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797675" cy="98742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0160-B9DB-4F58-9099-F3647EEEF01A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0160-B9DB-4F58-9099-F3647EEEF01A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0160-B9DB-4F58-9099-F3647EEEF01A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0160-B9DB-4F58-9099-F3647EEEF01A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0160-B9DB-4F58-9099-F3647EEEF01A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0160-B9DB-4F58-9099-F3647EEEF01A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0160-B9DB-4F58-9099-F3647EEEF01A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0160-B9DB-4F58-9099-F3647EEEF01A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0160-B9DB-4F58-9099-F3647EEEF01A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0160-B9DB-4F58-9099-F3647EEEF01A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0160-B9DB-4F58-9099-F3647EEEF01A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00160-B9DB-4F58-9099-F3647EEEF01A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dondear rectángulo de esquina sencilla"/>
          <p:cNvSpPr/>
          <p:nvPr/>
        </p:nvSpPr>
        <p:spPr>
          <a:xfrm flipH="1">
            <a:off x="323528" y="404664"/>
            <a:ext cx="2592288" cy="1296144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CuadroTexto"/>
          <p:cNvSpPr txBox="1"/>
          <p:nvPr/>
        </p:nvSpPr>
        <p:spPr>
          <a:xfrm>
            <a:off x="827584" y="332656"/>
            <a:ext cx="136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TracerouteIP</a:t>
            </a:r>
            <a:endParaRPr lang="en-US" dirty="0"/>
          </a:p>
        </p:txBody>
      </p:sp>
      <p:sp>
        <p:nvSpPr>
          <p:cNvPr id="7" name="6 CuadroTexto"/>
          <p:cNvSpPr txBox="1"/>
          <p:nvPr/>
        </p:nvSpPr>
        <p:spPr>
          <a:xfrm>
            <a:off x="323528" y="620688"/>
            <a:ext cx="2621230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private String id;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srcIp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srcPublicIp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dstIp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dst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List&lt;</a:t>
            </a:r>
            <a:r>
              <a:rPr lang="en-US" sz="900" b="1" dirty="0" err="1"/>
              <a:t>TracerouteIpFlow</a:t>
            </a:r>
            <a:r>
              <a:rPr lang="en-US" sz="900" b="1" dirty="0"/>
              <a:t>&gt; </a:t>
            </a:r>
            <a:r>
              <a:rPr lang="en-US" sz="900" b="1" dirty="0" err="1"/>
              <a:t>tracerouteIpFlows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tracerouteSettingsId</a:t>
            </a:r>
            <a:r>
              <a:rPr lang="en-US" sz="900" b="1" dirty="0"/>
              <a:t>;</a:t>
            </a:r>
            <a:endParaRPr lang="en-US" sz="900" dirty="0"/>
          </a:p>
        </p:txBody>
      </p:sp>
      <p:sp>
        <p:nvSpPr>
          <p:cNvPr id="8" name="7 Redondear rectángulo de esquina sencilla"/>
          <p:cNvSpPr/>
          <p:nvPr/>
        </p:nvSpPr>
        <p:spPr>
          <a:xfrm flipH="1">
            <a:off x="683568" y="1844824"/>
            <a:ext cx="3024336" cy="1296144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CuadroTexto"/>
          <p:cNvSpPr txBox="1"/>
          <p:nvPr/>
        </p:nvSpPr>
        <p:spPr>
          <a:xfrm>
            <a:off x="1187624" y="1772816"/>
            <a:ext cx="181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TracerouteIPFlow</a:t>
            </a:r>
            <a:endParaRPr lang="en-US" dirty="0"/>
          </a:p>
        </p:txBody>
      </p:sp>
      <p:sp>
        <p:nvSpPr>
          <p:cNvPr id="10" name="9 CuadroTexto"/>
          <p:cNvSpPr txBox="1"/>
          <p:nvPr/>
        </p:nvSpPr>
        <p:spPr>
          <a:xfrm>
            <a:off x="683568" y="2060848"/>
            <a:ext cx="294022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public </a:t>
            </a:r>
            <a:r>
              <a:rPr lang="en-US" sz="900" b="1" dirty="0" err="1"/>
              <a:t>enum</a:t>
            </a:r>
            <a:r>
              <a:rPr lang="en-US" sz="900" b="1" dirty="0"/>
              <a:t> Algorithm {</a:t>
            </a:r>
          </a:p>
          <a:p>
            <a:r>
              <a:rPr lang="en-US" sz="900" i="1" dirty="0"/>
              <a:t>ICMP, UDP_IDENTIFICATION, UDP_CHECKSUM, UDP_BOTH</a:t>
            </a:r>
          </a:p>
          <a:p>
            <a:r>
              <a:rPr lang="en-US" sz="900" dirty="0" smtClean="0"/>
              <a:t>}</a:t>
            </a:r>
            <a:endParaRPr lang="en-US" sz="900" dirty="0"/>
          </a:p>
          <a:p>
            <a:endParaRPr lang="en-US" sz="900" dirty="0"/>
          </a:p>
          <a:p>
            <a:r>
              <a:rPr lang="en-US" sz="900" b="1" dirty="0"/>
              <a:t>private List&lt;</a:t>
            </a:r>
            <a:r>
              <a:rPr lang="en-US" sz="900" b="1" dirty="0" err="1"/>
              <a:t>TracerouteIpAttempt</a:t>
            </a:r>
            <a:r>
              <a:rPr lang="en-US" sz="900" b="1" dirty="0"/>
              <a:t>&gt; </a:t>
            </a:r>
            <a:r>
              <a:rPr lang="en-US" sz="900" b="1" dirty="0" err="1"/>
              <a:t>tracerouteIpAttemps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TracerouteIpFlow.Algorithm</a:t>
            </a:r>
            <a:r>
              <a:rPr lang="en-US" sz="900" b="1" dirty="0"/>
              <a:t> algorithm;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flowId</a:t>
            </a:r>
            <a:r>
              <a:rPr lang="en-US" sz="900" b="1" dirty="0"/>
              <a:t>;</a:t>
            </a:r>
            <a:endParaRPr lang="en-US" sz="900" dirty="0"/>
          </a:p>
        </p:txBody>
      </p:sp>
      <p:sp>
        <p:nvSpPr>
          <p:cNvPr id="11" name="10 Redondear rectángulo de esquina sencilla"/>
          <p:cNvSpPr/>
          <p:nvPr/>
        </p:nvSpPr>
        <p:spPr>
          <a:xfrm flipH="1">
            <a:off x="4139952" y="404664"/>
            <a:ext cx="2592288" cy="1728192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1 CuadroTexto"/>
          <p:cNvSpPr txBox="1"/>
          <p:nvPr/>
        </p:nvSpPr>
        <p:spPr>
          <a:xfrm>
            <a:off x="4644008" y="332656"/>
            <a:ext cx="193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TracerouteSettings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139952" y="620688"/>
            <a:ext cx="25458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private String id</a:t>
            </a:r>
            <a:r>
              <a:rPr lang="en-US" sz="900" b="1" dirty="0" smtClean="0"/>
              <a:t>; //</a:t>
            </a:r>
            <a:r>
              <a:rPr lang="es-ES" sz="900" dirty="0" err="1" smtClean="0"/>
              <a:t>UUID.randomUUID</a:t>
            </a:r>
            <a:r>
              <a:rPr lang="es-ES" sz="900" dirty="0" smtClean="0"/>
              <a:t>().</a:t>
            </a:r>
            <a:r>
              <a:rPr lang="es-ES" sz="900" dirty="0" err="1" smtClean="0"/>
              <a:t>toString</a:t>
            </a:r>
            <a:r>
              <a:rPr lang="es-ES" sz="900" dirty="0" smtClean="0"/>
              <a:t>()</a:t>
            </a:r>
            <a:endParaRPr lang="en-US" sz="900" b="1" dirty="0"/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 smtClean="0"/>
              <a:t>attemptsPerFlow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flowCount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minHops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maxHops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attemptDelay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hopTimeout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minPort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maxPort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dataLength</a:t>
            </a:r>
            <a:r>
              <a:rPr lang="en-US" sz="900" b="1" dirty="0"/>
              <a:t>;</a:t>
            </a:r>
            <a:endParaRPr lang="en-US" sz="900" dirty="0"/>
          </a:p>
        </p:txBody>
      </p:sp>
      <p:sp>
        <p:nvSpPr>
          <p:cNvPr id="14" name="13 Redondear rectángulo de esquina sencilla"/>
          <p:cNvSpPr/>
          <p:nvPr/>
        </p:nvSpPr>
        <p:spPr>
          <a:xfrm flipH="1">
            <a:off x="1374706" y="3284984"/>
            <a:ext cx="2592288" cy="1296144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14 CuadroTexto"/>
          <p:cNvSpPr txBox="1"/>
          <p:nvPr/>
        </p:nvSpPr>
        <p:spPr>
          <a:xfrm>
            <a:off x="1878762" y="3212976"/>
            <a:ext cx="2123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TracerouteIPAttempt</a:t>
            </a:r>
            <a:endParaRPr lang="en-U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374706" y="3501008"/>
            <a:ext cx="255390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public </a:t>
            </a:r>
            <a:r>
              <a:rPr lang="en-US" sz="900" b="1" dirty="0" err="1"/>
              <a:t>enum</a:t>
            </a:r>
            <a:r>
              <a:rPr lang="en-US" sz="900" b="1" dirty="0"/>
              <a:t> State {</a:t>
            </a:r>
          </a:p>
          <a:p>
            <a:r>
              <a:rPr lang="en-US" sz="900" i="1" dirty="0"/>
              <a:t>COMPLETED, UNREACHABLE</a:t>
            </a:r>
          </a:p>
          <a:p>
            <a:r>
              <a:rPr lang="en-US" sz="900" dirty="0" smtClean="0"/>
              <a:t>}</a:t>
            </a:r>
            <a:endParaRPr lang="en-US" sz="900" dirty="0"/>
          </a:p>
          <a:p>
            <a:r>
              <a:rPr lang="en-US" sz="900" b="1" dirty="0"/>
              <a:t>private List&lt;</a:t>
            </a:r>
            <a:r>
              <a:rPr lang="en-US" sz="900" b="1" dirty="0" err="1"/>
              <a:t>TracerouteIpHop</a:t>
            </a:r>
            <a:r>
              <a:rPr lang="en-US" sz="900" b="1" dirty="0"/>
              <a:t>&gt; </a:t>
            </a:r>
            <a:r>
              <a:rPr lang="en-US" sz="900" b="1" dirty="0" err="1"/>
              <a:t>tracerouteIpHops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TracerouteIpAttempt.State</a:t>
            </a:r>
            <a:r>
              <a:rPr lang="en-US" sz="900" b="1" dirty="0"/>
              <a:t> state;</a:t>
            </a:r>
          </a:p>
          <a:p>
            <a:r>
              <a:rPr lang="en-US" sz="900" b="1" dirty="0"/>
              <a:t>private </a:t>
            </a:r>
            <a:r>
              <a:rPr lang="en-US" sz="900" b="1" dirty="0" err="1" smtClean="0"/>
              <a:t>int</a:t>
            </a:r>
            <a:r>
              <a:rPr lang="en-US" sz="900" b="1" dirty="0" smtClean="0"/>
              <a:t> </a:t>
            </a:r>
            <a:r>
              <a:rPr lang="en-US" sz="900" b="1" dirty="0" err="1" smtClean="0"/>
              <a:t>maxTTL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u="sng" dirty="0"/>
              <a:t>String </a:t>
            </a:r>
            <a:r>
              <a:rPr lang="en-US" sz="900" b="1" u="sng" dirty="0" err="1"/>
              <a:t>tracerouteIpAttemptId</a:t>
            </a:r>
            <a:r>
              <a:rPr lang="en-US" sz="900" b="1" u="sng" dirty="0"/>
              <a:t>;</a:t>
            </a:r>
            <a:endParaRPr lang="en-US" sz="900" dirty="0"/>
          </a:p>
        </p:txBody>
      </p:sp>
      <p:sp>
        <p:nvSpPr>
          <p:cNvPr id="17" name="16 Redondear rectángulo de esquina sencilla"/>
          <p:cNvSpPr/>
          <p:nvPr/>
        </p:nvSpPr>
        <p:spPr>
          <a:xfrm flipH="1">
            <a:off x="2051720" y="4725144"/>
            <a:ext cx="2592288" cy="1944216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17 CuadroTexto"/>
          <p:cNvSpPr txBox="1"/>
          <p:nvPr/>
        </p:nvSpPr>
        <p:spPr>
          <a:xfrm>
            <a:off x="2555776" y="4653136"/>
            <a:ext cx="1755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TracerouteIPHop</a:t>
            </a:r>
            <a:endParaRPr lang="en-U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051720" y="4941168"/>
            <a:ext cx="36663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public </a:t>
            </a:r>
            <a:r>
              <a:rPr lang="en-US" sz="900" b="1" dirty="0" err="1"/>
              <a:t>enum</a:t>
            </a:r>
            <a:r>
              <a:rPr lang="en-US" sz="900" b="1" dirty="0"/>
              <a:t> State {</a:t>
            </a:r>
          </a:p>
          <a:p>
            <a:r>
              <a:rPr lang="en-US" sz="900" i="1" dirty="0"/>
              <a:t>REQ_SENT, RESP_RECV</a:t>
            </a:r>
          </a:p>
          <a:p>
            <a:r>
              <a:rPr lang="en-US" sz="900" dirty="0"/>
              <a:t>}</a:t>
            </a:r>
          </a:p>
          <a:p>
            <a:r>
              <a:rPr lang="en-US" sz="900" b="1" dirty="0"/>
              <a:t>public </a:t>
            </a:r>
            <a:r>
              <a:rPr lang="en-US" sz="900" b="1" dirty="0" err="1"/>
              <a:t>enum</a:t>
            </a:r>
            <a:r>
              <a:rPr lang="en-US" sz="900" b="1" dirty="0"/>
              <a:t> Type {</a:t>
            </a:r>
          </a:p>
          <a:p>
            <a:r>
              <a:rPr lang="en-US" sz="900" i="1" dirty="0" smtClean="0"/>
              <a:t>ECHO_REPLY, UNKNOWN, TIME_EXCEEDED</a:t>
            </a:r>
            <a:r>
              <a:rPr lang="en-US" sz="900" i="1" dirty="0"/>
              <a:t>, DESTINATION_UNREACHABLE</a:t>
            </a:r>
          </a:p>
          <a:p>
            <a:r>
              <a:rPr lang="en-US" sz="900" dirty="0" smtClean="0"/>
              <a:t>}</a:t>
            </a:r>
            <a:endParaRPr lang="en-US" sz="900" dirty="0"/>
          </a:p>
          <a:p>
            <a:r>
              <a:rPr lang="en-US" sz="900" b="1" dirty="0"/>
              <a:t>private </a:t>
            </a:r>
            <a:r>
              <a:rPr lang="en-US" sz="900" b="1" dirty="0" err="1"/>
              <a:t>TracerouteIpHop.State</a:t>
            </a:r>
            <a:r>
              <a:rPr lang="en-US" sz="900" b="1" dirty="0"/>
              <a:t> state;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TracerouteIpHop.Type</a:t>
            </a:r>
            <a:r>
              <a:rPr lang="en-US" sz="900" b="1" dirty="0"/>
              <a:t> type;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ipAddr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ttl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Date </a:t>
            </a:r>
            <a:r>
              <a:rPr lang="en-US" sz="900" b="1" dirty="0" err="1"/>
              <a:t>reqTimeStamp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Date </a:t>
            </a:r>
            <a:r>
              <a:rPr lang="en-US" sz="900" b="1" dirty="0" err="1"/>
              <a:t>respTimeStamp</a:t>
            </a:r>
            <a:r>
              <a:rPr lang="en-US" sz="900" b="1" dirty="0"/>
              <a:t>;</a:t>
            </a:r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dondear rectángulo de esquina sencilla"/>
          <p:cNvSpPr/>
          <p:nvPr/>
        </p:nvSpPr>
        <p:spPr>
          <a:xfrm flipH="1">
            <a:off x="539552" y="260648"/>
            <a:ext cx="3384376" cy="2880320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CuadroTexto"/>
          <p:cNvSpPr txBox="1"/>
          <p:nvPr/>
        </p:nvSpPr>
        <p:spPr>
          <a:xfrm>
            <a:off x="1043608" y="166861"/>
            <a:ext cx="143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TracerouteAS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539552" y="454893"/>
            <a:ext cx="34323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private String id;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srcAS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srcASName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srcIp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srcPublicIp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srcCity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srcCountry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dstAS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dstASName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dstIp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dst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dstCity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dstCountry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Date </a:t>
            </a:r>
            <a:r>
              <a:rPr lang="en-US" sz="900" b="1" dirty="0" err="1"/>
              <a:t>timeStamp</a:t>
            </a:r>
            <a:r>
              <a:rPr lang="en-US" sz="900" b="1" dirty="0"/>
              <a:t>;</a:t>
            </a:r>
          </a:p>
          <a:p>
            <a:r>
              <a:rPr lang="en-US" sz="900" b="1" dirty="0" smtClean="0"/>
              <a:t>private List&lt;String&gt; </a:t>
            </a:r>
            <a:r>
              <a:rPr lang="en-US" sz="900" b="1" dirty="0" err="1" smtClean="0"/>
              <a:t>tracerouteIpAttemptIds</a:t>
            </a:r>
            <a:r>
              <a:rPr lang="en-US" sz="900" b="1" dirty="0" smtClean="0"/>
              <a:t>;</a:t>
            </a:r>
          </a:p>
          <a:p>
            <a:r>
              <a:rPr lang="en-US" sz="900" b="1" dirty="0" smtClean="0"/>
              <a:t>private </a:t>
            </a:r>
            <a:r>
              <a:rPr lang="en-US" sz="900" b="1" dirty="0" err="1" smtClean="0"/>
              <a:t>TracerouteASStats</a:t>
            </a:r>
            <a:r>
              <a:rPr lang="en-US" sz="900" b="1" dirty="0" smtClean="0"/>
              <a:t> </a:t>
            </a:r>
            <a:r>
              <a:rPr lang="en-US" sz="900" b="1" dirty="0" err="1" smtClean="0"/>
              <a:t>tracerouteASStats</a:t>
            </a:r>
            <a:r>
              <a:rPr lang="en-US" sz="900" b="1" dirty="0" smtClean="0"/>
              <a:t>;</a:t>
            </a:r>
          </a:p>
          <a:p>
            <a:r>
              <a:rPr lang="en-US" sz="900" b="1" dirty="0" smtClean="0"/>
              <a:t>private List&lt;</a:t>
            </a:r>
            <a:r>
              <a:rPr lang="en-US" sz="900" b="1" dirty="0" err="1" smtClean="0"/>
              <a:t>TracerouteASHop</a:t>
            </a:r>
            <a:r>
              <a:rPr lang="en-US" sz="900" b="1" dirty="0" smtClean="0"/>
              <a:t>&gt; </a:t>
            </a:r>
            <a:r>
              <a:rPr lang="en-US" sz="900" b="1" dirty="0" err="1" smtClean="0"/>
              <a:t>tracerouteASHops</a:t>
            </a:r>
            <a:r>
              <a:rPr lang="en-US" sz="900" b="1" dirty="0" smtClean="0"/>
              <a:t>;</a:t>
            </a:r>
          </a:p>
          <a:p>
            <a:r>
              <a:rPr lang="en-US" sz="900" b="1" dirty="0" smtClean="0"/>
              <a:t>private List&lt;</a:t>
            </a:r>
            <a:r>
              <a:rPr lang="en-US" sz="900" b="1" dirty="0" err="1" smtClean="0"/>
              <a:t>TracerouteASRelationship</a:t>
            </a:r>
            <a:r>
              <a:rPr lang="en-US" sz="900" b="1" dirty="0" smtClean="0"/>
              <a:t>&gt; </a:t>
            </a:r>
            <a:r>
              <a:rPr lang="en-US" sz="900" b="1" dirty="0" err="1" smtClean="0"/>
              <a:t>tracerouteASRelationships</a:t>
            </a:r>
            <a:r>
              <a:rPr lang="en-US" sz="900" b="1" dirty="0" smtClean="0"/>
              <a:t>;</a:t>
            </a:r>
          </a:p>
        </p:txBody>
      </p:sp>
      <p:sp>
        <p:nvSpPr>
          <p:cNvPr id="10" name="9 Redondear rectángulo de esquina sencilla"/>
          <p:cNvSpPr/>
          <p:nvPr/>
        </p:nvSpPr>
        <p:spPr>
          <a:xfrm flipH="1">
            <a:off x="1031409" y="3789040"/>
            <a:ext cx="2592288" cy="1656184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CuadroTexto"/>
          <p:cNvSpPr txBox="1"/>
          <p:nvPr/>
        </p:nvSpPr>
        <p:spPr>
          <a:xfrm>
            <a:off x="1535465" y="3717032"/>
            <a:ext cx="181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TracerouteASHop</a:t>
            </a:r>
            <a:endParaRPr lang="en-U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031409" y="4005064"/>
            <a:ext cx="2533066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public </a:t>
            </a:r>
            <a:r>
              <a:rPr lang="en-US" sz="900" b="1" dirty="0" err="1"/>
              <a:t>enum</a:t>
            </a:r>
            <a:r>
              <a:rPr lang="en-US" sz="900" b="1" dirty="0"/>
              <a:t> Type{</a:t>
            </a:r>
          </a:p>
          <a:p>
            <a:r>
              <a:rPr lang="en-US" sz="900" i="1" dirty="0"/>
              <a:t>AS, IXP</a:t>
            </a:r>
          </a:p>
          <a:p>
            <a:r>
              <a:rPr lang="en-US" sz="900" dirty="0" smtClean="0"/>
              <a:t>}</a:t>
            </a:r>
            <a:endParaRPr lang="en-US" sz="900" dirty="0"/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/>
              <a:t> </a:t>
            </a:r>
            <a:r>
              <a:rPr lang="en-US" sz="900" b="1" smtClean="0"/>
              <a:t>hop;</a:t>
            </a:r>
            <a:endParaRPr lang="en-US" sz="900" b="1" dirty="0"/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as;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asName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ixpName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TracerouteASHop.Type</a:t>
            </a:r>
            <a:r>
              <a:rPr lang="en-US" sz="900" b="1" dirty="0"/>
              <a:t> type</a:t>
            </a:r>
            <a:r>
              <a:rPr lang="en-US" sz="900" b="1" dirty="0" smtClean="0"/>
              <a:t>;</a:t>
            </a:r>
          </a:p>
          <a:p>
            <a:r>
              <a:rPr lang="en-US" sz="800" dirty="0" smtClean="0"/>
              <a:t>//We use an heuristic to determine the most suitable AS</a:t>
            </a:r>
            <a:endParaRPr lang="en-US" sz="800" dirty="0"/>
          </a:p>
          <a:p>
            <a:r>
              <a:rPr lang="en-US" sz="900" b="1" dirty="0"/>
              <a:t>private </a:t>
            </a:r>
            <a:r>
              <a:rPr lang="en-US" sz="900" b="1" dirty="0" err="1"/>
              <a:t>boolean</a:t>
            </a:r>
            <a:r>
              <a:rPr lang="en-US" sz="900" b="1" dirty="0"/>
              <a:t> inferred</a:t>
            </a:r>
            <a:r>
              <a:rPr lang="en-US" sz="900" b="1" dirty="0" smtClean="0"/>
              <a:t>;</a:t>
            </a:r>
            <a:endParaRPr lang="en-US" sz="900" dirty="0"/>
          </a:p>
        </p:txBody>
      </p:sp>
      <p:sp>
        <p:nvSpPr>
          <p:cNvPr id="13" name="12 Redondear rectángulo de esquina sencilla"/>
          <p:cNvSpPr/>
          <p:nvPr/>
        </p:nvSpPr>
        <p:spPr>
          <a:xfrm flipH="1">
            <a:off x="4932040" y="1309117"/>
            <a:ext cx="3600400" cy="1800200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3 CuadroTexto"/>
          <p:cNvSpPr txBox="1"/>
          <p:nvPr/>
        </p:nvSpPr>
        <p:spPr>
          <a:xfrm>
            <a:off x="5436096" y="1237109"/>
            <a:ext cx="188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TracerouteASStats</a:t>
            </a:r>
            <a:endParaRPr lang="en-U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932040" y="1525141"/>
            <a:ext cx="151996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asHops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c2pRels;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p2pRels;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p2cRels;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s2sRels;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ixpRels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nfRels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boolean</a:t>
            </a:r>
            <a:r>
              <a:rPr lang="en-US" sz="900" b="1" dirty="0"/>
              <a:t> completed;</a:t>
            </a:r>
          </a:p>
          <a:p>
            <a:r>
              <a:rPr lang="en-US" sz="900" b="1" dirty="0"/>
              <a:t>private </a:t>
            </a:r>
            <a:r>
              <a:rPr lang="en-US" sz="900" b="1" dirty="0" err="1" smtClean="0"/>
              <a:t>int</a:t>
            </a:r>
            <a:r>
              <a:rPr lang="en-US" sz="900" b="1" dirty="0" smtClean="0"/>
              <a:t> flags</a:t>
            </a:r>
            <a:r>
              <a:rPr lang="en-US" sz="900" b="1" dirty="0" smtClean="0"/>
              <a:t>;</a:t>
            </a:r>
            <a:endParaRPr lang="en-US" sz="900" b="1" dirty="0"/>
          </a:p>
        </p:txBody>
      </p:sp>
      <p:sp>
        <p:nvSpPr>
          <p:cNvPr id="16" name="15 Redondear rectángulo de esquina sencilla"/>
          <p:cNvSpPr/>
          <p:nvPr/>
        </p:nvSpPr>
        <p:spPr>
          <a:xfrm flipH="1">
            <a:off x="3839721" y="3789040"/>
            <a:ext cx="3096344" cy="1368152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16 CuadroTexto"/>
          <p:cNvSpPr txBox="1"/>
          <p:nvPr/>
        </p:nvSpPr>
        <p:spPr>
          <a:xfrm>
            <a:off x="4343777" y="3717032"/>
            <a:ext cx="258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TracerouteASRelationship</a:t>
            </a:r>
            <a:endParaRPr lang="en-U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839721" y="4005064"/>
            <a:ext cx="3108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public </a:t>
            </a:r>
            <a:r>
              <a:rPr lang="en-US" sz="900" b="1" dirty="0" err="1"/>
              <a:t>enum</a:t>
            </a:r>
            <a:r>
              <a:rPr lang="en-US" sz="900" b="1" dirty="0"/>
              <a:t> Relationship{</a:t>
            </a:r>
          </a:p>
          <a:p>
            <a:r>
              <a:rPr lang="en-US" sz="900" i="1" dirty="0"/>
              <a:t>C2P, P2P, P2C, S2S, IXP, NF</a:t>
            </a:r>
          </a:p>
          <a:p>
            <a:r>
              <a:rPr lang="en-US" sz="900" dirty="0"/>
              <a:t>}</a:t>
            </a:r>
          </a:p>
          <a:p>
            <a:endParaRPr lang="en-US" sz="900" dirty="0"/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as0;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as1;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TracerouteASRelationship.</a:t>
            </a:r>
            <a:r>
              <a:rPr lang="en-US" sz="900" b="1" u="sng" dirty="0" err="1"/>
              <a:t>Relationship</a:t>
            </a:r>
            <a:r>
              <a:rPr lang="en-US" sz="900" b="1" u="sng" dirty="0"/>
              <a:t> relationship; 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hop;</a:t>
            </a:r>
            <a:endParaRPr lang="en-US" sz="900" dirty="0"/>
          </a:p>
        </p:txBody>
      </p:sp>
      <p:cxnSp>
        <p:nvCxnSpPr>
          <p:cNvPr id="20" name="19 Conector recto de flecha"/>
          <p:cNvCxnSpPr/>
          <p:nvPr/>
        </p:nvCxnSpPr>
        <p:spPr>
          <a:xfrm flipH="1">
            <a:off x="3275856" y="476672"/>
            <a:ext cx="86409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4139952" y="116632"/>
            <a:ext cx="3240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Finally we will have multiple </a:t>
            </a:r>
            <a:r>
              <a:rPr lang="en-US" sz="1050" dirty="0" err="1" smtClean="0"/>
              <a:t>tracerouteASes</a:t>
            </a:r>
            <a:r>
              <a:rPr lang="en-US" sz="1050" dirty="0" smtClean="0"/>
              <a:t>  from a single </a:t>
            </a:r>
            <a:r>
              <a:rPr lang="en-US" sz="1050" dirty="0" err="1" smtClean="0"/>
              <a:t>TracerouteIp</a:t>
            </a:r>
            <a:r>
              <a:rPr lang="en-US" sz="1050" dirty="0" smtClean="0"/>
              <a:t>. With this, I have removed the </a:t>
            </a:r>
            <a:r>
              <a:rPr lang="en-US" sz="1050" dirty="0" err="1" smtClean="0"/>
              <a:t>TracerouteASPath</a:t>
            </a:r>
            <a:r>
              <a:rPr lang="en-US" sz="1050" dirty="0" smtClean="0"/>
              <a:t> class and have improved the </a:t>
            </a:r>
            <a:r>
              <a:rPr lang="en-US" sz="1050" dirty="0" err="1" smtClean="0"/>
              <a:t>mongodb</a:t>
            </a:r>
            <a:r>
              <a:rPr lang="en-US" sz="1050" dirty="0" smtClean="0"/>
              <a:t> performance</a:t>
            </a:r>
            <a:endParaRPr 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389</Words>
  <Application>Microsoft Office PowerPoint</Application>
  <PresentationFormat>Presentación en pantalla (4:3)</PresentationFormat>
  <Paragraphs>98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Universitat Pompeu Fabra</dc:creator>
  <cp:lastModifiedBy>Universitat Pompeu Fabra</cp:lastModifiedBy>
  <cp:revision>15</cp:revision>
  <dcterms:created xsi:type="dcterms:W3CDTF">2014-04-30T10:19:38Z</dcterms:created>
  <dcterms:modified xsi:type="dcterms:W3CDTF">2014-05-09T12:55:35Z</dcterms:modified>
</cp:coreProperties>
</file>