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0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15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24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55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79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68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49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62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532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61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1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38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5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1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3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AD94-B893-476F-8C70-252606AD5AF2}" type="datetimeFigureOut">
              <a:rPr lang="es-CO" smtClean="0"/>
              <a:t>25/11/2018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A501E3-FDFD-46E9-B0FA-60BAF25D94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63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 FINAL VISION ARTIFICIAL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CONTEO DE CARACTERES Y PALABARAS DE UNA IMAGEN CON TEXTO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54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PRE-PROCESAMIENTO DE LA IMAGEN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UTILIZARON LAS IMÁGENES: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30" y="3292893"/>
            <a:ext cx="4200397" cy="31461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01" y="3292893"/>
            <a:ext cx="1605604" cy="31461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33" y="3292893"/>
            <a:ext cx="3071868" cy="314618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978426" y="2923561"/>
            <a:ext cx="284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IMÁGENES ORIGINALES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25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PRE-PROCESAMIENTO DE LA IMAGEN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A CADA UNA DE LAS IMÁGENES SE LES REALIZO EL SIGUIENTE PROCESO.</a:t>
            </a:r>
            <a:endParaRPr lang="es-CO" dirty="0"/>
          </a:p>
          <a:p>
            <a:pPr algn="just"/>
            <a:r>
              <a:rPr lang="es-CO" dirty="0" smtClean="0"/>
              <a:t>ECUALIZACION DEL HISTOGRAMA, SE UTILIZO DEBIDO A QUE ESTA TECNICA NO NECESITA EL PASO DE PARAMETROS PARA MEJORAR LA IMAGEN.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7" y="3806460"/>
            <a:ext cx="1990476" cy="21047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62" y="3806460"/>
            <a:ext cx="1996086" cy="21047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98951" y="5989123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IMAGEN ORIGINAL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565099" y="5928246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IMAGEN ECUALIZADA</a:t>
            </a:r>
          </a:p>
          <a:p>
            <a:pPr algn="ctr"/>
            <a:r>
              <a:rPr lang="es-CO" dirty="0" smtClean="0"/>
              <a:t>YcbCr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51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PRE-PROCESAMIENTO DE LA IMAGEN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APLICACIÓN DE FILTRO UNIFORME DE </a:t>
            </a:r>
            <a:r>
              <a:rPr lang="es-CO" dirty="0" smtClean="0"/>
              <a:t>1 </a:t>
            </a:r>
            <a:r>
              <a:rPr lang="es-CO" dirty="0" smtClean="0"/>
              <a:t>X </a:t>
            </a:r>
            <a:r>
              <a:rPr lang="es-CO" dirty="0" smtClean="0"/>
              <a:t>1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56" y="2984348"/>
            <a:ext cx="2542975" cy="26889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68" y="2984348"/>
            <a:ext cx="2552045" cy="268898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779114" y="5808268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IMAGEN CON FILTRO </a:t>
            </a:r>
          </a:p>
          <a:p>
            <a:pPr algn="ctr"/>
            <a:r>
              <a:rPr lang="es-CO" dirty="0" smtClean="0"/>
              <a:t>UNIFORME DE </a:t>
            </a:r>
            <a:r>
              <a:rPr lang="es-CO" dirty="0" smtClean="0"/>
              <a:t>1 </a:t>
            </a:r>
            <a:r>
              <a:rPr lang="es-CO" dirty="0" smtClean="0"/>
              <a:t>x </a:t>
            </a:r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435524" y="5808269"/>
            <a:ext cx="2206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IMAGEN ECUALIZADA</a:t>
            </a:r>
          </a:p>
          <a:p>
            <a:pPr algn="ctr"/>
            <a:r>
              <a:rPr lang="es-CO" dirty="0" smtClean="0"/>
              <a:t>YcbCR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24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PRE-PROCESAMIENTO DE LA IMAGEN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SE APLICO KMeans, YA QUE ESTA TECNICA NO DEPENDE DEL PASO DE PARAMETROS.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31" y="3120826"/>
            <a:ext cx="2552045" cy="26889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39877" y="5944746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IMAGEN CON FILTRO </a:t>
            </a:r>
          </a:p>
          <a:p>
            <a:pPr algn="ctr"/>
            <a:r>
              <a:rPr lang="es-CO" dirty="0" smtClean="0"/>
              <a:t>UNIFORME DE </a:t>
            </a:r>
            <a:r>
              <a:rPr lang="es-CO" dirty="0" smtClean="0"/>
              <a:t>1 </a:t>
            </a:r>
            <a:r>
              <a:rPr lang="es-CO" dirty="0" smtClean="0"/>
              <a:t>x </a:t>
            </a:r>
            <a:r>
              <a:rPr lang="es-CO" dirty="0" smtClean="0"/>
              <a:t>1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53" y="3120826"/>
            <a:ext cx="2553302" cy="268898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837382" y="5989278"/>
            <a:ext cx="22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IMAGEN CON KMeans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65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CONTEO DE OBJETOS EN LA IMAGEN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LUEGO DE OBTENER LAS IMÁGENES BINARIAS APLICANDO KMeans, SE PROCEDE A UTILIZAR EL SIGUIENTE CODIGO PARA EL CONTEO DE PALABRAS Y CARACTERES.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55302"/>
            <a:ext cx="2926080" cy="2194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56" y="3146128"/>
            <a:ext cx="4438363" cy="27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CONTEO DE OBJETOS EN LA IMAGEN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LIBRERÍA QUE SE UTILIZO EN ESTE CASO ES: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93" y="2852338"/>
            <a:ext cx="4687081" cy="35604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56" y="4146842"/>
            <a:ext cx="2333333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RESULTADOS APLICANDO </a:t>
            </a:r>
            <a:r>
              <a:rPr lang="es-CO" dirty="0" smtClean="0"/>
              <a:t>KMeans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PARA REALIZAR EL PROCESO COMPLETO, SE PROCEDE A UTILIZAR LAS FUNCIONES Y CODIGO DE CONTEO CON LAS IMÁGENES DONDE SE APLICO KMeans.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00" y="3339190"/>
            <a:ext cx="2553302" cy="26889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9029" y="6207642"/>
            <a:ext cx="22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/>
              <a:t>IMAGEN CON KMeans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90" y="4188444"/>
            <a:ext cx="2333333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LAS TECNICAS UTILIZADAS EN EL PRESENTE TALLER EVITAN DEPENDER DEL PASO DE PARAMETROS, ESTO DEBIDO A QUE ESTOS PARAMETROS SON SUBJETIVOS, PORQUE DEPENDEN DEL OJO HUMANO.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LA TECNICA UTILIZADA PARA EL CONTEO DE OBJETOS NO ES LA ADECUADA, DEBIDO A QUE ESTA TECNICA DEPENDE DE UN TEXTO MUY LIMPIO</a:t>
            </a:r>
            <a:r>
              <a:rPr lang="es-CO" dirty="0" smtClean="0"/>
              <a:t>.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PARA SOLUCIONAR UN PROBLEMA NO ES NECESARIO USAR TODAS LAS TECNICAS DE PRE-PROCESAMIENTO, EN ALGUNAS OCASIONES UNAS TECNICAS FUNCIONARAN MEJOR QUE OTRAS, TODO DEPENDE DEL CONTEXTO DEL PROBLEMA.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09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285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PROYECTO FINAL VISION ARTIFICIAL </vt:lpstr>
      <vt:lpstr>PRE-PROCESAMIENTO DE LA IMAGEN</vt:lpstr>
      <vt:lpstr>PRE-PROCESAMIENTO DE LA IMAGEN</vt:lpstr>
      <vt:lpstr>PRE-PROCESAMIENTO DE LA IMAGEN</vt:lpstr>
      <vt:lpstr>PRE-PROCESAMIENTO DE LA IMAGEN</vt:lpstr>
      <vt:lpstr>CONTEO DE OBJETOS EN LA IMAGEN</vt:lpstr>
      <vt:lpstr>CONTEO DE OBJETOS EN LA IMAGEN</vt:lpstr>
      <vt:lpstr>RESULTADOS APLICANDO KMeans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VISION ARTIFICIAL </dc:title>
  <dc:creator>Analistad</dc:creator>
  <cp:lastModifiedBy>Analistad</cp:lastModifiedBy>
  <cp:revision>42</cp:revision>
  <dcterms:created xsi:type="dcterms:W3CDTF">2018-11-25T15:30:19Z</dcterms:created>
  <dcterms:modified xsi:type="dcterms:W3CDTF">2018-11-26T00:47:53Z</dcterms:modified>
</cp:coreProperties>
</file>