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3" r:id="rId6"/>
    <p:sldId id="262" r:id="rId7"/>
    <p:sldId id="261" r:id="rId8"/>
    <p:sldId id="260" r:id="rId9"/>
    <p:sldId id="259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14" autoAdjust="0"/>
  </p:normalViewPr>
  <p:slideViewPr>
    <p:cSldViewPr>
      <p:cViewPr>
        <p:scale>
          <a:sx n="125" d="100"/>
          <a:sy n="125" d="100"/>
        </p:scale>
        <p:origin x="-78" y="-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F0A9-C10C-4D4B-88E9-A0D8EF9EEF5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7BFE-4C4E-4E84-95EF-EFFF9C8849F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3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nuel.taber.TC\Desktop\oo24web\ressources\video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195486"/>
            <a:ext cx="10297144" cy="4756274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nuel.taber.TC\Desktop\oo24web\ressources\video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9502"/>
            <a:ext cx="9234666" cy="480399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.taber.TC\Desktop\oo24web\ressources\video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1" y="0"/>
            <a:ext cx="10483471" cy="521550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nuel.taber.TC\Desktop\oo24web\ressources\video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3478"/>
            <a:ext cx="6552728" cy="4766674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nuel.taber.TC\Desktop\oo24web\ressources\video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447308" cy="51435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nuel.taber.TC\Desktop\oo24web\ressources\video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510"/>
            <a:ext cx="9319617" cy="4238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nuel.taber.TC\Desktop\oo24web\ressources\video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5964" y="267494"/>
            <a:ext cx="9309964" cy="4513026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nuel.taber.TC\Desktop\oo24web\ressources\video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90850" y="728663"/>
            <a:ext cx="15125700" cy="368617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nuel.taber.TC\Desktop\oo24web\ressources\video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57513" y="819150"/>
            <a:ext cx="15059026" cy="35052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Gsdfg dfgh dfh</dc:title>
  <dc:creator>Manuel Taber</dc:creator>
  <cp:lastModifiedBy>Manuel Taber</cp:lastModifiedBy>
  <cp:revision>10</cp:revision>
  <dcterms:created xsi:type="dcterms:W3CDTF">2016-09-19T06:12:08Z</dcterms:created>
  <dcterms:modified xsi:type="dcterms:W3CDTF">2016-09-20T18:44:12Z</dcterms:modified>
</cp:coreProperties>
</file>