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5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4"/>
    <p:sldMasterId id="2147483661" r:id="rId5"/>
    <p:sldMasterId id="2147483664" r:id="rId6"/>
    <p:sldMasterId id="2147483667" r:id="rId7"/>
    <p:sldMasterId id="2147483725" r:id="rId8"/>
    <p:sldMasterId id="2147483744" r:id="rId9"/>
    <p:sldMasterId id="2147483747" r:id="rId10"/>
    <p:sldMasterId id="2147483750" r:id="rId11"/>
    <p:sldMasterId id="2147483798" r:id="rId12"/>
  </p:sldMasterIdLst>
  <p:notesMasterIdLst>
    <p:notesMasterId r:id="rId18"/>
  </p:notesMasterIdLst>
  <p:handoutMasterIdLst>
    <p:handoutMasterId r:id="rId19"/>
  </p:handoutMasterIdLst>
  <p:sldIdLst>
    <p:sldId id="338" r:id="rId13"/>
    <p:sldId id="328" r:id="rId14"/>
    <p:sldId id="329" r:id="rId15"/>
    <p:sldId id="330" r:id="rId16"/>
    <p:sldId id="331" r:id="rId17"/>
  </p:sldIdLst>
  <p:sldSz cx="9144000" cy="5143500" type="screen16x9"/>
  <p:notesSz cx="6858000" cy="9144000"/>
  <p:defaultTextStyle>
    <a:defPPr>
      <a:defRPr lang="it-IT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2857">
          <p15:clr>
            <a:srgbClr val="A4A3A4"/>
          </p15:clr>
        </p15:guide>
        <p15:guide id="3" orient="horz" pos="1297">
          <p15:clr>
            <a:srgbClr val="A4A3A4"/>
          </p15:clr>
        </p15:guide>
        <p15:guide id="4" pos="2642">
          <p15:clr>
            <a:srgbClr val="A4A3A4"/>
          </p15:clr>
        </p15:guide>
        <p15:guide id="5" orient="horz" pos="1416">
          <p15:clr>
            <a:srgbClr val="A4A3A4"/>
          </p15:clr>
        </p15:guide>
        <p15:guide id="6" orient="horz" pos="27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9ADF7"/>
    <a:srgbClr val="E9B47F"/>
    <a:srgbClr val="1AA2C3"/>
    <a:srgbClr val="61B27A"/>
    <a:srgbClr val="A1C036"/>
    <a:srgbClr val="0085C9"/>
    <a:srgbClr val="797979"/>
    <a:srgbClr val="005BA8"/>
    <a:srgbClr val="E4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>
        <p:guide orient="horz" pos="2198"/>
        <p:guide pos="2857"/>
        <p:guide orient="horz" pos="1297"/>
        <p:guide pos="2642"/>
        <p:guide orient="horz" pos="1416"/>
        <p:guide orient="horz" pos="27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B69B8B6-88F8-4788-9B3B-B94CF03273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A6CB7E-C232-4538-A012-D0BFB5F790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BE7C34E-C3B6-489C-A12E-984EC6F60603}" type="datetimeFigureOut">
              <a:rPr lang="it-IT"/>
              <a:pPr>
                <a:defRPr/>
              </a:pPr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19D75E0-BDF2-40F1-AB5F-A833EC6C0B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B96DCC9-FA2A-448C-8C6E-6E644F4D11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B245FB2-9736-4BB2-9202-F2E1D6532DB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AAADB54-DACA-4F35-BE6E-CDAF2BF8AC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D838AC-913C-4CB9-9879-71FC150391C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DC7F433-F876-4F24-AD4C-09F513DAA97E}" type="datetimeFigureOut">
              <a:rPr lang="it-IT"/>
              <a:pPr>
                <a:defRPr/>
              </a:pPr>
              <a:t>07/02/2025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27D8CBBD-467A-4F03-AC30-7D6B53998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ED55756D-BC34-4A70-A3F3-82657273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4846B2-FBDA-45B5-B78B-4ED946B6A5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A7ABC8-1AE0-4A60-9E90-8A0CDFD8E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A5F8FB-3D44-4233-854A-4ECCEE4CB69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2FCDD-81DE-CE26-3A19-79020750D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D710C-7DAE-78EB-3A7C-FD808288B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4EF6E5-5C59-2E98-D256-70BE288E1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448B4-A095-DDCC-845E-6BE5755C7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5F8FB-3D44-4233-854A-4ECCEE4CB69E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036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43B88-40A8-ABFA-EE67-98FDFC5E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A8FA0F-B99B-2C2C-60CF-03874CEFF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F1668A-595C-7452-B4F2-12EC2D94E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FD703-426C-E9D2-C4DB-1D5730124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5F8FB-3D44-4233-854A-4ECCEE4CB69E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66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8A1FB-A92C-C827-2BDD-01B8708D8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2C7B2-5D4E-00FD-C83F-FB9EF77D7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921FD-677D-F0A8-2D98-B7BC1EB76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45BAB-AF1F-9F3D-2FB6-44E60A86C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5F8FB-3D44-4233-854A-4ECCEE4CB69E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4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6E3B0-22A6-BC1F-A2FA-654FB74B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3D194-0BCE-C2C2-C101-DA96CCF2A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4E51F-8624-EF0F-0F14-EE33FCBF1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41AE8-5B90-200E-27A0-555B03EF6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5F8FB-3D44-4233-854A-4ECCEE4CB69E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1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acebook.com/htechnopole" TargetMode="External"/><Relationship Id="rId7" Type="http://schemas.openxmlformats.org/officeDocument/2006/relationships/hyperlink" Target="https://www.linkedin.com/company/htechnopol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5" Type="http://schemas.openxmlformats.org/officeDocument/2006/relationships/hyperlink" Target="https://www.instagram.com/humantechnopole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twitter.com/humantechnopole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acebook.com/htechnopole" TargetMode="External"/><Relationship Id="rId7" Type="http://schemas.openxmlformats.org/officeDocument/2006/relationships/hyperlink" Target="https://www.linkedin.com/company/htechnopol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4.png"/><Relationship Id="rId11" Type="http://schemas.openxmlformats.org/officeDocument/2006/relationships/hyperlink" Target="http://www.humantechnopole.it/" TargetMode="External"/><Relationship Id="rId5" Type="http://schemas.openxmlformats.org/officeDocument/2006/relationships/hyperlink" Target="https://www.instagram.com/humantechnopole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twitter.com/humantechnopole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acebook.com/htechnopole" TargetMode="External"/><Relationship Id="rId7" Type="http://schemas.openxmlformats.org/officeDocument/2006/relationships/hyperlink" Target="https://www.linkedin.com/company/htechnopol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4.png"/><Relationship Id="rId5" Type="http://schemas.openxmlformats.org/officeDocument/2006/relationships/hyperlink" Target="https://www.instagram.com/humantechnopole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twitter.com/humantechnopole" TargetMode="Externa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facebook.com/htechnopole" TargetMode="External"/><Relationship Id="rId7" Type="http://schemas.openxmlformats.org/officeDocument/2006/relationships/hyperlink" Target="https://www.linkedin.com/company/htechnopole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4.png"/><Relationship Id="rId11" Type="http://schemas.openxmlformats.org/officeDocument/2006/relationships/hyperlink" Target="http://www.humantechnopole.it/" TargetMode="External"/><Relationship Id="rId5" Type="http://schemas.openxmlformats.org/officeDocument/2006/relationships/hyperlink" Target="https://www.instagram.com/humantechnopole/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hyperlink" Target="https://twitter.com/humantechnopole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5"/>
          </p:nvPr>
        </p:nvSpPr>
        <p:spPr>
          <a:xfrm>
            <a:off x="521495" y="1283494"/>
            <a:ext cx="5811573" cy="31546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9A5680F-82EC-41D2-A685-A4354629EF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3E9F-1D4E-43A5-9791-E2CB0DE6B60E}" type="datetime1">
              <a:rPr lang="it-IT" smtClean="0"/>
              <a:t>07/02/2025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CAC8050-382B-487F-827F-EA27AD5507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90E15738-4C6F-491C-A9AC-0D5CE3FCDF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98BBB-7707-4BE2-978D-808AD24F46D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13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cientif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13">
            <a:extLst>
              <a:ext uri="{FF2B5EF4-FFF2-40B4-BE49-F238E27FC236}">
                <a16:creationId xmlns:a16="http://schemas.microsoft.com/office/drawing/2014/main" id="{82C62975-A45A-4B99-9BAD-F3C310131855}"/>
              </a:ext>
            </a:extLst>
          </p:cNvPr>
          <p:cNvSpPr/>
          <p:nvPr userDrawn="1"/>
        </p:nvSpPr>
        <p:spPr>
          <a:xfrm flipH="1">
            <a:off x="1746250" y="1801813"/>
            <a:ext cx="2773363" cy="12144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013"/>
              <a:t> 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7872684-4D34-4A73-B806-25C10D84DB29}"/>
              </a:ext>
            </a:extLst>
          </p:cNvPr>
          <p:cNvSpPr/>
          <p:nvPr userDrawn="1"/>
        </p:nvSpPr>
        <p:spPr>
          <a:xfrm flipH="1">
            <a:off x="5851525" y="1801813"/>
            <a:ext cx="2773363" cy="12144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013"/>
              <a:t> 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D61BA0B-43F4-442C-88AB-21031D9C68A5}"/>
              </a:ext>
            </a:extLst>
          </p:cNvPr>
          <p:cNvSpPr/>
          <p:nvPr userDrawn="1"/>
        </p:nvSpPr>
        <p:spPr>
          <a:xfrm flipH="1">
            <a:off x="1746250" y="3228975"/>
            <a:ext cx="2773363" cy="12160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013"/>
              <a:t> 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7E616B7-845B-422D-AE27-A7DB163A9122}"/>
              </a:ext>
            </a:extLst>
          </p:cNvPr>
          <p:cNvSpPr/>
          <p:nvPr userDrawn="1"/>
        </p:nvSpPr>
        <p:spPr>
          <a:xfrm flipH="1">
            <a:off x="5851525" y="3228975"/>
            <a:ext cx="2773363" cy="12160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013"/>
              <a:t> 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8" name="Segnaposto testo 6"/>
          <p:cNvSpPr>
            <a:spLocks noGrp="1"/>
          </p:cNvSpPr>
          <p:nvPr>
            <p:ph type="body" sz="quarter" idx="15"/>
          </p:nvPr>
        </p:nvSpPr>
        <p:spPr>
          <a:xfrm>
            <a:off x="53181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immagine 7"/>
          <p:cNvSpPr>
            <a:spLocks noGrp="1"/>
          </p:cNvSpPr>
          <p:nvPr>
            <p:ph type="pic" sz="quarter" idx="17"/>
          </p:nvPr>
        </p:nvSpPr>
        <p:spPr>
          <a:xfrm>
            <a:off x="531816" y="1801414"/>
            <a:ext cx="1215000" cy="121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9" name="Segnaposto testo 6"/>
          <p:cNvSpPr>
            <a:spLocks noGrp="1"/>
          </p:cNvSpPr>
          <p:nvPr>
            <p:ph type="body" sz="quarter" idx="18"/>
          </p:nvPr>
        </p:nvSpPr>
        <p:spPr>
          <a:xfrm>
            <a:off x="4728493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1" name="Segnaposto immagine 7"/>
          <p:cNvSpPr>
            <a:spLocks noGrp="1"/>
          </p:cNvSpPr>
          <p:nvPr>
            <p:ph type="pic" sz="quarter" idx="31"/>
          </p:nvPr>
        </p:nvSpPr>
        <p:spPr>
          <a:xfrm>
            <a:off x="4636322" y="1801414"/>
            <a:ext cx="1215000" cy="121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7"/>
          <p:cNvSpPr>
            <a:spLocks noGrp="1"/>
          </p:cNvSpPr>
          <p:nvPr>
            <p:ph type="pic" sz="quarter" idx="34"/>
          </p:nvPr>
        </p:nvSpPr>
        <p:spPr>
          <a:xfrm>
            <a:off x="531816" y="3229760"/>
            <a:ext cx="1215000" cy="121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60" name="Segnaposto immagine 7"/>
          <p:cNvSpPr>
            <a:spLocks noGrp="1"/>
          </p:cNvSpPr>
          <p:nvPr>
            <p:ph type="pic" sz="quarter" idx="37"/>
          </p:nvPr>
        </p:nvSpPr>
        <p:spPr>
          <a:xfrm>
            <a:off x="4636322" y="3229760"/>
            <a:ext cx="1215000" cy="121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64" name="Segnaposto testo 6"/>
          <p:cNvSpPr>
            <a:spLocks noGrp="1"/>
          </p:cNvSpPr>
          <p:nvPr>
            <p:ph type="body" sz="quarter" idx="29"/>
          </p:nvPr>
        </p:nvSpPr>
        <p:spPr>
          <a:xfrm>
            <a:off x="1873097" y="1899690"/>
            <a:ext cx="2552706" cy="1104740"/>
          </a:xfrm>
        </p:spPr>
        <p:txBody>
          <a:bodyPr>
            <a:noAutofit/>
          </a:bodyPr>
          <a:lstStyle>
            <a:lvl1pPr marL="0" indent="0">
              <a:lnSpc>
                <a:spcPts val="975"/>
              </a:lnSpc>
              <a:spcBef>
                <a:spcPts val="75"/>
              </a:spcBef>
              <a:buNone/>
              <a:defRPr sz="75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66" name="Segnaposto testo 6"/>
          <p:cNvSpPr>
            <a:spLocks noGrp="1"/>
          </p:cNvSpPr>
          <p:nvPr>
            <p:ph type="body" sz="quarter" idx="33"/>
          </p:nvPr>
        </p:nvSpPr>
        <p:spPr>
          <a:xfrm>
            <a:off x="5977604" y="1899690"/>
            <a:ext cx="2552706" cy="1104740"/>
          </a:xfrm>
        </p:spPr>
        <p:txBody>
          <a:bodyPr>
            <a:noAutofit/>
          </a:bodyPr>
          <a:lstStyle>
            <a:lvl1pPr marL="0" indent="0">
              <a:lnSpc>
                <a:spcPts val="975"/>
              </a:lnSpc>
              <a:spcBef>
                <a:spcPts val="75"/>
              </a:spcBef>
              <a:buNone/>
              <a:defRPr sz="750">
                <a:solidFill>
                  <a:schemeClr val="accent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68" name="Segnaposto testo 6"/>
          <p:cNvSpPr>
            <a:spLocks noGrp="1"/>
          </p:cNvSpPr>
          <p:nvPr>
            <p:ph type="body" sz="quarter" idx="36"/>
          </p:nvPr>
        </p:nvSpPr>
        <p:spPr>
          <a:xfrm>
            <a:off x="1873097" y="3328036"/>
            <a:ext cx="2552706" cy="1104740"/>
          </a:xfrm>
        </p:spPr>
        <p:txBody>
          <a:bodyPr>
            <a:noAutofit/>
          </a:bodyPr>
          <a:lstStyle>
            <a:lvl1pPr marL="0" indent="0">
              <a:lnSpc>
                <a:spcPts val="975"/>
              </a:lnSpc>
              <a:spcBef>
                <a:spcPts val="75"/>
              </a:spcBef>
              <a:buNone/>
              <a:defRPr sz="750">
                <a:solidFill>
                  <a:schemeClr val="accent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70" name="Segnaposto testo 6"/>
          <p:cNvSpPr>
            <a:spLocks noGrp="1"/>
          </p:cNvSpPr>
          <p:nvPr>
            <p:ph type="body" sz="quarter" idx="38"/>
          </p:nvPr>
        </p:nvSpPr>
        <p:spPr>
          <a:xfrm>
            <a:off x="5977604" y="3328036"/>
            <a:ext cx="2552706" cy="1104740"/>
          </a:xfrm>
        </p:spPr>
        <p:txBody>
          <a:bodyPr>
            <a:noAutofit/>
          </a:bodyPr>
          <a:lstStyle>
            <a:lvl1pPr marL="0" indent="0">
              <a:lnSpc>
                <a:spcPts val="975"/>
              </a:lnSpc>
              <a:spcBef>
                <a:spcPts val="75"/>
              </a:spcBef>
              <a:buNone/>
              <a:defRPr sz="750">
                <a:solidFill>
                  <a:schemeClr val="accent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8" name="Segnaposto data 2">
            <a:extLst>
              <a:ext uri="{FF2B5EF4-FFF2-40B4-BE49-F238E27FC236}">
                <a16:creationId xmlns:a16="http://schemas.microsoft.com/office/drawing/2014/main" id="{1FD53BB0-813D-4699-BA4A-5C1FDAD6009C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FAFFF-36BF-4AD7-9F3B-C15BCF40DE26}" type="datetime1">
              <a:rPr lang="it-IT" smtClean="0"/>
              <a:t>07/02/2025</a:t>
            </a:fld>
            <a:endParaRPr lang="it-IT"/>
          </a:p>
        </p:txBody>
      </p:sp>
      <p:sp>
        <p:nvSpPr>
          <p:cNvPr id="19" name="Segnaposto piè di pagina 3">
            <a:extLst>
              <a:ext uri="{FF2B5EF4-FFF2-40B4-BE49-F238E27FC236}">
                <a16:creationId xmlns:a16="http://schemas.microsoft.com/office/drawing/2014/main" id="{6EEC7E9D-0488-4891-B312-8E2F28A5532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20" name="Segnaposto numero diapositiva 4">
            <a:extLst>
              <a:ext uri="{FF2B5EF4-FFF2-40B4-BE49-F238E27FC236}">
                <a16:creationId xmlns:a16="http://schemas.microsoft.com/office/drawing/2014/main" id="{4103B0A6-5B36-4C92-9022-4B7335B00FFE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F352-DA7F-4094-B5A3-E44214B1E1E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37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ema pers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57">
            <a:extLst>
              <a:ext uri="{FF2B5EF4-FFF2-40B4-BE49-F238E27FC236}">
                <a16:creationId xmlns:a16="http://schemas.microsoft.com/office/drawing/2014/main" id="{1398BCE2-C969-47AC-8812-003EE1F7ED02}"/>
              </a:ext>
            </a:extLst>
          </p:cNvPr>
          <p:cNvSpPr/>
          <p:nvPr userDrawn="1"/>
        </p:nvSpPr>
        <p:spPr>
          <a:xfrm>
            <a:off x="5310188" y="0"/>
            <a:ext cx="3833812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E539688-81CE-44E3-8C63-241122A1E71B}"/>
              </a:ext>
            </a:extLst>
          </p:cNvPr>
          <p:cNvSpPr/>
          <p:nvPr userDrawn="1"/>
        </p:nvSpPr>
        <p:spPr>
          <a:xfrm>
            <a:off x="520700" y="1735138"/>
            <a:ext cx="3898900" cy="2889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6154D0D-9820-41CA-9CBB-FC434F39ACCF}"/>
              </a:ext>
            </a:extLst>
          </p:cNvPr>
          <p:cNvSpPr/>
          <p:nvPr userDrawn="1"/>
        </p:nvSpPr>
        <p:spPr>
          <a:xfrm>
            <a:off x="4729163" y="1735138"/>
            <a:ext cx="3898900" cy="2889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3" name="Segnaposto testo 6"/>
          <p:cNvSpPr>
            <a:spLocks noGrp="1"/>
          </p:cNvSpPr>
          <p:nvPr>
            <p:ph type="body" sz="quarter" idx="15"/>
          </p:nvPr>
        </p:nvSpPr>
        <p:spPr>
          <a:xfrm>
            <a:off x="53181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6" name="Segnaposto testo 6"/>
          <p:cNvSpPr>
            <a:spLocks noGrp="1"/>
          </p:cNvSpPr>
          <p:nvPr>
            <p:ph type="body" sz="quarter" idx="18"/>
          </p:nvPr>
        </p:nvSpPr>
        <p:spPr>
          <a:xfrm>
            <a:off x="4728493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7" name="Segnaposto immagine 7"/>
          <p:cNvSpPr>
            <a:spLocks noGrp="1"/>
          </p:cNvSpPr>
          <p:nvPr>
            <p:ph type="pic" sz="quarter" idx="17"/>
          </p:nvPr>
        </p:nvSpPr>
        <p:spPr>
          <a:xfrm>
            <a:off x="716166" y="191978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6"/>
          <p:cNvSpPr>
            <a:spLocks noGrp="1"/>
          </p:cNvSpPr>
          <p:nvPr>
            <p:ph type="body" sz="quarter" idx="29"/>
          </p:nvPr>
        </p:nvSpPr>
        <p:spPr>
          <a:xfrm>
            <a:off x="716166" y="3049130"/>
            <a:ext cx="3457901" cy="1385948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3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0"/>
          </p:nvPr>
        </p:nvSpPr>
        <p:spPr>
          <a:xfrm>
            <a:off x="1855840" y="1822984"/>
            <a:ext cx="2563758" cy="1072753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125"/>
            </a:lvl1pPr>
            <a:lvl2pPr marL="342900" indent="0">
              <a:buNone/>
              <a:defRPr sz="1125"/>
            </a:lvl2pPr>
            <a:lvl3pPr marL="685800" indent="0">
              <a:buNone/>
              <a:defRPr sz="1125"/>
            </a:lvl3pPr>
            <a:lvl4pPr marL="1028700" indent="0">
              <a:buNone/>
              <a:defRPr sz="1125"/>
            </a:lvl4pPr>
            <a:lvl5pPr marL="1371600" indent="0">
              <a:buNone/>
              <a:defRPr sz="1125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55" name="Segnaposto immagine 7"/>
          <p:cNvSpPr>
            <a:spLocks noGrp="1"/>
          </p:cNvSpPr>
          <p:nvPr>
            <p:ph type="pic" sz="quarter" idx="31"/>
          </p:nvPr>
        </p:nvSpPr>
        <p:spPr>
          <a:xfrm>
            <a:off x="4924210" y="191978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6"/>
          <p:cNvSpPr>
            <a:spLocks noGrp="1"/>
          </p:cNvSpPr>
          <p:nvPr>
            <p:ph type="body" sz="quarter" idx="32"/>
          </p:nvPr>
        </p:nvSpPr>
        <p:spPr>
          <a:xfrm>
            <a:off x="4924210" y="3049130"/>
            <a:ext cx="3457901" cy="1385948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3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7" name="Segnaposto testo 11"/>
          <p:cNvSpPr>
            <a:spLocks noGrp="1"/>
          </p:cNvSpPr>
          <p:nvPr>
            <p:ph type="body" sz="quarter" idx="33"/>
          </p:nvPr>
        </p:nvSpPr>
        <p:spPr>
          <a:xfrm>
            <a:off x="6063884" y="1822984"/>
            <a:ext cx="2563758" cy="1072753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125"/>
            </a:lvl1pPr>
            <a:lvl2pPr marL="342900" indent="0">
              <a:buNone/>
              <a:defRPr sz="1125"/>
            </a:lvl2pPr>
            <a:lvl3pPr marL="685800" indent="0">
              <a:buNone/>
              <a:defRPr sz="1125"/>
            </a:lvl3pPr>
            <a:lvl4pPr marL="1028700" indent="0">
              <a:buNone/>
              <a:defRPr sz="1125"/>
            </a:lvl4pPr>
            <a:lvl5pPr marL="1371600" indent="0">
              <a:buNone/>
              <a:defRPr sz="1125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6" name="Segnaposto data 2">
            <a:extLst>
              <a:ext uri="{FF2B5EF4-FFF2-40B4-BE49-F238E27FC236}">
                <a16:creationId xmlns:a16="http://schemas.microsoft.com/office/drawing/2014/main" id="{88A0D916-A725-4AE3-B7D2-79E9BC8416A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BBBA-DC1F-4F9D-A159-E3C5E440A006}" type="datetime1">
              <a:rPr lang="it-IT" smtClean="0"/>
              <a:t>07/02/2025</a:t>
            </a:fld>
            <a:endParaRPr lang="it-IT"/>
          </a:p>
        </p:txBody>
      </p:sp>
      <p:sp>
        <p:nvSpPr>
          <p:cNvPr id="17" name="Segnaposto piè di pagina 3">
            <a:extLst>
              <a:ext uri="{FF2B5EF4-FFF2-40B4-BE49-F238E27FC236}">
                <a16:creationId xmlns:a16="http://schemas.microsoft.com/office/drawing/2014/main" id="{57C295FE-A048-422A-AA64-50E2874574B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18" name="Segnaposto numero diapositiva 4">
            <a:extLst>
              <a:ext uri="{FF2B5EF4-FFF2-40B4-BE49-F238E27FC236}">
                <a16:creationId xmlns:a16="http://schemas.microsoft.com/office/drawing/2014/main" id="{9FA4DB7C-1C85-4650-8EEE-707C8E5F928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C043BE-9C7C-4C4C-9F88-F9007B0472B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95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hema pers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57">
            <a:extLst>
              <a:ext uri="{FF2B5EF4-FFF2-40B4-BE49-F238E27FC236}">
                <a16:creationId xmlns:a16="http://schemas.microsoft.com/office/drawing/2014/main" id="{2D1A460C-9107-40B7-916A-F540DCAC7BDE}"/>
              </a:ext>
            </a:extLst>
          </p:cNvPr>
          <p:cNvSpPr/>
          <p:nvPr userDrawn="1"/>
        </p:nvSpPr>
        <p:spPr>
          <a:xfrm>
            <a:off x="5310188" y="0"/>
            <a:ext cx="3833812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8DA4BF9-E35B-4885-8B0F-B0A210BADE54}"/>
              </a:ext>
            </a:extLst>
          </p:cNvPr>
          <p:cNvSpPr/>
          <p:nvPr userDrawn="1"/>
        </p:nvSpPr>
        <p:spPr>
          <a:xfrm>
            <a:off x="520700" y="2003425"/>
            <a:ext cx="2622550" cy="26209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468F336-F6A3-41BB-ABC7-3573F490E5A7}"/>
              </a:ext>
            </a:extLst>
          </p:cNvPr>
          <p:cNvSpPr/>
          <p:nvPr userDrawn="1"/>
        </p:nvSpPr>
        <p:spPr>
          <a:xfrm>
            <a:off x="3267075" y="2003425"/>
            <a:ext cx="2622550" cy="26209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A39B680-F607-4701-BF72-4188B3F707C9}"/>
              </a:ext>
            </a:extLst>
          </p:cNvPr>
          <p:cNvSpPr/>
          <p:nvPr userDrawn="1"/>
        </p:nvSpPr>
        <p:spPr>
          <a:xfrm>
            <a:off x="6011863" y="2003425"/>
            <a:ext cx="2620962" cy="2620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3" name="Segnaposto testo 6"/>
          <p:cNvSpPr>
            <a:spLocks noGrp="1"/>
          </p:cNvSpPr>
          <p:nvPr>
            <p:ph type="body" sz="quarter" idx="15"/>
          </p:nvPr>
        </p:nvSpPr>
        <p:spPr>
          <a:xfrm>
            <a:off x="53181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6" name="Segnaposto testo 6"/>
          <p:cNvSpPr>
            <a:spLocks noGrp="1"/>
          </p:cNvSpPr>
          <p:nvPr>
            <p:ph type="body" sz="quarter" idx="18"/>
          </p:nvPr>
        </p:nvSpPr>
        <p:spPr>
          <a:xfrm>
            <a:off x="3267612" y="1240375"/>
            <a:ext cx="2621700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7" name="Segnaposto immagine 7"/>
          <p:cNvSpPr>
            <a:spLocks noGrp="1"/>
          </p:cNvSpPr>
          <p:nvPr>
            <p:ph type="pic" sz="quarter" idx="17"/>
          </p:nvPr>
        </p:nvSpPr>
        <p:spPr>
          <a:xfrm>
            <a:off x="712404" y="2193599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6"/>
          <p:cNvSpPr>
            <a:spLocks noGrp="1"/>
          </p:cNvSpPr>
          <p:nvPr>
            <p:ph type="body" sz="quarter" idx="29"/>
          </p:nvPr>
        </p:nvSpPr>
        <p:spPr>
          <a:xfrm>
            <a:off x="712404" y="3324586"/>
            <a:ext cx="2235342" cy="1250347"/>
          </a:xfrm>
        </p:spPr>
        <p:txBody>
          <a:bodyPr>
            <a:noAutofit/>
          </a:bodyPr>
          <a:lstStyle>
            <a:lvl1pPr marL="0" indent="0">
              <a:lnSpc>
                <a:spcPts val="900"/>
              </a:lnSpc>
              <a:spcBef>
                <a:spcPts val="150"/>
              </a:spcBef>
              <a:buNone/>
              <a:defRPr sz="750">
                <a:solidFill>
                  <a:schemeClr val="tx2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0"/>
          </p:nvPr>
        </p:nvSpPr>
        <p:spPr>
          <a:xfrm>
            <a:off x="1848316" y="2102596"/>
            <a:ext cx="1287148" cy="1072753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105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Segnaposto immagine 7"/>
          <p:cNvSpPr>
            <a:spLocks noGrp="1"/>
          </p:cNvSpPr>
          <p:nvPr>
            <p:ph type="pic" sz="quarter" idx="31"/>
          </p:nvPr>
        </p:nvSpPr>
        <p:spPr>
          <a:xfrm>
            <a:off x="3458524" y="2193599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25" name="Segnaposto testo 6"/>
          <p:cNvSpPr>
            <a:spLocks noGrp="1"/>
          </p:cNvSpPr>
          <p:nvPr>
            <p:ph type="body" sz="quarter" idx="32"/>
          </p:nvPr>
        </p:nvSpPr>
        <p:spPr>
          <a:xfrm>
            <a:off x="3458524" y="3324586"/>
            <a:ext cx="2246361" cy="1250347"/>
          </a:xfrm>
        </p:spPr>
        <p:txBody>
          <a:bodyPr>
            <a:noAutofit/>
          </a:bodyPr>
          <a:lstStyle>
            <a:lvl1pPr marL="0" indent="0">
              <a:lnSpc>
                <a:spcPts val="900"/>
              </a:lnSpc>
              <a:spcBef>
                <a:spcPts val="150"/>
              </a:spcBef>
              <a:buNone/>
              <a:defRPr sz="750">
                <a:solidFill>
                  <a:schemeClr val="tx2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Segnaposto testo 6"/>
          <p:cNvSpPr>
            <a:spLocks noGrp="1"/>
          </p:cNvSpPr>
          <p:nvPr>
            <p:ph type="body" sz="quarter" idx="35"/>
          </p:nvPr>
        </p:nvSpPr>
        <p:spPr>
          <a:xfrm>
            <a:off x="6202435" y="2164992"/>
            <a:ext cx="2227563" cy="2318906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spcBef>
                <a:spcPts val="150"/>
              </a:spcBef>
              <a:buNone/>
              <a:defRPr sz="1050"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Segnaposto testo 11"/>
          <p:cNvSpPr>
            <a:spLocks noGrp="1"/>
          </p:cNvSpPr>
          <p:nvPr>
            <p:ph type="body" sz="quarter" idx="33"/>
          </p:nvPr>
        </p:nvSpPr>
        <p:spPr>
          <a:xfrm>
            <a:off x="4594436" y="2102596"/>
            <a:ext cx="1256106" cy="1072753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105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2" name="Segnaposto testo 6"/>
          <p:cNvSpPr>
            <a:spLocks noGrp="1"/>
          </p:cNvSpPr>
          <p:nvPr>
            <p:ph type="body" sz="quarter" idx="37"/>
          </p:nvPr>
        </p:nvSpPr>
        <p:spPr>
          <a:xfrm>
            <a:off x="6011522" y="1240375"/>
            <a:ext cx="2621700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data 2">
            <a:extLst>
              <a:ext uri="{FF2B5EF4-FFF2-40B4-BE49-F238E27FC236}">
                <a16:creationId xmlns:a16="http://schemas.microsoft.com/office/drawing/2014/main" id="{81E206AC-4AE5-4602-BB2E-CABE06AF11D5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3094C-BC1C-4850-9A47-3EE8955AA928}" type="datetime1">
              <a:rPr lang="it-IT" smtClean="0"/>
              <a:t>07/02/2025</a:t>
            </a:fld>
            <a:endParaRPr lang="it-IT"/>
          </a:p>
        </p:txBody>
      </p:sp>
      <p:sp>
        <p:nvSpPr>
          <p:cNvPr id="19" name="Segnaposto piè di pagina 3">
            <a:extLst>
              <a:ext uri="{FF2B5EF4-FFF2-40B4-BE49-F238E27FC236}">
                <a16:creationId xmlns:a16="http://schemas.microsoft.com/office/drawing/2014/main" id="{94F153AF-611A-4484-B9FE-7110A1ADD35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20" name="Segnaposto numero diapositiva 4">
            <a:extLst>
              <a:ext uri="{FF2B5EF4-FFF2-40B4-BE49-F238E27FC236}">
                <a16:creationId xmlns:a16="http://schemas.microsoft.com/office/drawing/2014/main" id="{EB0CEDAD-4C6B-4361-AF1F-8437A14B8A34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88D20-4F7C-4B5A-B377-08DCAD3DB90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52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over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503C71-E559-4C3E-BD63-A81CFBCC14E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5AF72-6AE3-4352-A9EA-3401F3EE8D0F}" type="datetime1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875728-06F7-4F6C-8E2A-0721B042E4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837362-9A00-4093-80C6-ADE7E4C2F3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96F33-839F-42BF-953B-E1056C04077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79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 con filetti - uso eccezi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D50DD9E-335C-4235-A20B-A6C938506322}"/>
              </a:ext>
            </a:extLst>
          </p:cNvPr>
          <p:cNvSpPr/>
          <p:nvPr userDrawn="1"/>
        </p:nvSpPr>
        <p:spPr>
          <a:xfrm>
            <a:off x="522288" y="4048125"/>
            <a:ext cx="8081962" cy="576263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3"/>
              </a:gs>
              <a:gs pos="89000">
                <a:schemeClr val="accent6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Segnaposto testo 6"/>
          <p:cNvSpPr>
            <a:spLocks noGrp="1"/>
          </p:cNvSpPr>
          <p:nvPr>
            <p:ph type="body" sz="quarter" idx="15"/>
          </p:nvPr>
        </p:nvSpPr>
        <p:spPr>
          <a:xfrm>
            <a:off x="53181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6"/>
          <p:cNvSpPr>
            <a:spLocks noGrp="1"/>
          </p:cNvSpPr>
          <p:nvPr>
            <p:ph type="body" sz="quarter" idx="16"/>
          </p:nvPr>
        </p:nvSpPr>
        <p:spPr>
          <a:xfrm>
            <a:off x="472953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Segnaposto testo 6"/>
          <p:cNvSpPr>
            <a:spLocks noGrp="1"/>
          </p:cNvSpPr>
          <p:nvPr>
            <p:ph type="body" sz="quarter" idx="17"/>
          </p:nvPr>
        </p:nvSpPr>
        <p:spPr>
          <a:xfrm>
            <a:off x="521495" y="3192627"/>
            <a:ext cx="3898103" cy="1671978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6"/>
          <p:cNvSpPr>
            <a:spLocks noGrp="1"/>
          </p:cNvSpPr>
          <p:nvPr>
            <p:ph type="body" sz="quarter" idx="18"/>
          </p:nvPr>
        </p:nvSpPr>
        <p:spPr>
          <a:xfrm>
            <a:off x="4729537" y="3192627"/>
            <a:ext cx="3898103" cy="1671978"/>
          </a:xfrm>
        </p:spPr>
        <p:txBody>
          <a:bodyPr/>
          <a:lstStyle>
            <a:lvl1pPr marL="0" indent="0">
              <a:lnSpc>
                <a:spcPts val="1200"/>
              </a:lnSpc>
              <a:buNone/>
              <a:defRPr sz="900">
                <a:solidFill>
                  <a:schemeClr val="tx2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testo 6"/>
          <p:cNvSpPr>
            <a:spLocks noGrp="1"/>
          </p:cNvSpPr>
          <p:nvPr>
            <p:ph type="body" sz="quarter" idx="19"/>
          </p:nvPr>
        </p:nvSpPr>
        <p:spPr>
          <a:xfrm>
            <a:off x="540174" y="4033286"/>
            <a:ext cx="8063652" cy="591102"/>
          </a:xfrm>
        </p:spPr>
        <p:txBody>
          <a:bodyPr anchor="ctr">
            <a:noAutofit/>
          </a:bodyPr>
          <a:lstStyle>
            <a:lvl1pPr marL="0" indent="0" algn="ctr">
              <a:lnSpc>
                <a:spcPts val="1350"/>
              </a:lnSpc>
              <a:buNone/>
              <a:defRPr sz="1125"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data 2">
            <a:extLst>
              <a:ext uri="{FF2B5EF4-FFF2-40B4-BE49-F238E27FC236}">
                <a16:creationId xmlns:a16="http://schemas.microsoft.com/office/drawing/2014/main" id="{8D5D742A-24BE-4D2B-BB9B-2CBD4725E04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CC74E-4823-4644-AF4C-584D2FCFDB9E}" type="datetime1">
              <a:rPr lang="it-IT" smtClean="0"/>
              <a:t>07/02/2025</a:t>
            </a:fld>
            <a:endParaRPr lang="it-IT"/>
          </a:p>
        </p:txBody>
      </p:sp>
      <p:sp>
        <p:nvSpPr>
          <p:cNvPr id="13" name="Segnaposto piè di pagina 3">
            <a:extLst>
              <a:ext uri="{FF2B5EF4-FFF2-40B4-BE49-F238E27FC236}">
                <a16:creationId xmlns:a16="http://schemas.microsoft.com/office/drawing/2014/main" id="{3AA97B83-1E1A-4D10-B0E2-985A777C6D7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17" name="Segnaposto numero diapositiva 4">
            <a:extLst>
              <a:ext uri="{FF2B5EF4-FFF2-40B4-BE49-F238E27FC236}">
                <a16:creationId xmlns:a16="http://schemas.microsoft.com/office/drawing/2014/main" id="{68E7F049-4070-4F5C-8D1A-CC9A8C0C761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91AF-3460-419D-911F-7BA4B532F825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77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2BF8BF-1978-4536-B514-0C398692A06F}"/>
              </a:ext>
            </a:extLst>
          </p:cNvPr>
          <p:cNvSpPr txBox="1"/>
          <p:nvPr/>
        </p:nvSpPr>
        <p:spPr>
          <a:xfrm>
            <a:off x="1438275" y="2716213"/>
            <a:ext cx="184150" cy="249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>
              <a:latin typeface="+mn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09521A1-C0A1-4642-9972-CCA13F8E56AB}"/>
              </a:ext>
            </a:extLst>
          </p:cNvPr>
          <p:cNvSpPr txBox="1"/>
          <p:nvPr userDrawn="1"/>
        </p:nvSpPr>
        <p:spPr>
          <a:xfrm>
            <a:off x="1438275" y="2716213"/>
            <a:ext cx="184150" cy="249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>
              <a:latin typeface="+mn-lt"/>
            </a:endParaRPr>
          </a:p>
        </p:txBody>
      </p:sp>
      <p:sp>
        <p:nvSpPr>
          <p:cNvPr id="14" name="Segnaposto immagine 13"/>
          <p:cNvSpPr>
            <a:spLocks noGrp="1"/>
          </p:cNvSpPr>
          <p:nvPr>
            <p:ph type="pic" sz="quarter" idx="14"/>
          </p:nvPr>
        </p:nvSpPr>
        <p:spPr>
          <a:xfrm>
            <a:off x="3646239" y="-25400"/>
            <a:ext cx="5498278" cy="5193482"/>
          </a:xfrm>
          <a:custGeom>
            <a:avLst/>
            <a:gdLst>
              <a:gd name="connsiteX0" fmla="*/ 1223369 w 7782592"/>
              <a:gd name="connsiteY0" fmla="*/ 0 h 6856909"/>
              <a:gd name="connsiteX1" fmla="*/ 7782592 w 7782592"/>
              <a:gd name="connsiteY1" fmla="*/ 0 h 6856909"/>
              <a:gd name="connsiteX2" fmla="*/ 7782592 w 7782592"/>
              <a:gd name="connsiteY2" fmla="*/ 6856909 h 6856909"/>
              <a:gd name="connsiteX3" fmla="*/ 0 w 7782592"/>
              <a:gd name="connsiteY3" fmla="*/ 6856909 h 6856909"/>
              <a:gd name="connsiteX0" fmla="*/ 1223369 w 7782592"/>
              <a:gd name="connsiteY0" fmla="*/ 0 h 6856909"/>
              <a:gd name="connsiteX1" fmla="*/ 7782592 w 7782592"/>
              <a:gd name="connsiteY1" fmla="*/ 0 h 6856909"/>
              <a:gd name="connsiteX2" fmla="*/ 6394059 w 7782592"/>
              <a:gd name="connsiteY2" fmla="*/ 6845621 h 6856909"/>
              <a:gd name="connsiteX3" fmla="*/ 0 w 7782592"/>
              <a:gd name="connsiteY3" fmla="*/ 6856909 h 6856909"/>
              <a:gd name="connsiteX4" fmla="*/ 1223369 w 7782592"/>
              <a:gd name="connsiteY4" fmla="*/ 0 h 6856909"/>
              <a:gd name="connsiteX0" fmla="*/ 1223369 w 7782592"/>
              <a:gd name="connsiteY0" fmla="*/ 0 h 6890776"/>
              <a:gd name="connsiteX1" fmla="*/ 7782592 w 7782592"/>
              <a:gd name="connsiteY1" fmla="*/ 0 h 6890776"/>
              <a:gd name="connsiteX2" fmla="*/ 7331037 w 7782592"/>
              <a:gd name="connsiteY2" fmla="*/ 6890776 h 6890776"/>
              <a:gd name="connsiteX3" fmla="*/ 0 w 7782592"/>
              <a:gd name="connsiteY3" fmla="*/ 6856909 h 6890776"/>
              <a:gd name="connsiteX4" fmla="*/ 1223369 w 7782592"/>
              <a:gd name="connsiteY4" fmla="*/ 0 h 6890776"/>
              <a:gd name="connsiteX0" fmla="*/ 1223369 w 7331037"/>
              <a:gd name="connsiteY0" fmla="*/ 22578 h 6913354"/>
              <a:gd name="connsiteX1" fmla="*/ 6845614 w 7331037"/>
              <a:gd name="connsiteY1" fmla="*/ 0 h 6913354"/>
              <a:gd name="connsiteX2" fmla="*/ 7331037 w 7331037"/>
              <a:gd name="connsiteY2" fmla="*/ 6913354 h 6913354"/>
              <a:gd name="connsiteX3" fmla="*/ 0 w 7331037"/>
              <a:gd name="connsiteY3" fmla="*/ 6879487 h 6913354"/>
              <a:gd name="connsiteX4" fmla="*/ 1223369 w 7331037"/>
              <a:gd name="connsiteY4" fmla="*/ 22578 h 6913354"/>
              <a:gd name="connsiteX0" fmla="*/ 1223369 w 7331037"/>
              <a:gd name="connsiteY0" fmla="*/ 33867 h 6924643"/>
              <a:gd name="connsiteX1" fmla="*/ 7331036 w 7331037"/>
              <a:gd name="connsiteY1" fmla="*/ 0 h 6924643"/>
              <a:gd name="connsiteX2" fmla="*/ 7331037 w 7331037"/>
              <a:gd name="connsiteY2" fmla="*/ 6924643 h 6924643"/>
              <a:gd name="connsiteX3" fmla="*/ 0 w 7331037"/>
              <a:gd name="connsiteY3" fmla="*/ 6890776 h 6924643"/>
              <a:gd name="connsiteX4" fmla="*/ 1223369 w 7331037"/>
              <a:gd name="connsiteY4" fmla="*/ 33867 h 69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1037" h="6924643">
                <a:moveTo>
                  <a:pt x="1223369" y="33867"/>
                </a:moveTo>
                <a:lnTo>
                  <a:pt x="7331036" y="0"/>
                </a:lnTo>
                <a:cubicBezTo>
                  <a:pt x="7331036" y="2308214"/>
                  <a:pt x="7331037" y="4616429"/>
                  <a:pt x="7331037" y="6924643"/>
                </a:cubicBezTo>
                <a:lnTo>
                  <a:pt x="0" y="6890776"/>
                </a:lnTo>
                <a:lnTo>
                  <a:pt x="1223369" y="33867"/>
                </a:lnTo>
                <a:close/>
              </a:path>
            </a:pathLst>
          </a:custGeom>
          <a:solidFill>
            <a:srgbClr val="E4E5E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75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521493" y="1945145"/>
            <a:ext cx="3383368" cy="994172"/>
          </a:xfrm>
        </p:spPr>
        <p:txBody>
          <a:bodyPr/>
          <a:lstStyle>
            <a:lvl1pPr>
              <a:lnSpc>
                <a:spcPts val="2520"/>
              </a:lnSpc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524421" y="4393407"/>
            <a:ext cx="2950369" cy="37385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05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testo 20"/>
          <p:cNvSpPr>
            <a:spLocks noGrp="1"/>
          </p:cNvSpPr>
          <p:nvPr>
            <p:ph type="body" sz="quarter" idx="15"/>
          </p:nvPr>
        </p:nvSpPr>
        <p:spPr>
          <a:xfrm>
            <a:off x="521494" y="3129220"/>
            <a:ext cx="3086100" cy="7608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25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15490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con immagine trat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278CE5B-28FD-4331-B001-D1C3E430344D}"/>
              </a:ext>
            </a:extLst>
          </p:cNvPr>
          <p:cNvSpPr txBox="1"/>
          <p:nvPr/>
        </p:nvSpPr>
        <p:spPr>
          <a:xfrm>
            <a:off x="1438275" y="2716213"/>
            <a:ext cx="184150" cy="249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>
              <a:latin typeface="+mn-lt"/>
            </a:endParaRPr>
          </a:p>
        </p:txBody>
      </p:sp>
      <p:sp>
        <p:nvSpPr>
          <p:cNvPr id="6" name="Figura a mano libera 18">
            <a:extLst>
              <a:ext uri="{FF2B5EF4-FFF2-40B4-BE49-F238E27FC236}">
                <a16:creationId xmlns:a16="http://schemas.microsoft.com/office/drawing/2014/main" id="{C229E702-C219-4212-878E-523DFF703D99}"/>
              </a:ext>
            </a:extLst>
          </p:cNvPr>
          <p:cNvSpPr/>
          <p:nvPr/>
        </p:nvSpPr>
        <p:spPr>
          <a:xfrm>
            <a:off x="3648075" y="0"/>
            <a:ext cx="5494338" cy="5151438"/>
          </a:xfrm>
          <a:custGeom>
            <a:avLst/>
            <a:gdLst>
              <a:gd name="connsiteX0" fmla="*/ 1220426 w 7327404"/>
              <a:gd name="connsiteY0" fmla="*/ 0 h 6840413"/>
              <a:gd name="connsiteX1" fmla="*/ 7327404 w 7327404"/>
              <a:gd name="connsiteY1" fmla="*/ 0 h 6840413"/>
              <a:gd name="connsiteX2" fmla="*/ 7327404 w 7327404"/>
              <a:gd name="connsiteY2" fmla="*/ 6840413 h 6840413"/>
              <a:gd name="connsiteX3" fmla="*/ 0 w 7327404"/>
              <a:gd name="connsiteY3" fmla="*/ 6840413 h 6840413"/>
              <a:gd name="connsiteX4" fmla="*/ 1220426 w 7327404"/>
              <a:gd name="connsiteY4" fmla="*/ 0 h 6840413"/>
              <a:gd name="connsiteX0" fmla="*/ 1220426 w 7327404"/>
              <a:gd name="connsiteY0" fmla="*/ 0 h 6840413"/>
              <a:gd name="connsiteX1" fmla="*/ 6978345 w 7327404"/>
              <a:gd name="connsiteY1" fmla="*/ 11260 h 6840413"/>
              <a:gd name="connsiteX2" fmla="*/ 7327404 w 7327404"/>
              <a:gd name="connsiteY2" fmla="*/ 6840413 h 6840413"/>
              <a:gd name="connsiteX3" fmla="*/ 0 w 7327404"/>
              <a:gd name="connsiteY3" fmla="*/ 6840413 h 6840413"/>
              <a:gd name="connsiteX4" fmla="*/ 1220426 w 7327404"/>
              <a:gd name="connsiteY4" fmla="*/ 0 h 6840413"/>
              <a:gd name="connsiteX0" fmla="*/ 1220426 w 6978345"/>
              <a:gd name="connsiteY0" fmla="*/ 0 h 6851673"/>
              <a:gd name="connsiteX1" fmla="*/ 6978345 w 6978345"/>
              <a:gd name="connsiteY1" fmla="*/ 11260 h 6851673"/>
              <a:gd name="connsiteX2" fmla="*/ 6910786 w 6978345"/>
              <a:gd name="connsiteY2" fmla="*/ 6851673 h 6851673"/>
              <a:gd name="connsiteX3" fmla="*/ 0 w 6978345"/>
              <a:gd name="connsiteY3" fmla="*/ 6840413 h 6851673"/>
              <a:gd name="connsiteX4" fmla="*/ 1220426 w 6978345"/>
              <a:gd name="connsiteY4" fmla="*/ 0 h 6851673"/>
              <a:gd name="connsiteX0" fmla="*/ 1220426 w 7304884"/>
              <a:gd name="connsiteY0" fmla="*/ 0 h 6862933"/>
              <a:gd name="connsiteX1" fmla="*/ 6978345 w 7304884"/>
              <a:gd name="connsiteY1" fmla="*/ 11260 h 6862933"/>
              <a:gd name="connsiteX2" fmla="*/ 7304884 w 7304884"/>
              <a:gd name="connsiteY2" fmla="*/ 6862933 h 6862933"/>
              <a:gd name="connsiteX3" fmla="*/ 0 w 7304884"/>
              <a:gd name="connsiteY3" fmla="*/ 6840413 h 6862933"/>
              <a:gd name="connsiteX4" fmla="*/ 1220426 w 7304884"/>
              <a:gd name="connsiteY4" fmla="*/ 0 h 6862933"/>
              <a:gd name="connsiteX0" fmla="*/ 1220426 w 7316143"/>
              <a:gd name="connsiteY0" fmla="*/ 0 h 6862933"/>
              <a:gd name="connsiteX1" fmla="*/ 7316143 w 7316143"/>
              <a:gd name="connsiteY1" fmla="*/ 11260 h 6862933"/>
              <a:gd name="connsiteX2" fmla="*/ 7304884 w 7316143"/>
              <a:gd name="connsiteY2" fmla="*/ 6862933 h 6862933"/>
              <a:gd name="connsiteX3" fmla="*/ 0 w 7316143"/>
              <a:gd name="connsiteY3" fmla="*/ 6840413 h 6862933"/>
              <a:gd name="connsiteX4" fmla="*/ 1220426 w 7316143"/>
              <a:gd name="connsiteY4" fmla="*/ 0 h 6862933"/>
              <a:gd name="connsiteX0" fmla="*/ 1220426 w 7327403"/>
              <a:gd name="connsiteY0" fmla="*/ 0 h 6862933"/>
              <a:gd name="connsiteX1" fmla="*/ 7327403 w 7327403"/>
              <a:gd name="connsiteY1" fmla="*/ 529217 h 6862933"/>
              <a:gd name="connsiteX2" fmla="*/ 7304884 w 7327403"/>
              <a:gd name="connsiteY2" fmla="*/ 6862933 h 6862933"/>
              <a:gd name="connsiteX3" fmla="*/ 0 w 7327403"/>
              <a:gd name="connsiteY3" fmla="*/ 6840413 h 6862933"/>
              <a:gd name="connsiteX4" fmla="*/ 1220426 w 7327403"/>
              <a:gd name="connsiteY4" fmla="*/ 0 h 6862933"/>
              <a:gd name="connsiteX0" fmla="*/ 1220426 w 7307050"/>
              <a:gd name="connsiteY0" fmla="*/ 0 h 6862933"/>
              <a:gd name="connsiteX1" fmla="*/ 7304883 w 7307050"/>
              <a:gd name="connsiteY1" fmla="*/ 0 h 6862933"/>
              <a:gd name="connsiteX2" fmla="*/ 7304884 w 7307050"/>
              <a:gd name="connsiteY2" fmla="*/ 6862933 h 6862933"/>
              <a:gd name="connsiteX3" fmla="*/ 0 w 7307050"/>
              <a:gd name="connsiteY3" fmla="*/ 6840413 h 6862933"/>
              <a:gd name="connsiteX4" fmla="*/ 1220426 w 7307050"/>
              <a:gd name="connsiteY4" fmla="*/ 0 h 6862933"/>
              <a:gd name="connsiteX0" fmla="*/ 1220426 w 7304883"/>
              <a:gd name="connsiteY0" fmla="*/ 0 h 6840413"/>
              <a:gd name="connsiteX1" fmla="*/ 7304883 w 7304883"/>
              <a:gd name="connsiteY1" fmla="*/ 0 h 6840413"/>
              <a:gd name="connsiteX2" fmla="*/ 6032512 w 7304883"/>
              <a:gd name="connsiteY2" fmla="*/ 6829154 h 6840413"/>
              <a:gd name="connsiteX3" fmla="*/ 0 w 7304883"/>
              <a:gd name="connsiteY3" fmla="*/ 6840413 h 6840413"/>
              <a:gd name="connsiteX4" fmla="*/ 1220426 w 7304883"/>
              <a:gd name="connsiteY4" fmla="*/ 0 h 6840413"/>
              <a:gd name="connsiteX0" fmla="*/ 1220426 w 7307051"/>
              <a:gd name="connsiteY0" fmla="*/ 0 h 6851674"/>
              <a:gd name="connsiteX1" fmla="*/ 7304883 w 7307051"/>
              <a:gd name="connsiteY1" fmla="*/ 0 h 6851674"/>
              <a:gd name="connsiteX2" fmla="*/ 7304885 w 7307051"/>
              <a:gd name="connsiteY2" fmla="*/ 6851674 h 6851674"/>
              <a:gd name="connsiteX3" fmla="*/ 0 w 7307051"/>
              <a:gd name="connsiteY3" fmla="*/ 6840413 h 6851674"/>
              <a:gd name="connsiteX4" fmla="*/ 1220426 w 7307051"/>
              <a:gd name="connsiteY4" fmla="*/ 0 h 685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051" h="6851674">
                <a:moveTo>
                  <a:pt x="1220426" y="0"/>
                </a:moveTo>
                <a:lnTo>
                  <a:pt x="7304883" y="0"/>
                </a:lnTo>
                <a:cubicBezTo>
                  <a:pt x="7297377" y="2111239"/>
                  <a:pt x="7312391" y="4740435"/>
                  <a:pt x="7304885" y="6851674"/>
                </a:cubicBezTo>
                <a:lnTo>
                  <a:pt x="0" y="6840413"/>
                </a:lnTo>
                <a:lnTo>
                  <a:pt x="1220426" y="0"/>
                </a:lnTo>
                <a:close/>
              </a:path>
            </a:pathLst>
          </a:custGeom>
          <a:gradFill>
            <a:gsLst>
              <a:gs pos="0">
                <a:srgbClr val="0084BF"/>
              </a:gs>
              <a:gs pos="27000">
                <a:srgbClr val="00A3DB"/>
              </a:gs>
              <a:gs pos="84000">
                <a:srgbClr val="84BF41"/>
              </a:gs>
              <a:gs pos="100000">
                <a:srgbClr val="84BF41"/>
              </a:gs>
            </a:gsLst>
            <a:lin ang="199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62E9E72-760F-4521-8FD3-8BA7822B8716}"/>
              </a:ext>
            </a:extLst>
          </p:cNvPr>
          <p:cNvSpPr txBox="1"/>
          <p:nvPr userDrawn="1"/>
        </p:nvSpPr>
        <p:spPr>
          <a:xfrm>
            <a:off x="1438275" y="2716213"/>
            <a:ext cx="184150" cy="249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>
              <a:latin typeface="+mn-lt"/>
            </a:endParaRP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521494" y="1944975"/>
            <a:ext cx="3292394" cy="994172"/>
          </a:xfrm>
        </p:spPr>
        <p:txBody>
          <a:bodyPr/>
          <a:lstStyle>
            <a:lvl1pPr>
              <a:lnSpc>
                <a:spcPts val="2520"/>
              </a:lnSpc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521494" y="4393407"/>
            <a:ext cx="2950369" cy="37385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05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testo 20"/>
          <p:cNvSpPr>
            <a:spLocks noGrp="1"/>
          </p:cNvSpPr>
          <p:nvPr>
            <p:ph type="body" sz="quarter" idx="15"/>
          </p:nvPr>
        </p:nvSpPr>
        <p:spPr>
          <a:xfrm>
            <a:off x="521494" y="3129050"/>
            <a:ext cx="3086100" cy="7608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25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144791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_testi editabili">
    <p:bg>
      <p:bgPr>
        <a:gradFill rotWithShape="0">
          <a:gsLst>
            <a:gs pos="0">
              <a:srgbClr val="0084BF"/>
            </a:gs>
            <a:gs pos="27000">
              <a:srgbClr val="00A3DB"/>
            </a:gs>
            <a:gs pos="84000">
              <a:srgbClr val="84BF41"/>
            </a:gs>
            <a:gs pos="100000">
              <a:srgbClr val="84BF41"/>
            </a:gs>
          </a:gsLst>
          <a:lin ang="1998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53489718-1739-47FD-8306-AD7FDB4B34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82600"/>
            <a:ext cx="2119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7">
            <a:hlinkClick r:id="rId3"/>
            <a:extLst>
              <a:ext uri="{FF2B5EF4-FFF2-40B4-BE49-F238E27FC236}">
                <a16:creationId xmlns:a16="http://schemas.microsoft.com/office/drawing/2014/main" id="{15312419-4DBE-48A2-8509-667CCA4817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383088"/>
            <a:ext cx="3222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magine 8">
            <a:hlinkClick r:id="rId5"/>
            <a:extLst>
              <a:ext uri="{FF2B5EF4-FFF2-40B4-BE49-F238E27FC236}">
                <a16:creationId xmlns:a16="http://schemas.microsoft.com/office/drawing/2014/main" id="{3E5A8C06-823B-4DFC-98F1-410357313D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hlinkClick r:id="rId7"/>
            <a:extLst>
              <a:ext uri="{FF2B5EF4-FFF2-40B4-BE49-F238E27FC236}">
                <a16:creationId xmlns:a16="http://schemas.microsoft.com/office/drawing/2014/main" id="{0347D842-8924-4214-9CF7-65D6AF8D92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magine 10">
            <a:hlinkClick r:id="rId9"/>
            <a:extLst>
              <a:ext uri="{FF2B5EF4-FFF2-40B4-BE49-F238E27FC236}">
                <a16:creationId xmlns:a16="http://schemas.microsoft.com/office/drawing/2014/main" id="{4940FA4B-F1FB-482E-9CFD-EC0BC35821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igura a mano libera 22">
            <a:extLst>
              <a:ext uri="{FF2B5EF4-FFF2-40B4-BE49-F238E27FC236}">
                <a16:creationId xmlns:a16="http://schemas.microsoft.com/office/drawing/2014/main" id="{F5E7D468-CEA4-41EA-9DEB-F0C4E0DFA9EB}"/>
              </a:ext>
            </a:extLst>
          </p:cNvPr>
          <p:cNvSpPr/>
          <p:nvPr userDrawn="1"/>
        </p:nvSpPr>
        <p:spPr>
          <a:xfrm>
            <a:off x="5310188" y="0"/>
            <a:ext cx="3833812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>
          <a:xfrm>
            <a:off x="521494" y="3924300"/>
            <a:ext cx="3280068" cy="5234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25"/>
              </a:lnSpc>
              <a:spcBef>
                <a:spcPts val="150"/>
              </a:spcBef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515259" y="1644927"/>
            <a:ext cx="4671133" cy="9491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400"/>
              </a:lnSpc>
              <a:spcBef>
                <a:spcPts val="150"/>
              </a:spcBef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/>
          </p:nvPr>
        </p:nvSpPr>
        <p:spPr>
          <a:xfrm>
            <a:off x="521494" y="4291013"/>
            <a:ext cx="3280068" cy="33337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125"/>
              </a:lnSpc>
              <a:spcBef>
                <a:spcPts val="150"/>
              </a:spcBef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081183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_testi bloccati">
    <p:bg>
      <p:bgPr>
        <a:gradFill rotWithShape="0">
          <a:gsLst>
            <a:gs pos="0">
              <a:srgbClr val="0084BF"/>
            </a:gs>
            <a:gs pos="27000">
              <a:srgbClr val="00A3DB"/>
            </a:gs>
            <a:gs pos="84000">
              <a:srgbClr val="84BF41"/>
            </a:gs>
            <a:gs pos="100000">
              <a:srgbClr val="84BF41"/>
            </a:gs>
          </a:gsLst>
          <a:lin ang="1998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69919AB-2E0E-4668-BB37-3560435E07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82600"/>
            <a:ext cx="2119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AE8E163-8E7C-4796-9F21-42B6471353D1}"/>
              </a:ext>
            </a:extLst>
          </p:cNvPr>
          <p:cNvSpPr txBox="1">
            <a:spLocks/>
          </p:cNvSpPr>
          <p:nvPr userDrawn="1"/>
        </p:nvSpPr>
        <p:spPr>
          <a:xfrm>
            <a:off x="522288" y="3924300"/>
            <a:ext cx="2522537" cy="52387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15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2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  <a:spcBef>
                <a:spcPts val="150"/>
              </a:spcBef>
              <a:defRPr/>
            </a:pPr>
            <a:r>
              <a:rPr sz="900"/>
              <a:t>Palazzo Italia</a:t>
            </a:r>
          </a:p>
          <a:p>
            <a:pPr>
              <a:lnSpc>
                <a:spcPts val="1125"/>
              </a:lnSpc>
              <a:spcBef>
                <a:spcPts val="150"/>
              </a:spcBef>
              <a:defRPr/>
            </a:pPr>
            <a:r>
              <a:rPr sz="900"/>
              <a:t>Via Cristina Belgioioso, 171 - 20157 Milano, </a:t>
            </a:r>
            <a:r>
              <a:rPr sz="900" err="1"/>
              <a:t>Italy</a:t>
            </a:r>
            <a:endParaRPr sz="900"/>
          </a:p>
          <a:p>
            <a:pPr>
              <a:lnSpc>
                <a:spcPts val="1125"/>
              </a:lnSpc>
              <a:spcBef>
                <a:spcPts val="150"/>
              </a:spcBef>
              <a:defRPr/>
            </a:pPr>
            <a:r>
              <a:rPr sz="900"/>
              <a:t>+39 02 30247421 – </a:t>
            </a:r>
            <a:r>
              <a:rPr sz="900" err="1"/>
              <a:t>presidenza@fht.org</a:t>
            </a:r>
            <a:r>
              <a:rPr sz="900"/>
              <a:t> 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442925EE-23CF-4818-B6E1-FD7D989DB746}"/>
              </a:ext>
            </a:extLst>
          </p:cNvPr>
          <p:cNvSpPr txBox="1">
            <a:spLocks/>
          </p:cNvSpPr>
          <p:nvPr userDrawn="1"/>
        </p:nvSpPr>
        <p:spPr>
          <a:xfrm>
            <a:off x="515938" y="1893888"/>
            <a:ext cx="2522537" cy="700087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ts val="15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2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100" b="1"/>
              <a:t>Grazie.</a:t>
            </a:r>
          </a:p>
        </p:txBody>
      </p:sp>
      <p:pic>
        <p:nvPicPr>
          <p:cNvPr id="5" name="Immagine 9">
            <a:hlinkClick r:id="rId3"/>
            <a:extLst>
              <a:ext uri="{FF2B5EF4-FFF2-40B4-BE49-F238E27FC236}">
                <a16:creationId xmlns:a16="http://schemas.microsoft.com/office/drawing/2014/main" id="{259DDD8E-ED5A-4F5A-B077-BE3C2A9E00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383088"/>
            <a:ext cx="3222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0">
            <a:hlinkClick r:id="rId5"/>
            <a:extLst>
              <a:ext uri="{FF2B5EF4-FFF2-40B4-BE49-F238E27FC236}">
                <a16:creationId xmlns:a16="http://schemas.microsoft.com/office/drawing/2014/main" id="{35152E46-558D-49A8-A0DB-C0D441D7D4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11">
            <a:hlinkClick r:id="rId7"/>
            <a:extLst>
              <a:ext uri="{FF2B5EF4-FFF2-40B4-BE49-F238E27FC236}">
                <a16:creationId xmlns:a16="http://schemas.microsoft.com/office/drawing/2014/main" id="{41EBA363-7D34-4721-BA43-650ED2B713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12">
            <a:hlinkClick r:id="rId9"/>
            <a:extLst>
              <a:ext uri="{FF2B5EF4-FFF2-40B4-BE49-F238E27FC236}">
                <a16:creationId xmlns:a16="http://schemas.microsoft.com/office/drawing/2014/main" id="{ED4F5AFA-7568-4324-9025-CA2A7D6398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gnaposto testo 2">
            <a:hlinkClick r:id="rId11"/>
            <a:extLst>
              <a:ext uri="{FF2B5EF4-FFF2-40B4-BE49-F238E27FC236}">
                <a16:creationId xmlns:a16="http://schemas.microsoft.com/office/drawing/2014/main" id="{C8BED8DF-6D65-4B53-9A8B-398756DF3ECB}"/>
              </a:ext>
            </a:extLst>
          </p:cNvPr>
          <p:cNvSpPr txBox="1">
            <a:spLocks/>
          </p:cNvSpPr>
          <p:nvPr userDrawn="1"/>
        </p:nvSpPr>
        <p:spPr>
          <a:xfrm>
            <a:off x="522288" y="4481513"/>
            <a:ext cx="2522537" cy="14287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15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2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900" err="1"/>
              <a:t>www.humantechnopole.it</a:t>
            </a:r>
            <a:endParaRPr sz="900"/>
          </a:p>
        </p:txBody>
      </p:sp>
      <p:sp>
        <p:nvSpPr>
          <p:cNvPr id="10" name="Figura a mano libera 19">
            <a:extLst>
              <a:ext uri="{FF2B5EF4-FFF2-40B4-BE49-F238E27FC236}">
                <a16:creationId xmlns:a16="http://schemas.microsoft.com/office/drawing/2014/main" id="{055DD8F2-1BC6-4071-A786-C8449FC472C7}"/>
              </a:ext>
            </a:extLst>
          </p:cNvPr>
          <p:cNvSpPr/>
          <p:nvPr userDrawn="1"/>
        </p:nvSpPr>
        <p:spPr>
          <a:xfrm>
            <a:off x="5310188" y="0"/>
            <a:ext cx="3833812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</p:spTree>
    <p:extLst>
      <p:ext uri="{BB962C8B-B14F-4D97-AF65-F5344CB8AC3E}">
        <p14:creationId xmlns:p14="http://schemas.microsoft.com/office/powerpoint/2010/main" val="1212682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531817" y="1558528"/>
            <a:ext cx="8093071" cy="2556272"/>
          </a:xfrm>
        </p:spPr>
        <p:txBody>
          <a:bodyPr lIns="90000">
            <a:normAutofit/>
          </a:bodyPr>
          <a:lstStyle>
            <a:lvl1pPr>
              <a:lnSpc>
                <a:spcPts val="1650"/>
              </a:lnSpc>
              <a:defRPr sz="1050"/>
            </a:lvl1pPr>
            <a:lvl2pPr>
              <a:lnSpc>
                <a:spcPts val="1650"/>
              </a:lnSpc>
              <a:defRPr sz="1050"/>
            </a:lvl2pPr>
            <a:lvl3pPr>
              <a:lnSpc>
                <a:spcPts val="1650"/>
              </a:lnSpc>
              <a:defRPr sz="1050"/>
            </a:lvl3pPr>
            <a:lvl4pPr>
              <a:lnSpc>
                <a:spcPts val="1650"/>
              </a:lnSpc>
              <a:defRPr sz="1050"/>
            </a:lvl4pPr>
            <a:lvl5pPr>
              <a:lnSpc>
                <a:spcPts val="1650"/>
              </a:lnSpc>
              <a:defRPr sz="1050"/>
            </a:lvl5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60676"/>
            <a:ext cx="7042690" cy="36790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EF45AC1-5647-4F12-B580-F9A750FBCFC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14302-9FD1-46E8-95DD-48AC552A6EE8}" type="datetime1">
              <a:rPr lang="it-IT" smtClean="0"/>
              <a:t>07/02/2025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87236FA-5150-416D-9207-BAF8EC2AC6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C71B0AB-B179-4635-94B6-1EE5BD43F4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6997E-54C8-446B-B5A4-E58B67A7747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89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9"/>
          </p:nvPr>
        </p:nvSpPr>
        <p:spPr>
          <a:xfrm>
            <a:off x="4734018" y="1275160"/>
            <a:ext cx="3905250" cy="3092054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12" name="Segnaposto testo 8"/>
          <p:cNvSpPr>
            <a:spLocks noGrp="1"/>
          </p:cNvSpPr>
          <p:nvPr>
            <p:ph type="body" sz="quarter" idx="20"/>
          </p:nvPr>
        </p:nvSpPr>
        <p:spPr>
          <a:xfrm>
            <a:off x="521550" y="1275160"/>
            <a:ext cx="3905250" cy="3092054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13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D3BB6078-1226-4F4C-BCB2-A945CA12BF6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EE7BF-458A-4830-BD53-15E609554538}" type="datetime1">
              <a:rPr lang="it-IT" smtClean="0"/>
              <a:t>07/02/2025</a:t>
            </a:fld>
            <a:endParaRPr lang="it-IT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1315553-9E5B-4044-971D-B3549847C42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0D58A4BC-78C6-4231-8581-C8E97E21FD3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F9A06-33C3-4197-A9EF-7B692516111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1217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4368803B-29B3-41EA-B466-2B5BB064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40AB2-CB24-4708-8CAC-EC33CC301148}" type="datetime1">
              <a:rPr lang="it-IT" smtClean="0"/>
              <a:t>07/02/2025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1DF7F900-5305-4C5F-BEC9-07F6492E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1587706-E969-4A00-BB48-EAA23D84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7F0D4-9AC1-4229-847E-E617DE3FE86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654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io L1_">
    <p:bg>
      <p:bgPr>
        <a:gradFill rotWithShape="0">
          <a:gsLst>
            <a:gs pos="0">
              <a:srgbClr val="0085C9"/>
            </a:gs>
            <a:gs pos="30000">
              <a:srgbClr val="009CDF"/>
            </a:gs>
            <a:gs pos="89000">
              <a:srgbClr val="A1C036"/>
            </a:gs>
            <a:gs pos="100000">
              <a:srgbClr val="A1C036"/>
            </a:gs>
          </a:gsLst>
          <a:lin ang="198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910A272-63FF-4A35-8AE5-A7F2037BA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716463"/>
            <a:ext cx="11064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igura a mano libera 25">
            <a:extLst>
              <a:ext uri="{FF2B5EF4-FFF2-40B4-BE49-F238E27FC236}">
                <a16:creationId xmlns:a16="http://schemas.microsoft.com/office/drawing/2014/main" id="{20B465AF-C26E-45E1-80AE-3CCFABE6BF1B}"/>
              </a:ext>
            </a:extLst>
          </p:cNvPr>
          <p:cNvSpPr/>
          <p:nvPr/>
        </p:nvSpPr>
        <p:spPr>
          <a:xfrm>
            <a:off x="0" y="0"/>
            <a:ext cx="9144000" cy="2449513"/>
          </a:xfrm>
          <a:custGeom>
            <a:avLst/>
            <a:gdLst>
              <a:gd name="connsiteX0" fmla="*/ 851439 w 12192000"/>
              <a:gd name="connsiteY0" fmla="*/ 0 h 3265478"/>
              <a:gd name="connsiteX1" fmla="*/ 898858 w 12192000"/>
              <a:gd name="connsiteY1" fmla="*/ 0 h 3265478"/>
              <a:gd name="connsiteX2" fmla="*/ 704167 w 12192000"/>
              <a:gd name="connsiteY2" fmla="*/ 707298 h 3265478"/>
              <a:gd name="connsiteX3" fmla="*/ 1579995 w 12192000"/>
              <a:gd name="connsiteY3" fmla="*/ 0 h 3265478"/>
              <a:gd name="connsiteX4" fmla="*/ 1888596 w 12192000"/>
              <a:gd name="connsiteY4" fmla="*/ 0 h 3265478"/>
              <a:gd name="connsiteX5" fmla="*/ 615959 w 12192000"/>
              <a:gd name="connsiteY5" fmla="*/ 1027750 h 3265478"/>
              <a:gd name="connsiteX6" fmla="*/ 472721 w 12192000"/>
              <a:gd name="connsiteY6" fmla="*/ 1548122 h 3265478"/>
              <a:gd name="connsiteX7" fmla="*/ 4210237 w 12192000"/>
              <a:gd name="connsiteY7" fmla="*/ 237515 h 3265478"/>
              <a:gd name="connsiteX8" fmla="*/ 3025138 w 12192000"/>
              <a:gd name="connsiteY8" fmla="*/ 2961 h 3265478"/>
              <a:gd name="connsiteX9" fmla="*/ 3025725 w 12192000"/>
              <a:gd name="connsiteY9" fmla="*/ 0 h 3265478"/>
              <a:gd name="connsiteX10" fmla="*/ 3245655 w 12192000"/>
              <a:gd name="connsiteY10" fmla="*/ 0 h 3265478"/>
              <a:gd name="connsiteX11" fmla="*/ 4295194 w 12192000"/>
              <a:gd name="connsiteY11" fmla="*/ 207724 h 3265478"/>
              <a:gd name="connsiteX12" fmla="*/ 4887571 w 12192000"/>
              <a:gd name="connsiteY12" fmla="*/ 0 h 3265478"/>
              <a:gd name="connsiteX13" fmla="*/ 5238062 w 12192000"/>
              <a:gd name="connsiteY13" fmla="*/ 0 h 3265478"/>
              <a:gd name="connsiteX14" fmla="*/ 4519234 w 12192000"/>
              <a:gd name="connsiteY14" fmla="*/ 252066 h 3265478"/>
              <a:gd name="connsiteX15" fmla="*/ 12192000 w 12192000"/>
              <a:gd name="connsiteY15" fmla="*/ 1770656 h 3265478"/>
              <a:gd name="connsiteX16" fmla="*/ 12192000 w 12192000"/>
              <a:gd name="connsiteY16" fmla="*/ 1817262 h 3265478"/>
              <a:gd name="connsiteX17" fmla="*/ 4434277 w 12192000"/>
              <a:gd name="connsiteY17" fmla="*/ 281857 h 3265478"/>
              <a:gd name="connsiteX18" fmla="*/ 435276 w 12192000"/>
              <a:gd name="connsiteY18" fmla="*/ 1684157 h 3265478"/>
              <a:gd name="connsiteX19" fmla="*/ 0 w 12192000"/>
              <a:gd name="connsiteY19" fmla="*/ 3265478 h 3265478"/>
              <a:gd name="connsiteX20" fmla="*/ 0 w 12192000"/>
              <a:gd name="connsiteY20" fmla="*/ 3093206 h 3265478"/>
              <a:gd name="connsiteX21" fmla="*/ 382790 w 12192000"/>
              <a:gd name="connsiteY21" fmla="*/ 1702561 h 3265478"/>
              <a:gd name="connsiteX22" fmla="*/ 0 w 12192000"/>
              <a:gd name="connsiteY22" fmla="*/ 1836791 h 3265478"/>
              <a:gd name="connsiteX23" fmla="*/ 0 w 12192000"/>
              <a:gd name="connsiteY23" fmla="*/ 1713887 h 3265478"/>
              <a:gd name="connsiteX24" fmla="*/ 420235 w 12192000"/>
              <a:gd name="connsiteY24" fmla="*/ 1566527 h 3265478"/>
              <a:gd name="connsiteX25" fmla="*/ 554985 w 12192000"/>
              <a:gd name="connsiteY25" fmla="*/ 1076991 h 3265478"/>
              <a:gd name="connsiteX26" fmla="*/ 0 w 12192000"/>
              <a:gd name="connsiteY26" fmla="*/ 1525182 h 3265478"/>
              <a:gd name="connsiteX27" fmla="*/ 0 w 12192000"/>
              <a:gd name="connsiteY27" fmla="*/ 1275965 h 3265478"/>
              <a:gd name="connsiteX28" fmla="*/ 643193 w 12192000"/>
              <a:gd name="connsiteY28" fmla="*/ 756539 h 326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3265478">
                <a:moveTo>
                  <a:pt x="851439" y="0"/>
                </a:moveTo>
                <a:lnTo>
                  <a:pt x="898858" y="0"/>
                </a:lnTo>
                <a:lnTo>
                  <a:pt x="704167" y="707298"/>
                </a:lnTo>
                <a:lnTo>
                  <a:pt x="1579995" y="0"/>
                </a:lnTo>
                <a:lnTo>
                  <a:pt x="1888596" y="0"/>
                </a:lnTo>
                <a:lnTo>
                  <a:pt x="615959" y="1027750"/>
                </a:lnTo>
                <a:lnTo>
                  <a:pt x="472721" y="1548122"/>
                </a:lnTo>
                <a:lnTo>
                  <a:pt x="4210237" y="237515"/>
                </a:lnTo>
                <a:lnTo>
                  <a:pt x="3025138" y="2961"/>
                </a:lnTo>
                <a:lnTo>
                  <a:pt x="3025725" y="0"/>
                </a:lnTo>
                <a:lnTo>
                  <a:pt x="3245655" y="0"/>
                </a:lnTo>
                <a:lnTo>
                  <a:pt x="4295194" y="207724"/>
                </a:lnTo>
                <a:lnTo>
                  <a:pt x="4887571" y="0"/>
                </a:lnTo>
                <a:lnTo>
                  <a:pt x="5238062" y="0"/>
                </a:lnTo>
                <a:lnTo>
                  <a:pt x="4519234" y="252066"/>
                </a:lnTo>
                <a:lnTo>
                  <a:pt x="12192000" y="1770656"/>
                </a:lnTo>
                <a:lnTo>
                  <a:pt x="12192000" y="1817262"/>
                </a:lnTo>
                <a:lnTo>
                  <a:pt x="4434277" y="281857"/>
                </a:lnTo>
                <a:lnTo>
                  <a:pt x="435276" y="1684157"/>
                </a:lnTo>
                <a:lnTo>
                  <a:pt x="0" y="3265478"/>
                </a:lnTo>
                <a:lnTo>
                  <a:pt x="0" y="3093206"/>
                </a:lnTo>
                <a:lnTo>
                  <a:pt x="382790" y="1702561"/>
                </a:lnTo>
                <a:lnTo>
                  <a:pt x="0" y="1836791"/>
                </a:lnTo>
                <a:lnTo>
                  <a:pt x="0" y="1713887"/>
                </a:lnTo>
                <a:lnTo>
                  <a:pt x="420235" y="1566527"/>
                </a:lnTo>
                <a:lnTo>
                  <a:pt x="554985" y="1076991"/>
                </a:lnTo>
                <a:lnTo>
                  <a:pt x="0" y="1525182"/>
                </a:lnTo>
                <a:lnTo>
                  <a:pt x="0" y="1275965"/>
                </a:lnTo>
                <a:lnTo>
                  <a:pt x="643193" y="756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pic>
        <p:nvPicPr>
          <p:cNvPr id="6" name="Immagine 8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3A6EC471-AB18-4D07-B553-2E841A6758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4716463"/>
            <a:ext cx="110648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igura a mano libera 9">
            <a:extLst>
              <a:ext uri="{FF2B5EF4-FFF2-40B4-BE49-F238E27FC236}">
                <a16:creationId xmlns:a16="http://schemas.microsoft.com/office/drawing/2014/main" id="{A50967EB-0D6B-4BE0-99AD-78FBA6D618AA}"/>
              </a:ext>
            </a:extLst>
          </p:cNvPr>
          <p:cNvSpPr/>
          <p:nvPr userDrawn="1"/>
        </p:nvSpPr>
        <p:spPr>
          <a:xfrm>
            <a:off x="0" y="0"/>
            <a:ext cx="9144000" cy="2449513"/>
          </a:xfrm>
          <a:custGeom>
            <a:avLst/>
            <a:gdLst>
              <a:gd name="connsiteX0" fmla="*/ 851439 w 12192000"/>
              <a:gd name="connsiteY0" fmla="*/ 0 h 3265478"/>
              <a:gd name="connsiteX1" fmla="*/ 898858 w 12192000"/>
              <a:gd name="connsiteY1" fmla="*/ 0 h 3265478"/>
              <a:gd name="connsiteX2" fmla="*/ 704167 w 12192000"/>
              <a:gd name="connsiteY2" fmla="*/ 707298 h 3265478"/>
              <a:gd name="connsiteX3" fmla="*/ 1579995 w 12192000"/>
              <a:gd name="connsiteY3" fmla="*/ 0 h 3265478"/>
              <a:gd name="connsiteX4" fmla="*/ 1888596 w 12192000"/>
              <a:gd name="connsiteY4" fmla="*/ 0 h 3265478"/>
              <a:gd name="connsiteX5" fmla="*/ 615959 w 12192000"/>
              <a:gd name="connsiteY5" fmla="*/ 1027750 h 3265478"/>
              <a:gd name="connsiteX6" fmla="*/ 472721 w 12192000"/>
              <a:gd name="connsiteY6" fmla="*/ 1548122 h 3265478"/>
              <a:gd name="connsiteX7" fmla="*/ 4210237 w 12192000"/>
              <a:gd name="connsiteY7" fmla="*/ 237515 h 3265478"/>
              <a:gd name="connsiteX8" fmla="*/ 3025138 w 12192000"/>
              <a:gd name="connsiteY8" fmla="*/ 2961 h 3265478"/>
              <a:gd name="connsiteX9" fmla="*/ 3025725 w 12192000"/>
              <a:gd name="connsiteY9" fmla="*/ 0 h 3265478"/>
              <a:gd name="connsiteX10" fmla="*/ 3245655 w 12192000"/>
              <a:gd name="connsiteY10" fmla="*/ 0 h 3265478"/>
              <a:gd name="connsiteX11" fmla="*/ 4295194 w 12192000"/>
              <a:gd name="connsiteY11" fmla="*/ 207724 h 3265478"/>
              <a:gd name="connsiteX12" fmla="*/ 4887571 w 12192000"/>
              <a:gd name="connsiteY12" fmla="*/ 0 h 3265478"/>
              <a:gd name="connsiteX13" fmla="*/ 5238062 w 12192000"/>
              <a:gd name="connsiteY13" fmla="*/ 0 h 3265478"/>
              <a:gd name="connsiteX14" fmla="*/ 4519234 w 12192000"/>
              <a:gd name="connsiteY14" fmla="*/ 252066 h 3265478"/>
              <a:gd name="connsiteX15" fmla="*/ 12192000 w 12192000"/>
              <a:gd name="connsiteY15" fmla="*/ 1770656 h 3265478"/>
              <a:gd name="connsiteX16" fmla="*/ 12192000 w 12192000"/>
              <a:gd name="connsiteY16" fmla="*/ 1817262 h 3265478"/>
              <a:gd name="connsiteX17" fmla="*/ 4434277 w 12192000"/>
              <a:gd name="connsiteY17" fmla="*/ 281857 h 3265478"/>
              <a:gd name="connsiteX18" fmla="*/ 435276 w 12192000"/>
              <a:gd name="connsiteY18" fmla="*/ 1684157 h 3265478"/>
              <a:gd name="connsiteX19" fmla="*/ 0 w 12192000"/>
              <a:gd name="connsiteY19" fmla="*/ 3265478 h 3265478"/>
              <a:gd name="connsiteX20" fmla="*/ 0 w 12192000"/>
              <a:gd name="connsiteY20" fmla="*/ 3093206 h 3265478"/>
              <a:gd name="connsiteX21" fmla="*/ 382790 w 12192000"/>
              <a:gd name="connsiteY21" fmla="*/ 1702561 h 3265478"/>
              <a:gd name="connsiteX22" fmla="*/ 0 w 12192000"/>
              <a:gd name="connsiteY22" fmla="*/ 1836791 h 3265478"/>
              <a:gd name="connsiteX23" fmla="*/ 0 w 12192000"/>
              <a:gd name="connsiteY23" fmla="*/ 1713887 h 3265478"/>
              <a:gd name="connsiteX24" fmla="*/ 420235 w 12192000"/>
              <a:gd name="connsiteY24" fmla="*/ 1566527 h 3265478"/>
              <a:gd name="connsiteX25" fmla="*/ 554985 w 12192000"/>
              <a:gd name="connsiteY25" fmla="*/ 1076991 h 3265478"/>
              <a:gd name="connsiteX26" fmla="*/ 0 w 12192000"/>
              <a:gd name="connsiteY26" fmla="*/ 1525182 h 3265478"/>
              <a:gd name="connsiteX27" fmla="*/ 0 w 12192000"/>
              <a:gd name="connsiteY27" fmla="*/ 1275965 h 3265478"/>
              <a:gd name="connsiteX28" fmla="*/ 643193 w 12192000"/>
              <a:gd name="connsiteY28" fmla="*/ 756539 h 326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192000" h="3265478">
                <a:moveTo>
                  <a:pt x="851439" y="0"/>
                </a:moveTo>
                <a:lnTo>
                  <a:pt x="898858" y="0"/>
                </a:lnTo>
                <a:lnTo>
                  <a:pt x="704167" y="707298"/>
                </a:lnTo>
                <a:lnTo>
                  <a:pt x="1579995" y="0"/>
                </a:lnTo>
                <a:lnTo>
                  <a:pt x="1888596" y="0"/>
                </a:lnTo>
                <a:lnTo>
                  <a:pt x="615959" y="1027750"/>
                </a:lnTo>
                <a:lnTo>
                  <a:pt x="472721" y="1548122"/>
                </a:lnTo>
                <a:lnTo>
                  <a:pt x="4210237" y="237515"/>
                </a:lnTo>
                <a:lnTo>
                  <a:pt x="3025138" y="2961"/>
                </a:lnTo>
                <a:lnTo>
                  <a:pt x="3025725" y="0"/>
                </a:lnTo>
                <a:lnTo>
                  <a:pt x="3245655" y="0"/>
                </a:lnTo>
                <a:lnTo>
                  <a:pt x="4295194" y="207724"/>
                </a:lnTo>
                <a:lnTo>
                  <a:pt x="4887571" y="0"/>
                </a:lnTo>
                <a:lnTo>
                  <a:pt x="5238062" y="0"/>
                </a:lnTo>
                <a:lnTo>
                  <a:pt x="4519234" y="252066"/>
                </a:lnTo>
                <a:lnTo>
                  <a:pt x="12192000" y="1770656"/>
                </a:lnTo>
                <a:lnTo>
                  <a:pt x="12192000" y="1817262"/>
                </a:lnTo>
                <a:lnTo>
                  <a:pt x="4434277" y="281857"/>
                </a:lnTo>
                <a:lnTo>
                  <a:pt x="435276" y="1684157"/>
                </a:lnTo>
                <a:lnTo>
                  <a:pt x="0" y="3265478"/>
                </a:lnTo>
                <a:lnTo>
                  <a:pt x="0" y="3093206"/>
                </a:lnTo>
                <a:lnTo>
                  <a:pt x="382790" y="1702561"/>
                </a:lnTo>
                <a:lnTo>
                  <a:pt x="0" y="1836791"/>
                </a:lnTo>
                <a:lnTo>
                  <a:pt x="0" y="1713887"/>
                </a:lnTo>
                <a:lnTo>
                  <a:pt x="420235" y="1566527"/>
                </a:lnTo>
                <a:lnTo>
                  <a:pt x="554985" y="1076991"/>
                </a:lnTo>
                <a:lnTo>
                  <a:pt x="0" y="1525182"/>
                </a:lnTo>
                <a:lnTo>
                  <a:pt x="0" y="1275965"/>
                </a:lnTo>
                <a:lnTo>
                  <a:pt x="643193" y="756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13"/>
          </p:nvPr>
        </p:nvSpPr>
        <p:spPr>
          <a:xfrm>
            <a:off x="521494" y="2788444"/>
            <a:ext cx="5736405" cy="1271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25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8" name="Segnaposto data 20">
            <a:extLst>
              <a:ext uri="{FF2B5EF4-FFF2-40B4-BE49-F238E27FC236}">
                <a16:creationId xmlns:a16="http://schemas.microsoft.com/office/drawing/2014/main" id="{F3AE6950-ADDB-4E18-B657-B1D302A196C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044825" y="4729163"/>
            <a:ext cx="2057400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EC77F-27CE-4A69-B2F8-783DD0E5282D}" type="datetime1">
              <a:rPr lang="it-IT" smtClean="0"/>
              <a:t>07/02/2025</a:t>
            </a:fld>
            <a:endParaRPr lang="it-IT"/>
          </a:p>
        </p:txBody>
      </p:sp>
      <p:sp>
        <p:nvSpPr>
          <p:cNvPr id="9" name="Segnaposto piè di pagina 21">
            <a:extLst>
              <a:ext uri="{FF2B5EF4-FFF2-40B4-BE49-F238E27FC236}">
                <a16:creationId xmlns:a16="http://schemas.microsoft.com/office/drawing/2014/main" id="{AF09A2EB-94AD-44CF-A572-8E63057385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89538" y="4729163"/>
            <a:ext cx="3086100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10" name="Segnaposto numero diapositiva 22">
            <a:extLst>
              <a:ext uri="{FF2B5EF4-FFF2-40B4-BE49-F238E27FC236}">
                <a16:creationId xmlns:a16="http://schemas.microsoft.com/office/drawing/2014/main" id="{D1F5937B-7F19-45CC-B86C-EA82834A2B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310563" y="4729163"/>
            <a:ext cx="325437" cy="273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1C384-72B7-4321-8673-CE870FB2622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07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sorio L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6">
            <a:extLst>
              <a:ext uri="{FF2B5EF4-FFF2-40B4-BE49-F238E27FC236}">
                <a16:creationId xmlns:a16="http://schemas.microsoft.com/office/drawing/2014/main" id="{9C50EB8A-4ABA-41D2-97E1-291B1B2C0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9737"/>
          <a:stretch>
            <a:fillRect/>
          </a:stretch>
        </p:blipFill>
        <p:spPr bwMode="auto">
          <a:xfrm>
            <a:off x="476250" y="4721225"/>
            <a:ext cx="11604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magine 7">
            <a:extLst>
              <a:ext uri="{FF2B5EF4-FFF2-40B4-BE49-F238E27FC236}">
                <a16:creationId xmlns:a16="http://schemas.microsoft.com/office/drawing/2014/main" id="{E8350ADF-5387-46D6-927A-1C1E8AFD54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9737"/>
          <a:stretch>
            <a:fillRect/>
          </a:stretch>
        </p:blipFill>
        <p:spPr bwMode="auto">
          <a:xfrm>
            <a:off x="476250" y="4721225"/>
            <a:ext cx="11604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egnaposto testo 11"/>
          <p:cNvSpPr>
            <a:spLocks noGrp="1"/>
          </p:cNvSpPr>
          <p:nvPr>
            <p:ph type="body" sz="quarter" idx="13"/>
          </p:nvPr>
        </p:nvSpPr>
        <p:spPr>
          <a:xfrm>
            <a:off x="521494" y="2788444"/>
            <a:ext cx="5736405" cy="1271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2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data 10">
            <a:extLst>
              <a:ext uri="{FF2B5EF4-FFF2-40B4-BE49-F238E27FC236}">
                <a16:creationId xmlns:a16="http://schemas.microsoft.com/office/drawing/2014/main" id="{BF6F2141-46FC-4E6C-89E9-BCEBFE54914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044825" y="4727575"/>
            <a:ext cx="2057400" cy="274638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84C1E31-B98F-430B-AEE6-83011EA0107B}" type="datetime1">
              <a:rPr lang="it-IT" smtClean="0"/>
              <a:t>07/02/2025</a:t>
            </a:fld>
            <a:endParaRPr lang="it-IT"/>
          </a:p>
        </p:txBody>
      </p:sp>
      <p:sp>
        <p:nvSpPr>
          <p:cNvPr id="7" name="Segnaposto piè di pagina 12">
            <a:extLst>
              <a:ext uri="{FF2B5EF4-FFF2-40B4-BE49-F238E27FC236}">
                <a16:creationId xmlns:a16="http://schemas.microsoft.com/office/drawing/2014/main" id="{AF4CFAF6-33C2-4544-86B4-C594B0936B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189538" y="4727575"/>
            <a:ext cx="3086100" cy="274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8" name="Segnaposto numero diapositiva 13">
            <a:extLst>
              <a:ext uri="{FF2B5EF4-FFF2-40B4-BE49-F238E27FC236}">
                <a16:creationId xmlns:a16="http://schemas.microsoft.com/office/drawing/2014/main" id="{337DCCFB-B860-4BEE-B191-1E5819734F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310563" y="4727575"/>
            <a:ext cx="325437" cy="274638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08305D1-6FA6-4287-965C-900AC7DAE5D2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486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F15872-4D3D-407A-80FC-50AC77695B2D}"/>
              </a:ext>
            </a:extLst>
          </p:cNvPr>
          <p:cNvSpPr txBox="1"/>
          <p:nvPr/>
        </p:nvSpPr>
        <p:spPr>
          <a:xfrm>
            <a:off x="1438275" y="2716213"/>
            <a:ext cx="184150" cy="249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>
              <a:latin typeface="+mn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21C93F-92A2-4659-A0C6-628A145B2D2B}"/>
              </a:ext>
            </a:extLst>
          </p:cNvPr>
          <p:cNvSpPr txBox="1"/>
          <p:nvPr/>
        </p:nvSpPr>
        <p:spPr>
          <a:xfrm>
            <a:off x="1438275" y="2716213"/>
            <a:ext cx="184150" cy="249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>
              <a:latin typeface="+mn-lt"/>
            </a:endParaRPr>
          </a:p>
        </p:txBody>
      </p:sp>
      <p:sp>
        <p:nvSpPr>
          <p:cNvPr id="14" name="Segnaposto immagine 13"/>
          <p:cNvSpPr>
            <a:spLocks noGrp="1"/>
          </p:cNvSpPr>
          <p:nvPr>
            <p:ph type="pic" sz="quarter" idx="14"/>
          </p:nvPr>
        </p:nvSpPr>
        <p:spPr>
          <a:xfrm>
            <a:off x="3646239" y="-25400"/>
            <a:ext cx="5498278" cy="5193482"/>
          </a:xfrm>
          <a:custGeom>
            <a:avLst/>
            <a:gdLst>
              <a:gd name="connsiteX0" fmla="*/ 1223369 w 7782592"/>
              <a:gd name="connsiteY0" fmla="*/ 0 h 6856909"/>
              <a:gd name="connsiteX1" fmla="*/ 7782592 w 7782592"/>
              <a:gd name="connsiteY1" fmla="*/ 0 h 6856909"/>
              <a:gd name="connsiteX2" fmla="*/ 7782592 w 7782592"/>
              <a:gd name="connsiteY2" fmla="*/ 6856909 h 6856909"/>
              <a:gd name="connsiteX3" fmla="*/ 0 w 7782592"/>
              <a:gd name="connsiteY3" fmla="*/ 6856909 h 6856909"/>
              <a:gd name="connsiteX0" fmla="*/ 1223369 w 7782592"/>
              <a:gd name="connsiteY0" fmla="*/ 0 h 6856909"/>
              <a:gd name="connsiteX1" fmla="*/ 7782592 w 7782592"/>
              <a:gd name="connsiteY1" fmla="*/ 0 h 6856909"/>
              <a:gd name="connsiteX2" fmla="*/ 6394059 w 7782592"/>
              <a:gd name="connsiteY2" fmla="*/ 6845621 h 6856909"/>
              <a:gd name="connsiteX3" fmla="*/ 0 w 7782592"/>
              <a:gd name="connsiteY3" fmla="*/ 6856909 h 6856909"/>
              <a:gd name="connsiteX4" fmla="*/ 1223369 w 7782592"/>
              <a:gd name="connsiteY4" fmla="*/ 0 h 6856909"/>
              <a:gd name="connsiteX0" fmla="*/ 1223369 w 7782592"/>
              <a:gd name="connsiteY0" fmla="*/ 0 h 6890776"/>
              <a:gd name="connsiteX1" fmla="*/ 7782592 w 7782592"/>
              <a:gd name="connsiteY1" fmla="*/ 0 h 6890776"/>
              <a:gd name="connsiteX2" fmla="*/ 7331037 w 7782592"/>
              <a:gd name="connsiteY2" fmla="*/ 6890776 h 6890776"/>
              <a:gd name="connsiteX3" fmla="*/ 0 w 7782592"/>
              <a:gd name="connsiteY3" fmla="*/ 6856909 h 6890776"/>
              <a:gd name="connsiteX4" fmla="*/ 1223369 w 7782592"/>
              <a:gd name="connsiteY4" fmla="*/ 0 h 6890776"/>
              <a:gd name="connsiteX0" fmla="*/ 1223369 w 7331037"/>
              <a:gd name="connsiteY0" fmla="*/ 22578 h 6913354"/>
              <a:gd name="connsiteX1" fmla="*/ 6845614 w 7331037"/>
              <a:gd name="connsiteY1" fmla="*/ 0 h 6913354"/>
              <a:gd name="connsiteX2" fmla="*/ 7331037 w 7331037"/>
              <a:gd name="connsiteY2" fmla="*/ 6913354 h 6913354"/>
              <a:gd name="connsiteX3" fmla="*/ 0 w 7331037"/>
              <a:gd name="connsiteY3" fmla="*/ 6879487 h 6913354"/>
              <a:gd name="connsiteX4" fmla="*/ 1223369 w 7331037"/>
              <a:gd name="connsiteY4" fmla="*/ 22578 h 6913354"/>
              <a:gd name="connsiteX0" fmla="*/ 1223369 w 7331037"/>
              <a:gd name="connsiteY0" fmla="*/ 33867 h 6924643"/>
              <a:gd name="connsiteX1" fmla="*/ 7331036 w 7331037"/>
              <a:gd name="connsiteY1" fmla="*/ 0 h 6924643"/>
              <a:gd name="connsiteX2" fmla="*/ 7331037 w 7331037"/>
              <a:gd name="connsiteY2" fmla="*/ 6924643 h 6924643"/>
              <a:gd name="connsiteX3" fmla="*/ 0 w 7331037"/>
              <a:gd name="connsiteY3" fmla="*/ 6890776 h 6924643"/>
              <a:gd name="connsiteX4" fmla="*/ 1223369 w 7331037"/>
              <a:gd name="connsiteY4" fmla="*/ 33867 h 6924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1037" h="6924643">
                <a:moveTo>
                  <a:pt x="1223369" y="33867"/>
                </a:moveTo>
                <a:lnTo>
                  <a:pt x="7331036" y="0"/>
                </a:lnTo>
                <a:cubicBezTo>
                  <a:pt x="7331036" y="2308214"/>
                  <a:pt x="7331037" y="4616429"/>
                  <a:pt x="7331037" y="6924643"/>
                </a:cubicBezTo>
                <a:lnTo>
                  <a:pt x="0" y="6890776"/>
                </a:lnTo>
                <a:lnTo>
                  <a:pt x="1223369" y="33867"/>
                </a:lnTo>
                <a:close/>
              </a:path>
            </a:pathLst>
          </a:custGeom>
          <a:solidFill>
            <a:srgbClr val="E4E5E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75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521493" y="1945145"/>
            <a:ext cx="3383368" cy="994172"/>
          </a:xfrm>
        </p:spPr>
        <p:txBody>
          <a:bodyPr/>
          <a:lstStyle>
            <a:lvl1pPr>
              <a:lnSpc>
                <a:spcPts val="2520"/>
              </a:lnSpc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524421" y="4393407"/>
            <a:ext cx="2950369" cy="37385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05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testo 20"/>
          <p:cNvSpPr>
            <a:spLocks noGrp="1"/>
          </p:cNvSpPr>
          <p:nvPr>
            <p:ph type="body" sz="quarter" idx="15"/>
          </p:nvPr>
        </p:nvSpPr>
        <p:spPr>
          <a:xfrm>
            <a:off x="521494" y="3129220"/>
            <a:ext cx="3086100" cy="7608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25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28534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con immagine tratt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324490-A2F3-47DC-AAD2-63DE5513FBD7}"/>
              </a:ext>
            </a:extLst>
          </p:cNvPr>
          <p:cNvSpPr txBox="1"/>
          <p:nvPr/>
        </p:nvSpPr>
        <p:spPr>
          <a:xfrm>
            <a:off x="1438275" y="2716213"/>
            <a:ext cx="184150" cy="249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>
              <a:latin typeface="+mn-lt"/>
            </a:endParaRPr>
          </a:p>
        </p:txBody>
      </p:sp>
      <p:sp>
        <p:nvSpPr>
          <p:cNvPr id="6" name="Figura a mano libera 18">
            <a:extLst>
              <a:ext uri="{FF2B5EF4-FFF2-40B4-BE49-F238E27FC236}">
                <a16:creationId xmlns:a16="http://schemas.microsoft.com/office/drawing/2014/main" id="{2EF06724-5801-4851-A35C-6994D4273BA5}"/>
              </a:ext>
            </a:extLst>
          </p:cNvPr>
          <p:cNvSpPr/>
          <p:nvPr/>
        </p:nvSpPr>
        <p:spPr>
          <a:xfrm>
            <a:off x="3648075" y="0"/>
            <a:ext cx="5494338" cy="5151438"/>
          </a:xfrm>
          <a:custGeom>
            <a:avLst/>
            <a:gdLst>
              <a:gd name="connsiteX0" fmla="*/ 1220426 w 7327404"/>
              <a:gd name="connsiteY0" fmla="*/ 0 h 6840413"/>
              <a:gd name="connsiteX1" fmla="*/ 7327404 w 7327404"/>
              <a:gd name="connsiteY1" fmla="*/ 0 h 6840413"/>
              <a:gd name="connsiteX2" fmla="*/ 7327404 w 7327404"/>
              <a:gd name="connsiteY2" fmla="*/ 6840413 h 6840413"/>
              <a:gd name="connsiteX3" fmla="*/ 0 w 7327404"/>
              <a:gd name="connsiteY3" fmla="*/ 6840413 h 6840413"/>
              <a:gd name="connsiteX4" fmla="*/ 1220426 w 7327404"/>
              <a:gd name="connsiteY4" fmla="*/ 0 h 6840413"/>
              <a:gd name="connsiteX0" fmla="*/ 1220426 w 7327404"/>
              <a:gd name="connsiteY0" fmla="*/ 0 h 6840413"/>
              <a:gd name="connsiteX1" fmla="*/ 6978345 w 7327404"/>
              <a:gd name="connsiteY1" fmla="*/ 11260 h 6840413"/>
              <a:gd name="connsiteX2" fmla="*/ 7327404 w 7327404"/>
              <a:gd name="connsiteY2" fmla="*/ 6840413 h 6840413"/>
              <a:gd name="connsiteX3" fmla="*/ 0 w 7327404"/>
              <a:gd name="connsiteY3" fmla="*/ 6840413 h 6840413"/>
              <a:gd name="connsiteX4" fmla="*/ 1220426 w 7327404"/>
              <a:gd name="connsiteY4" fmla="*/ 0 h 6840413"/>
              <a:gd name="connsiteX0" fmla="*/ 1220426 w 6978345"/>
              <a:gd name="connsiteY0" fmla="*/ 0 h 6851673"/>
              <a:gd name="connsiteX1" fmla="*/ 6978345 w 6978345"/>
              <a:gd name="connsiteY1" fmla="*/ 11260 h 6851673"/>
              <a:gd name="connsiteX2" fmla="*/ 6910786 w 6978345"/>
              <a:gd name="connsiteY2" fmla="*/ 6851673 h 6851673"/>
              <a:gd name="connsiteX3" fmla="*/ 0 w 6978345"/>
              <a:gd name="connsiteY3" fmla="*/ 6840413 h 6851673"/>
              <a:gd name="connsiteX4" fmla="*/ 1220426 w 6978345"/>
              <a:gd name="connsiteY4" fmla="*/ 0 h 6851673"/>
              <a:gd name="connsiteX0" fmla="*/ 1220426 w 7304884"/>
              <a:gd name="connsiteY0" fmla="*/ 0 h 6862933"/>
              <a:gd name="connsiteX1" fmla="*/ 6978345 w 7304884"/>
              <a:gd name="connsiteY1" fmla="*/ 11260 h 6862933"/>
              <a:gd name="connsiteX2" fmla="*/ 7304884 w 7304884"/>
              <a:gd name="connsiteY2" fmla="*/ 6862933 h 6862933"/>
              <a:gd name="connsiteX3" fmla="*/ 0 w 7304884"/>
              <a:gd name="connsiteY3" fmla="*/ 6840413 h 6862933"/>
              <a:gd name="connsiteX4" fmla="*/ 1220426 w 7304884"/>
              <a:gd name="connsiteY4" fmla="*/ 0 h 6862933"/>
              <a:gd name="connsiteX0" fmla="*/ 1220426 w 7316143"/>
              <a:gd name="connsiteY0" fmla="*/ 0 h 6862933"/>
              <a:gd name="connsiteX1" fmla="*/ 7316143 w 7316143"/>
              <a:gd name="connsiteY1" fmla="*/ 11260 h 6862933"/>
              <a:gd name="connsiteX2" fmla="*/ 7304884 w 7316143"/>
              <a:gd name="connsiteY2" fmla="*/ 6862933 h 6862933"/>
              <a:gd name="connsiteX3" fmla="*/ 0 w 7316143"/>
              <a:gd name="connsiteY3" fmla="*/ 6840413 h 6862933"/>
              <a:gd name="connsiteX4" fmla="*/ 1220426 w 7316143"/>
              <a:gd name="connsiteY4" fmla="*/ 0 h 6862933"/>
              <a:gd name="connsiteX0" fmla="*/ 1220426 w 7327403"/>
              <a:gd name="connsiteY0" fmla="*/ 0 h 6862933"/>
              <a:gd name="connsiteX1" fmla="*/ 7327403 w 7327403"/>
              <a:gd name="connsiteY1" fmla="*/ 529217 h 6862933"/>
              <a:gd name="connsiteX2" fmla="*/ 7304884 w 7327403"/>
              <a:gd name="connsiteY2" fmla="*/ 6862933 h 6862933"/>
              <a:gd name="connsiteX3" fmla="*/ 0 w 7327403"/>
              <a:gd name="connsiteY3" fmla="*/ 6840413 h 6862933"/>
              <a:gd name="connsiteX4" fmla="*/ 1220426 w 7327403"/>
              <a:gd name="connsiteY4" fmla="*/ 0 h 6862933"/>
              <a:gd name="connsiteX0" fmla="*/ 1220426 w 7307050"/>
              <a:gd name="connsiteY0" fmla="*/ 0 h 6862933"/>
              <a:gd name="connsiteX1" fmla="*/ 7304883 w 7307050"/>
              <a:gd name="connsiteY1" fmla="*/ 0 h 6862933"/>
              <a:gd name="connsiteX2" fmla="*/ 7304884 w 7307050"/>
              <a:gd name="connsiteY2" fmla="*/ 6862933 h 6862933"/>
              <a:gd name="connsiteX3" fmla="*/ 0 w 7307050"/>
              <a:gd name="connsiteY3" fmla="*/ 6840413 h 6862933"/>
              <a:gd name="connsiteX4" fmla="*/ 1220426 w 7307050"/>
              <a:gd name="connsiteY4" fmla="*/ 0 h 6862933"/>
              <a:gd name="connsiteX0" fmla="*/ 1220426 w 7304883"/>
              <a:gd name="connsiteY0" fmla="*/ 0 h 6840413"/>
              <a:gd name="connsiteX1" fmla="*/ 7304883 w 7304883"/>
              <a:gd name="connsiteY1" fmla="*/ 0 h 6840413"/>
              <a:gd name="connsiteX2" fmla="*/ 6032512 w 7304883"/>
              <a:gd name="connsiteY2" fmla="*/ 6829154 h 6840413"/>
              <a:gd name="connsiteX3" fmla="*/ 0 w 7304883"/>
              <a:gd name="connsiteY3" fmla="*/ 6840413 h 6840413"/>
              <a:gd name="connsiteX4" fmla="*/ 1220426 w 7304883"/>
              <a:gd name="connsiteY4" fmla="*/ 0 h 6840413"/>
              <a:gd name="connsiteX0" fmla="*/ 1220426 w 7307051"/>
              <a:gd name="connsiteY0" fmla="*/ 0 h 6851674"/>
              <a:gd name="connsiteX1" fmla="*/ 7304883 w 7307051"/>
              <a:gd name="connsiteY1" fmla="*/ 0 h 6851674"/>
              <a:gd name="connsiteX2" fmla="*/ 7304885 w 7307051"/>
              <a:gd name="connsiteY2" fmla="*/ 6851674 h 6851674"/>
              <a:gd name="connsiteX3" fmla="*/ 0 w 7307051"/>
              <a:gd name="connsiteY3" fmla="*/ 6840413 h 6851674"/>
              <a:gd name="connsiteX4" fmla="*/ 1220426 w 7307051"/>
              <a:gd name="connsiteY4" fmla="*/ 0 h 685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051" h="6851674">
                <a:moveTo>
                  <a:pt x="1220426" y="0"/>
                </a:moveTo>
                <a:lnTo>
                  <a:pt x="7304883" y="0"/>
                </a:lnTo>
                <a:cubicBezTo>
                  <a:pt x="7297377" y="2111239"/>
                  <a:pt x="7312391" y="4740435"/>
                  <a:pt x="7304885" y="6851674"/>
                </a:cubicBezTo>
                <a:lnTo>
                  <a:pt x="0" y="6840413"/>
                </a:lnTo>
                <a:lnTo>
                  <a:pt x="1220426" y="0"/>
                </a:lnTo>
                <a:close/>
              </a:path>
            </a:pathLst>
          </a:custGeom>
          <a:gradFill>
            <a:gsLst>
              <a:gs pos="0">
                <a:srgbClr val="0084BF"/>
              </a:gs>
              <a:gs pos="27000">
                <a:srgbClr val="00A3DB"/>
              </a:gs>
              <a:gs pos="84000">
                <a:srgbClr val="84BF41"/>
              </a:gs>
              <a:gs pos="100000">
                <a:srgbClr val="84BF41"/>
              </a:gs>
            </a:gsLst>
            <a:lin ang="1998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96FF2C-0C13-4D9F-9CE2-A1F410BE7A5D}"/>
              </a:ext>
            </a:extLst>
          </p:cNvPr>
          <p:cNvSpPr txBox="1"/>
          <p:nvPr/>
        </p:nvSpPr>
        <p:spPr>
          <a:xfrm>
            <a:off x="1438275" y="2716213"/>
            <a:ext cx="184150" cy="249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>
              <a:latin typeface="+mn-lt"/>
            </a:endParaRPr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xfrm>
            <a:off x="521494" y="1944975"/>
            <a:ext cx="3292394" cy="994172"/>
          </a:xfrm>
        </p:spPr>
        <p:txBody>
          <a:bodyPr/>
          <a:lstStyle>
            <a:lvl1pPr>
              <a:lnSpc>
                <a:spcPts val="2520"/>
              </a:lnSpc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521494" y="4393407"/>
            <a:ext cx="2950369" cy="37385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05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testo 20"/>
          <p:cNvSpPr>
            <a:spLocks noGrp="1"/>
          </p:cNvSpPr>
          <p:nvPr>
            <p:ph type="body" sz="quarter" idx="15"/>
          </p:nvPr>
        </p:nvSpPr>
        <p:spPr>
          <a:xfrm>
            <a:off x="521494" y="3129050"/>
            <a:ext cx="3086100" cy="7608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725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1125" b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2898542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usura_testi editabili">
    <p:bg>
      <p:bgPr>
        <a:gradFill rotWithShape="0">
          <a:gsLst>
            <a:gs pos="0">
              <a:srgbClr val="0084BF"/>
            </a:gs>
            <a:gs pos="27000">
              <a:srgbClr val="00A3DB"/>
            </a:gs>
            <a:gs pos="84000">
              <a:srgbClr val="84BF41"/>
            </a:gs>
            <a:gs pos="100000">
              <a:srgbClr val="84BF41"/>
            </a:gs>
          </a:gsLst>
          <a:lin ang="1998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CC9768DC-0323-4326-B568-5EF0F462B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82600"/>
            <a:ext cx="2119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7">
            <a:hlinkClick r:id="rId3"/>
            <a:extLst>
              <a:ext uri="{FF2B5EF4-FFF2-40B4-BE49-F238E27FC236}">
                <a16:creationId xmlns:a16="http://schemas.microsoft.com/office/drawing/2014/main" id="{4811B608-5C96-47CE-A5A9-5D720622D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383088"/>
            <a:ext cx="3222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magine 8">
            <a:hlinkClick r:id="rId5"/>
            <a:extLst>
              <a:ext uri="{FF2B5EF4-FFF2-40B4-BE49-F238E27FC236}">
                <a16:creationId xmlns:a16="http://schemas.microsoft.com/office/drawing/2014/main" id="{EE4D558E-30E6-4FFB-8B9D-32C8A5C4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magine 9">
            <a:hlinkClick r:id="rId7"/>
            <a:extLst>
              <a:ext uri="{FF2B5EF4-FFF2-40B4-BE49-F238E27FC236}">
                <a16:creationId xmlns:a16="http://schemas.microsoft.com/office/drawing/2014/main" id="{AB11FA6C-9795-49CB-BBF5-65C652E6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magine 10">
            <a:hlinkClick r:id="rId9"/>
            <a:extLst>
              <a:ext uri="{FF2B5EF4-FFF2-40B4-BE49-F238E27FC236}">
                <a16:creationId xmlns:a16="http://schemas.microsoft.com/office/drawing/2014/main" id="{DB47D71A-702B-4F3D-99AE-DB49D247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igura a mano libera 22">
            <a:extLst>
              <a:ext uri="{FF2B5EF4-FFF2-40B4-BE49-F238E27FC236}">
                <a16:creationId xmlns:a16="http://schemas.microsoft.com/office/drawing/2014/main" id="{53F9DB22-511F-46A4-8FC4-BBCB2C6E30DF}"/>
              </a:ext>
            </a:extLst>
          </p:cNvPr>
          <p:cNvSpPr/>
          <p:nvPr/>
        </p:nvSpPr>
        <p:spPr>
          <a:xfrm>
            <a:off x="5310188" y="0"/>
            <a:ext cx="3833812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0"/>
          </p:nvPr>
        </p:nvSpPr>
        <p:spPr>
          <a:xfrm>
            <a:off x="521494" y="3924300"/>
            <a:ext cx="3280068" cy="5234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25"/>
              </a:lnSpc>
              <a:spcBef>
                <a:spcPts val="150"/>
              </a:spcBef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1"/>
          </p:nvPr>
        </p:nvSpPr>
        <p:spPr>
          <a:xfrm>
            <a:off x="515259" y="1644927"/>
            <a:ext cx="4671133" cy="9491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400"/>
              </a:lnSpc>
              <a:spcBef>
                <a:spcPts val="150"/>
              </a:spcBef>
              <a:buNone/>
              <a:defRPr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/>
          </p:nvPr>
        </p:nvSpPr>
        <p:spPr>
          <a:xfrm>
            <a:off x="521494" y="4291013"/>
            <a:ext cx="3280068" cy="33337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125"/>
              </a:lnSpc>
              <a:spcBef>
                <a:spcPts val="150"/>
              </a:spcBef>
              <a:buNone/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4592322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usura_testi bloccati">
    <p:bg>
      <p:bgPr>
        <a:gradFill rotWithShape="0">
          <a:gsLst>
            <a:gs pos="0">
              <a:srgbClr val="0084BF"/>
            </a:gs>
            <a:gs pos="27000">
              <a:srgbClr val="00A3DB"/>
            </a:gs>
            <a:gs pos="84000">
              <a:srgbClr val="84BF41"/>
            </a:gs>
            <a:gs pos="100000">
              <a:srgbClr val="84BF41"/>
            </a:gs>
          </a:gsLst>
          <a:lin ang="1998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98482FA-29C9-4254-8ECE-ADEFB515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482600"/>
            <a:ext cx="21193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7E9AF5-45BB-4B32-AD9B-466961A435D8}"/>
              </a:ext>
            </a:extLst>
          </p:cNvPr>
          <p:cNvSpPr txBox="1">
            <a:spLocks/>
          </p:cNvSpPr>
          <p:nvPr/>
        </p:nvSpPr>
        <p:spPr>
          <a:xfrm>
            <a:off x="522288" y="3924300"/>
            <a:ext cx="2522537" cy="52387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15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2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900"/>
              <a:t>Palazzo Italia</a:t>
            </a:r>
          </a:p>
          <a:p>
            <a:pPr>
              <a:defRPr/>
            </a:pPr>
            <a:r>
              <a:rPr sz="900"/>
              <a:t>Via Cristina Belgioioso, 171 - 20157 Milano, </a:t>
            </a:r>
            <a:r>
              <a:rPr sz="900" err="1"/>
              <a:t>Italy</a:t>
            </a:r>
            <a:endParaRPr sz="900"/>
          </a:p>
          <a:p>
            <a:pPr>
              <a:defRPr/>
            </a:pPr>
            <a:r>
              <a:rPr sz="900"/>
              <a:t>+39 02 30247421 – </a:t>
            </a:r>
            <a:r>
              <a:rPr sz="900" err="1"/>
              <a:t>presidenza@fht.org</a:t>
            </a:r>
            <a:r>
              <a:rPr sz="900"/>
              <a:t> 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3164F2D9-2421-45A2-A17B-6CF5B354DE81}"/>
              </a:ext>
            </a:extLst>
          </p:cNvPr>
          <p:cNvSpPr txBox="1">
            <a:spLocks/>
          </p:cNvSpPr>
          <p:nvPr/>
        </p:nvSpPr>
        <p:spPr>
          <a:xfrm>
            <a:off x="515938" y="1893888"/>
            <a:ext cx="2522537" cy="700087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ts val="15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2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100" b="1"/>
              <a:t>Grazie.</a:t>
            </a:r>
          </a:p>
        </p:txBody>
      </p:sp>
      <p:pic>
        <p:nvPicPr>
          <p:cNvPr id="5" name="Immagine 9">
            <a:hlinkClick r:id="rId3"/>
            <a:extLst>
              <a:ext uri="{FF2B5EF4-FFF2-40B4-BE49-F238E27FC236}">
                <a16:creationId xmlns:a16="http://schemas.microsoft.com/office/drawing/2014/main" id="{3815B827-A58F-4790-A867-2D4CC067A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4383088"/>
            <a:ext cx="32226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10">
            <a:hlinkClick r:id="rId5"/>
            <a:extLst>
              <a:ext uri="{FF2B5EF4-FFF2-40B4-BE49-F238E27FC236}">
                <a16:creationId xmlns:a16="http://schemas.microsoft.com/office/drawing/2014/main" id="{DB1CCBBC-887A-4AEB-90B3-2DE0E6571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magine 11">
            <a:hlinkClick r:id="rId7"/>
            <a:extLst>
              <a:ext uri="{FF2B5EF4-FFF2-40B4-BE49-F238E27FC236}">
                <a16:creationId xmlns:a16="http://schemas.microsoft.com/office/drawing/2014/main" id="{567E48B2-64CC-438D-B634-87B6184C7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363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12">
            <a:hlinkClick r:id="rId9"/>
            <a:extLst>
              <a:ext uri="{FF2B5EF4-FFF2-40B4-BE49-F238E27FC236}">
                <a16:creationId xmlns:a16="http://schemas.microsoft.com/office/drawing/2014/main" id="{0D8F071A-92F8-4048-B261-C4488531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8" y="4383088"/>
            <a:ext cx="3206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egnaposto testo 2">
            <a:hlinkClick r:id="rId11"/>
            <a:extLst>
              <a:ext uri="{FF2B5EF4-FFF2-40B4-BE49-F238E27FC236}">
                <a16:creationId xmlns:a16="http://schemas.microsoft.com/office/drawing/2014/main" id="{251650B1-4C0B-4E6E-830A-BE8A9B156B5B}"/>
              </a:ext>
            </a:extLst>
          </p:cNvPr>
          <p:cNvSpPr txBox="1">
            <a:spLocks/>
          </p:cNvSpPr>
          <p:nvPr/>
        </p:nvSpPr>
        <p:spPr>
          <a:xfrm>
            <a:off x="522288" y="4481513"/>
            <a:ext cx="2522537" cy="14287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15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it-IT" sz="12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900" err="1"/>
              <a:t>www.humantechnopole.it</a:t>
            </a:r>
            <a:endParaRPr sz="900"/>
          </a:p>
        </p:txBody>
      </p:sp>
      <p:sp>
        <p:nvSpPr>
          <p:cNvPr id="10" name="Figura a mano libera 19">
            <a:extLst>
              <a:ext uri="{FF2B5EF4-FFF2-40B4-BE49-F238E27FC236}">
                <a16:creationId xmlns:a16="http://schemas.microsoft.com/office/drawing/2014/main" id="{AADDD036-2286-4BE8-BABF-0AEB5C9E1212}"/>
              </a:ext>
            </a:extLst>
          </p:cNvPr>
          <p:cNvSpPr/>
          <p:nvPr/>
        </p:nvSpPr>
        <p:spPr>
          <a:xfrm>
            <a:off x="5310188" y="0"/>
            <a:ext cx="3833812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</p:spTree>
    <p:extLst>
      <p:ext uri="{BB962C8B-B14F-4D97-AF65-F5344CB8AC3E}">
        <p14:creationId xmlns:p14="http://schemas.microsoft.com/office/powerpoint/2010/main" val="439047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3"/>
          </p:nvPr>
        </p:nvSpPr>
        <p:spPr>
          <a:xfrm>
            <a:off x="531817" y="1558528"/>
            <a:ext cx="8093071" cy="2556272"/>
          </a:xfrm>
        </p:spPr>
        <p:txBody>
          <a:bodyPr lIns="90000">
            <a:normAutofit/>
          </a:bodyPr>
          <a:lstStyle>
            <a:lvl1pPr>
              <a:lnSpc>
                <a:spcPts val="1650"/>
              </a:lnSpc>
              <a:defRPr sz="1050"/>
            </a:lvl1pPr>
            <a:lvl2pPr>
              <a:lnSpc>
                <a:spcPts val="1650"/>
              </a:lnSpc>
              <a:defRPr sz="1050"/>
            </a:lvl2pPr>
            <a:lvl3pPr>
              <a:lnSpc>
                <a:spcPts val="1650"/>
              </a:lnSpc>
              <a:defRPr sz="1050"/>
            </a:lvl3pPr>
            <a:lvl4pPr>
              <a:lnSpc>
                <a:spcPts val="1650"/>
              </a:lnSpc>
              <a:defRPr sz="1050"/>
            </a:lvl4pPr>
            <a:lvl5pPr>
              <a:lnSpc>
                <a:spcPts val="1650"/>
              </a:lnSpc>
              <a:defRPr sz="105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60676"/>
            <a:ext cx="7042690" cy="367904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DF171B-0E2A-4C23-9A86-CDD7A82FC2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E4C5C-48D5-4AEC-961E-80D127474846}" type="datetime1">
              <a:rPr lang="it-IT" smtClean="0"/>
              <a:t>07/02/2025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6C9123F-429A-423B-97E4-6720215F2C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BD388D9-19E7-45D8-AA3A-C7967C5858B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95721-B9FB-419D-A380-4E41A9664EA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7405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C9C59D8B-D65E-459D-A2C2-5B54FA98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39E94-1348-4736-92F9-1234789CEC9F}" type="datetime1">
              <a:rPr lang="it-IT" smtClean="0"/>
              <a:t>07/02/2025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909E120F-4A44-49EB-97EE-30F0557D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B963ACCC-79B8-4F01-B00F-833D4D52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00714-A659-4419-AB62-DCBDF1B3CC96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65585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D200-756E-4BD5-94CD-040FC5ADA91E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4E21CD6-99F2-7E4D-A657-D54AFF29A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3296A98-0372-4E43-A230-3C94B5345B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1495" y="1283494"/>
            <a:ext cx="5811573" cy="31546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062011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72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8" name="Segnaposto immagine 7"/>
          <p:cNvSpPr>
            <a:spLocks noGrp="1"/>
          </p:cNvSpPr>
          <p:nvPr>
            <p:ph type="pic" sz="quarter" idx="16"/>
          </p:nvPr>
        </p:nvSpPr>
        <p:spPr>
          <a:xfrm>
            <a:off x="521494" y="1275160"/>
            <a:ext cx="3898106" cy="334922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0" name="Segnaposto immagine 7"/>
          <p:cNvSpPr>
            <a:spLocks noGrp="1"/>
          </p:cNvSpPr>
          <p:nvPr>
            <p:ph type="pic" sz="quarter" idx="17"/>
          </p:nvPr>
        </p:nvSpPr>
        <p:spPr>
          <a:xfrm>
            <a:off x="4724400" y="1275160"/>
            <a:ext cx="3902199" cy="334922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C67306C8-C11E-4237-B6F7-EB2CD8CEC79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22679-E10E-48F8-BF61-104CC89372A4}" type="datetime1">
              <a:rPr lang="it-IT" smtClean="0"/>
              <a:t>07/02/2025</a:t>
            </a:fld>
            <a:endParaRPr lang="it-IT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97CA60A8-0B4E-420D-9532-F9A24CC4596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9914BA17-39AF-4D7D-AD52-5ADD631A02D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38296C-54D4-4502-8CF8-9793857A50B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27785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8F880-B454-4EDD-BAB0-2296B31CF879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7814FC6-097D-FC4A-A257-0D92A1A447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34018" y="1275160"/>
            <a:ext cx="3905250" cy="3092054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12" name="Segnaposto testo 8">
            <a:extLst>
              <a:ext uri="{FF2B5EF4-FFF2-40B4-BE49-F238E27FC236}">
                <a16:creationId xmlns:a16="http://schemas.microsoft.com/office/drawing/2014/main" id="{BAAF2565-3FB3-0A4E-A440-F2A7605FC0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1550" y="1275160"/>
            <a:ext cx="3905250" cy="3092054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2A0214BE-4E73-C748-8C8F-4FC5A7609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429730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76">
          <p15:clr>
            <a:srgbClr val="FBAE40"/>
          </p15:clr>
        </p15:guide>
        <p15:guide id="6" pos="370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9E50-78EB-40E1-82CD-3533547C85FE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E77CFEE1-98E2-FA4C-A154-4BDBE5723E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1494" y="1275160"/>
            <a:ext cx="3898106" cy="334922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Clicca per inserire un’immagine</a:t>
            </a:r>
          </a:p>
        </p:txBody>
      </p:sp>
      <p:sp>
        <p:nvSpPr>
          <p:cNvPr id="10" name="Segnaposto immagine 7">
            <a:extLst>
              <a:ext uri="{FF2B5EF4-FFF2-40B4-BE49-F238E27FC236}">
                <a16:creationId xmlns:a16="http://schemas.microsoft.com/office/drawing/2014/main" id="{05081ECB-0F5E-0049-9169-80C88D4030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24400" y="1275160"/>
            <a:ext cx="3902199" cy="334922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6950599F-1A08-194D-9B86-F17ED406ED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860421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>
          <p15:clr>
            <a:srgbClr val="FBAE40"/>
          </p15:clr>
        </p15:guide>
        <p15:guide id="2" orient="horz" pos="2160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5687-9B2A-4A99-BA8C-DBAB75537FC7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0" name="Segnaposto immagine 7">
            <a:extLst>
              <a:ext uri="{FF2B5EF4-FFF2-40B4-BE49-F238E27FC236}">
                <a16:creationId xmlns:a16="http://schemas.microsoft.com/office/drawing/2014/main" id="{05081ECB-0F5E-0049-9169-80C88D4030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24400" y="1275160"/>
            <a:ext cx="3902199" cy="30920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13" name="Segnaposto testo 8">
            <a:extLst>
              <a:ext uri="{FF2B5EF4-FFF2-40B4-BE49-F238E27FC236}">
                <a16:creationId xmlns:a16="http://schemas.microsoft.com/office/drawing/2014/main" id="{71D19E43-B867-7B4F-AE72-8F5D2A30AC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1494" y="1275160"/>
            <a:ext cx="3905250" cy="3092054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79457485-6ED8-2644-AB29-7D46271731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816929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68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84B-C857-4A21-BEB6-E2A61EE6B741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E77CFEE1-98E2-FA4C-A154-4BDBE5723E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1493" y="1275160"/>
            <a:ext cx="8103395" cy="334922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33F22D91-54EB-774E-B408-D7FCBB9E33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911050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668">
          <p15:clr>
            <a:srgbClr val="FBAE40"/>
          </p15:clr>
        </p15:guide>
        <p15:guide id="4" orient="horz" pos="107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magini a tutt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02B1-80F7-4722-BA45-CC4CB0DA9BE5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E77CFEE1-98E2-FA4C-A154-4BDBE5723E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9144000" cy="46243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it-IT"/>
              <a:t>Clicca per inserire un’immagine</a:t>
            </a:r>
          </a:p>
        </p:txBody>
      </p:sp>
    </p:spTree>
    <p:extLst>
      <p:ext uri="{BB962C8B-B14F-4D97-AF65-F5344CB8AC3E}">
        <p14:creationId xmlns:p14="http://schemas.microsoft.com/office/powerpoint/2010/main" val="3264178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418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con filetti - uso eccezi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igura a mano libera 7">
            <a:extLst>
              <a:ext uri="{FF2B5EF4-FFF2-40B4-BE49-F238E27FC236}">
                <a16:creationId xmlns:a16="http://schemas.microsoft.com/office/drawing/2014/main" id="{9B57EEDA-2232-B54F-9922-CDBECBB02E92}"/>
              </a:ext>
            </a:extLst>
          </p:cNvPr>
          <p:cNvSpPr/>
          <p:nvPr userDrawn="1"/>
        </p:nvSpPr>
        <p:spPr>
          <a:xfrm>
            <a:off x="5309941" y="0"/>
            <a:ext cx="3834059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75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BEBE-9272-4B49-A51B-1CD05E536F4F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4E21CD6-99F2-7E4D-A657-D54AFF29A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3296A98-0372-4E43-A230-3C94B5345B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1495" y="1283494"/>
            <a:ext cx="5811573" cy="31546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7985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72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 pers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4D064-CC85-42C8-91D9-76EF7AF359F1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4E21CD6-99F2-7E4D-A657-D54AFF29A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83296A98-0372-4E43-A230-3C94B5345B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817" y="1240375"/>
            <a:ext cx="166137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19" name="Segnaposto immagine 7">
            <a:extLst>
              <a:ext uri="{FF2B5EF4-FFF2-40B4-BE49-F238E27FC236}">
                <a16:creationId xmlns:a16="http://schemas.microsoft.com/office/drawing/2014/main" id="{F72FBD70-D3BD-8245-8A89-C97134C7297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729346" y="335117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20" name="Segnaposto immagine 7">
            <a:extLst>
              <a:ext uri="{FF2B5EF4-FFF2-40B4-BE49-F238E27FC236}">
                <a16:creationId xmlns:a16="http://schemas.microsoft.com/office/drawing/2014/main" id="{BA2A7868-6BD3-F54F-A920-511E3FFEA43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926875" y="335117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21" name="Segnaposto immagine 7">
            <a:extLst>
              <a:ext uri="{FF2B5EF4-FFF2-40B4-BE49-F238E27FC236}">
                <a16:creationId xmlns:a16="http://schemas.microsoft.com/office/drawing/2014/main" id="{03AB74F0-C8F4-F34F-A5D7-576B544A0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7124404" y="335117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22" name="Segnaposto testo 6">
            <a:extLst>
              <a:ext uri="{FF2B5EF4-FFF2-40B4-BE49-F238E27FC236}">
                <a16:creationId xmlns:a16="http://schemas.microsoft.com/office/drawing/2014/main" id="{101A30BD-C984-0849-AA44-D7C225177A8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29346" y="1240375"/>
            <a:ext cx="166137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23" name="Segnaposto testo 6">
            <a:extLst>
              <a:ext uri="{FF2B5EF4-FFF2-40B4-BE49-F238E27FC236}">
                <a16:creationId xmlns:a16="http://schemas.microsoft.com/office/drawing/2014/main" id="{5B45FEAB-85DE-F84A-995D-7ED908B906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26875" y="1240375"/>
            <a:ext cx="166137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24" name="Segnaposto testo 6">
            <a:extLst>
              <a:ext uri="{FF2B5EF4-FFF2-40B4-BE49-F238E27FC236}">
                <a16:creationId xmlns:a16="http://schemas.microsoft.com/office/drawing/2014/main" id="{8AF82BDB-1B92-C54C-9248-D02462516F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4404" y="1240375"/>
            <a:ext cx="166137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5A63EDB8-A487-4049-A945-55DBF98599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1817" y="173543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14" name="Segnaposto immagine 7">
            <a:extLst>
              <a:ext uri="{FF2B5EF4-FFF2-40B4-BE49-F238E27FC236}">
                <a16:creationId xmlns:a16="http://schemas.microsoft.com/office/drawing/2014/main" id="{AEBAFE01-3BAE-FD4E-8DA7-EB1CFADF1A8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729346" y="173543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15" name="Segnaposto immagine 7">
            <a:extLst>
              <a:ext uri="{FF2B5EF4-FFF2-40B4-BE49-F238E27FC236}">
                <a16:creationId xmlns:a16="http://schemas.microsoft.com/office/drawing/2014/main" id="{6781C5D3-D277-0C45-B8F4-913EACDD42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26875" y="173543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16" name="Segnaposto immagine 7">
            <a:extLst>
              <a:ext uri="{FF2B5EF4-FFF2-40B4-BE49-F238E27FC236}">
                <a16:creationId xmlns:a16="http://schemas.microsoft.com/office/drawing/2014/main" id="{5AAEB79E-AFB4-C84A-9D96-99422248B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124404" y="173543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26" name="Segnaposto testo 6">
            <a:extLst>
              <a:ext uri="{FF2B5EF4-FFF2-40B4-BE49-F238E27FC236}">
                <a16:creationId xmlns:a16="http://schemas.microsoft.com/office/drawing/2014/main" id="{1177771C-4CCA-F24D-BF43-6B0D83A2213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1817" y="3310689"/>
            <a:ext cx="1661372" cy="1204121"/>
          </a:xfrm>
        </p:spPr>
        <p:txBody>
          <a:bodyPr>
            <a:noAutofit/>
          </a:bodyPr>
          <a:lstStyle>
            <a:lvl1pPr marL="0" indent="0">
              <a:buNone/>
              <a:defRPr sz="1125">
                <a:solidFill>
                  <a:schemeClr val="tx1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5611F52F-E145-FF48-B11B-1467B574FF3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31817" y="274310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8" name="Segnaposto testo 6">
            <a:extLst>
              <a:ext uri="{FF2B5EF4-FFF2-40B4-BE49-F238E27FC236}">
                <a16:creationId xmlns:a16="http://schemas.microsoft.com/office/drawing/2014/main" id="{2E2D06BE-F7BC-E442-9444-6DADCA3ED4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29346" y="274310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9" name="Segnaposto testo 6">
            <a:extLst>
              <a:ext uri="{FF2B5EF4-FFF2-40B4-BE49-F238E27FC236}">
                <a16:creationId xmlns:a16="http://schemas.microsoft.com/office/drawing/2014/main" id="{9276CF6B-1C84-4040-891D-F297056A42F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926875" y="274310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0" name="Segnaposto testo 6">
            <a:extLst>
              <a:ext uri="{FF2B5EF4-FFF2-40B4-BE49-F238E27FC236}">
                <a16:creationId xmlns:a16="http://schemas.microsoft.com/office/drawing/2014/main" id="{A3D9855F-6D70-1A48-A52D-A0A3EF71841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24404" y="274310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1" name="Segnaposto testo 6">
            <a:extLst>
              <a:ext uri="{FF2B5EF4-FFF2-40B4-BE49-F238E27FC236}">
                <a16:creationId xmlns:a16="http://schemas.microsoft.com/office/drawing/2014/main" id="{CB9F38F0-33A8-9642-91C7-A421CD3BE80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29346" y="435884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2" name="Segnaposto testo 6">
            <a:extLst>
              <a:ext uri="{FF2B5EF4-FFF2-40B4-BE49-F238E27FC236}">
                <a16:creationId xmlns:a16="http://schemas.microsoft.com/office/drawing/2014/main" id="{15698E26-AA15-C841-94B7-37438314144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26875" y="435884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3" name="Segnaposto testo 6">
            <a:extLst>
              <a:ext uri="{FF2B5EF4-FFF2-40B4-BE49-F238E27FC236}">
                <a16:creationId xmlns:a16="http://schemas.microsoft.com/office/drawing/2014/main" id="{8948997D-6358-6D4A-8406-EDD807BF60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124404" y="435884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90E02BBC-A4FB-7E4E-913F-5F6E4871A6D4}"/>
              </a:ext>
            </a:extLst>
          </p:cNvPr>
          <p:cNvCxnSpPr/>
          <p:nvPr userDrawn="1"/>
        </p:nvCxnSpPr>
        <p:spPr>
          <a:xfrm>
            <a:off x="2327912" y="1275160"/>
            <a:ext cx="0" cy="1738204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1 38">
            <a:extLst>
              <a:ext uri="{FF2B5EF4-FFF2-40B4-BE49-F238E27FC236}">
                <a16:creationId xmlns:a16="http://schemas.microsoft.com/office/drawing/2014/main" id="{4CCC2D89-FA62-E841-8082-A1190128551C}"/>
              </a:ext>
            </a:extLst>
          </p:cNvPr>
          <p:cNvCxnSpPr>
            <a:cxnSpLocks/>
          </p:cNvCxnSpPr>
          <p:nvPr userDrawn="1"/>
        </p:nvCxnSpPr>
        <p:spPr>
          <a:xfrm>
            <a:off x="4525442" y="1275160"/>
            <a:ext cx="0" cy="334922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1 39">
            <a:extLst>
              <a:ext uri="{FF2B5EF4-FFF2-40B4-BE49-F238E27FC236}">
                <a16:creationId xmlns:a16="http://schemas.microsoft.com/office/drawing/2014/main" id="{EEDCF08E-332D-F745-B561-747B0C5F6271}"/>
              </a:ext>
            </a:extLst>
          </p:cNvPr>
          <p:cNvCxnSpPr>
            <a:cxnSpLocks/>
          </p:cNvCxnSpPr>
          <p:nvPr userDrawn="1"/>
        </p:nvCxnSpPr>
        <p:spPr>
          <a:xfrm>
            <a:off x="6722971" y="1275160"/>
            <a:ext cx="0" cy="3349228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659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72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Advisory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6E8A-5279-46F9-BCD1-23E5DA31D166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4E21CD6-99F2-7E4D-A657-D54AFF29A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5A63EDB8-A487-4049-A945-55DBF98599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1817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14" name="Segnaposto immagine 7">
            <a:extLst>
              <a:ext uri="{FF2B5EF4-FFF2-40B4-BE49-F238E27FC236}">
                <a16:creationId xmlns:a16="http://schemas.microsoft.com/office/drawing/2014/main" id="{AEBAFE01-3BAE-FD4E-8DA7-EB1CFADF1A8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262310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15" name="Segnaposto immagine 7">
            <a:extLst>
              <a:ext uri="{FF2B5EF4-FFF2-40B4-BE49-F238E27FC236}">
                <a16:creationId xmlns:a16="http://schemas.microsoft.com/office/drawing/2014/main" id="{6781C5D3-D277-0C45-B8F4-913EACDD42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723296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16" name="Segnaposto immagine 7">
            <a:extLst>
              <a:ext uri="{FF2B5EF4-FFF2-40B4-BE49-F238E27FC236}">
                <a16:creationId xmlns:a16="http://schemas.microsoft.com/office/drawing/2014/main" id="{5AAEB79E-AFB4-C84A-9D96-99422248B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53788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27" name="Segnaposto testo 6">
            <a:extLst>
              <a:ext uri="{FF2B5EF4-FFF2-40B4-BE49-F238E27FC236}">
                <a16:creationId xmlns:a16="http://schemas.microsoft.com/office/drawing/2014/main" id="{5611F52F-E145-FF48-B11B-1467B574FF3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31817" y="2465633"/>
            <a:ext cx="1203020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8" name="Segnaposto testo 6">
            <a:extLst>
              <a:ext uri="{FF2B5EF4-FFF2-40B4-BE49-F238E27FC236}">
                <a16:creationId xmlns:a16="http://schemas.microsoft.com/office/drawing/2014/main" id="{2E2D06BE-F7BC-E442-9444-6DADCA3ED4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240442" y="2465633"/>
            <a:ext cx="122488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9" name="Segnaposto testo 6">
            <a:extLst>
              <a:ext uri="{FF2B5EF4-FFF2-40B4-BE49-F238E27FC236}">
                <a16:creationId xmlns:a16="http://schemas.microsoft.com/office/drawing/2014/main" id="{9276CF6B-1C84-4040-891D-F297056A42F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949067" y="2465633"/>
            <a:ext cx="1246749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0" name="Segnaposto testo 6">
            <a:extLst>
              <a:ext uri="{FF2B5EF4-FFF2-40B4-BE49-F238E27FC236}">
                <a16:creationId xmlns:a16="http://schemas.microsoft.com/office/drawing/2014/main" id="{A3D9855F-6D70-1A48-A52D-A0A3EF71841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657693" y="2465633"/>
            <a:ext cx="1268613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4" name="Segnaposto immagine 7">
            <a:extLst>
              <a:ext uri="{FF2B5EF4-FFF2-40B4-BE49-F238E27FC236}">
                <a16:creationId xmlns:a16="http://schemas.microsoft.com/office/drawing/2014/main" id="{B49843AD-8F16-7B4A-84E8-604925177A2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992803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35" name="Segnaposto testo 6">
            <a:extLst>
              <a:ext uri="{FF2B5EF4-FFF2-40B4-BE49-F238E27FC236}">
                <a16:creationId xmlns:a16="http://schemas.microsoft.com/office/drawing/2014/main" id="{FE3DB636-4B10-4048-8898-2CE9BE29832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453788" y="2465633"/>
            <a:ext cx="1268605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cxnSp>
        <p:nvCxnSpPr>
          <p:cNvPr id="38" name="Connettore 1 37">
            <a:extLst>
              <a:ext uri="{FF2B5EF4-FFF2-40B4-BE49-F238E27FC236}">
                <a16:creationId xmlns:a16="http://schemas.microsoft.com/office/drawing/2014/main" id="{90E02BBC-A4FB-7E4E-913F-5F6E4871A6D4}"/>
              </a:ext>
            </a:extLst>
          </p:cNvPr>
          <p:cNvCxnSpPr>
            <a:cxnSpLocks/>
          </p:cNvCxnSpPr>
          <p:nvPr userDrawn="1"/>
        </p:nvCxnSpPr>
        <p:spPr>
          <a:xfrm>
            <a:off x="1869563" y="1275160"/>
            <a:ext cx="0" cy="191530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0430E1A8-345F-7047-8365-488F668EFBA3}"/>
              </a:ext>
            </a:extLst>
          </p:cNvPr>
          <p:cNvCxnSpPr>
            <a:cxnSpLocks/>
          </p:cNvCxnSpPr>
          <p:nvPr userDrawn="1"/>
        </p:nvCxnSpPr>
        <p:spPr>
          <a:xfrm>
            <a:off x="3600056" y="1275160"/>
            <a:ext cx="0" cy="191530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1 36">
            <a:extLst>
              <a:ext uri="{FF2B5EF4-FFF2-40B4-BE49-F238E27FC236}">
                <a16:creationId xmlns:a16="http://schemas.microsoft.com/office/drawing/2014/main" id="{57EDC380-1429-194E-8E2A-DFD9EB4B63F4}"/>
              </a:ext>
            </a:extLst>
          </p:cNvPr>
          <p:cNvCxnSpPr>
            <a:cxnSpLocks/>
          </p:cNvCxnSpPr>
          <p:nvPr userDrawn="1"/>
        </p:nvCxnSpPr>
        <p:spPr>
          <a:xfrm>
            <a:off x="5330549" y="1275160"/>
            <a:ext cx="0" cy="191530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4E850651-F67D-A64C-A2A7-5ECD18D70474}"/>
              </a:ext>
            </a:extLst>
          </p:cNvPr>
          <p:cNvCxnSpPr>
            <a:cxnSpLocks/>
          </p:cNvCxnSpPr>
          <p:nvPr userDrawn="1"/>
        </p:nvCxnSpPr>
        <p:spPr>
          <a:xfrm>
            <a:off x="7061042" y="1275160"/>
            <a:ext cx="0" cy="191530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testo 16">
            <a:extLst>
              <a:ext uri="{FF2B5EF4-FFF2-40B4-BE49-F238E27FC236}">
                <a16:creationId xmlns:a16="http://schemas.microsoft.com/office/drawing/2014/main" id="{B0E49DAB-141D-6E44-B0C8-E4665B7D86FD}"/>
              </a:ext>
            </a:extLst>
          </p:cNvPr>
          <p:cNvSpPr>
            <a:spLocks noGrp="1"/>
          </p:cNvSpPr>
          <p:nvPr userDrawn="1">
            <p:ph type="body" sz="quarter" idx="38"/>
          </p:nvPr>
        </p:nvSpPr>
        <p:spPr>
          <a:xfrm>
            <a:off x="532210" y="3790336"/>
            <a:ext cx="8092678" cy="834052"/>
          </a:xfrm>
          <a:gradFill>
            <a:gsLst>
              <a:gs pos="0">
                <a:schemeClr val="accent2"/>
              </a:gs>
              <a:gs pos="30000">
                <a:schemeClr val="accent3"/>
              </a:gs>
              <a:gs pos="89000">
                <a:schemeClr val="accent6"/>
              </a:gs>
            </a:gsLst>
            <a:lin ang="19800000" scaled="0"/>
          </a:gradFill>
        </p:spPr>
        <p:txBody>
          <a:bodyPr anchor="ctr">
            <a:noAutofit/>
          </a:bodyPr>
          <a:lstStyle>
            <a:lvl1pPr marL="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1pPr>
            <a:lvl2pPr marL="34290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2pPr>
            <a:lvl3pPr marL="68580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3pPr>
            <a:lvl4pPr marL="102870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4pPr>
            <a:lvl5pPr marL="137160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54915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725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ership scientif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7D24B-20B5-4C28-93EC-9B6DDFE53506}" type="datetime1">
              <a:rPr lang="it-IT" smtClean="0"/>
              <a:t>07/02/2025</a:t>
            </a:fld>
            <a:endParaRPr lang="it-IT"/>
          </a:p>
        </p:txBody>
      </p:sp>
      <p:sp>
        <p:nvSpPr>
          <p:cNvPr id="48" name="Segnaposto testo 6">
            <a:extLst>
              <a:ext uri="{FF2B5EF4-FFF2-40B4-BE49-F238E27FC236}">
                <a16:creationId xmlns:a16="http://schemas.microsoft.com/office/drawing/2014/main" id="{C36DCD34-AFD2-DA4B-BEC4-0FBA9144E6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81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4E21CD6-99F2-7E4D-A657-D54AFF29A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5A63EDB8-A487-4049-A945-55DBF98599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1816" y="1801414"/>
            <a:ext cx="1215000" cy="121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49" name="Segnaposto testo 6">
            <a:extLst>
              <a:ext uri="{FF2B5EF4-FFF2-40B4-BE49-F238E27FC236}">
                <a16:creationId xmlns:a16="http://schemas.microsoft.com/office/drawing/2014/main" id="{9CB52307-AD8F-1045-8F2C-5F24685B8F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8493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51" name="Segnaposto immagine 7">
            <a:extLst>
              <a:ext uri="{FF2B5EF4-FFF2-40B4-BE49-F238E27FC236}">
                <a16:creationId xmlns:a16="http://schemas.microsoft.com/office/drawing/2014/main" id="{87787A05-FC18-064F-A027-2E632DFF5929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636322" y="1801414"/>
            <a:ext cx="1215000" cy="121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56" name="Segnaposto immagine 7">
            <a:extLst>
              <a:ext uri="{FF2B5EF4-FFF2-40B4-BE49-F238E27FC236}">
                <a16:creationId xmlns:a16="http://schemas.microsoft.com/office/drawing/2014/main" id="{879CF493-C0C4-E843-8BE0-B845E1FF254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31816" y="3229760"/>
            <a:ext cx="1215000" cy="121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60" name="Segnaposto immagine 7">
            <a:extLst>
              <a:ext uri="{FF2B5EF4-FFF2-40B4-BE49-F238E27FC236}">
                <a16:creationId xmlns:a16="http://schemas.microsoft.com/office/drawing/2014/main" id="{B33C1F27-34EA-EF4F-A39E-15F7DFBE8D9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636322" y="3229760"/>
            <a:ext cx="1215000" cy="121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2AE772A9-464B-4740-9036-9425F6C8A0BE}"/>
              </a:ext>
            </a:extLst>
          </p:cNvPr>
          <p:cNvSpPr/>
          <p:nvPr userDrawn="1"/>
        </p:nvSpPr>
        <p:spPr>
          <a:xfrm flipH="1">
            <a:off x="1746816" y="1801414"/>
            <a:ext cx="2773229" cy="12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75"/>
              <a:t> </a:t>
            </a:r>
          </a:p>
        </p:txBody>
      </p:sp>
      <p:sp>
        <p:nvSpPr>
          <p:cNvPr id="64" name="Segnaposto testo 6">
            <a:extLst>
              <a:ext uri="{FF2B5EF4-FFF2-40B4-BE49-F238E27FC236}">
                <a16:creationId xmlns:a16="http://schemas.microsoft.com/office/drawing/2014/main" id="{0EAB578F-E1E3-3D41-B7E1-EAC2975161C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873097" y="1899690"/>
            <a:ext cx="2552706" cy="1104740"/>
          </a:xfrm>
        </p:spPr>
        <p:txBody>
          <a:bodyPr>
            <a:noAutofit/>
          </a:bodyPr>
          <a:lstStyle>
            <a:lvl1pPr marL="0" indent="0">
              <a:lnSpc>
                <a:spcPts val="975"/>
              </a:lnSpc>
              <a:spcBef>
                <a:spcPts val="75"/>
              </a:spcBef>
              <a:buNone/>
              <a:defRPr sz="75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Inserire Nome Cognome</a:t>
            </a:r>
          </a:p>
          <a:p>
            <a:r>
              <a:rPr lang="it-IT"/>
              <a:t>Testo descrittivo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CE33E1E8-B678-A645-8B18-2B153AAB01C9}"/>
              </a:ext>
            </a:extLst>
          </p:cNvPr>
          <p:cNvSpPr/>
          <p:nvPr userDrawn="1"/>
        </p:nvSpPr>
        <p:spPr>
          <a:xfrm flipH="1">
            <a:off x="5851322" y="1801414"/>
            <a:ext cx="2773229" cy="12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75"/>
              <a:t> </a:t>
            </a:r>
          </a:p>
        </p:txBody>
      </p:sp>
      <p:sp>
        <p:nvSpPr>
          <p:cNvPr id="66" name="Segnaposto testo 6">
            <a:extLst>
              <a:ext uri="{FF2B5EF4-FFF2-40B4-BE49-F238E27FC236}">
                <a16:creationId xmlns:a16="http://schemas.microsoft.com/office/drawing/2014/main" id="{76886713-1208-3D4B-8E81-833C1F25EF6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77604" y="1899690"/>
            <a:ext cx="2552706" cy="1104740"/>
          </a:xfrm>
        </p:spPr>
        <p:txBody>
          <a:bodyPr>
            <a:noAutofit/>
          </a:bodyPr>
          <a:lstStyle>
            <a:lvl1pPr marL="0" indent="0">
              <a:lnSpc>
                <a:spcPts val="975"/>
              </a:lnSpc>
              <a:spcBef>
                <a:spcPts val="75"/>
              </a:spcBef>
              <a:buNone/>
              <a:defRPr sz="750">
                <a:solidFill>
                  <a:schemeClr val="accent1"/>
                </a:solidFill>
              </a:defRPr>
            </a:lvl1pPr>
          </a:lstStyle>
          <a:p>
            <a:r>
              <a:rPr lang="it-IT"/>
              <a:t>Inserire Nome Cognome</a:t>
            </a:r>
          </a:p>
          <a:p>
            <a:r>
              <a:rPr lang="it-IT"/>
              <a:t>Testo descrittivo</a:t>
            </a: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AFAB77FE-236B-0741-84D0-02A65D0D6E11}"/>
              </a:ext>
            </a:extLst>
          </p:cNvPr>
          <p:cNvSpPr/>
          <p:nvPr userDrawn="1"/>
        </p:nvSpPr>
        <p:spPr>
          <a:xfrm flipH="1">
            <a:off x="1746816" y="3229760"/>
            <a:ext cx="2773229" cy="12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75"/>
              <a:t> </a:t>
            </a:r>
          </a:p>
        </p:txBody>
      </p:sp>
      <p:sp>
        <p:nvSpPr>
          <p:cNvPr id="68" name="Segnaposto testo 6">
            <a:extLst>
              <a:ext uri="{FF2B5EF4-FFF2-40B4-BE49-F238E27FC236}">
                <a16:creationId xmlns:a16="http://schemas.microsoft.com/office/drawing/2014/main" id="{97BB2C44-04F3-4A41-BCCF-87CB4D6184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73097" y="3328036"/>
            <a:ext cx="2552706" cy="1104740"/>
          </a:xfrm>
        </p:spPr>
        <p:txBody>
          <a:bodyPr>
            <a:noAutofit/>
          </a:bodyPr>
          <a:lstStyle>
            <a:lvl1pPr marL="0" indent="0">
              <a:lnSpc>
                <a:spcPts val="975"/>
              </a:lnSpc>
              <a:spcBef>
                <a:spcPts val="75"/>
              </a:spcBef>
              <a:buNone/>
              <a:defRPr sz="750">
                <a:solidFill>
                  <a:schemeClr val="accent1"/>
                </a:solidFill>
              </a:defRPr>
            </a:lvl1pPr>
          </a:lstStyle>
          <a:p>
            <a:r>
              <a:rPr lang="it-IT"/>
              <a:t>Inserire Nome Cognome</a:t>
            </a:r>
          </a:p>
          <a:p>
            <a:r>
              <a:rPr lang="it-IT"/>
              <a:t>Testo descrittivo</a:t>
            </a: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7D741532-1822-DB4E-8A40-B8E4ED85B8D0}"/>
              </a:ext>
            </a:extLst>
          </p:cNvPr>
          <p:cNvSpPr/>
          <p:nvPr userDrawn="1"/>
        </p:nvSpPr>
        <p:spPr>
          <a:xfrm flipH="1">
            <a:off x="5851322" y="3229760"/>
            <a:ext cx="2773229" cy="1215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75"/>
              <a:t> </a:t>
            </a:r>
          </a:p>
        </p:txBody>
      </p:sp>
      <p:sp>
        <p:nvSpPr>
          <p:cNvPr id="70" name="Segnaposto testo 6">
            <a:extLst>
              <a:ext uri="{FF2B5EF4-FFF2-40B4-BE49-F238E27FC236}">
                <a16:creationId xmlns:a16="http://schemas.microsoft.com/office/drawing/2014/main" id="{7E74A903-AE15-8B41-A81D-7875FEBA027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977604" y="3328036"/>
            <a:ext cx="2552706" cy="1104740"/>
          </a:xfrm>
        </p:spPr>
        <p:txBody>
          <a:bodyPr>
            <a:noAutofit/>
          </a:bodyPr>
          <a:lstStyle>
            <a:lvl1pPr marL="0" indent="0">
              <a:lnSpc>
                <a:spcPts val="975"/>
              </a:lnSpc>
              <a:spcBef>
                <a:spcPts val="75"/>
              </a:spcBef>
              <a:buNone/>
              <a:defRPr sz="750">
                <a:solidFill>
                  <a:schemeClr val="accent1"/>
                </a:solidFill>
              </a:defRPr>
            </a:lvl1pPr>
          </a:lstStyle>
          <a:p>
            <a:r>
              <a:rPr lang="it-IT"/>
              <a:t>Inserire Nome Cognome</a:t>
            </a:r>
          </a:p>
          <a:p>
            <a:r>
              <a:rPr lang="it-IT"/>
              <a:t>Testo descrittivo</a:t>
            </a:r>
          </a:p>
        </p:txBody>
      </p:sp>
    </p:spTree>
    <p:extLst>
      <p:ext uri="{BB962C8B-B14F-4D97-AF65-F5344CB8AC3E}">
        <p14:creationId xmlns:p14="http://schemas.microsoft.com/office/powerpoint/2010/main" val="567786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725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ema pers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55E6-A772-4F5B-8057-7D774E876209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4E21CD6-99F2-7E4D-A657-D54AFF29A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  <p:sp>
        <p:nvSpPr>
          <p:cNvPr id="58" name="Figura a mano libera 57">
            <a:extLst>
              <a:ext uri="{FF2B5EF4-FFF2-40B4-BE49-F238E27FC236}">
                <a16:creationId xmlns:a16="http://schemas.microsoft.com/office/drawing/2014/main" id="{BEDB44CB-99E7-BC4A-80FF-EA01E028A3D3}"/>
              </a:ext>
            </a:extLst>
          </p:cNvPr>
          <p:cNvSpPr/>
          <p:nvPr userDrawn="1"/>
        </p:nvSpPr>
        <p:spPr>
          <a:xfrm>
            <a:off x="5309941" y="0"/>
            <a:ext cx="3834059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75"/>
          </a:p>
        </p:txBody>
      </p:sp>
      <p:sp>
        <p:nvSpPr>
          <p:cNvPr id="43" name="Segnaposto testo 6">
            <a:extLst>
              <a:ext uri="{FF2B5EF4-FFF2-40B4-BE49-F238E27FC236}">
                <a16:creationId xmlns:a16="http://schemas.microsoft.com/office/drawing/2014/main" id="{1631CF2C-2E57-EA41-8EC5-B9C84FE114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81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46" name="Segnaposto testo 6">
            <a:extLst>
              <a:ext uri="{FF2B5EF4-FFF2-40B4-BE49-F238E27FC236}">
                <a16:creationId xmlns:a16="http://schemas.microsoft.com/office/drawing/2014/main" id="{787B58B9-3E23-3F47-8190-DB483E61012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8493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379F1EB-95FB-F84D-B184-693AEBAF6A5C}"/>
              </a:ext>
            </a:extLst>
          </p:cNvPr>
          <p:cNvSpPr/>
          <p:nvPr userDrawn="1"/>
        </p:nvSpPr>
        <p:spPr>
          <a:xfrm>
            <a:off x="521493" y="1735430"/>
            <a:ext cx="3898106" cy="28889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75"/>
          </a:p>
        </p:txBody>
      </p:sp>
      <p:sp>
        <p:nvSpPr>
          <p:cNvPr id="47" name="Segnaposto immagine 7">
            <a:extLst>
              <a:ext uri="{FF2B5EF4-FFF2-40B4-BE49-F238E27FC236}">
                <a16:creationId xmlns:a16="http://schemas.microsoft.com/office/drawing/2014/main" id="{E6C312F2-60FB-7342-B9A7-700BB986A5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6166" y="191978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50" name="Segnaposto testo 6">
            <a:extLst>
              <a:ext uri="{FF2B5EF4-FFF2-40B4-BE49-F238E27FC236}">
                <a16:creationId xmlns:a16="http://schemas.microsoft.com/office/drawing/2014/main" id="{6F6AFF9D-A46A-1A4F-A622-A4FEC4E83F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6166" y="3049130"/>
            <a:ext cx="3457901" cy="1385948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3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Testo descrittivo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C4077B-C432-294A-851B-9F10F74564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55840" y="1822984"/>
            <a:ext cx="2563758" cy="1072753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125"/>
            </a:lvl1pPr>
            <a:lvl2pPr marL="342900" indent="0">
              <a:buNone/>
              <a:defRPr sz="1125"/>
            </a:lvl2pPr>
            <a:lvl3pPr marL="685800" indent="0">
              <a:buNone/>
              <a:defRPr sz="1125"/>
            </a:lvl3pPr>
            <a:lvl4pPr marL="1028700" indent="0">
              <a:buNone/>
              <a:defRPr sz="1125"/>
            </a:lvl4pPr>
            <a:lvl5pPr marL="1371600" indent="0">
              <a:buNone/>
              <a:defRPr sz="1125"/>
            </a:lvl5pPr>
          </a:lstStyle>
          <a:p>
            <a:pPr lvl="0"/>
            <a:r>
              <a:rPr lang="it-IT"/>
              <a:t>Inserire Nome Cognome</a:t>
            </a:r>
          </a:p>
          <a:p>
            <a:pPr lvl="0"/>
            <a:r>
              <a:rPr lang="it-IT"/>
              <a:t>Inserire carica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5A05D98E-8D55-E34D-B2BF-F32ECAB68C27}"/>
              </a:ext>
            </a:extLst>
          </p:cNvPr>
          <p:cNvSpPr/>
          <p:nvPr userDrawn="1"/>
        </p:nvSpPr>
        <p:spPr>
          <a:xfrm>
            <a:off x="4729537" y="1735430"/>
            <a:ext cx="3898106" cy="28889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75"/>
          </a:p>
        </p:txBody>
      </p:sp>
      <p:sp>
        <p:nvSpPr>
          <p:cNvPr id="55" name="Segnaposto immagine 7">
            <a:extLst>
              <a:ext uri="{FF2B5EF4-FFF2-40B4-BE49-F238E27FC236}">
                <a16:creationId xmlns:a16="http://schemas.microsoft.com/office/drawing/2014/main" id="{B46C8524-E088-9648-A301-BBCC7442524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4924210" y="191978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56" name="Segnaposto testo 6">
            <a:extLst>
              <a:ext uri="{FF2B5EF4-FFF2-40B4-BE49-F238E27FC236}">
                <a16:creationId xmlns:a16="http://schemas.microsoft.com/office/drawing/2014/main" id="{9A2E965E-56B5-AB40-BB11-D7C80D67353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24210" y="3049130"/>
            <a:ext cx="3457901" cy="1385948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3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Testo descrittivo</a:t>
            </a:r>
          </a:p>
        </p:txBody>
      </p:sp>
      <p:sp>
        <p:nvSpPr>
          <p:cNvPr id="57" name="Segnaposto testo 11">
            <a:extLst>
              <a:ext uri="{FF2B5EF4-FFF2-40B4-BE49-F238E27FC236}">
                <a16:creationId xmlns:a16="http://schemas.microsoft.com/office/drawing/2014/main" id="{0578A517-2500-9749-BE4D-50C344625A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63884" y="1822984"/>
            <a:ext cx="2563758" cy="1072753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125"/>
            </a:lvl1pPr>
            <a:lvl2pPr marL="342900" indent="0">
              <a:buNone/>
              <a:defRPr sz="1125"/>
            </a:lvl2pPr>
            <a:lvl3pPr marL="685800" indent="0">
              <a:buNone/>
              <a:defRPr sz="1125"/>
            </a:lvl3pPr>
            <a:lvl4pPr marL="1028700" indent="0">
              <a:buNone/>
              <a:defRPr sz="1125"/>
            </a:lvl4pPr>
            <a:lvl5pPr marL="1371600" indent="0">
              <a:buNone/>
              <a:defRPr sz="1125"/>
            </a:lvl5pPr>
          </a:lstStyle>
          <a:p>
            <a:pPr lvl="0"/>
            <a:r>
              <a:rPr lang="it-IT"/>
              <a:t>Inserire Nome Cognome</a:t>
            </a:r>
          </a:p>
          <a:p>
            <a:pPr lvl="0"/>
            <a:r>
              <a:rPr lang="it-IT"/>
              <a:t>Inserire carica</a:t>
            </a:r>
          </a:p>
        </p:txBody>
      </p:sp>
    </p:spTree>
    <p:extLst>
      <p:ext uri="{BB962C8B-B14F-4D97-AF65-F5344CB8AC3E}">
        <p14:creationId xmlns:p14="http://schemas.microsoft.com/office/powerpoint/2010/main" val="4062134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72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+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immagine 7"/>
          <p:cNvSpPr>
            <a:spLocks noGrp="1"/>
          </p:cNvSpPr>
          <p:nvPr>
            <p:ph type="pic" sz="quarter" idx="17"/>
          </p:nvPr>
        </p:nvSpPr>
        <p:spPr>
          <a:xfrm>
            <a:off x="4724400" y="1275160"/>
            <a:ext cx="3902199" cy="309205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testo 8"/>
          <p:cNvSpPr>
            <a:spLocks noGrp="1"/>
          </p:cNvSpPr>
          <p:nvPr>
            <p:ph type="body" sz="quarter" idx="18"/>
          </p:nvPr>
        </p:nvSpPr>
        <p:spPr>
          <a:xfrm>
            <a:off x="521494" y="1275160"/>
            <a:ext cx="3905250" cy="3092054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14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data 3">
            <a:extLst>
              <a:ext uri="{FF2B5EF4-FFF2-40B4-BE49-F238E27FC236}">
                <a16:creationId xmlns:a16="http://schemas.microsoft.com/office/drawing/2014/main" id="{494A9C50-E9A3-4A22-8284-72033BE2E56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D65D0-EDAB-46BC-954E-5A00EEFF795E}" type="datetime1">
              <a:rPr lang="it-IT" smtClean="0"/>
              <a:t>07/02/2025</a:t>
            </a:fld>
            <a:endParaRPr lang="it-IT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74C1526-1665-455A-BC36-5F77E4B19FF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0C41616A-0104-4016-8253-29009484E3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F56E9-D6E9-44FB-BF67-D363BC48A79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45092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hema pers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667F-DF58-40CA-9F99-34CEA3599670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4E21CD6-99F2-7E4D-A657-D54AFF29A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  <p:sp>
        <p:nvSpPr>
          <p:cNvPr id="58" name="Figura a mano libera 57">
            <a:extLst>
              <a:ext uri="{FF2B5EF4-FFF2-40B4-BE49-F238E27FC236}">
                <a16:creationId xmlns:a16="http://schemas.microsoft.com/office/drawing/2014/main" id="{BEDB44CB-99E7-BC4A-80FF-EA01E028A3D3}"/>
              </a:ext>
            </a:extLst>
          </p:cNvPr>
          <p:cNvSpPr/>
          <p:nvPr userDrawn="1"/>
        </p:nvSpPr>
        <p:spPr>
          <a:xfrm>
            <a:off x="5309941" y="0"/>
            <a:ext cx="3834059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75"/>
          </a:p>
        </p:txBody>
      </p:sp>
      <p:sp>
        <p:nvSpPr>
          <p:cNvPr id="43" name="Segnaposto testo 6">
            <a:extLst>
              <a:ext uri="{FF2B5EF4-FFF2-40B4-BE49-F238E27FC236}">
                <a16:creationId xmlns:a16="http://schemas.microsoft.com/office/drawing/2014/main" id="{1631CF2C-2E57-EA41-8EC5-B9C84FE114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81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46" name="Segnaposto testo 6">
            <a:extLst>
              <a:ext uri="{FF2B5EF4-FFF2-40B4-BE49-F238E27FC236}">
                <a16:creationId xmlns:a16="http://schemas.microsoft.com/office/drawing/2014/main" id="{787B58B9-3E23-3F47-8190-DB483E61012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67612" y="1240375"/>
            <a:ext cx="2621700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C379F1EB-95FB-F84D-B184-693AEBAF6A5C}"/>
              </a:ext>
            </a:extLst>
          </p:cNvPr>
          <p:cNvSpPr/>
          <p:nvPr userDrawn="1"/>
        </p:nvSpPr>
        <p:spPr>
          <a:xfrm>
            <a:off x="521492" y="2002687"/>
            <a:ext cx="2621700" cy="262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75"/>
          </a:p>
        </p:txBody>
      </p:sp>
      <p:sp>
        <p:nvSpPr>
          <p:cNvPr id="47" name="Segnaposto immagine 7">
            <a:extLst>
              <a:ext uri="{FF2B5EF4-FFF2-40B4-BE49-F238E27FC236}">
                <a16:creationId xmlns:a16="http://schemas.microsoft.com/office/drawing/2014/main" id="{E6C312F2-60FB-7342-B9A7-700BB986A5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12404" y="2193599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50" name="Segnaposto testo 6">
            <a:extLst>
              <a:ext uri="{FF2B5EF4-FFF2-40B4-BE49-F238E27FC236}">
                <a16:creationId xmlns:a16="http://schemas.microsoft.com/office/drawing/2014/main" id="{6F6AFF9D-A46A-1A4F-A622-A4FEC4E83F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2404" y="3324586"/>
            <a:ext cx="2235342" cy="1250347"/>
          </a:xfrm>
        </p:spPr>
        <p:txBody>
          <a:bodyPr>
            <a:noAutofit/>
          </a:bodyPr>
          <a:lstStyle>
            <a:lvl1pPr marL="0" indent="0">
              <a:lnSpc>
                <a:spcPts val="900"/>
              </a:lnSpc>
              <a:spcBef>
                <a:spcPts val="150"/>
              </a:spcBef>
              <a:buNone/>
              <a:defRPr sz="750">
                <a:solidFill>
                  <a:schemeClr val="tx2"/>
                </a:solidFill>
              </a:defRPr>
            </a:lvl1pPr>
          </a:lstStyle>
          <a:p>
            <a:r>
              <a:rPr lang="it-IT"/>
              <a:t>Testo descrittivo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CEC4077B-C432-294A-851B-9F10F74564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48316" y="2102596"/>
            <a:ext cx="1287148" cy="1072753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105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</a:lstStyle>
          <a:p>
            <a:pPr lvl="0"/>
            <a:r>
              <a:rPr lang="it-IT"/>
              <a:t>Testo descrittivo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662626E-44B6-434D-A3E2-1658206A9749}"/>
              </a:ext>
            </a:extLst>
          </p:cNvPr>
          <p:cNvSpPr/>
          <p:nvPr userDrawn="1"/>
        </p:nvSpPr>
        <p:spPr>
          <a:xfrm>
            <a:off x="3267611" y="2002687"/>
            <a:ext cx="2621700" cy="262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75"/>
          </a:p>
        </p:txBody>
      </p:sp>
      <p:sp>
        <p:nvSpPr>
          <p:cNvPr id="24" name="Segnaposto immagine 7">
            <a:extLst>
              <a:ext uri="{FF2B5EF4-FFF2-40B4-BE49-F238E27FC236}">
                <a16:creationId xmlns:a16="http://schemas.microsoft.com/office/drawing/2014/main" id="{92FA6C10-AA8E-8E43-A129-0AD1879949EE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3458524" y="2193599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Clicca per inserire un’immagine</a:t>
            </a:r>
          </a:p>
        </p:txBody>
      </p:sp>
      <p:sp>
        <p:nvSpPr>
          <p:cNvPr id="25" name="Segnaposto testo 6">
            <a:extLst>
              <a:ext uri="{FF2B5EF4-FFF2-40B4-BE49-F238E27FC236}">
                <a16:creationId xmlns:a16="http://schemas.microsoft.com/office/drawing/2014/main" id="{8DC77C4A-39A1-A048-9AB8-6D5D9EAE93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58524" y="3324586"/>
            <a:ext cx="2246361" cy="1250347"/>
          </a:xfrm>
        </p:spPr>
        <p:txBody>
          <a:bodyPr>
            <a:noAutofit/>
          </a:bodyPr>
          <a:lstStyle>
            <a:lvl1pPr marL="0" indent="0">
              <a:lnSpc>
                <a:spcPts val="900"/>
              </a:lnSpc>
              <a:spcBef>
                <a:spcPts val="150"/>
              </a:spcBef>
              <a:buNone/>
              <a:defRPr sz="750">
                <a:solidFill>
                  <a:schemeClr val="tx2"/>
                </a:solidFill>
              </a:defRPr>
            </a:lvl1pPr>
          </a:lstStyle>
          <a:p>
            <a:r>
              <a:rPr lang="it-IT"/>
              <a:t>Testo descrittivo</a:t>
            </a: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9C71608-46FC-3645-80F8-ADC097F7AC73}"/>
              </a:ext>
            </a:extLst>
          </p:cNvPr>
          <p:cNvSpPr/>
          <p:nvPr userDrawn="1"/>
        </p:nvSpPr>
        <p:spPr>
          <a:xfrm>
            <a:off x="6011522" y="2002687"/>
            <a:ext cx="2621700" cy="262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75"/>
          </a:p>
        </p:txBody>
      </p:sp>
      <p:sp>
        <p:nvSpPr>
          <p:cNvPr id="29" name="Segnaposto testo 6">
            <a:extLst>
              <a:ext uri="{FF2B5EF4-FFF2-40B4-BE49-F238E27FC236}">
                <a16:creationId xmlns:a16="http://schemas.microsoft.com/office/drawing/2014/main" id="{3F702AF9-0E3E-ED4A-9DBE-B152EB52311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2435" y="2164992"/>
            <a:ext cx="2227563" cy="2318906"/>
          </a:xfrm>
        </p:spPr>
        <p:txBody>
          <a:bodyPr>
            <a:noAutofit/>
          </a:bodyPr>
          <a:lstStyle>
            <a:lvl1pPr marL="0" indent="0">
              <a:lnSpc>
                <a:spcPts val="1350"/>
              </a:lnSpc>
              <a:spcBef>
                <a:spcPts val="150"/>
              </a:spcBef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it-IT"/>
              <a:t>Testo descrittivo</a:t>
            </a:r>
          </a:p>
        </p:txBody>
      </p:sp>
      <p:sp>
        <p:nvSpPr>
          <p:cNvPr id="31" name="Segnaposto testo 11">
            <a:extLst>
              <a:ext uri="{FF2B5EF4-FFF2-40B4-BE49-F238E27FC236}">
                <a16:creationId xmlns:a16="http://schemas.microsoft.com/office/drawing/2014/main" id="{394A2181-10C6-FB49-808D-822A991DE44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94436" y="2102596"/>
            <a:ext cx="1256106" cy="1072753"/>
          </a:xfrm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105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</a:lstStyle>
          <a:p>
            <a:pPr lvl="0"/>
            <a:r>
              <a:rPr lang="it-IT"/>
              <a:t>Testo descrittivo</a:t>
            </a:r>
          </a:p>
        </p:txBody>
      </p:sp>
      <p:sp>
        <p:nvSpPr>
          <p:cNvPr id="32" name="Segnaposto testo 6">
            <a:extLst>
              <a:ext uri="{FF2B5EF4-FFF2-40B4-BE49-F238E27FC236}">
                <a16:creationId xmlns:a16="http://schemas.microsoft.com/office/drawing/2014/main" id="{4D806FE4-C2D7-4D41-8A87-BDFA1E13594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11522" y="1240375"/>
            <a:ext cx="2621700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</p:spTree>
    <p:extLst>
      <p:ext uri="{BB962C8B-B14F-4D97-AF65-F5344CB8AC3E}">
        <p14:creationId xmlns:p14="http://schemas.microsoft.com/office/powerpoint/2010/main" val="4046139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72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over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B8755-8190-47AF-A03D-0F2D88BB9988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4E21CD6-99F2-7E4D-A657-D54AFF29A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737665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72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o con filetti - uso eccezi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706E55-3B32-4949-9FB7-E5B223A9D9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Spazio per il titolo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0BC1-8963-4C03-A037-80F003CBB6B2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4E21CD6-99F2-7E4D-A657-D54AFF29A9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17" y="843532"/>
            <a:ext cx="7042690" cy="36790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Spazio per il sottotitolo</a:t>
            </a:r>
          </a:p>
        </p:txBody>
      </p:sp>
      <p:sp>
        <p:nvSpPr>
          <p:cNvPr id="14" name="Segnaposto testo 6">
            <a:extLst>
              <a:ext uri="{FF2B5EF4-FFF2-40B4-BE49-F238E27FC236}">
                <a16:creationId xmlns:a16="http://schemas.microsoft.com/office/drawing/2014/main" id="{25F476E5-3D4D-7943-8C0E-B091A1E2C1B2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3181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15" name="Segnaposto testo 6">
            <a:extLst>
              <a:ext uri="{FF2B5EF4-FFF2-40B4-BE49-F238E27FC236}">
                <a16:creationId xmlns:a16="http://schemas.microsoft.com/office/drawing/2014/main" id="{2ED3D12D-59B8-BA47-8611-E171057C68F1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29536" y="1240375"/>
            <a:ext cx="388778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r>
              <a:rPr lang="it-IT"/>
              <a:t>TITOLETTO</a:t>
            </a:r>
          </a:p>
        </p:txBody>
      </p:sp>
      <p:sp>
        <p:nvSpPr>
          <p:cNvPr id="12" name="Segnaposto testo 6">
            <a:extLst>
              <a:ext uri="{FF2B5EF4-FFF2-40B4-BE49-F238E27FC236}">
                <a16:creationId xmlns:a16="http://schemas.microsoft.com/office/drawing/2014/main" id="{7DD5D8F7-3141-F845-BFC6-7BD9380732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495" y="3192627"/>
            <a:ext cx="3898103" cy="1671978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Testo descrittivo</a:t>
            </a:r>
          </a:p>
        </p:txBody>
      </p:sp>
      <p:sp>
        <p:nvSpPr>
          <p:cNvPr id="16" name="Segnaposto testo 6">
            <a:extLst>
              <a:ext uri="{FF2B5EF4-FFF2-40B4-BE49-F238E27FC236}">
                <a16:creationId xmlns:a16="http://schemas.microsoft.com/office/drawing/2014/main" id="{2C42CBEB-2688-314D-9702-15CEAA5C88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9537" y="3192627"/>
            <a:ext cx="3898103" cy="1671978"/>
          </a:xfrm>
        </p:spPr>
        <p:txBody>
          <a:bodyPr>
            <a:normAutofit/>
          </a:bodyPr>
          <a:lstStyle>
            <a:lvl1pPr marL="0" indent="0">
              <a:lnSpc>
                <a:spcPts val="1200"/>
              </a:lnSpc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Testo descrittivo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FFC26B65-D052-E642-840B-06484803E324}"/>
              </a:ext>
            </a:extLst>
          </p:cNvPr>
          <p:cNvSpPr/>
          <p:nvPr userDrawn="1"/>
        </p:nvSpPr>
        <p:spPr>
          <a:xfrm>
            <a:off x="521494" y="4047556"/>
            <a:ext cx="8082332" cy="576832"/>
          </a:xfrm>
          <a:prstGeom prst="rect">
            <a:avLst/>
          </a:prstGeom>
          <a:gradFill>
            <a:gsLst>
              <a:gs pos="0">
                <a:schemeClr val="accent2"/>
              </a:gs>
              <a:gs pos="30000">
                <a:schemeClr val="accent3"/>
              </a:gs>
              <a:gs pos="89000">
                <a:schemeClr val="accent6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75"/>
          </a:p>
        </p:txBody>
      </p:sp>
      <p:sp>
        <p:nvSpPr>
          <p:cNvPr id="21" name="Segnaposto testo 6">
            <a:extLst>
              <a:ext uri="{FF2B5EF4-FFF2-40B4-BE49-F238E27FC236}">
                <a16:creationId xmlns:a16="http://schemas.microsoft.com/office/drawing/2014/main" id="{27418252-F558-8444-B101-23814BCD0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174" y="4033286"/>
            <a:ext cx="8063652" cy="591102"/>
          </a:xfrm>
        </p:spPr>
        <p:txBody>
          <a:bodyPr anchor="ctr">
            <a:noAutofit/>
          </a:bodyPr>
          <a:lstStyle>
            <a:lvl1pPr marL="0" indent="0" algn="ctr">
              <a:lnSpc>
                <a:spcPts val="1350"/>
              </a:lnSpc>
              <a:buNone/>
              <a:defRPr sz="1125">
                <a:solidFill>
                  <a:schemeClr val="bg1"/>
                </a:solidFill>
              </a:defRPr>
            </a:lvl1pPr>
          </a:lstStyle>
          <a:p>
            <a:r>
              <a:rPr lang="it-IT" err="1"/>
              <a:t>Inserie</a:t>
            </a:r>
            <a:r>
              <a:rPr lang="it-IT"/>
              <a:t> testo</a:t>
            </a:r>
          </a:p>
        </p:txBody>
      </p:sp>
    </p:spTree>
    <p:extLst>
      <p:ext uri="{BB962C8B-B14F-4D97-AF65-F5344CB8AC3E}">
        <p14:creationId xmlns:p14="http://schemas.microsoft.com/office/powerpoint/2010/main" val="352978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72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18E8B1A-BA3B-7E42-8E5D-B7BBACE9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7FF6C-CD3F-44FE-8B6E-F18535394F5D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E66DA5-1922-DD4B-9E4A-2816D48B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Format PPT Human Technopole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BDA17C-7A6F-1640-985C-E519C468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7512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8" name="Segnaposto immagine 7"/>
          <p:cNvSpPr>
            <a:spLocks noGrp="1"/>
          </p:cNvSpPr>
          <p:nvPr>
            <p:ph type="pic" sz="quarter" idx="16"/>
          </p:nvPr>
        </p:nvSpPr>
        <p:spPr>
          <a:xfrm>
            <a:off x="521493" y="1275160"/>
            <a:ext cx="8103395" cy="334922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3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848FF01-5867-4029-AD80-5576020962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F5EA3-C59B-4D65-B063-66CEE12C31CE}" type="datetime1">
              <a:rPr lang="it-IT" smtClean="0"/>
              <a:t>07/02/2025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025BB49-4602-4095-800D-C3F05D8B9D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0321E247-B89C-40B9-821E-344E19FCBFD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590D4-E370-47FF-9B7A-2DE373FE6000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529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magini a tutt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9144000" cy="46243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4C294B6B-CDCD-40C3-BF49-A0DFC4150B6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60577-D8F3-4C14-BB0D-232915316243}" type="datetime1">
              <a:rPr lang="it-IT" smtClean="0"/>
              <a:t>07/02/2025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55A5BFAF-9F77-4137-8F76-5C69129FA4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F638D3EC-E651-43EE-A67A-D37E69E6961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DEC48-03FA-4EE5-9F98-ECF034661F9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91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con filetti - uso eccezio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7">
            <a:extLst>
              <a:ext uri="{FF2B5EF4-FFF2-40B4-BE49-F238E27FC236}">
                <a16:creationId xmlns:a16="http://schemas.microsoft.com/office/drawing/2014/main" id="{2B4495D4-436E-4E11-A39C-B4FE6614E962}"/>
              </a:ext>
            </a:extLst>
          </p:cNvPr>
          <p:cNvSpPr/>
          <p:nvPr userDrawn="1"/>
        </p:nvSpPr>
        <p:spPr>
          <a:xfrm>
            <a:off x="5310188" y="0"/>
            <a:ext cx="3833812" cy="5143500"/>
          </a:xfrm>
          <a:custGeom>
            <a:avLst/>
            <a:gdLst>
              <a:gd name="connsiteX0" fmla="*/ 4114615 w 5112078"/>
              <a:gd name="connsiteY0" fmla="*/ 3091666 h 6858000"/>
              <a:gd name="connsiteX1" fmla="*/ 2081084 w 5112078"/>
              <a:gd name="connsiteY1" fmla="*/ 5804379 h 6858000"/>
              <a:gd name="connsiteX2" fmla="*/ 4573537 w 5112078"/>
              <a:gd name="connsiteY2" fmla="*/ 4542490 h 6858000"/>
              <a:gd name="connsiteX3" fmla="*/ 3504127 w 5112078"/>
              <a:gd name="connsiteY3" fmla="*/ 1010095 h 6858000"/>
              <a:gd name="connsiteX4" fmla="*/ 4076430 w 5112078"/>
              <a:gd name="connsiteY4" fmla="*/ 2819356 h 6858000"/>
              <a:gd name="connsiteX5" fmla="*/ 4775583 w 5112078"/>
              <a:gd name="connsiteY5" fmla="*/ 1886691 h 6858000"/>
              <a:gd name="connsiteX6" fmla="*/ 2039039 w 5112078"/>
              <a:gd name="connsiteY6" fmla="*/ 0 h 6858000"/>
              <a:gd name="connsiteX7" fmla="*/ 2243367 w 5112078"/>
              <a:gd name="connsiteY7" fmla="*/ 0 h 6858000"/>
              <a:gd name="connsiteX8" fmla="*/ 3385812 w 5112078"/>
              <a:gd name="connsiteY8" fmla="*/ 787651 h 6858000"/>
              <a:gd name="connsiteX9" fmla="*/ 3136664 w 5112078"/>
              <a:gd name="connsiteY9" fmla="*/ 0 h 6858000"/>
              <a:gd name="connsiteX10" fmla="*/ 3184615 w 5112078"/>
              <a:gd name="connsiteY10" fmla="*/ 0 h 6858000"/>
              <a:gd name="connsiteX11" fmla="*/ 3447138 w 5112078"/>
              <a:gd name="connsiteY11" fmla="*/ 829931 h 6858000"/>
              <a:gd name="connsiteX12" fmla="*/ 4845204 w 5112078"/>
              <a:gd name="connsiteY12" fmla="*/ 1793818 h 6858000"/>
              <a:gd name="connsiteX13" fmla="*/ 5112078 w 5112078"/>
              <a:gd name="connsiteY13" fmla="*/ 1437810 h 6858000"/>
              <a:gd name="connsiteX14" fmla="*/ 5112078 w 5112078"/>
              <a:gd name="connsiteY14" fmla="*/ 1761058 h 6858000"/>
              <a:gd name="connsiteX15" fmla="*/ 5004956 w 5112078"/>
              <a:gd name="connsiteY15" fmla="*/ 1903957 h 6858000"/>
              <a:gd name="connsiteX16" fmla="*/ 5112078 w 5112078"/>
              <a:gd name="connsiteY16" fmla="*/ 1977812 h 6858000"/>
              <a:gd name="connsiteX17" fmla="*/ 5112078 w 5112078"/>
              <a:gd name="connsiteY17" fmla="*/ 2118684 h 6858000"/>
              <a:gd name="connsiteX18" fmla="*/ 4935336 w 5112078"/>
              <a:gd name="connsiteY18" fmla="*/ 1996831 h 6858000"/>
              <a:gd name="connsiteX19" fmla="*/ 4148337 w 5112078"/>
              <a:gd name="connsiteY19" fmla="*/ 3046681 h 6858000"/>
              <a:gd name="connsiteX20" fmla="*/ 4614870 w 5112078"/>
              <a:gd name="connsiteY20" fmla="*/ 4521563 h 6858000"/>
              <a:gd name="connsiteX21" fmla="*/ 5112078 w 5112078"/>
              <a:gd name="connsiteY21" fmla="*/ 4269835 h 6858000"/>
              <a:gd name="connsiteX22" fmla="*/ 5112078 w 5112078"/>
              <a:gd name="connsiteY22" fmla="*/ 4321079 h 6858000"/>
              <a:gd name="connsiteX23" fmla="*/ 4628842 w 5112078"/>
              <a:gd name="connsiteY23" fmla="*/ 4565734 h 6858000"/>
              <a:gd name="connsiteX24" fmla="*/ 5112078 w 5112078"/>
              <a:gd name="connsiteY24" fmla="*/ 6093422 h 6858000"/>
              <a:gd name="connsiteX25" fmla="*/ 5112078 w 5112078"/>
              <a:gd name="connsiteY25" fmla="*/ 6245015 h 6858000"/>
              <a:gd name="connsiteX26" fmla="*/ 4587509 w 5112078"/>
              <a:gd name="connsiteY26" fmla="*/ 4586660 h 6858000"/>
              <a:gd name="connsiteX27" fmla="*/ 2019173 w 5112078"/>
              <a:gd name="connsiteY27" fmla="*/ 5886969 h 6858000"/>
              <a:gd name="connsiteX28" fmla="*/ 1291259 w 5112078"/>
              <a:gd name="connsiteY28" fmla="*/ 6858000 h 6858000"/>
              <a:gd name="connsiteX29" fmla="*/ 1048943 w 5112078"/>
              <a:gd name="connsiteY29" fmla="*/ 6858000 h 6858000"/>
              <a:gd name="connsiteX30" fmla="*/ 1628638 w 5112078"/>
              <a:gd name="connsiteY30" fmla="*/ 6084691 h 6858000"/>
              <a:gd name="connsiteX31" fmla="*/ 101217 w 5112078"/>
              <a:gd name="connsiteY31" fmla="*/ 6858000 h 6858000"/>
              <a:gd name="connsiteX32" fmla="*/ 0 w 5112078"/>
              <a:gd name="connsiteY32" fmla="*/ 6858000 h 6858000"/>
              <a:gd name="connsiteX33" fmla="*/ 1690549 w 5112078"/>
              <a:gd name="connsiteY33" fmla="*/ 6002102 h 6858000"/>
              <a:gd name="connsiteX34" fmla="*/ 4042708 w 5112078"/>
              <a:gd name="connsiteY34" fmla="*/ 2864341 h 6858000"/>
              <a:gd name="connsiteX35" fmla="*/ 3442802 w 5112078"/>
              <a:gd name="connsiteY35" fmla="*/ 9678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112078" h="6858000">
                <a:moveTo>
                  <a:pt x="4114615" y="3091666"/>
                </a:moveTo>
                <a:lnTo>
                  <a:pt x="2081084" y="5804379"/>
                </a:lnTo>
                <a:lnTo>
                  <a:pt x="4573537" y="4542490"/>
                </a:lnTo>
                <a:close/>
                <a:moveTo>
                  <a:pt x="3504127" y="1010095"/>
                </a:moveTo>
                <a:lnTo>
                  <a:pt x="4076430" y="2819356"/>
                </a:lnTo>
                <a:lnTo>
                  <a:pt x="4775583" y="1886691"/>
                </a:lnTo>
                <a:close/>
                <a:moveTo>
                  <a:pt x="2039039" y="0"/>
                </a:moveTo>
                <a:lnTo>
                  <a:pt x="2243367" y="0"/>
                </a:lnTo>
                <a:lnTo>
                  <a:pt x="3385812" y="787651"/>
                </a:lnTo>
                <a:lnTo>
                  <a:pt x="3136664" y="0"/>
                </a:lnTo>
                <a:lnTo>
                  <a:pt x="3184615" y="0"/>
                </a:lnTo>
                <a:lnTo>
                  <a:pt x="3447138" y="829931"/>
                </a:lnTo>
                <a:lnTo>
                  <a:pt x="4845204" y="1793818"/>
                </a:lnTo>
                <a:lnTo>
                  <a:pt x="5112078" y="1437810"/>
                </a:lnTo>
                <a:lnTo>
                  <a:pt x="5112078" y="1761058"/>
                </a:lnTo>
                <a:lnTo>
                  <a:pt x="5004956" y="1903957"/>
                </a:lnTo>
                <a:lnTo>
                  <a:pt x="5112078" y="1977812"/>
                </a:lnTo>
                <a:lnTo>
                  <a:pt x="5112078" y="2118684"/>
                </a:lnTo>
                <a:lnTo>
                  <a:pt x="4935336" y="1996831"/>
                </a:lnTo>
                <a:lnTo>
                  <a:pt x="4148337" y="3046681"/>
                </a:lnTo>
                <a:lnTo>
                  <a:pt x="4614870" y="4521563"/>
                </a:lnTo>
                <a:lnTo>
                  <a:pt x="5112078" y="4269835"/>
                </a:lnTo>
                <a:lnTo>
                  <a:pt x="5112078" y="4321079"/>
                </a:lnTo>
                <a:lnTo>
                  <a:pt x="4628842" y="4565734"/>
                </a:lnTo>
                <a:lnTo>
                  <a:pt x="5112078" y="6093422"/>
                </a:lnTo>
                <a:lnTo>
                  <a:pt x="5112078" y="6245015"/>
                </a:lnTo>
                <a:lnTo>
                  <a:pt x="4587509" y="4586660"/>
                </a:lnTo>
                <a:lnTo>
                  <a:pt x="2019173" y="5886969"/>
                </a:lnTo>
                <a:lnTo>
                  <a:pt x="1291259" y="6858000"/>
                </a:lnTo>
                <a:lnTo>
                  <a:pt x="1048943" y="6858000"/>
                </a:lnTo>
                <a:lnTo>
                  <a:pt x="1628638" y="6084691"/>
                </a:lnTo>
                <a:lnTo>
                  <a:pt x="101217" y="6858000"/>
                </a:lnTo>
                <a:lnTo>
                  <a:pt x="0" y="6858000"/>
                </a:lnTo>
                <a:lnTo>
                  <a:pt x="1690549" y="6002102"/>
                </a:lnTo>
                <a:lnTo>
                  <a:pt x="4042708" y="2864341"/>
                </a:lnTo>
                <a:lnTo>
                  <a:pt x="3442802" y="9678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5"/>
          </p:nvPr>
        </p:nvSpPr>
        <p:spPr>
          <a:xfrm>
            <a:off x="521495" y="1283494"/>
            <a:ext cx="5811573" cy="31546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data 2">
            <a:extLst>
              <a:ext uri="{FF2B5EF4-FFF2-40B4-BE49-F238E27FC236}">
                <a16:creationId xmlns:a16="http://schemas.microsoft.com/office/drawing/2014/main" id="{51235E7E-E51D-4152-A1E1-F1D5253E7E3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00ED3-936F-4D25-9BA0-9F3D9D9F72B7}" type="datetime1">
              <a:rPr lang="it-IT" smtClean="0"/>
              <a:t>07/02/2025</a:t>
            </a:fld>
            <a:endParaRPr lang="it-IT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0FDF7A31-C969-43DB-82C0-FEE8DA30D58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041A8580-AA7C-40A2-B36D-27DBD36CFB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5295E-0018-4CDF-A276-B72DF0CA624E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474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 pers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1 37">
            <a:extLst>
              <a:ext uri="{FF2B5EF4-FFF2-40B4-BE49-F238E27FC236}">
                <a16:creationId xmlns:a16="http://schemas.microsoft.com/office/drawing/2014/main" id="{81069CB1-6A45-4CC4-BFA3-36C2871B52F8}"/>
              </a:ext>
            </a:extLst>
          </p:cNvPr>
          <p:cNvCxnSpPr/>
          <p:nvPr userDrawn="1"/>
        </p:nvCxnSpPr>
        <p:spPr>
          <a:xfrm>
            <a:off x="2327275" y="1274763"/>
            <a:ext cx="0" cy="173831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38">
            <a:extLst>
              <a:ext uri="{FF2B5EF4-FFF2-40B4-BE49-F238E27FC236}">
                <a16:creationId xmlns:a16="http://schemas.microsoft.com/office/drawing/2014/main" id="{9DECB022-1599-4525-9701-84B6B2C38E93}"/>
              </a:ext>
            </a:extLst>
          </p:cNvPr>
          <p:cNvCxnSpPr>
            <a:cxnSpLocks/>
          </p:cNvCxnSpPr>
          <p:nvPr userDrawn="1"/>
        </p:nvCxnSpPr>
        <p:spPr>
          <a:xfrm>
            <a:off x="4525963" y="1274763"/>
            <a:ext cx="0" cy="3349625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1 39">
            <a:extLst>
              <a:ext uri="{FF2B5EF4-FFF2-40B4-BE49-F238E27FC236}">
                <a16:creationId xmlns:a16="http://schemas.microsoft.com/office/drawing/2014/main" id="{74143BB1-7871-4DD9-88C0-54C05FA748CA}"/>
              </a:ext>
            </a:extLst>
          </p:cNvPr>
          <p:cNvCxnSpPr>
            <a:cxnSpLocks/>
          </p:cNvCxnSpPr>
          <p:nvPr userDrawn="1"/>
        </p:nvCxnSpPr>
        <p:spPr>
          <a:xfrm>
            <a:off x="6723063" y="1274763"/>
            <a:ext cx="0" cy="3349625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5"/>
          </p:nvPr>
        </p:nvSpPr>
        <p:spPr>
          <a:xfrm>
            <a:off x="531817" y="1240375"/>
            <a:ext cx="166137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Segnaposto immagine 7"/>
          <p:cNvSpPr>
            <a:spLocks noGrp="1"/>
          </p:cNvSpPr>
          <p:nvPr>
            <p:ph type="pic" sz="quarter" idx="22"/>
          </p:nvPr>
        </p:nvSpPr>
        <p:spPr>
          <a:xfrm>
            <a:off x="2729346" y="335117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20" name="Segnaposto immagine 7"/>
          <p:cNvSpPr>
            <a:spLocks noGrp="1"/>
          </p:cNvSpPr>
          <p:nvPr>
            <p:ph type="pic" sz="quarter" idx="23"/>
          </p:nvPr>
        </p:nvSpPr>
        <p:spPr>
          <a:xfrm>
            <a:off x="4926875" y="335117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21" name="Segnaposto immagine 7"/>
          <p:cNvSpPr>
            <a:spLocks noGrp="1"/>
          </p:cNvSpPr>
          <p:nvPr>
            <p:ph type="pic" sz="quarter" idx="24"/>
          </p:nvPr>
        </p:nvSpPr>
        <p:spPr>
          <a:xfrm>
            <a:off x="7124404" y="335117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testo 6"/>
          <p:cNvSpPr>
            <a:spLocks noGrp="1"/>
          </p:cNvSpPr>
          <p:nvPr>
            <p:ph type="body" sz="quarter" idx="25"/>
          </p:nvPr>
        </p:nvSpPr>
        <p:spPr>
          <a:xfrm>
            <a:off x="2729346" y="1240375"/>
            <a:ext cx="166137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Segnaposto testo 6"/>
          <p:cNvSpPr>
            <a:spLocks noGrp="1"/>
          </p:cNvSpPr>
          <p:nvPr>
            <p:ph type="body" sz="quarter" idx="26"/>
          </p:nvPr>
        </p:nvSpPr>
        <p:spPr>
          <a:xfrm>
            <a:off x="4926875" y="1240375"/>
            <a:ext cx="166137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4" name="Segnaposto testo 6"/>
          <p:cNvSpPr>
            <a:spLocks noGrp="1"/>
          </p:cNvSpPr>
          <p:nvPr>
            <p:ph type="body" sz="quarter" idx="27"/>
          </p:nvPr>
        </p:nvSpPr>
        <p:spPr>
          <a:xfrm>
            <a:off x="7124404" y="1240375"/>
            <a:ext cx="1661372" cy="367904"/>
          </a:xfrm>
        </p:spPr>
        <p:txBody>
          <a:bodyPr>
            <a:noAutofit/>
          </a:bodyPr>
          <a:lstStyle>
            <a:lvl1pPr marL="0" indent="0">
              <a:lnSpc>
                <a:spcPts val="1275"/>
              </a:lnSpc>
              <a:spcBef>
                <a:spcPts val="150"/>
              </a:spcBef>
              <a:buNone/>
              <a:defRPr sz="1125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immagine 7"/>
          <p:cNvSpPr>
            <a:spLocks noGrp="1"/>
          </p:cNvSpPr>
          <p:nvPr>
            <p:ph type="pic" sz="quarter" idx="17"/>
          </p:nvPr>
        </p:nvSpPr>
        <p:spPr>
          <a:xfrm>
            <a:off x="531817" y="173543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4" name="Segnaposto immagine 7"/>
          <p:cNvSpPr>
            <a:spLocks noGrp="1"/>
          </p:cNvSpPr>
          <p:nvPr>
            <p:ph type="pic" sz="quarter" idx="18"/>
          </p:nvPr>
        </p:nvSpPr>
        <p:spPr>
          <a:xfrm>
            <a:off x="2729346" y="173543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7"/>
          <p:cNvSpPr>
            <a:spLocks noGrp="1"/>
          </p:cNvSpPr>
          <p:nvPr>
            <p:ph type="pic" sz="quarter" idx="19"/>
          </p:nvPr>
        </p:nvSpPr>
        <p:spPr>
          <a:xfrm>
            <a:off x="4926875" y="173543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7"/>
          <p:cNvSpPr>
            <a:spLocks noGrp="1"/>
          </p:cNvSpPr>
          <p:nvPr>
            <p:ph type="pic" sz="quarter" idx="20"/>
          </p:nvPr>
        </p:nvSpPr>
        <p:spPr>
          <a:xfrm>
            <a:off x="7124404" y="173543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26" name="Segnaposto testo 6"/>
          <p:cNvSpPr>
            <a:spLocks noGrp="1"/>
          </p:cNvSpPr>
          <p:nvPr>
            <p:ph type="body" sz="quarter" idx="28"/>
          </p:nvPr>
        </p:nvSpPr>
        <p:spPr>
          <a:xfrm>
            <a:off x="531817" y="3310689"/>
            <a:ext cx="1661372" cy="1204121"/>
          </a:xfrm>
        </p:spPr>
        <p:txBody>
          <a:bodyPr>
            <a:noAutofit/>
          </a:bodyPr>
          <a:lstStyle>
            <a:lvl1pPr marL="0" indent="0">
              <a:buNone/>
              <a:defRPr sz="1125">
                <a:solidFill>
                  <a:schemeClr val="tx1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7" name="Segnaposto testo 6"/>
          <p:cNvSpPr>
            <a:spLocks noGrp="1"/>
          </p:cNvSpPr>
          <p:nvPr>
            <p:ph type="body" sz="quarter" idx="29"/>
          </p:nvPr>
        </p:nvSpPr>
        <p:spPr>
          <a:xfrm>
            <a:off x="531817" y="274310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8" name="Segnaposto testo 6"/>
          <p:cNvSpPr>
            <a:spLocks noGrp="1"/>
          </p:cNvSpPr>
          <p:nvPr>
            <p:ph type="body" sz="quarter" idx="30"/>
          </p:nvPr>
        </p:nvSpPr>
        <p:spPr>
          <a:xfrm>
            <a:off x="2729346" y="274310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9" name="Segnaposto testo 6"/>
          <p:cNvSpPr>
            <a:spLocks noGrp="1"/>
          </p:cNvSpPr>
          <p:nvPr>
            <p:ph type="body" sz="quarter" idx="31"/>
          </p:nvPr>
        </p:nvSpPr>
        <p:spPr>
          <a:xfrm>
            <a:off x="4926875" y="274310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0" name="Segnaposto testo 6"/>
          <p:cNvSpPr>
            <a:spLocks noGrp="1"/>
          </p:cNvSpPr>
          <p:nvPr>
            <p:ph type="body" sz="quarter" idx="32"/>
          </p:nvPr>
        </p:nvSpPr>
        <p:spPr>
          <a:xfrm>
            <a:off x="7124404" y="274310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1" name="Segnaposto testo 6"/>
          <p:cNvSpPr>
            <a:spLocks noGrp="1"/>
          </p:cNvSpPr>
          <p:nvPr>
            <p:ph type="body" sz="quarter" idx="33"/>
          </p:nvPr>
        </p:nvSpPr>
        <p:spPr>
          <a:xfrm>
            <a:off x="2729346" y="435884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2" name="Segnaposto testo 6"/>
          <p:cNvSpPr>
            <a:spLocks noGrp="1"/>
          </p:cNvSpPr>
          <p:nvPr>
            <p:ph type="body" sz="quarter" idx="34"/>
          </p:nvPr>
        </p:nvSpPr>
        <p:spPr>
          <a:xfrm>
            <a:off x="4926875" y="435884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3" name="Segnaposto testo 6"/>
          <p:cNvSpPr>
            <a:spLocks noGrp="1"/>
          </p:cNvSpPr>
          <p:nvPr>
            <p:ph type="body" sz="quarter" idx="35"/>
          </p:nvPr>
        </p:nvSpPr>
        <p:spPr>
          <a:xfrm>
            <a:off x="7124404" y="4358848"/>
            <a:ext cx="166137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B12E66BB-4241-4F7F-BBBF-B479A0708B6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68DBD-6FF1-4E64-805C-37998D398931}" type="datetime1">
              <a:rPr lang="it-IT" smtClean="0"/>
              <a:t>07/02/2025</a:t>
            </a:fld>
            <a:endParaRPr lang="it-IT"/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D2F786C4-C6A5-41C0-AA50-E5A338902A26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0E8F6CBD-C1B4-4F35-AC85-05F85EB8A7E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EB6F4-2B9A-4D4E-A2B6-8AD50858810A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55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ientific Advisory 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ttore 1 37">
            <a:extLst>
              <a:ext uri="{FF2B5EF4-FFF2-40B4-BE49-F238E27FC236}">
                <a16:creationId xmlns:a16="http://schemas.microsoft.com/office/drawing/2014/main" id="{9EE0D7B1-46A5-498C-ABF6-832EB2723359}"/>
              </a:ext>
            </a:extLst>
          </p:cNvPr>
          <p:cNvCxnSpPr>
            <a:cxnSpLocks/>
          </p:cNvCxnSpPr>
          <p:nvPr userDrawn="1"/>
        </p:nvCxnSpPr>
        <p:spPr>
          <a:xfrm>
            <a:off x="1870075" y="1274763"/>
            <a:ext cx="0" cy="191611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35">
            <a:extLst>
              <a:ext uri="{FF2B5EF4-FFF2-40B4-BE49-F238E27FC236}">
                <a16:creationId xmlns:a16="http://schemas.microsoft.com/office/drawing/2014/main" id="{61FD9CAC-DD87-429F-A26F-3A0009EA170E}"/>
              </a:ext>
            </a:extLst>
          </p:cNvPr>
          <p:cNvCxnSpPr>
            <a:cxnSpLocks/>
          </p:cNvCxnSpPr>
          <p:nvPr userDrawn="1"/>
        </p:nvCxnSpPr>
        <p:spPr>
          <a:xfrm>
            <a:off x="3600450" y="1274763"/>
            <a:ext cx="0" cy="191611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36">
            <a:extLst>
              <a:ext uri="{FF2B5EF4-FFF2-40B4-BE49-F238E27FC236}">
                <a16:creationId xmlns:a16="http://schemas.microsoft.com/office/drawing/2014/main" id="{305F30AC-0935-4B5C-8645-E66B39DE5B4A}"/>
              </a:ext>
            </a:extLst>
          </p:cNvPr>
          <p:cNvCxnSpPr>
            <a:cxnSpLocks/>
          </p:cNvCxnSpPr>
          <p:nvPr userDrawn="1"/>
        </p:nvCxnSpPr>
        <p:spPr>
          <a:xfrm>
            <a:off x="5330825" y="1274763"/>
            <a:ext cx="0" cy="191611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40">
            <a:extLst>
              <a:ext uri="{FF2B5EF4-FFF2-40B4-BE49-F238E27FC236}">
                <a16:creationId xmlns:a16="http://schemas.microsoft.com/office/drawing/2014/main" id="{70C515CB-5820-4250-ADA1-1C40F520EC50}"/>
              </a:ext>
            </a:extLst>
          </p:cNvPr>
          <p:cNvCxnSpPr>
            <a:cxnSpLocks/>
          </p:cNvCxnSpPr>
          <p:nvPr userDrawn="1"/>
        </p:nvCxnSpPr>
        <p:spPr>
          <a:xfrm>
            <a:off x="7061200" y="1274763"/>
            <a:ext cx="0" cy="1916112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1494" y="273845"/>
            <a:ext cx="7053014" cy="49768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14"/>
          </p:nvPr>
        </p:nvSpPr>
        <p:spPr>
          <a:xfrm>
            <a:off x="531817" y="843532"/>
            <a:ext cx="7042690" cy="367904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3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immagine 7"/>
          <p:cNvSpPr>
            <a:spLocks noGrp="1"/>
          </p:cNvSpPr>
          <p:nvPr>
            <p:ph type="pic" sz="quarter" idx="17"/>
          </p:nvPr>
        </p:nvSpPr>
        <p:spPr>
          <a:xfrm>
            <a:off x="531817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4" name="Segnaposto immagine 7"/>
          <p:cNvSpPr>
            <a:spLocks noGrp="1"/>
          </p:cNvSpPr>
          <p:nvPr>
            <p:ph type="pic" sz="quarter" idx="18"/>
          </p:nvPr>
        </p:nvSpPr>
        <p:spPr>
          <a:xfrm>
            <a:off x="2262310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5" name="Segnaposto immagine 7"/>
          <p:cNvSpPr>
            <a:spLocks noGrp="1"/>
          </p:cNvSpPr>
          <p:nvPr>
            <p:ph type="pic" sz="quarter" idx="19"/>
          </p:nvPr>
        </p:nvSpPr>
        <p:spPr>
          <a:xfrm>
            <a:off x="5723296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16" name="Segnaposto immagine 7"/>
          <p:cNvSpPr>
            <a:spLocks noGrp="1"/>
          </p:cNvSpPr>
          <p:nvPr>
            <p:ph type="pic" sz="quarter" idx="20"/>
          </p:nvPr>
        </p:nvSpPr>
        <p:spPr>
          <a:xfrm>
            <a:off x="7453788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27" name="Segnaposto testo 6"/>
          <p:cNvSpPr>
            <a:spLocks noGrp="1"/>
          </p:cNvSpPr>
          <p:nvPr>
            <p:ph type="body" sz="quarter" idx="29"/>
          </p:nvPr>
        </p:nvSpPr>
        <p:spPr>
          <a:xfrm>
            <a:off x="531817" y="2465633"/>
            <a:ext cx="1203020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8" name="Segnaposto testo 6"/>
          <p:cNvSpPr>
            <a:spLocks noGrp="1"/>
          </p:cNvSpPr>
          <p:nvPr>
            <p:ph type="body" sz="quarter" idx="30"/>
          </p:nvPr>
        </p:nvSpPr>
        <p:spPr>
          <a:xfrm>
            <a:off x="2240442" y="2465633"/>
            <a:ext cx="1224882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29" name="Segnaposto testo 6"/>
          <p:cNvSpPr>
            <a:spLocks noGrp="1"/>
          </p:cNvSpPr>
          <p:nvPr>
            <p:ph type="body" sz="quarter" idx="31"/>
          </p:nvPr>
        </p:nvSpPr>
        <p:spPr>
          <a:xfrm>
            <a:off x="3949067" y="2465633"/>
            <a:ext cx="1246749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0" name="Segnaposto testo 6"/>
          <p:cNvSpPr>
            <a:spLocks noGrp="1"/>
          </p:cNvSpPr>
          <p:nvPr>
            <p:ph type="body" sz="quarter" idx="32"/>
          </p:nvPr>
        </p:nvSpPr>
        <p:spPr>
          <a:xfrm>
            <a:off x="5657693" y="2465633"/>
            <a:ext cx="1268613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34" name="Segnaposto immagine 7"/>
          <p:cNvSpPr>
            <a:spLocks noGrp="1"/>
          </p:cNvSpPr>
          <p:nvPr>
            <p:ph type="pic" sz="quarter" idx="36"/>
          </p:nvPr>
        </p:nvSpPr>
        <p:spPr>
          <a:xfrm>
            <a:off x="3992803" y="1275160"/>
            <a:ext cx="945000" cy="945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ts val="1500"/>
              </a:lnSpc>
              <a:spcBef>
                <a:spcPts val="75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35" name="Segnaposto testo 6"/>
          <p:cNvSpPr>
            <a:spLocks noGrp="1"/>
          </p:cNvSpPr>
          <p:nvPr>
            <p:ph type="body" sz="quarter" idx="37"/>
          </p:nvPr>
        </p:nvSpPr>
        <p:spPr>
          <a:xfrm>
            <a:off x="7453788" y="2465633"/>
            <a:ext cx="1268605" cy="1204121"/>
          </a:xfrm>
        </p:spPr>
        <p:txBody>
          <a:bodyPr>
            <a:noAutofit/>
          </a:bodyPr>
          <a:lstStyle>
            <a:lvl1pPr marL="0" indent="0">
              <a:lnSpc>
                <a:spcPts val="1125"/>
              </a:lnSpc>
              <a:spcBef>
                <a:spcPts val="75"/>
              </a:spcBef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38"/>
          </p:nvPr>
        </p:nvSpPr>
        <p:spPr>
          <a:xfrm>
            <a:off x="532210" y="3790336"/>
            <a:ext cx="8092678" cy="834052"/>
          </a:xfrm>
          <a:gradFill>
            <a:gsLst>
              <a:gs pos="0">
                <a:schemeClr val="accent2"/>
              </a:gs>
              <a:gs pos="30000">
                <a:schemeClr val="accent3"/>
              </a:gs>
              <a:gs pos="89000">
                <a:schemeClr val="accent6"/>
              </a:gs>
            </a:gsLst>
            <a:lin ang="19800000" scaled="0"/>
          </a:gradFill>
        </p:spPr>
        <p:txBody>
          <a:bodyPr anchor="ctr">
            <a:noAutofit/>
          </a:bodyPr>
          <a:lstStyle>
            <a:lvl1pPr marL="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1pPr>
            <a:lvl2pPr marL="34290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2pPr>
            <a:lvl3pPr marL="68580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3pPr>
            <a:lvl4pPr marL="102870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4pPr>
            <a:lvl5pPr marL="1371600" indent="0" algn="ctr">
              <a:lnSpc>
                <a:spcPts val="1500"/>
              </a:lnSpc>
              <a:spcBef>
                <a:spcPts val="150"/>
              </a:spcBef>
              <a:buNone/>
              <a:defRPr sz="1125"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2" name="Segnaposto data 2">
            <a:extLst>
              <a:ext uri="{FF2B5EF4-FFF2-40B4-BE49-F238E27FC236}">
                <a16:creationId xmlns:a16="http://schemas.microsoft.com/office/drawing/2014/main" id="{9905A7DB-CB09-476B-9185-440C8875AABB}"/>
              </a:ext>
            </a:extLst>
          </p:cNvPr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2FCA64-068F-42EB-B6B0-C50340B5E70A}" type="datetime1">
              <a:rPr lang="it-IT" smtClean="0"/>
              <a:t>07/02/2025</a:t>
            </a:fld>
            <a:endParaRPr lang="it-IT"/>
          </a:p>
        </p:txBody>
      </p:sp>
      <p:sp>
        <p:nvSpPr>
          <p:cNvPr id="23" name="Segnaposto piè di pagina 3">
            <a:extLst>
              <a:ext uri="{FF2B5EF4-FFF2-40B4-BE49-F238E27FC236}">
                <a16:creationId xmlns:a16="http://schemas.microsoft.com/office/drawing/2014/main" id="{55CD87B6-5D87-4451-9371-7706A0508DF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24" name="Segnaposto numero diapositiva 4">
            <a:extLst>
              <a:ext uri="{FF2B5EF4-FFF2-40B4-BE49-F238E27FC236}">
                <a16:creationId xmlns:a16="http://schemas.microsoft.com/office/drawing/2014/main" id="{6497AFC6-ED00-4895-B57F-ADC2CF6F0A87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5C86-A84E-4128-A5EC-9C0BBF72FA1D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2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37D7538-F3E7-4622-BE15-AC97C269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88" y="225425"/>
            <a:ext cx="7086600" cy="49688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623BF3-EF13-479A-90B1-F479125B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00" y="1370013"/>
            <a:ext cx="8115300" cy="2900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A68C070-9101-4BAE-A971-8DF883FA5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4825" y="4727575"/>
            <a:ext cx="20574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7DBBE3F-52E7-4851-BF87-CBAE010A7D36}" type="datetime1">
              <a:rPr lang="it-IT" smtClean="0"/>
              <a:t>07/02/2025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F9BC167A-9766-4FB4-AF8E-13FACF09F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9538" y="4727575"/>
            <a:ext cx="30861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A5691BEC-74F0-42F1-886D-1345D2909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0563" y="4727575"/>
            <a:ext cx="325437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B70CCCA-CF72-4EFC-9D41-2E67CA742278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1031" name="Immagine 9">
            <a:extLst>
              <a:ext uri="{FF2B5EF4-FFF2-40B4-BE49-F238E27FC236}">
                <a16:creationId xmlns:a16="http://schemas.microsoft.com/office/drawing/2014/main" id="{DA202347-9F2F-45E4-A18C-CD36295B7D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9737"/>
          <a:stretch>
            <a:fillRect/>
          </a:stretch>
        </p:blipFill>
        <p:spPr bwMode="auto">
          <a:xfrm>
            <a:off x="476250" y="4721225"/>
            <a:ext cx="11604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76" r:id="rId13"/>
    <p:sldLayoutId id="2147483787" r:id="rId14"/>
  </p:sldLayoutIdLst>
  <p:hf hd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fontAlgn="base">
        <a:lnSpc>
          <a:spcPts val="1500"/>
        </a:lnSpc>
        <a:spcBef>
          <a:spcPts val="750"/>
        </a:spcBef>
        <a:spcAft>
          <a:spcPct val="0"/>
        </a:spcAft>
        <a:buClr>
          <a:srgbClr val="A1C036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fontAlgn="base">
        <a:lnSpc>
          <a:spcPts val="1500"/>
        </a:lnSpc>
        <a:spcBef>
          <a:spcPts val="375"/>
        </a:spcBef>
        <a:spcAft>
          <a:spcPct val="0"/>
        </a:spcAft>
        <a:buClr>
          <a:srgbClr val="A1C036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fontAlgn="base">
        <a:lnSpc>
          <a:spcPts val="1500"/>
        </a:lnSpc>
        <a:spcBef>
          <a:spcPts val="375"/>
        </a:spcBef>
        <a:spcAft>
          <a:spcPct val="0"/>
        </a:spcAft>
        <a:buClr>
          <a:srgbClr val="A1C036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fontAlgn="base">
        <a:lnSpc>
          <a:spcPts val="1500"/>
        </a:lnSpc>
        <a:spcBef>
          <a:spcPts val="375"/>
        </a:spcBef>
        <a:spcAft>
          <a:spcPct val="0"/>
        </a:spcAft>
        <a:buClr>
          <a:srgbClr val="A1C036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fontAlgn="base">
        <a:lnSpc>
          <a:spcPts val="1500"/>
        </a:lnSpc>
        <a:spcBef>
          <a:spcPts val="375"/>
        </a:spcBef>
        <a:spcAft>
          <a:spcPct val="0"/>
        </a:spcAft>
        <a:buClr>
          <a:srgbClr val="A1C036"/>
        </a:buClr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6FA6F08-C4F5-4405-8201-B57130DB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8" y="2082800"/>
            <a:ext cx="7886700" cy="9937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it-IT"/>
              <a:t>Titolo della presentazione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1A3E82E-46A5-4BCD-B644-1B43C14A023C}"/>
              </a:ext>
            </a:extLst>
          </p:cNvPr>
          <p:cNvSpPr txBox="1">
            <a:spLocks/>
          </p:cNvSpPr>
          <p:nvPr/>
        </p:nvSpPr>
        <p:spPr>
          <a:xfrm>
            <a:off x="439738" y="4610100"/>
            <a:ext cx="2165350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it-IT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F578F07-B39C-AE46-B64F-73B10CF970A3}" type="datetime1">
              <a:rPr lang="it-IT" sz="105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07/02/2025</a:t>
            </a:fld>
            <a:endParaRPr lang="it-IT" sz="1050"/>
          </a:p>
        </p:txBody>
      </p:sp>
      <p:pic>
        <p:nvPicPr>
          <p:cNvPr id="2052" name="Immagine 7">
            <a:extLst>
              <a:ext uri="{FF2B5EF4-FFF2-40B4-BE49-F238E27FC236}">
                <a16:creationId xmlns:a16="http://schemas.microsoft.com/office/drawing/2014/main" id="{32889389-266B-4681-BD14-0248A7D1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9737"/>
          <a:stretch>
            <a:fillRect/>
          </a:stretch>
        </p:blipFill>
        <p:spPr bwMode="auto">
          <a:xfrm>
            <a:off x="441325" y="495300"/>
            <a:ext cx="22209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egnaposto data 3">
            <a:extLst>
              <a:ext uri="{FF2B5EF4-FFF2-40B4-BE49-F238E27FC236}">
                <a16:creationId xmlns:a16="http://schemas.microsoft.com/office/drawing/2014/main" id="{CBCFC0F6-68B3-4C2D-A4A6-E99CBAB570AC}"/>
              </a:ext>
            </a:extLst>
          </p:cNvPr>
          <p:cNvSpPr txBox="1">
            <a:spLocks/>
          </p:cNvSpPr>
          <p:nvPr userDrawn="1"/>
        </p:nvSpPr>
        <p:spPr>
          <a:xfrm>
            <a:off x="439738" y="4610100"/>
            <a:ext cx="2165350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it-IT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F578F07-B39C-AE46-B64F-73B10CF970A3}" type="datetime1">
              <a:rPr lang="it-IT" sz="105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07/02/2025</a:t>
            </a:fld>
            <a:endParaRPr lang="it-IT" sz="1050"/>
          </a:p>
        </p:txBody>
      </p:sp>
      <p:pic>
        <p:nvPicPr>
          <p:cNvPr id="2054" name="Immagine 24">
            <a:extLst>
              <a:ext uri="{FF2B5EF4-FFF2-40B4-BE49-F238E27FC236}">
                <a16:creationId xmlns:a16="http://schemas.microsoft.com/office/drawing/2014/main" id="{CE31A069-FE9D-4824-895F-3093221793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9737"/>
          <a:stretch>
            <a:fillRect/>
          </a:stretch>
        </p:blipFill>
        <p:spPr bwMode="auto">
          <a:xfrm>
            <a:off x="441325" y="495300"/>
            <a:ext cx="22209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</p:sldLayoutIdLst>
  <p:hf hd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rgbClr val="005BA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egnaposto titolo 1">
            <a:extLst>
              <a:ext uri="{FF2B5EF4-FFF2-40B4-BE49-F238E27FC236}">
                <a16:creationId xmlns:a16="http://schemas.microsoft.com/office/drawing/2014/main" id="{7CD86E2A-AF0D-4526-89B6-E34DCC688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1597025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della presentazione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EDD930-8D45-4114-BBDA-D4CC17F4F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4825" y="4660900"/>
            <a:ext cx="20574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8810F44-E6C9-42B3-8891-D74533D840E0}" type="datetime1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AB255A-C5DB-4136-ACF1-C6E91434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9538" y="4660900"/>
            <a:ext cx="30861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A4EF3-036A-4D7E-80A5-6645BFF1B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0563" y="4660900"/>
            <a:ext cx="325437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9D03993-C09F-4E85-9E9D-4D1F031D7F1B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</p:sldLayoutIdLst>
  <p:hf hd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1FCA4B-8ACF-4DEA-A5E5-A6DFEBD8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88" y="274638"/>
            <a:ext cx="7086600" cy="49688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Segnaposto testo 2">
            <a:extLst>
              <a:ext uri="{FF2B5EF4-FFF2-40B4-BE49-F238E27FC236}">
                <a16:creationId xmlns:a16="http://schemas.microsoft.com/office/drawing/2014/main" id="{A23105EF-51A9-4B75-BD9E-AC3E0D8A3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370013"/>
            <a:ext cx="8115300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222AEC96-0C07-4B59-AA3B-E9285D6AF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4825" y="4660900"/>
            <a:ext cx="20574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BFE8F80-1FEF-41BF-A45E-6AD1B5E39949}" type="datetime1">
              <a:rPr lang="it-IT" smtClean="0"/>
              <a:t>07/02/2025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4E0865A6-8BCD-4440-A800-C6E5364CA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9538" y="4660900"/>
            <a:ext cx="30861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b="1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6BA4021D-6B6F-4335-8CAC-4045033BE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0563" y="4660900"/>
            <a:ext cx="325437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6AD6A35-71DA-4284-B91C-DC6FFEE0C963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4103" name="Immagine 9">
            <a:extLst>
              <a:ext uri="{FF2B5EF4-FFF2-40B4-BE49-F238E27FC236}">
                <a16:creationId xmlns:a16="http://schemas.microsoft.com/office/drawing/2014/main" id="{8A72F60E-4528-4E05-840F-EF9E025CF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9737"/>
          <a:stretch>
            <a:fillRect/>
          </a:stretch>
        </p:blipFill>
        <p:spPr bwMode="auto">
          <a:xfrm>
            <a:off x="476250" y="4654550"/>
            <a:ext cx="11604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hf hd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 kern="1200">
          <a:solidFill>
            <a:srgbClr val="005BA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fontAlgn="base"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titolo 1">
            <a:extLst>
              <a:ext uri="{FF2B5EF4-FFF2-40B4-BE49-F238E27FC236}">
                <a16:creationId xmlns:a16="http://schemas.microsoft.com/office/drawing/2014/main" id="{E2D31264-A1DB-4113-931D-94381B2EF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1597025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della presentazione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83666D-59F1-4964-9351-8813E984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4825" y="4660900"/>
            <a:ext cx="20574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24E094A-9753-499D-B43E-A81A1AF6145D}" type="datetime1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CB586-24ED-46B7-A9F0-712099640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9538" y="4660900"/>
            <a:ext cx="30861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A7C49D-CF9D-4CFE-A3A4-37E511B9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0563" y="4660900"/>
            <a:ext cx="325437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D82BCB-6548-4088-B1C9-67BE9D01B5C1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</p:sldLayoutIdLst>
  <p:hf hd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C09C84A-ABD1-414F-96EE-25F37045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8" y="2082800"/>
            <a:ext cx="7886700" cy="993775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it-IT"/>
              <a:t>Titolo della presentazione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A8FD83BE-265A-4FD5-BA8B-A785ED31B8B1}"/>
              </a:ext>
            </a:extLst>
          </p:cNvPr>
          <p:cNvSpPr txBox="1">
            <a:spLocks/>
          </p:cNvSpPr>
          <p:nvPr/>
        </p:nvSpPr>
        <p:spPr>
          <a:xfrm>
            <a:off x="439738" y="4610100"/>
            <a:ext cx="2165350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it-IT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F578F07-B39C-AE46-B64F-73B10CF970A3}" type="datetime1">
              <a:rPr lang="it-IT" sz="105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07/02/2025</a:t>
            </a:fld>
            <a:endParaRPr lang="it-IT" sz="1050"/>
          </a:p>
        </p:txBody>
      </p:sp>
      <p:pic>
        <p:nvPicPr>
          <p:cNvPr id="6148" name="Immagine 7">
            <a:extLst>
              <a:ext uri="{FF2B5EF4-FFF2-40B4-BE49-F238E27FC236}">
                <a16:creationId xmlns:a16="http://schemas.microsoft.com/office/drawing/2014/main" id="{B814EAF8-C4C7-4E93-BDFA-A08F5A82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9737"/>
          <a:stretch>
            <a:fillRect/>
          </a:stretch>
        </p:blipFill>
        <p:spPr bwMode="auto">
          <a:xfrm>
            <a:off x="441325" y="495300"/>
            <a:ext cx="22209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Segnaposto data 3">
            <a:extLst>
              <a:ext uri="{FF2B5EF4-FFF2-40B4-BE49-F238E27FC236}">
                <a16:creationId xmlns:a16="http://schemas.microsoft.com/office/drawing/2014/main" id="{1B416134-F3B5-40D0-A29F-B96B1EE25667}"/>
              </a:ext>
            </a:extLst>
          </p:cNvPr>
          <p:cNvSpPr txBox="1">
            <a:spLocks/>
          </p:cNvSpPr>
          <p:nvPr/>
        </p:nvSpPr>
        <p:spPr>
          <a:xfrm>
            <a:off x="439738" y="4610100"/>
            <a:ext cx="2165350" cy="274638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it-IT"/>
            </a:defPPr>
            <a:lvl1pPr marL="0" algn="l" defTabSz="914400" rtl="0" eaLnBrk="1" latinLnBrk="0" hangingPunct="1">
              <a:defRPr sz="1400" b="0" i="0" kern="1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F578F07-B39C-AE46-B64F-73B10CF970A3}" type="datetime1">
              <a:rPr lang="it-IT" sz="105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07/02/2025</a:t>
            </a:fld>
            <a:endParaRPr lang="it-IT" sz="1050"/>
          </a:p>
        </p:txBody>
      </p:sp>
      <p:pic>
        <p:nvPicPr>
          <p:cNvPr id="6150" name="Immagine 24">
            <a:extLst>
              <a:ext uri="{FF2B5EF4-FFF2-40B4-BE49-F238E27FC236}">
                <a16:creationId xmlns:a16="http://schemas.microsoft.com/office/drawing/2014/main" id="{AFC24863-7591-4070-866A-4EAC13252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9737"/>
          <a:stretch>
            <a:fillRect/>
          </a:stretch>
        </p:blipFill>
        <p:spPr bwMode="auto">
          <a:xfrm>
            <a:off x="441325" y="495300"/>
            <a:ext cx="222091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</p:sldLayoutIdLst>
  <p:hf hd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rgbClr val="005BA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titolo 1">
            <a:extLst>
              <a:ext uri="{FF2B5EF4-FFF2-40B4-BE49-F238E27FC236}">
                <a16:creationId xmlns:a16="http://schemas.microsoft.com/office/drawing/2014/main" id="{0F56F663-7376-4C00-B419-D6FF18DE3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2288" y="1597025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della presentazione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633C6F-3686-4321-ABB6-EA65BD94F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4825" y="4660900"/>
            <a:ext cx="20574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97332B-6D1D-454C-B7BC-6B9A71A0A473}" type="datetime1">
              <a:rPr lang="it-IT" smtClean="0"/>
              <a:t>07/02/2025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6DE58A-16BF-4AB1-B42A-E1AC18582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9538" y="4660900"/>
            <a:ext cx="30861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074CA1-F5AA-419E-9C5E-87847227F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0563" y="4660900"/>
            <a:ext cx="325437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3D78249-86BF-43D7-A3DB-9D8DDAB1F107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</p:sldLayoutIdLst>
  <p:hf hd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1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EC456C-3E15-4A3C-A222-6E4B9582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88" y="274638"/>
            <a:ext cx="7086600" cy="49688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8195" name="Segnaposto testo 2">
            <a:extLst>
              <a:ext uri="{FF2B5EF4-FFF2-40B4-BE49-F238E27FC236}">
                <a16:creationId xmlns:a16="http://schemas.microsoft.com/office/drawing/2014/main" id="{B572FE48-0D6F-499F-8A2C-0A3CACCFB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0" y="1370013"/>
            <a:ext cx="8115300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E60EEAB2-DE69-43D4-BD97-B4835D887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4825" y="4660900"/>
            <a:ext cx="20574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6DC268-9F4B-47FE-B5C5-065B05010F58}" type="datetime1">
              <a:rPr lang="it-IT" smtClean="0"/>
              <a:t>07/02/2025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7FC8C9C5-6292-4C09-B339-AF5ED2995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9538" y="4660900"/>
            <a:ext cx="3086100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b="1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it-IT"/>
              <a:t>Format PPT Human Technopole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B87D1F03-7522-49F1-8602-3A44DD213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0563" y="4660900"/>
            <a:ext cx="325437" cy="27463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 smtClean="0">
                <a:solidFill>
                  <a:srgbClr val="005B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017D238-71DB-4E0C-B115-0900F5E0152F}" type="slidenum">
              <a:rPr lang="it-IT"/>
              <a:pPr>
                <a:defRPr/>
              </a:pPr>
              <a:t>‹#›</a:t>
            </a:fld>
            <a:endParaRPr lang="it-IT"/>
          </a:p>
        </p:txBody>
      </p:sp>
      <p:pic>
        <p:nvPicPr>
          <p:cNvPr id="8199" name="Immagine 9">
            <a:extLst>
              <a:ext uri="{FF2B5EF4-FFF2-40B4-BE49-F238E27FC236}">
                <a16:creationId xmlns:a16="http://schemas.microsoft.com/office/drawing/2014/main" id="{1EF7846A-FDD9-47B2-B119-50822046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3" b="9737"/>
          <a:stretch>
            <a:fillRect/>
          </a:stretch>
        </p:blipFill>
        <p:spPr bwMode="auto">
          <a:xfrm>
            <a:off x="476250" y="4654550"/>
            <a:ext cx="11604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</p:sldLayoutIdLst>
  <p:hf hd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 kern="1200">
          <a:solidFill>
            <a:srgbClr val="005BA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1700" b="1">
          <a:solidFill>
            <a:srgbClr val="005BA8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71450" indent="-171450" algn="l" defTabSz="685800" rtl="0" fontAlgn="base"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fontAlgn="base"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rgbClr val="005BA8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F04726A-1EC5-2B4B-A944-E22A50BC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494" y="224859"/>
            <a:ext cx="7087314" cy="49768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80B4B0C-8219-C045-9E9A-3027450ED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493" y="1369219"/>
            <a:ext cx="8114110" cy="29014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BC9FE326-7E3D-B448-B708-A5CF29C2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4429" y="4727684"/>
            <a:ext cx="2057400" cy="2738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75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3082BC-B340-45FE-9EB4-74C91F3C991C}" type="datetime1">
              <a:rPr lang="it-IT" smtClean="0"/>
              <a:t>07/02/2025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AD0FB7B-60D9-A041-979F-ADE4597F8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90227" y="4727684"/>
            <a:ext cx="3086100" cy="2738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75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Format PPT Human Technopole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2020C6D5-EFF6-464D-A468-781555A5D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1319" y="4727684"/>
            <a:ext cx="324285" cy="2738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75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899FC1-F077-A14D-BE57-2CD87B3EFAE0}" type="slidenum">
              <a:rPr lang="it-IT" smtClean="0"/>
              <a:pPr/>
              <a:t>‹#›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E88AE12-3889-BF4A-A031-FFF2CA5589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t="8583" b="9736"/>
          <a:stretch/>
        </p:blipFill>
        <p:spPr>
          <a:xfrm>
            <a:off x="476250" y="4721576"/>
            <a:ext cx="1159669" cy="28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69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725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ts val="1500"/>
        </a:lnSpc>
        <a:spcBef>
          <a:spcPts val="750"/>
        </a:spcBef>
        <a:buClr>
          <a:schemeClr val="accent6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ts val="15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ts val="15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ts val="15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ts val="1500"/>
        </a:lnSpc>
        <a:spcBef>
          <a:spcPts val="375"/>
        </a:spcBef>
        <a:buClr>
          <a:schemeClr val="accent6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4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648">
          <p15:clr>
            <a:srgbClr val="F26B43"/>
          </p15:clr>
        </p15:guide>
        <p15:guide id="5" orient="horz" pos="436">
          <p15:clr>
            <a:srgbClr val="F26B43"/>
          </p15:clr>
        </p15:guide>
        <p15:guide id="7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6355-4296-67AE-5DDC-1A004273B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olo 1">
            <a:extLst>
              <a:ext uri="{FF2B5EF4-FFF2-40B4-BE49-F238E27FC236}">
                <a16:creationId xmlns:a16="http://schemas.microsoft.com/office/drawing/2014/main" id="{E9484C18-85AE-B325-D191-4C905ECFF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288" y="2735671"/>
            <a:ext cx="7886700" cy="993775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Multiome pipeline</a:t>
            </a:r>
            <a:endParaRPr lang="en-US" dirty="0"/>
          </a:p>
        </p:txBody>
      </p:sp>
      <p:sp>
        <p:nvSpPr>
          <p:cNvPr id="29" name="Segnaposto numero diapositiva 28">
            <a:extLst>
              <a:ext uri="{FF2B5EF4-FFF2-40B4-BE49-F238E27FC236}">
                <a16:creationId xmlns:a16="http://schemas.microsoft.com/office/drawing/2014/main" id="{EA53BEB1-F34B-BE2B-7787-ABC943D8ED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35DC626C-74CA-45A9-B9A1-6233D91D4FA7}" type="slidenum">
              <a:rPr lang="it-IT"/>
              <a:pPr>
                <a:defRPr/>
              </a:pPr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26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7E0D-5D26-F400-400A-B8DAA80B4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277">
            <a:extLst>
              <a:ext uri="{FF2B5EF4-FFF2-40B4-BE49-F238E27FC236}">
                <a16:creationId xmlns:a16="http://schemas.microsoft.com/office/drawing/2014/main" id="{BFE29915-EC27-020F-2B4E-05B144458BC2}"/>
              </a:ext>
            </a:extLst>
          </p:cNvPr>
          <p:cNvSpPr/>
          <p:nvPr/>
        </p:nvSpPr>
        <p:spPr>
          <a:xfrm>
            <a:off x="6121572" y="2401787"/>
            <a:ext cx="1107767" cy="66859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36A2925-B052-3693-0CCC-32E8F967E945}"/>
              </a:ext>
            </a:extLst>
          </p:cNvPr>
          <p:cNvSpPr/>
          <p:nvPr/>
        </p:nvSpPr>
        <p:spPr>
          <a:xfrm>
            <a:off x="6327536" y="2590254"/>
            <a:ext cx="1107767" cy="66859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1C0C0447-72A0-46EE-C238-52DAE493E675}"/>
              </a:ext>
            </a:extLst>
          </p:cNvPr>
          <p:cNvSpPr/>
          <p:nvPr/>
        </p:nvSpPr>
        <p:spPr>
          <a:xfrm>
            <a:off x="6582735" y="2752285"/>
            <a:ext cx="1107767" cy="66859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89AF2A-23BB-928B-7055-42A11B17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46" y="160338"/>
            <a:ext cx="7051675" cy="496887"/>
          </a:xfr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it-IT" dirty="0">
                <a:latin typeface="Arial"/>
                <a:cs typeface="Arial"/>
              </a:rPr>
              <a:t>Adaptation of Paola’s pipeline to perform QC of 10X Multiome data</a:t>
            </a:r>
            <a:endParaRPr lang="en-US" dirty="0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20CE84-DBCF-3EE8-D206-21F644D0D3F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03354869-288A-4F92-BECE-597D02725831}" type="slidenum">
              <a:rPr lang="it-IT"/>
              <a:pPr>
                <a:defRPr/>
              </a:pPr>
              <a:t>2</a:t>
            </a:fld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87A72-CEDD-9148-C77A-E27D4DD093D9}"/>
              </a:ext>
            </a:extLst>
          </p:cNvPr>
          <p:cNvSpPr txBox="1"/>
          <p:nvPr/>
        </p:nvSpPr>
        <p:spPr>
          <a:xfrm>
            <a:off x="5799021" y="4644248"/>
            <a:ext cx="306717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https://github.com/plbngl/Tardaguila_etal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963D0C-AEB5-4767-3E32-2B7E875417A7}"/>
              </a:ext>
            </a:extLst>
          </p:cNvPr>
          <p:cNvSpPr txBox="1"/>
          <p:nvPr/>
        </p:nvSpPr>
        <p:spPr>
          <a:xfrm>
            <a:off x="356954" y="2629175"/>
            <a:ext cx="1359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 err="1">
                <a:latin typeface="Arial"/>
                <a:cs typeface="Arial"/>
              </a:rPr>
              <a:t>cellranger</a:t>
            </a:r>
            <a:r>
              <a:rPr lang="en-GB" sz="1000" dirty="0">
                <a:latin typeface="Arial"/>
                <a:cs typeface="Arial"/>
              </a:rPr>
              <a:t>-arc count</a:t>
            </a:r>
            <a:endParaRPr lang="en-US" sz="1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BD5CDA-613B-08F4-1E7E-CE70E94B3892}"/>
              </a:ext>
            </a:extLst>
          </p:cNvPr>
          <p:cNvCxnSpPr>
            <a:cxnSpLocks/>
          </p:cNvCxnSpPr>
          <p:nvPr/>
        </p:nvCxnSpPr>
        <p:spPr>
          <a:xfrm>
            <a:off x="739288" y="2049830"/>
            <a:ext cx="0" cy="58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9E0BD9-2220-5FA6-7A01-BF53EC0E9DEB}"/>
              </a:ext>
            </a:extLst>
          </p:cNvPr>
          <p:cNvCxnSpPr>
            <a:cxnSpLocks/>
          </p:cNvCxnSpPr>
          <p:nvPr/>
        </p:nvCxnSpPr>
        <p:spPr>
          <a:xfrm>
            <a:off x="1274197" y="2049830"/>
            <a:ext cx="0" cy="58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C4179A4-FAA5-A229-1F32-C2DEF95682B3}"/>
              </a:ext>
            </a:extLst>
          </p:cNvPr>
          <p:cNvGrpSpPr/>
          <p:nvPr/>
        </p:nvGrpSpPr>
        <p:grpSpPr>
          <a:xfrm>
            <a:off x="163498" y="917022"/>
            <a:ext cx="2186084" cy="1090746"/>
            <a:chOff x="163498" y="917022"/>
            <a:chExt cx="2186084" cy="109074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1A7032-D12C-F2F1-0773-4208C92F52A1}"/>
                </a:ext>
              </a:extLst>
            </p:cNvPr>
            <p:cNvSpPr/>
            <p:nvPr/>
          </p:nvSpPr>
          <p:spPr>
            <a:xfrm>
              <a:off x="163498" y="1062766"/>
              <a:ext cx="457200" cy="4968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A29D03-0864-E244-8D6F-43E7D6C0A66E}"/>
                </a:ext>
              </a:extLst>
            </p:cNvPr>
            <p:cNvSpPr/>
            <p:nvPr/>
          </p:nvSpPr>
          <p:spPr>
            <a:xfrm>
              <a:off x="696898" y="1062766"/>
              <a:ext cx="457200" cy="496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B44EFD-0E89-CA56-6CA1-A83319A65ADE}"/>
                </a:ext>
              </a:extLst>
            </p:cNvPr>
            <p:cNvSpPr/>
            <p:nvPr/>
          </p:nvSpPr>
          <p:spPr>
            <a:xfrm>
              <a:off x="307824" y="1210122"/>
              <a:ext cx="457200" cy="4968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103962-05F5-1D28-A41A-8C0894884BB2}"/>
                </a:ext>
              </a:extLst>
            </p:cNvPr>
            <p:cNvSpPr/>
            <p:nvPr/>
          </p:nvSpPr>
          <p:spPr>
            <a:xfrm>
              <a:off x="841224" y="1210122"/>
              <a:ext cx="457200" cy="496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A8E05E-22E7-56D6-8377-4C6EA3A3B4F9}"/>
                </a:ext>
              </a:extLst>
            </p:cNvPr>
            <p:cNvSpPr txBox="1"/>
            <p:nvPr/>
          </p:nvSpPr>
          <p:spPr>
            <a:xfrm>
              <a:off x="333561" y="1273899"/>
              <a:ext cx="40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GEX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Raw </a:t>
              </a:r>
              <a:r>
                <a:rPr lang="en-US" sz="600" b="1" dirty="0" err="1">
                  <a:solidFill>
                    <a:schemeClr val="bg1"/>
                  </a:solidFill>
                </a:rPr>
                <a:t>fastq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F25EF7-595B-D4F6-4212-21CE356E2033}"/>
                </a:ext>
              </a:extLst>
            </p:cNvPr>
            <p:cNvSpPr txBox="1"/>
            <p:nvPr/>
          </p:nvSpPr>
          <p:spPr>
            <a:xfrm>
              <a:off x="863932" y="1273899"/>
              <a:ext cx="40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00"/>
                  </a:solidFill>
                </a:rPr>
                <a:t>ATAC</a:t>
              </a:r>
            </a:p>
            <a:p>
              <a:pPr algn="ctr"/>
              <a:r>
                <a:rPr lang="en-US" sz="600" b="1" dirty="0">
                  <a:solidFill>
                    <a:srgbClr val="000000"/>
                  </a:solidFill>
                </a:rPr>
                <a:t>Raw </a:t>
              </a:r>
              <a:r>
                <a:rPr lang="en-US" sz="600" b="1" dirty="0" err="1">
                  <a:solidFill>
                    <a:srgbClr val="000000"/>
                  </a:solidFill>
                </a:rPr>
                <a:t>fastq</a:t>
              </a:r>
              <a:endParaRPr lang="en-US" sz="600" b="1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6993E4-21AE-48E6-D8F0-35404C2611F6}"/>
                </a:ext>
              </a:extLst>
            </p:cNvPr>
            <p:cNvSpPr/>
            <p:nvPr/>
          </p:nvSpPr>
          <p:spPr>
            <a:xfrm>
              <a:off x="427930" y="1345366"/>
              <a:ext cx="457200" cy="4968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11899E-2EE3-341D-92C4-FC7CC978966C}"/>
                </a:ext>
              </a:extLst>
            </p:cNvPr>
            <p:cNvSpPr/>
            <p:nvPr/>
          </p:nvSpPr>
          <p:spPr>
            <a:xfrm>
              <a:off x="961330" y="1345366"/>
              <a:ext cx="457200" cy="496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13C1AB-2056-F391-9DF2-3CC7F21A04B3}"/>
                </a:ext>
              </a:extLst>
            </p:cNvPr>
            <p:cNvSpPr/>
            <p:nvPr/>
          </p:nvSpPr>
          <p:spPr>
            <a:xfrm>
              <a:off x="511700" y="1510881"/>
              <a:ext cx="457200" cy="4968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008030-5384-1BA0-E9FF-A2D8CB02B1DC}"/>
                </a:ext>
              </a:extLst>
            </p:cNvPr>
            <p:cNvSpPr/>
            <p:nvPr/>
          </p:nvSpPr>
          <p:spPr>
            <a:xfrm>
              <a:off x="1045100" y="1510881"/>
              <a:ext cx="457200" cy="496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45E635-DA5A-2C63-8219-2044B1D64599}"/>
                </a:ext>
              </a:extLst>
            </p:cNvPr>
            <p:cNvSpPr txBox="1"/>
            <p:nvPr/>
          </p:nvSpPr>
          <p:spPr>
            <a:xfrm>
              <a:off x="537437" y="1574658"/>
              <a:ext cx="40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GEX</a:t>
              </a:r>
            </a:p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Raw </a:t>
              </a:r>
              <a:r>
                <a:rPr lang="en-US" sz="600" b="1" dirty="0" err="1">
                  <a:solidFill>
                    <a:schemeClr val="bg1"/>
                  </a:solidFill>
                </a:rPr>
                <a:t>fastq</a:t>
              </a:r>
              <a:endParaRPr 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4CD4F59-7B56-7C6E-FEB9-1F6A67F5A6EB}"/>
                </a:ext>
              </a:extLst>
            </p:cNvPr>
            <p:cNvSpPr txBox="1"/>
            <p:nvPr/>
          </p:nvSpPr>
          <p:spPr>
            <a:xfrm>
              <a:off x="1067808" y="1574658"/>
              <a:ext cx="40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rgbClr val="000000"/>
                  </a:solidFill>
                </a:rPr>
                <a:t>ATAC</a:t>
              </a:r>
            </a:p>
            <a:p>
              <a:pPr algn="ctr"/>
              <a:r>
                <a:rPr lang="en-US" sz="600" b="1" dirty="0">
                  <a:solidFill>
                    <a:srgbClr val="000000"/>
                  </a:solidFill>
                </a:rPr>
                <a:t>Raw </a:t>
              </a:r>
              <a:r>
                <a:rPr lang="en-US" sz="600" b="1" dirty="0" err="1">
                  <a:solidFill>
                    <a:srgbClr val="000000"/>
                  </a:solidFill>
                </a:rPr>
                <a:t>fastq</a:t>
              </a:r>
              <a:endParaRPr lang="en-US" sz="600" b="1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7BE1197-A9DE-90FC-69D1-B2657FEF20F8}"/>
                </a:ext>
              </a:extLst>
            </p:cNvPr>
            <p:cNvSpPr txBox="1"/>
            <p:nvPr/>
          </p:nvSpPr>
          <p:spPr>
            <a:xfrm>
              <a:off x="1100574" y="917022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MCO_01329</a:t>
              </a:r>
              <a:endParaRPr lang="en-US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D9D1400-D350-338E-E1D4-B14525FF9461}"/>
                </a:ext>
              </a:extLst>
            </p:cNvPr>
            <p:cNvSpPr txBox="1"/>
            <p:nvPr/>
          </p:nvSpPr>
          <p:spPr>
            <a:xfrm>
              <a:off x="1441238" y="1380608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MCO_01326</a:t>
              </a:r>
              <a:endParaRPr lang="en-US" sz="10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4598D3F-8190-79B5-2C11-23B51DD973FC}"/>
              </a:ext>
            </a:extLst>
          </p:cNvPr>
          <p:cNvGrpSpPr/>
          <p:nvPr/>
        </p:nvGrpSpPr>
        <p:grpSpPr>
          <a:xfrm>
            <a:off x="1448830" y="2155137"/>
            <a:ext cx="688963" cy="470149"/>
            <a:chOff x="1448830" y="2155137"/>
            <a:chExt cx="688963" cy="47014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75AA8A8-2C62-9B2C-5370-BB9BE08D427C}"/>
                </a:ext>
              </a:extLst>
            </p:cNvPr>
            <p:cNvSpPr/>
            <p:nvPr/>
          </p:nvSpPr>
          <p:spPr>
            <a:xfrm>
              <a:off x="1460269" y="2183471"/>
              <a:ext cx="657030" cy="4418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F4CDFF-99A0-BE79-C322-7CCAFEC6150D}"/>
                </a:ext>
              </a:extLst>
            </p:cNvPr>
            <p:cNvSpPr txBox="1"/>
            <p:nvPr/>
          </p:nvSpPr>
          <p:spPr>
            <a:xfrm>
              <a:off x="1448830" y="2379065"/>
              <a:ext cx="68896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latin typeface="Arial"/>
                  <a:cs typeface="Arial"/>
                </a:rPr>
                <a:t>GRCh38</a:t>
              </a:r>
              <a:endParaRPr lang="en-US" sz="1000" dirty="0">
                <a:solidFill>
                  <a:srgbClr val="0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804FBC-B339-5C15-D016-E8373F76ECB2}"/>
                </a:ext>
              </a:extLst>
            </p:cNvPr>
            <p:cNvSpPr txBox="1"/>
            <p:nvPr/>
          </p:nvSpPr>
          <p:spPr>
            <a:xfrm>
              <a:off x="1460269" y="2155137"/>
              <a:ext cx="456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</a:rPr>
                <a:t>Ref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87594FB-9541-828A-6B8E-143546709610}"/>
              </a:ext>
            </a:extLst>
          </p:cNvPr>
          <p:cNvSpPr txBox="1"/>
          <p:nvPr/>
        </p:nvSpPr>
        <p:spPr>
          <a:xfrm>
            <a:off x="100453" y="3179561"/>
            <a:ext cx="1359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Arial"/>
                <a:cs typeface="Arial"/>
              </a:rPr>
              <a:t>Unaligned reads</a:t>
            </a:r>
            <a:endParaRPr lang="en-US"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9126039-566E-307E-A184-710AE180A6EF}"/>
              </a:ext>
            </a:extLst>
          </p:cNvPr>
          <p:cNvGrpSpPr/>
          <p:nvPr/>
        </p:nvGrpSpPr>
        <p:grpSpPr>
          <a:xfrm>
            <a:off x="2264858" y="3082027"/>
            <a:ext cx="2997198" cy="465365"/>
            <a:chOff x="1640315" y="2839566"/>
            <a:chExt cx="2997198" cy="46536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AF6A2E-CC90-A1C5-5A3F-08A8FDD2BF70}"/>
                </a:ext>
              </a:extLst>
            </p:cNvPr>
            <p:cNvSpPr/>
            <p:nvPr/>
          </p:nvSpPr>
          <p:spPr>
            <a:xfrm>
              <a:off x="1683812" y="2863116"/>
              <a:ext cx="2911287" cy="4418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FB7C06-7B12-7A29-04BF-6CCD7AA298DF}"/>
                </a:ext>
              </a:extLst>
            </p:cNvPr>
            <p:cNvSpPr txBox="1"/>
            <p:nvPr/>
          </p:nvSpPr>
          <p:spPr>
            <a:xfrm>
              <a:off x="1640315" y="3008843"/>
              <a:ext cx="299719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GFP_transgene_vCHEK2_and_DNMT3A.fa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EC35933-785D-4AD4-9FCB-D8CE3D1FB4C7}"/>
                </a:ext>
              </a:extLst>
            </p:cNvPr>
            <p:cNvSpPr txBox="1"/>
            <p:nvPr/>
          </p:nvSpPr>
          <p:spPr>
            <a:xfrm>
              <a:off x="1640315" y="2839566"/>
              <a:ext cx="4560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</a:rPr>
                <a:t>Ref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B022D2C-876E-EB7B-5319-EFA4589C5E60}"/>
              </a:ext>
            </a:extLst>
          </p:cNvPr>
          <p:cNvSpPr txBox="1"/>
          <p:nvPr/>
        </p:nvSpPr>
        <p:spPr>
          <a:xfrm>
            <a:off x="1182655" y="3179561"/>
            <a:ext cx="1359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Arial"/>
                <a:cs typeface="Arial"/>
              </a:rPr>
              <a:t>bwa-mem2</a:t>
            </a:r>
            <a:endParaRPr lang="en-US"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41CD7B-99D3-1861-F5F2-529C441DE598}"/>
              </a:ext>
            </a:extLst>
          </p:cNvPr>
          <p:cNvCxnSpPr>
            <a:cxnSpLocks/>
          </p:cNvCxnSpPr>
          <p:nvPr/>
        </p:nvCxnSpPr>
        <p:spPr>
          <a:xfrm>
            <a:off x="2629907" y="4428241"/>
            <a:ext cx="633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CF57B17-2371-0567-8598-7624F9F98F8F}"/>
              </a:ext>
            </a:extLst>
          </p:cNvPr>
          <p:cNvSpPr txBox="1"/>
          <p:nvPr/>
        </p:nvSpPr>
        <p:spPr>
          <a:xfrm>
            <a:off x="1202812" y="3472299"/>
            <a:ext cx="13598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Arial"/>
                <a:cs typeface="Arial"/>
              </a:rPr>
              <a:t>Collapse UMIs</a:t>
            </a:r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17CB2A-A389-956F-F42F-1B895E769A47}"/>
              </a:ext>
            </a:extLst>
          </p:cNvPr>
          <p:cNvSpPr txBox="1"/>
          <p:nvPr/>
        </p:nvSpPr>
        <p:spPr>
          <a:xfrm>
            <a:off x="1074433" y="3801668"/>
            <a:ext cx="1616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Arial"/>
                <a:cs typeface="Arial"/>
              </a:rPr>
              <a:t>Discard cells with more than 1 </a:t>
            </a:r>
            <a:r>
              <a:rPr lang="en-GB" sz="1000" dirty="0" err="1">
                <a:latin typeface="Arial"/>
                <a:cs typeface="Arial"/>
              </a:rPr>
              <a:t>GFPbc</a:t>
            </a:r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1F8754E-A43C-53EA-6B0B-06FB7FE21F47}"/>
              </a:ext>
            </a:extLst>
          </p:cNvPr>
          <p:cNvSpPr txBox="1"/>
          <p:nvPr/>
        </p:nvSpPr>
        <p:spPr>
          <a:xfrm>
            <a:off x="1074433" y="4256840"/>
            <a:ext cx="16165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Arial"/>
                <a:cs typeface="Arial"/>
              </a:rPr>
              <a:t>Discard cells with less than 3 different reads per </a:t>
            </a:r>
            <a:r>
              <a:rPr lang="en-GB" sz="1000" dirty="0" err="1">
                <a:latin typeface="Arial"/>
                <a:cs typeface="Arial"/>
              </a:rPr>
              <a:t>GFPbc</a:t>
            </a:r>
            <a:endParaRPr 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E1E6FBC-A3EB-078E-607D-8415026F4DAC}"/>
              </a:ext>
            </a:extLst>
          </p:cNvPr>
          <p:cNvSpPr txBox="1"/>
          <p:nvPr/>
        </p:nvSpPr>
        <p:spPr>
          <a:xfrm>
            <a:off x="3171773" y="4305130"/>
            <a:ext cx="1416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latin typeface="Arial"/>
                <a:cs typeface="Arial"/>
              </a:rPr>
              <a:t>5200 cells genotyped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684C039-3E16-2485-C28B-859FE3A8F171}"/>
              </a:ext>
            </a:extLst>
          </p:cNvPr>
          <p:cNvCxnSpPr>
            <a:cxnSpLocks/>
          </p:cNvCxnSpPr>
          <p:nvPr/>
        </p:nvCxnSpPr>
        <p:spPr>
          <a:xfrm>
            <a:off x="1862563" y="3398336"/>
            <a:ext cx="0" cy="13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B6E06E0-653D-BF6C-1716-B21A5AD69852}"/>
              </a:ext>
            </a:extLst>
          </p:cNvPr>
          <p:cNvCxnSpPr>
            <a:cxnSpLocks/>
          </p:cNvCxnSpPr>
          <p:nvPr/>
        </p:nvCxnSpPr>
        <p:spPr>
          <a:xfrm>
            <a:off x="1862563" y="3685901"/>
            <a:ext cx="0" cy="13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3FAB97-F9CD-F451-E375-322B145FF8A7}"/>
              </a:ext>
            </a:extLst>
          </p:cNvPr>
          <p:cNvCxnSpPr>
            <a:cxnSpLocks/>
          </p:cNvCxnSpPr>
          <p:nvPr/>
        </p:nvCxnSpPr>
        <p:spPr>
          <a:xfrm>
            <a:off x="1862563" y="4158679"/>
            <a:ext cx="0" cy="138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9948886-DD05-44EB-DEE3-7551F955B40A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739288" y="2875396"/>
            <a:ext cx="297574" cy="29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389C93E-7F21-AF59-ECC2-D8BD5BC631AD}"/>
              </a:ext>
            </a:extLst>
          </p:cNvPr>
          <p:cNvCxnSpPr>
            <a:cxnSpLocks/>
          </p:cNvCxnSpPr>
          <p:nvPr/>
        </p:nvCxnSpPr>
        <p:spPr>
          <a:xfrm>
            <a:off x="1269659" y="3311607"/>
            <a:ext cx="232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777513-7F6F-1696-BA6B-B71FB22B104B}"/>
              </a:ext>
            </a:extLst>
          </p:cNvPr>
          <p:cNvCxnSpPr>
            <a:cxnSpLocks/>
          </p:cNvCxnSpPr>
          <p:nvPr/>
        </p:nvCxnSpPr>
        <p:spPr>
          <a:xfrm flipV="1">
            <a:off x="1629922" y="2752285"/>
            <a:ext cx="1633955" cy="8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38B3D8-4786-E0D1-5600-5A201FB2233D}"/>
              </a:ext>
            </a:extLst>
          </p:cNvPr>
          <p:cNvSpPr txBox="1"/>
          <p:nvPr/>
        </p:nvSpPr>
        <p:spPr>
          <a:xfrm>
            <a:off x="3083549" y="2629175"/>
            <a:ext cx="12242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Arial"/>
                <a:cs typeface="Arial"/>
              </a:rPr>
              <a:t>Aligned reads</a:t>
            </a:r>
            <a:endParaRPr lang="en-US" sz="10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820FA2-632F-9AFA-6CE6-84CE3EC73E45}"/>
              </a:ext>
            </a:extLst>
          </p:cNvPr>
          <p:cNvSpPr/>
          <p:nvPr/>
        </p:nvSpPr>
        <p:spPr>
          <a:xfrm>
            <a:off x="3075972" y="1062766"/>
            <a:ext cx="457200" cy="496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C9E850A-28E9-89C8-DCFE-86682562F490}"/>
              </a:ext>
            </a:extLst>
          </p:cNvPr>
          <p:cNvSpPr/>
          <p:nvPr/>
        </p:nvSpPr>
        <p:spPr>
          <a:xfrm>
            <a:off x="3609372" y="1062766"/>
            <a:ext cx="457200" cy="496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9A98F00-1FB1-FD9F-6FE8-45B47CE86520}"/>
              </a:ext>
            </a:extLst>
          </p:cNvPr>
          <p:cNvSpPr/>
          <p:nvPr/>
        </p:nvSpPr>
        <p:spPr>
          <a:xfrm>
            <a:off x="3220298" y="1210122"/>
            <a:ext cx="457200" cy="496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5F3EBEF-DE3D-D29B-3602-BAB18A8F8230}"/>
              </a:ext>
            </a:extLst>
          </p:cNvPr>
          <p:cNvSpPr/>
          <p:nvPr/>
        </p:nvSpPr>
        <p:spPr>
          <a:xfrm>
            <a:off x="3753698" y="1210122"/>
            <a:ext cx="457200" cy="496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5DB3F92-E7F7-EB2C-839E-AD2018F210DE}"/>
              </a:ext>
            </a:extLst>
          </p:cNvPr>
          <p:cNvSpPr txBox="1"/>
          <p:nvPr/>
        </p:nvSpPr>
        <p:spPr>
          <a:xfrm>
            <a:off x="3246035" y="1273899"/>
            <a:ext cx="40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</a:rPr>
              <a:t>GEX</a:t>
            </a:r>
          </a:p>
          <a:p>
            <a:pPr algn="ctr"/>
            <a:r>
              <a:rPr lang="en-US" sz="600" b="1" dirty="0">
                <a:solidFill>
                  <a:schemeClr val="bg1"/>
                </a:solidFill>
              </a:rPr>
              <a:t>Raw </a:t>
            </a:r>
            <a:r>
              <a:rPr lang="en-US" sz="600" b="1" dirty="0" err="1">
                <a:solidFill>
                  <a:schemeClr val="bg1"/>
                </a:solidFill>
              </a:rPr>
              <a:t>fastq</a:t>
            </a:r>
            <a:endParaRPr lang="en-US" sz="600" b="1" dirty="0">
              <a:solidFill>
                <a:schemeClr val="bg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47349A2-9AED-0CBD-2331-5343F2DDD2EB}"/>
              </a:ext>
            </a:extLst>
          </p:cNvPr>
          <p:cNvSpPr/>
          <p:nvPr/>
        </p:nvSpPr>
        <p:spPr>
          <a:xfrm>
            <a:off x="3340404" y="1345366"/>
            <a:ext cx="457200" cy="496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6E5467A-252D-13A6-DAA6-B1C2AC4574A8}"/>
              </a:ext>
            </a:extLst>
          </p:cNvPr>
          <p:cNvSpPr/>
          <p:nvPr/>
        </p:nvSpPr>
        <p:spPr>
          <a:xfrm>
            <a:off x="3873804" y="1345366"/>
            <a:ext cx="457200" cy="496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909BC88-BB2E-FFFA-1AC4-FF0AC07BD92F}"/>
              </a:ext>
            </a:extLst>
          </p:cNvPr>
          <p:cNvSpPr/>
          <p:nvPr/>
        </p:nvSpPr>
        <p:spPr>
          <a:xfrm>
            <a:off x="3424174" y="1510881"/>
            <a:ext cx="457200" cy="4968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2CB04CA9-8516-EEAA-AB1A-44974DBCFB93}"/>
              </a:ext>
            </a:extLst>
          </p:cNvPr>
          <p:cNvSpPr/>
          <p:nvPr/>
        </p:nvSpPr>
        <p:spPr>
          <a:xfrm>
            <a:off x="3957574" y="1510881"/>
            <a:ext cx="457200" cy="4968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24572A9-1954-E2BF-4D1D-621BF3CBAA43}"/>
              </a:ext>
            </a:extLst>
          </p:cNvPr>
          <p:cNvSpPr txBox="1"/>
          <p:nvPr/>
        </p:nvSpPr>
        <p:spPr>
          <a:xfrm>
            <a:off x="3449911" y="1574658"/>
            <a:ext cx="405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chemeClr val="bg1"/>
                </a:solidFill>
              </a:rPr>
              <a:t>GEX</a:t>
            </a:r>
          </a:p>
          <a:p>
            <a:pPr algn="ctr"/>
            <a:r>
              <a:rPr lang="en-US" sz="600" b="1" dirty="0">
                <a:solidFill>
                  <a:schemeClr val="bg1"/>
                </a:solidFill>
              </a:rPr>
              <a:t>h5ad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858C336-981F-C8EB-13B3-3A998A1D65A9}"/>
              </a:ext>
            </a:extLst>
          </p:cNvPr>
          <p:cNvSpPr txBox="1"/>
          <p:nvPr/>
        </p:nvSpPr>
        <p:spPr>
          <a:xfrm>
            <a:off x="3980282" y="1574658"/>
            <a:ext cx="405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>
                <a:solidFill>
                  <a:srgbClr val="000000"/>
                </a:solidFill>
              </a:rPr>
              <a:t>ATAC</a:t>
            </a:r>
          </a:p>
          <a:p>
            <a:pPr algn="ctr"/>
            <a:r>
              <a:rPr lang="en-US" sz="600" b="1" dirty="0">
                <a:solidFill>
                  <a:srgbClr val="000000"/>
                </a:solidFill>
              </a:rPr>
              <a:t>h5ad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7678AAA-C4D9-8D2D-9CED-2E76B3EB71D5}"/>
              </a:ext>
            </a:extLst>
          </p:cNvPr>
          <p:cNvSpPr txBox="1"/>
          <p:nvPr/>
        </p:nvSpPr>
        <p:spPr>
          <a:xfrm>
            <a:off x="4013048" y="917022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Arial"/>
                <a:cs typeface="Arial"/>
              </a:rPr>
              <a:t>MCO_01329</a:t>
            </a:r>
            <a:endParaRPr lang="en-US" sz="1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859B5E99-2C9E-6394-A02E-380D413C5D68}"/>
              </a:ext>
            </a:extLst>
          </p:cNvPr>
          <p:cNvSpPr txBox="1"/>
          <p:nvPr/>
        </p:nvSpPr>
        <p:spPr>
          <a:xfrm>
            <a:off x="4353712" y="1380608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Arial"/>
                <a:cs typeface="Arial"/>
              </a:rPr>
              <a:t>MCO_01326</a:t>
            </a:r>
            <a:endParaRPr lang="en-US" sz="100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D8F7028-E0F8-4576-266D-DC0814EA305B}"/>
              </a:ext>
            </a:extLst>
          </p:cNvPr>
          <p:cNvCxnSpPr>
            <a:cxnSpLocks/>
          </p:cNvCxnSpPr>
          <p:nvPr/>
        </p:nvCxnSpPr>
        <p:spPr>
          <a:xfrm flipV="1">
            <a:off x="3924300" y="2049830"/>
            <a:ext cx="0" cy="63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E4C4AFF-B70A-4DAA-C683-C8D4BF77767D}"/>
              </a:ext>
            </a:extLst>
          </p:cNvPr>
          <p:cNvCxnSpPr>
            <a:cxnSpLocks/>
          </p:cNvCxnSpPr>
          <p:nvPr/>
        </p:nvCxnSpPr>
        <p:spPr>
          <a:xfrm>
            <a:off x="5219642" y="1503718"/>
            <a:ext cx="41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9168D5A9-461C-7890-4F56-C2353B0E44FE}"/>
              </a:ext>
            </a:extLst>
          </p:cNvPr>
          <p:cNvSpPr txBox="1"/>
          <p:nvPr/>
        </p:nvSpPr>
        <p:spPr>
          <a:xfrm>
            <a:off x="5558723" y="1377853"/>
            <a:ext cx="1138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Arial"/>
                <a:cs typeface="Arial"/>
              </a:rPr>
              <a:t>First pass script</a:t>
            </a:r>
            <a:endParaRPr lang="en-US" sz="10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9DDCF5EE-B61C-78FE-17B4-C25F94FEB40A}"/>
              </a:ext>
            </a:extLst>
          </p:cNvPr>
          <p:cNvSpPr txBox="1"/>
          <p:nvPr/>
        </p:nvSpPr>
        <p:spPr>
          <a:xfrm>
            <a:off x="6763345" y="967098"/>
            <a:ext cx="2324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1AA2C3"/>
                </a:solidFill>
                <a:latin typeface="Arial"/>
                <a:cs typeface="Arial"/>
              </a:rPr>
              <a:t>QC filters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u="sng" dirty="0">
                <a:solidFill>
                  <a:srgbClr val="1AA2C3"/>
                </a:solidFill>
                <a:latin typeface="Arial"/>
                <a:cs typeface="Arial"/>
              </a:rPr>
              <a:t>RNA min features per cell = 500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u="sng" dirty="0">
                <a:solidFill>
                  <a:srgbClr val="1AA2C3"/>
                </a:solidFill>
                <a:latin typeface="Arial"/>
                <a:cs typeface="Arial"/>
              </a:rPr>
              <a:t>ATAC min features per cell = 1000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u="sng" dirty="0" err="1">
                <a:solidFill>
                  <a:srgbClr val="1AA2C3"/>
                </a:solidFill>
                <a:latin typeface="Arial"/>
                <a:cs typeface="Arial"/>
              </a:rPr>
              <a:t>Percent.mit</a:t>
            </a:r>
            <a:r>
              <a:rPr lang="en-GB" sz="1000" u="sng" dirty="0">
                <a:solidFill>
                  <a:srgbClr val="1AA2C3"/>
                </a:solidFill>
                <a:latin typeface="Arial"/>
                <a:cs typeface="Arial"/>
              </a:rPr>
              <a:t> &lt; 10%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rgbClr val="1AA2C3"/>
                </a:solidFill>
                <a:latin typeface="Arial"/>
                <a:cs typeface="Arial"/>
              </a:rPr>
              <a:t>Remove doublets called by </a:t>
            </a:r>
            <a:r>
              <a:rPr lang="en-GB" sz="1000" dirty="0" err="1">
                <a:solidFill>
                  <a:srgbClr val="1AA2C3"/>
                </a:solidFill>
                <a:latin typeface="Arial"/>
                <a:cs typeface="Arial"/>
              </a:rPr>
              <a:t>cellranger</a:t>
            </a:r>
            <a:endParaRPr lang="en-GB" sz="1000" dirty="0">
              <a:solidFill>
                <a:srgbClr val="1AA2C3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Call </a:t>
            </a:r>
            <a:r>
              <a:rPr lang="en-US" sz="1000" dirty="0" err="1">
                <a:solidFill>
                  <a:srgbClr val="1AA2C3"/>
                </a:solidFill>
              </a:rPr>
              <a:t>scDblFinder</a:t>
            </a:r>
            <a:r>
              <a:rPr lang="en-GB" sz="1000" dirty="0">
                <a:solidFill>
                  <a:srgbClr val="1AA2C3"/>
                </a:solidFill>
                <a:latin typeface="Arial"/>
                <a:cs typeface="Arial"/>
              </a:rPr>
              <a:t> doublets in RNA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Call </a:t>
            </a:r>
            <a:r>
              <a:rPr lang="en-US" sz="1000" dirty="0" err="1">
                <a:solidFill>
                  <a:srgbClr val="1AA2C3"/>
                </a:solidFill>
              </a:rPr>
              <a:t>scDblFinder</a:t>
            </a:r>
            <a:r>
              <a:rPr lang="en-GB" sz="1000" dirty="0">
                <a:solidFill>
                  <a:srgbClr val="1AA2C3"/>
                </a:solidFill>
                <a:latin typeface="Arial"/>
                <a:cs typeface="Arial"/>
              </a:rPr>
              <a:t> doublets in ATAC</a:t>
            </a:r>
            <a:endParaRPr lang="en-US" sz="1000" dirty="0">
              <a:solidFill>
                <a:srgbClr val="1AA2C3"/>
              </a:solidFill>
            </a:endParaRP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9A3CDBDF-921D-C3FA-6A84-A66366BA75B0}"/>
              </a:ext>
            </a:extLst>
          </p:cNvPr>
          <p:cNvCxnSpPr>
            <a:cxnSpLocks/>
          </p:cNvCxnSpPr>
          <p:nvPr/>
        </p:nvCxnSpPr>
        <p:spPr>
          <a:xfrm>
            <a:off x="8154574" y="2297091"/>
            <a:ext cx="0" cy="46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F63A75CC-C3DB-241A-6BC0-7D14137C85C9}"/>
              </a:ext>
            </a:extLst>
          </p:cNvPr>
          <p:cNvSpPr/>
          <p:nvPr/>
        </p:nvSpPr>
        <p:spPr>
          <a:xfrm>
            <a:off x="6738373" y="2910348"/>
            <a:ext cx="1107767" cy="668594"/>
          </a:xfrm>
          <a:prstGeom prst="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5C0BE6C3-DA48-93A9-2B53-45ED3A8048EC}"/>
              </a:ext>
            </a:extLst>
          </p:cNvPr>
          <p:cNvSpPr txBox="1"/>
          <p:nvPr/>
        </p:nvSpPr>
        <p:spPr>
          <a:xfrm>
            <a:off x="6724236" y="3071839"/>
            <a:ext cx="11743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</a:rPr>
              <a:t>preliminary_filtered.rds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59486A5-F478-D344-1992-08F8D7B61A1D}"/>
              </a:ext>
            </a:extLst>
          </p:cNvPr>
          <p:cNvSpPr txBox="1"/>
          <p:nvPr/>
        </p:nvSpPr>
        <p:spPr>
          <a:xfrm>
            <a:off x="7804220" y="2736084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6D01582-688D-5A57-7AA7-C26FB42030D7}"/>
              </a:ext>
            </a:extLst>
          </p:cNvPr>
          <p:cNvSpPr txBox="1"/>
          <p:nvPr/>
        </p:nvSpPr>
        <p:spPr>
          <a:xfrm>
            <a:off x="7172768" y="2246119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4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7519E-9B5A-73B6-DD73-268EDA1D5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94EF4D-C7BD-117C-C06D-40EAF580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46" y="160338"/>
            <a:ext cx="7051675" cy="496887"/>
          </a:xfr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it-IT" dirty="0">
                <a:latin typeface="Arial"/>
                <a:cs typeface="Arial"/>
              </a:rPr>
              <a:t>Adaptation of Paola’s pipeline to perform QC of 10X Multiome data</a:t>
            </a:r>
            <a:endParaRPr lang="en-US" dirty="0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2C28059-50A8-36EE-4DFF-956566B7FA8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03354869-288A-4F92-BECE-597D02725831}" type="slidenum">
              <a:rPr lang="it-IT"/>
              <a:pPr>
                <a:defRPr/>
              </a:pPr>
              <a:t>3</a:t>
            </a:fld>
            <a:endParaRPr lang="it-IT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D7F4F4-F66A-251A-7B56-FFE513E0E515}"/>
              </a:ext>
            </a:extLst>
          </p:cNvPr>
          <p:cNvGrpSpPr/>
          <p:nvPr/>
        </p:nvGrpSpPr>
        <p:grpSpPr>
          <a:xfrm>
            <a:off x="16396" y="945047"/>
            <a:ext cx="5123353" cy="982363"/>
            <a:chOff x="16396" y="945047"/>
            <a:chExt cx="5123353" cy="982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4AC204-9E3E-A893-2C42-DA90CD135E84}"/>
                </a:ext>
              </a:extLst>
            </p:cNvPr>
            <p:cNvSpPr/>
            <p:nvPr/>
          </p:nvSpPr>
          <p:spPr>
            <a:xfrm>
              <a:off x="16396" y="1120497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D1FD98-4E51-D89B-3FAC-6CC651B5270E}"/>
                </a:ext>
              </a:extLst>
            </p:cNvPr>
            <p:cNvSpPr/>
            <p:nvPr/>
          </p:nvSpPr>
          <p:spPr>
            <a:xfrm>
              <a:off x="122907" y="1287253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43EA5AF-916E-CB5F-A7F7-C14A86A4EF16}"/>
                </a:ext>
              </a:extLst>
            </p:cNvPr>
            <p:cNvSpPr/>
            <p:nvPr/>
          </p:nvSpPr>
          <p:spPr>
            <a:xfrm>
              <a:off x="206477" y="1424915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0BA34F-E67F-1598-6219-57EDF6A5F6FA}"/>
                </a:ext>
              </a:extLst>
            </p:cNvPr>
            <p:cNvSpPr/>
            <p:nvPr/>
          </p:nvSpPr>
          <p:spPr>
            <a:xfrm>
              <a:off x="303982" y="1582954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C37FA6-20BC-EB92-C323-C63845BAAD0D}"/>
                </a:ext>
              </a:extLst>
            </p:cNvPr>
            <p:cNvSpPr txBox="1"/>
            <p:nvPr/>
          </p:nvSpPr>
          <p:spPr>
            <a:xfrm>
              <a:off x="281041" y="1588856"/>
              <a:ext cx="13126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raw_feature_bc_matrix.h5</a:t>
              </a:r>
            </a:p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(Exclude peaks)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057796-6394-0B3D-6FB2-6C7DEA943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5771" y="1763945"/>
              <a:ext cx="285135" cy="13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D648F9-EE7E-3BD6-7BE4-19C943168A73}"/>
                </a:ext>
              </a:extLst>
            </p:cNvPr>
            <p:cNvSpPr txBox="1"/>
            <p:nvPr/>
          </p:nvSpPr>
          <p:spPr>
            <a:xfrm>
              <a:off x="1217070" y="945047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MCO_01329</a:t>
              </a:r>
              <a:endParaRPr lang="en-US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2C55EB-3A49-FBCD-E867-AD614AD9720B}"/>
                </a:ext>
              </a:extLst>
            </p:cNvPr>
            <p:cNvSpPr txBox="1"/>
            <p:nvPr/>
          </p:nvSpPr>
          <p:spPr>
            <a:xfrm>
              <a:off x="1496147" y="1413044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MCO_01326</a:t>
              </a:r>
              <a:endParaRPr 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8A9001C-C080-BDB8-2E0F-883F454F51D3}"/>
                </a:ext>
              </a:extLst>
            </p:cNvPr>
            <p:cNvSpPr txBox="1"/>
            <p:nvPr/>
          </p:nvSpPr>
          <p:spPr>
            <a:xfrm>
              <a:off x="1877964" y="1649226"/>
              <a:ext cx="8062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 err="1">
                  <a:latin typeface="Arial"/>
                  <a:cs typeface="Arial"/>
                </a:rPr>
                <a:t>Cellbender</a:t>
              </a:r>
              <a:endParaRPr lang="en-US" sz="10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17392D-9E49-52AE-CC49-D08EBF1D7CF4}"/>
                </a:ext>
              </a:extLst>
            </p:cNvPr>
            <p:cNvSpPr/>
            <p:nvPr/>
          </p:nvSpPr>
          <p:spPr>
            <a:xfrm>
              <a:off x="2754680" y="1120497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A37C3D-F9B2-A814-2ED4-0CA77A93084D}"/>
                </a:ext>
              </a:extLst>
            </p:cNvPr>
            <p:cNvSpPr/>
            <p:nvPr/>
          </p:nvSpPr>
          <p:spPr>
            <a:xfrm>
              <a:off x="2861191" y="1287253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268815-41C2-0DC7-BAF9-A75932DC5385}"/>
                </a:ext>
              </a:extLst>
            </p:cNvPr>
            <p:cNvSpPr/>
            <p:nvPr/>
          </p:nvSpPr>
          <p:spPr>
            <a:xfrm>
              <a:off x="2944761" y="1424915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B8AA19-FA00-2E15-900B-49612693B55B}"/>
                </a:ext>
              </a:extLst>
            </p:cNvPr>
            <p:cNvSpPr/>
            <p:nvPr/>
          </p:nvSpPr>
          <p:spPr>
            <a:xfrm>
              <a:off x="3042266" y="1582954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49751E0-C176-7536-465E-AC9055679EC8}"/>
                </a:ext>
              </a:extLst>
            </p:cNvPr>
            <p:cNvSpPr txBox="1"/>
            <p:nvPr/>
          </p:nvSpPr>
          <p:spPr>
            <a:xfrm>
              <a:off x="3069304" y="1641988"/>
              <a:ext cx="128638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</a:rPr>
                <a:t>cellbender_gex_seurat.h5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95B0B21-C1DD-F79D-E9C2-6B92DBCB2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2112" y="1763945"/>
              <a:ext cx="285135" cy="13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DCAF7D-ECBA-E894-A17B-E08DF4640936}"/>
                </a:ext>
              </a:extLst>
            </p:cNvPr>
            <p:cNvSpPr txBox="1"/>
            <p:nvPr/>
          </p:nvSpPr>
          <p:spPr>
            <a:xfrm>
              <a:off x="3952328" y="945047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MCO_01329</a:t>
              </a:r>
              <a:endParaRPr lang="en-US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20D767-CF41-DE24-0858-75CE53D05BAC}"/>
                </a:ext>
              </a:extLst>
            </p:cNvPr>
            <p:cNvSpPr txBox="1"/>
            <p:nvPr/>
          </p:nvSpPr>
          <p:spPr>
            <a:xfrm>
              <a:off x="4231405" y="1413044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MCO_01326</a:t>
              </a:r>
              <a:endParaRPr lang="en-US" sz="1000" dirty="0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42C2746F-495A-16E3-CC7F-DB50E1172331}"/>
              </a:ext>
            </a:extLst>
          </p:cNvPr>
          <p:cNvSpPr/>
          <p:nvPr/>
        </p:nvSpPr>
        <p:spPr>
          <a:xfrm>
            <a:off x="16396" y="2119539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B138056-A9BC-C313-186E-08BF35D37A66}"/>
              </a:ext>
            </a:extLst>
          </p:cNvPr>
          <p:cNvSpPr/>
          <p:nvPr/>
        </p:nvSpPr>
        <p:spPr>
          <a:xfrm>
            <a:off x="122907" y="2286295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E10EBDF-ECB3-AA22-23D6-8539664A0622}"/>
              </a:ext>
            </a:extLst>
          </p:cNvPr>
          <p:cNvSpPr/>
          <p:nvPr/>
        </p:nvSpPr>
        <p:spPr>
          <a:xfrm>
            <a:off x="206477" y="2423957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8A2B1-9BD7-2417-ADF2-0CF0032B6146}"/>
              </a:ext>
            </a:extLst>
          </p:cNvPr>
          <p:cNvSpPr/>
          <p:nvPr/>
        </p:nvSpPr>
        <p:spPr>
          <a:xfrm>
            <a:off x="303982" y="2581996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F07AD6-B706-4FCF-E9FF-C40CE15F3D02}"/>
              </a:ext>
            </a:extLst>
          </p:cNvPr>
          <p:cNvSpPr txBox="1"/>
          <p:nvPr/>
        </p:nvSpPr>
        <p:spPr>
          <a:xfrm>
            <a:off x="281041" y="2587898"/>
            <a:ext cx="13126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</a:rPr>
              <a:t>atac_possorted.bam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C1E53F1-58A9-4DDA-FD70-B7551E69D19E}"/>
              </a:ext>
            </a:extLst>
          </p:cNvPr>
          <p:cNvCxnSpPr>
            <a:cxnSpLocks/>
          </p:cNvCxnSpPr>
          <p:nvPr/>
        </p:nvCxnSpPr>
        <p:spPr>
          <a:xfrm flipV="1">
            <a:off x="1615771" y="2762987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6787D10-AEBA-8B81-F2D9-3083B5EEAA7B}"/>
              </a:ext>
            </a:extLst>
          </p:cNvPr>
          <p:cNvSpPr txBox="1"/>
          <p:nvPr/>
        </p:nvSpPr>
        <p:spPr>
          <a:xfrm>
            <a:off x="1217070" y="1944089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2569D4-27AB-7940-8001-9F01F945F777}"/>
              </a:ext>
            </a:extLst>
          </p:cNvPr>
          <p:cNvSpPr txBox="1"/>
          <p:nvPr/>
        </p:nvSpPr>
        <p:spPr>
          <a:xfrm>
            <a:off x="1496147" y="2412086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504204A-FA77-95EC-5B06-C16A8B6E71E6}"/>
              </a:ext>
            </a:extLst>
          </p:cNvPr>
          <p:cNvSpPr txBox="1"/>
          <p:nvPr/>
        </p:nvSpPr>
        <p:spPr>
          <a:xfrm>
            <a:off x="1877964" y="2648268"/>
            <a:ext cx="233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Arial"/>
                <a:cs typeface="Arial"/>
              </a:rPr>
              <a:t>snATAC_10x_matrices_pipeline.py</a:t>
            </a:r>
            <a:endParaRPr lang="en-US" sz="10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974D8A-F57B-D4E5-618B-6B5BAC0FDC12}"/>
              </a:ext>
            </a:extLst>
          </p:cNvPr>
          <p:cNvCxnSpPr>
            <a:cxnSpLocks/>
          </p:cNvCxnSpPr>
          <p:nvPr/>
        </p:nvCxnSpPr>
        <p:spPr>
          <a:xfrm flipV="1">
            <a:off x="4070556" y="2781956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EF414E14-9AF3-2BE7-5C5B-0D1CAB185263}"/>
              </a:ext>
            </a:extLst>
          </p:cNvPr>
          <p:cNvSpPr/>
          <p:nvPr/>
        </p:nvSpPr>
        <p:spPr>
          <a:xfrm>
            <a:off x="4224608" y="2119539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F0211D3-D6B3-C10C-9470-DA9A3F1559BD}"/>
              </a:ext>
            </a:extLst>
          </p:cNvPr>
          <p:cNvSpPr/>
          <p:nvPr/>
        </p:nvSpPr>
        <p:spPr>
          <a:xfrm>
            <a:off x="4331119" y="2286295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A293E06-D000-E891-4884-FA6B44BB242D}"/>
              </a:ext>
            </a:extLst>
          </p:cNvPr>
          <p:cNvSpPr/>
          <p:nvPr/>
        </p:nvSpPr>
        <p:spPr>
          <a:xfrm>
            <a:off x="4414689" y="2423957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9E3EDF5-6479-7818-0675-58B2645F0C49}"/>
              </a:ext>
            </a:extLst>
          </p:cNvPr>
          <p:cNvSpPr/>
          <p:nvPr/>
        </p:nvSpPr>
        <p:spPr>
          <a:xfrm>
            <a:off x="4512194" y="2581996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4DF4D3F-A312-0565-81DC-703DFC01E3D8}"/>
              </a:ext>
            </a:extLst>
          </p:cNvPr>
          <p:cNvSpPr txBox="1"/>
          <p:nvPr/>
        </p:nvSpPr>
        <p:spPr>
          <a:xfrm>
            <a:off x="5425282" y="1944089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07B6FA4-D9CD-B5E5-98EB-676019C238E2}"/>
              </a:ext>
            </a:extLst>
          </p:cNvPr>
          <p:cNvSpPr txBox="1"/>
          <p:nvPr/>
        </p:nvSpPr>
        <p:spPr>
          <a:xfrm>
            <a:off x="5704359" y="2412086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BE0001-445C-4831-E7AD-33D1446D755F}"/>
              </a:ext>
            </a:extLst>
          </p:cNvPr>
          <p:cNvSpPr txBox="1"/>
          <p:nvPr/>
        </p:nvSpPr>
        <p:spPr>
          <a:xfrm>
            <a:off x="4512194" y="2644698"/>
            <a:ext cx="126672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00"/>
                </a:solidFill>
              </a:rPr>
              <a:t>snATAC_pipeline_job.long_fmt_mtx.txt.gz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EC680A0-020B-8701-6860-E20CFB6134FC}"/>
              </a:ext>
            </a:extLst>
          </p:cNvPr>
          <p:cNvSpPr/>
          <p:nvPr/>
        </p:nvSpPr>
        <p:spPr>
          <a:xfrm>
            <a:off x="272532" y="3092493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47D785-C35E-D291-E338-D4D8BAC3D184}"/>
              </a:ext>
            </a:extLst>
          </p:cNvPr>
          <p:cNvSpPr/>
          <p:nvPr/>
        </p:nvSpPr>
        <p:spPr>
          <a:xfrm>
            <a:off x="379043" y="3259249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22DA37A-5C06-E985-4596-D8B48DED7F1B}"/>
              </a:ext>
            </a:extLst>
          </p:cNvPr>
          <p:cNvSpPr/>
          <p:nvPr/>
        </p:nvSpPr>
        <p:spPr>
          <a:xfrm>
            <a:off x="462613" y="3396911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ABC7A97-9F40-100F-8F75-F28BA0577505}"/>
              </a:ext>
            </a:extLst>
          </p:cNvPr>
          <p:cNvSpPr/>
          <p:nvPr/>
        </p:nvSpPr>
        <p:spPr>
          <a:xfrm>
            <a:off x="560118" y="3554950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56BA540-1DC4-23A3-5703-CBF98A06EB27}"/>
              </a:ext>
            </a:extLst>
          </p:cNvPr>
          <p:cNvSpPr txBox="1"/>
          <p:nvPr/>
        </p:nvSpPr>
        <p:spPr>
          <a:xfrm>
            <a:off x="537177" y="3560852"/>
            <a:ext cx="13126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atac_fragments.tsv.gz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6A7CE7C-89E9-83AB-7D6F-D1F29FBAFAB5}"/>
              </a:ext>
            </a:extLst>
          </p:cNvPr>
          <p:cNvCxnSpPr>
            <a:cxnSpLocks/>
          </p:cNvCxnSpPr>
          <p:nvPr/>
        </p:nvCxnSpPr>
        <p:spPr>
          <a:xfrm flipV="1">
            <a:off x="1871907" y="3735941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E11F4CF-9C43-7765-E907-5872D79C7DCE}"/>
              </a:ext>
            </a:extLst>
          </p:cNvPr>
          <p:cNvSpPr txBox="1"/>
          <p:nvPr/>
        </p:nvSpPr>
        <p:spPr>
          <a:xfrm>
            <a:off x="1473206" y="2917043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224A9A0-DFB9-76A0-B823-1EA892ADE128}"/>
              </a:ext>
            </a:extLst>
          </p:cNvPr>
          <p:cNvSpPr txBox="1"/>
          <p:nvPr/>
        </p:nvSpPr>
        <p:spPr>
          <a:xfrm>
            <a:off x="1752283" y="3385040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48955-DA06-C88E-D121-80004CABBA3F}"/>
              </a:ext>
            </a:extLst>
          </p:cNvPr>
          <p:cNvSpPr txBox="1"/>
          <p:nvPr/>
        </p:nvSpPr>
        <p:spPr>
          <a:xfrm>
            <a:off x="2134100" y="3621222"/>
            <a:ext cx="233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Arial"/>
                <a:cs typeface="Arial"/>
              </a:rPr>
              <a:t>Doublets: </a:t>
            </a:r>
            <a:r>
              <a:rPr lang="fr-FR" sz="1000" dirty="0" err="1">
                <a:latin typeface="Arial"/>
                <a:cs typeface="Arial"/>
              </a:rPr>
              <a:t>Amulet</a:t>
            </a:r>
            <a:r>
              <a:rPr lang="fr-FR" sz="1000" dirty="0">
                <a:latin typeface="Arial"/>
                <a:cs typeface="Arial"/>
              </a:rPr>
              <a:t> in </a:t>
            </a:r>
            <a:r>
              <a:rPr lang="fr-FR" sz="1000" dirty="0" err="1">
                <a:latin typeface="Arial"/>
                <a:cs typeface="Arial"/>
              </a:rPr>
              <a:t>snATAC</a:t>
            </a:r>
            <a:r>
              <a:rPr lang="fr-FR" sz="1000" dirty="0">
                <a:latin typeface="Arial"/>
                <a:cs typeface="Arial"/>
              </a:rPr>
              <a:t>-seq</a:t>
            </a:r>
            <a:endParaRPr lang="en-US" sz="10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9F3A237-FC38-5BDB-6564-B8293060F399}"/>
              </a:ext>
            </a:extLst>
          </p:cNvPr>
          <p:cNvCxnSpPr>
            <a:cxnSpLocks/>
          </p:cNvCxnSpPr>
          <p:nvPr/>
        </p:nvCxnSpPr>
        <p:spPr>
          <a:xfrm flipV="1">
            <a:off x="4326692" y="3754910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30C715C-E336-E0DC-C19C-38056FF7C053}"/>
              </a:ext>
            </a:extLst>
          </p:cNvPr>
          <p:cNvSpPr/>
          <p:nvPr/>
        </p:nvSpPr>
        <p:spPr>
          <a:xfrm>
            <a:off x="4480744" y="3092493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DD92D8E-323A-D336-BAC4-E3253449E9A6}"/>
              </a:ext>
            </a:extLst>
          </p:cNvPr>
          <p:cNvSpPr/>
          <p:nvPr/>
        </p:nvSpPr>
        <p:spPr>
          <a:xfrm>
            <a:off x="4587255" y="3259249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2FE0035-AB6D-F93B-47D7-BD07272ECD5E}"/>
              </a:ext>
            </a:extLst>
          </p:cNvPr>
          <p:cNvSpPr/>
          <p:nvPr/>
        </p:nvSpPr>
        <p:spPr>
          <a:xfrm>
            <a:off x="4670825" y="3396911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34BD34D-FC02-C782-7FCC-EADFBB12226F}"/>
              </a:ext>
            </a:extLst>
          </p:cNvPr>
          <p:cNvSpPr/>
          <p:nvPr/>
        </p:nvSpPr>
        <p:spPr>
          <a:xfrm>
            <a:off x="4768330" y="3554950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2EBA83-7463-84C3-71F3-E948ED2EF978}"/>
              </a:ext>
            </a:extLst>
          </p:cNvPr>
          <p:cNvSpPr txBox="1"/>
          <p:nvPr/>
        </p:nvSpPr>
        <p:spPr>
          <a:xfrm>
            <a:off x="5681418" y="2917043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EEE87D0-E3ED-0C77-F496-54F09D08505A}"/>
              </a:ext>
            </a:extLst>
          </p:cNvPr>
          <p:cNvSpPr txBox="1"/>
          <p:nvPr/>
        </p:nvSpPr>
        <p:spPr>
          <a:xfrm>
            <a:off x="5960495" y="3385040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B36335-5304-9236-54FB-80329A2E32A4}"/>
              </a:ext>
            </a:extLst>
          </p:cNvPr>
          <p:cNvSpPr txBox="1"/>
          <p:nvPr/>
        </p:nvSpPr>
        <p:spPr>
          <a:xfrm>
            <a:off x="4768330" y="3617652"/>
            <a:ext cx="12667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</a:rPr>
              <a:t>Amulet_selected_bc.tsv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7FA322B-BF0A-1632-80AE-AE899F4D42ED}"/>
              </a:ext>
            </a:extLst>
          </p:cNvPr>
          <p:cNvCxnSpPr/>
          <p:nvPr/>
        </p:nvCxnSpPr>
        <p:spPr>
          <a:xfrm>
            <a:off x="1826847" y="3931170"/>
            <a:ext cx="330195" cy="57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007381D2-1DB8-D61C-0C0D-3959585251D6}"/>
              </a:ext>
            </a:extLst>
          </p:cNvPr>
          <p:cNvSpPr txBox="1"/>
          <p:nvPr/>
        </p:nvSpPr>
        <p:spPr>
          <a:xfrm>
            <a:off x="2134100" y="4357994"/>
            <a:ext cx="13360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merge_atac_peaks.sh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B28D1D09-9016-3089-AF95-2BC16587EE8C}"/>
              </a:ext>
            </a:extLst>
          </p:cNvPr>
          <p:cNvCxnSpPr>
            <a:cxnSpLocks/>
          </p:cNvCxnSpPr>
          <p:nvPr/>
        </p:nvCxnSpPr>
        <p:spPr>
          <a:xfrm flipV="1">
            <a:off x="3388044" y="4481104"/>
            <a:ext cx="1416304" cy="5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5F1F36D-7D59-FF26-746C-E9B2E9DA4AC9}"/>
              </a:ext>
            </a:extLst>
          </p:cNvPr>
          <p:cNvSpPr/>
          <p:nvPr/>
        </p:nvSpPr>
        <p:spPr>
          <a:xfrm>
            <a:off x="4891493" y="4299544"/>
            <a:ext cx="1266729" cy="316078"/>
          </a:xfrm>
          <a:prstGeom prst="rect">
            <a:avLst/>
          </a:prstGeom>
          <a:solidFill>
            <a:srgbClr val="F9ADF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3756523-109C-31A6-CFC5-9D45F85CF6DD}"/>
              </a:ext>
            </a:extLst>
          </p:cNvPr>
          <p:cNvSpPr txBox="1"/>
          <p:nvPr/>
        </p:nvSpPr>
        <p:spPr>
          <a:xfrm>
            <a:off x="4868552" y="4305446"/>
            <a:ext cx="1312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merged.atac_fragments.tsv.gz</a:t>
            </a:r>
          </a:p>
        </p:txBody>
      </p:sp>
    </p:spTree>
    <p:extLst>
      <p:ext uri="{BB962C8B-B14F-4D97-AF65-F5344CB8AC3E}">
        <p14:creationId xmlns:p14="http://schemas.microsoft.com/office/powerpoint/2010/main" val="58679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E0ED4-6A86-C5DC-B631-5BA9438FC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46DD48-E49D-D63E-525D-09AC5BA3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46" y="160338"/>
            <a:ext cx="7051675" cy="496887"/>
          </a:xfr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it-IT" dirty="0">
                <a:latin typeface="Arial"/>
                <a:cs typeface="Arial"/>
              </a:rPr>
              <a:t>Adaptation of Paola’s pipeline to perform QC of 10X Multiome data</a:t>
            </a:r>
            <a:endParaRPr lang="en-US" dirty="0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2E8EA4-B0C4-0FEF-A236-245822DBB3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03354869-288A-4F92-BECE-597D02725831}" type="slidenum">
              <a:rPr lang="it-IT"/>
              <a:pPr>
                <a:defRPr/>
              </a:pPr>
              <a:t>4</a:t>
            </a:fld>
            <a:endParaRPr lang="it-I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024AA9D-67C2-62E2-19FE-9DFAAB006242}"/>
              </a:ext>
            </a:extLst>
          </p:cNvPr>
          <p:cNvGrpSpPr/>
          <p:nvPr/>
        </p:nvGrpSpPr>
        <p:grpSpPr>
          <a:xfrm>
            <a:off x="6495102" y="786284"/>
            <a:ext cx="2189789" cy="975300"/>
            <a:chOff x="6121572" y="2246119"/>
            <a:chExt cx="2875382" cy="1332823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3D7CD0D0-9680-78A5-412B-F4E6C9D7FB91}"/>
                </a:ext>
              </a:extLst>
            </p:cNvPr>
            <p:cNvSpPr/>
            <p:nvPr/>
          </p:nvSpPr>
          <p:spPr>
            <a:xfrm>
              <a:off x="6121572" y="2401787"/>
              <a:ext cx="1107767" cy="66859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94BEE622-CA91-A07B-C9AF-8F9F864C5633}"/>
                </a:ext>
              </a:extLst>
            </p:cNvPr>
            <p:cNvSpPr/>
            <p:nvPr/>
          </p:nvSpPr>
          <p:spPr>
            <a:xfrm>
              <a:off x="6327536" y="2590254"/>
              <a:ext cx="1107767" cy="66859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291B140E-FE7A-22C1-5F3C-B3FA2E11C914}"/>
                </a:ext>
              </a:extLst>
            </p:cNvPr>
            <p:cNvSpPr/>
            <p:nvPr/>
          </p:nvSpPr>
          <p:spPr>
            <a:xfrm>
              <a:off x="6582735" y="2752285"/>
              <a:ext cx="1107767" cy="66859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848F5FC-FDD7-EE1D-1851-AEB9F1C726AA}"/>
                </a:ext>
              </a:extLst>
            </p:cNvPr>
            <p:cNvSpPr/>
            <p:nvPr/>
          </p:nvSpPr>
          <p:spPr>
            <a:xfrm>
              <a:off x="6738373" y="2910348"/>
              <a:ext cx="1107767" cy="66859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DAAD0551-2A74-5759-E38F-A385EB22EE04}"/>
                </a:ext>
              </a:extLst>
            </p:cNvPr>
            <p:cNvSpPr txBox="1"/>
            <p:nvPr/>
          </p:nvSpPr>
          <p:spPr>
            <a:xfrm>
              <a:off x="6724236" y="3071839"/>
              <a:ext cx="117434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 err="1">
                  <a:solidFill>
                    <a:srgbClr val="000000"/>
                  </a:solidFill>
                </a:rPr>
                <a:t>preliminary_filtered.rds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6A23E18A-1920-E5A6-2611-06E4E033F800}"/>
                </a:ext>
              </a:extLst>
            </p:cNvPr>
            <p:cNvSpPr txBox="1"/>
            <p:nvPr/>
          </p:nvSpPr>
          <p:spPr>
            <a:xfrm>
              <a:off x="7804220" y="2736083"/>
              <a:ext cx="1192734" cy="336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solidFill>
                    <a:srgbClr val="C00000"/>
                  </a:solidFill>
                  <a:latin typeface="Arial"/>
                  <a:cs typeface="Arial"/>
                </a:rPr>
                <a:t>MCO_01326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3205519B-4A43-508B-AE46-9A3B2BFEEA99}"/>
                </a:ext>
              </a:extLst>
            </p:cNvPr>
            <p:cNvSpPr txBox="1"/>
            <p:nvPr/>
          </p:nvSpPr>
          <p:spPr>
            <a:xfrm>
              <a:off x="7172768" y="2246119"/>
              <a:ext cx="1205224" cy="336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solidFill>
                    <a:srgbClr val="C00000"/>
                  </a:solidFill>
                  <a:latin typeface="Arial"/>
                  <a:cs typeface="Arial"/>
                </a:rPr>
                <a:t>MCO_01329</a:t>
              </a:r>
              <a:endParaRPr lang="en-US" sz="1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BD361EF-52DF-2534-4C8E-78D613FAE0D9}"/>
              </a:ext>
            </a:extLst>
          </p:cNvPr>
          <p:cNvGrpSpPr/>
          <p:nvPr/>
        </p:nvGrpSpPr>
        <p:grpSpPr>
          <a:xfrm>
            <a:off x="16396" y="945047"/>
            <a:ext cx="5123353" cy="982363"/>
            <a:chOff x="16396" y="945047"/>
            <a:chExt cx="5123353" cy="98236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7E617C-B9B1-0AF6-3C86-E5FD9CF8FD7A}"/>
                </a:ext>
              </a:extLst>
            </p:cNvPr>
            <p:cNvSpPr/>
            <p:nvPr/>
          </p:nvSpPr>
          <p:spPr>
            <a:xfrm>
              <a:off x="16396" y="1120497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45F07D-B206-1830-3AAA-95A77BF0D117}"/>
                </a:ext>
              </a:extLst>
            </p:cNvPr>
            <p:cNvSpPr/>
            <p:nvPr/>
          </p:nvSpPr>
          <p:spPr>
            <a:xfrm>
              <a:off x="122907" y="1287253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754B8A-0C34-BDD4-BD31-A1E5EDFAA451}"/>
                </a:ext>
              </a:extLst>
            </p:cNvPr>
            <p:cNvSpPr/>
            <p:nvPr/>
          </p:nvSpPr>
          <p:spPr>
            <a:xfrm>
              <a:off x="206477" y="1424915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83AF5A4-4BFD-5148-E9A7-B4B01B0BC7CE}"/>
                </a:ext>
              </a:extLst>
            </p:cNvPr>
            <p:cNvSpPr/>
            <p:nvPr/>
          </p:nvSpPr>
          <p:spPr>
            <a:xfrm>
              <a:off x="303982" y="1582954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855EEC-A649-3A70-20B8-6ECF9D24A41F}"/>
                </a:ext>
              </a:extLst>
            </p:cNvPr>
            <p:cNvSpPr txBox="1"/>
            <p:nvPr/>
          </p:nvSpPr>
          <p:spPr>
            <a:xfrm>
              <a:off x="281041" y="1588856"/>
              <a:ext cx="13126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raw_feature_bc_matrix.h5</a:t>
              </a:r>
            </a:p>
            <a:p>
              <a:pPr algn="ctr"/>
              <a:r>
                <a:rPr lang="en-US" sz="800" dirty="0">
                  <a:solidFill>
                    <a:srgbClr val="000000"/>
                  </a:solidFill>
                </a:rPr>
                <a:t>(Exclude peaks)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DBB9A95-B2FF-3428-3818-9EF269B4D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5771" y="1763945"/>
              <a:ext cx="285135" cy="13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4BDCA6-2623-00CC-4282-1AEC2CBE9BDD}"/>
                </a:ext>
              </a:extLst>
            </p:cNvPr>
            <p:cNvSpPr txBox="1"/>
            <p:nvPr/>
          </p:nvSpPr>
          <p:spPr>
            <a:xfrm>
              <a:off x="1217070" y="945047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MCO_01329</a:t>
              </a:r>
              <a:endParaRPr lang="en-US" sz="10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695EAC6-315D-A479-EF0A-1A3C49B5F3D8}"/>
                </a:ext>
              </a:extLst>
            </p:cNvPr>
            <p:cNvSpPr txBox="1"/>
            <p:nvPr/>
          </p:nvSpPr>
          <p:spPr>
            <a:xfrm>
              <a:off x="1496147" y="1413044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MCO_01326</a:t>
              </a:r>
              <a:endParaRPr lang="en-US" sz="1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FF1D4A-7E30-6B1F-9770-CF36C767AA16}"/>
                </a:ext>
              </a:extLst>
            </p:cNvPr>
            <p:cNvSpPr txBox="1"/>
            <p:nvPr/>
          </p:nvSpPr>
          <p:spPr>
            <a:xfrm>
              <a:off x="1877964" y="1649226"/>
              <a:ext cx="80624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00" dirty="0" err="1">
                  <a:latin typeface="Arial"/>
                  <a:cs typeface="Arial"/>
                </a:rPr>
                <a:t>Cellbender</a:t>
              </a:r>
              <a:endParaRPr lang="en-US" sz="10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563D25-530C-C072-49E9-34E909BD0BFB}"/>
                </a:ext>
              </a:extLst>
            </p:cNvPr>
            <p:cNvSpPr/>
            <p:nvPr/>
          </p:nvSpPr>
          <p:spPr>
            <a:xfrm>
              <a:off x="2754680" y="1120497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BFE001E-0D6C-C050-01D5-724E1945407A}"/>
                </a:ext>
              </a:extLst>
            </p:cNvPr>
            <p:cNvSpPr/>
            <p:nvPr/>
          </p:nvSpPr>
          <p:spPr>
            <a:xfrm>
              <a:off x="2861191" y="1287253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C1735F-B193-4545-94A8-5E8BF6928E4A}"/>
                </a:ext>
              </a:extLst>
            </p:cNvPr>
            <p:cNvSpPr/>
            <p:nvPr/>
          </p:nvSpPr>
          <p:spPr>
            <a:xfrm>
              <a:off x="2944761" y="1424915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6AB440A-D478-4A83-1117-C002751B2642}"/>
                </a:ext>
              </a:extLst>
            </p:cNvPr>
            <p:cNvSpPr/>
            <p:nvPr/>
          </p:nvSpPr>
          <p:spPr>
            <a:xfrm>
              <a:off x="3042266" y="1582954"/>
              <a:ext cx="1266729" cy="31607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87C84C-C826-D47A-C19F-6723300A22B8}"/>
                </a:ext>
              </a:extLst>
            </p:cNvPr>
            <p:cNvSpPr txBox="1"/>
            <p:nvPr/>
          </p:nvSpPr>
          <p:spPr>
            <a:xfrm>
              <a:off x="3069304" y="1641988"/>
              <a:ext cx="128638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</a:rPr>
                <a:t>cellbender_gex_seurat.h5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08FB42B-1C6B-EFBE-2D99-536B11653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2112" y="1763945"/>
              <a:ext cx="285135" cy="13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E986B5-A9BA-3041-A105-48FB09E5E74C}"/>
                </a:ext>
              </a:extLst>
            </p:cNvPr>
            <p:cNvSpPr txBox="1"/>
            <p:nvPr/>
          </p:nvSpPr>
          <p:spPr>
            <a:xfrm>
              <a:off x="3952328" y="945047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MCO_01329</a:t>
              </a:r>
              <a:endParaRPr lang="en-US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B9A03C2-18A6-D144-8691-74A8A7013BB5}"/>
                </a:ext>
              </a:extLst>
            </p:cNvPr>
            <p:cNvSpPr txBox="1"/>
            <p:nvPr/>
          </p:nvSpPr>
          <p:spPr>
            <a:xfrm>
              <a:off x="4231405" y="1413044"/>
              <a:ext cx="9083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>
                  <a:latin typeface="Arial"/>
                  <a:cs typeface="Arial"/>
                </a:rPr>
                <a:t>MCO_01326</a:t>
              </a:r>
              <a:endParaRPr lang="en-US" sz="1000" dirty="0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B50E5EB-709B-1140-500C-549111D605D1}"/>
              </a:ext>
            </a:extLst>
          </p:cNvPr>
          <p:cNvSpPr/>
          <p:nvPr/>
        </p:nvSpPr>
        <p:spPr>
          <a:xfrm>
            <a:off x="16396" y="2119539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4B9E5A7-9E7C-1069-AA75-2695E6C9BB56}"/>
              </a:ext>
            </a:extLst>
          </p:cNvPr>
          <p:cNvSpPr/>
          <p:nvPr/>
        </p:nvSpPr>
        <p:spPr>
          <a:xfrm>
            <a:off x="122907" y="2286295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4B173-A69B-9919-BF70-9CF1E053D71E}"/>
              </a:ext>
            </a:extLst>
          </p:cNvPr>
          <p:cNvSpPr/>
          <p:nvPr/>
        </p:nvSpPr>
        <p:spPr>
          <a:xfrm>
            <a:off x="206477" y="2423957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1184C29-9B83-D7EE-9C18-136CCD957E33}"/>
              </a:ext>
            </a:extLst>
          </p:cNvPr>
          <p:cNvSpPr/>
          <p:nvPr/>
        </p:nvSpPr>
        <p:spPr>
          <a:xfrm>
            <a:off x="303982" y="2581996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38A53A-61A9-9F63-9FE2-A9E69EF2CE97}"/>
              </a:ext>
            </a:extLst>
          </p:cNvPr>
          <p:cNvSpPr txBox="1"/>
          <p:nvPr/>
        </p:nvSpPr>
        <p:spPr>
          <a:xfrm>
            <a:off x="281041" y="2587898"/>
            <a:ext cx="13126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</a:rPr>
              <a:t>atac_possorted.bam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4DB0EE-A01B-5430-A356-CCA7E8910770}"/>
              </a:ext>
            </a:extLst>
          </p:cNvPr>
          <p:cNvCxnSpPr>
            <a:cxnSpLocks/>
          </p:cNvCxnSpPr>
          <p:nvPr/>
        </p:nvCxnSpPr>
        <p:spPr>
          <a:xfrm flipV="1">
            <a:off x="1615771" y="2762987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442768B-5EBB-BC9B-265E-AA60CF520061}"/>
              </a:ext>
            </a:extLst>
          </p:cNvPr>
          <p:cNvSpPr txBox="1"/>
          <p:nvPr/>
        </p:nvSpPr>
        <p:spPr>
          <a:xfrm>
            <a:off x="1217070" y="1944089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FA718CA-A061-65B6-E8F0-63FC88C09880}"/>
              </a:ext>
            </a:extLst>
          </p:cNvPr>
          <p:cNvSpPr txBox="1"/>
          <p:nvPr/>
        </p:nvSpPr>
        <p:spPr>
          <a:xfrm>
            <a:off x="1496147" y="2412086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64D504-BACC-C938-C3EF-F77ECB52CCDE}"/>
              </a:ext>
            </a:extLst>
          </p:cNvPr>
          <p:cNvSpPr txBox="1"/>
          <p:nvPr/>
        </p:nvSpPr>
        <p:spPr>
          <a:xfrm>
            <a:off x="1877964" y="2648268"/>
            <a:ext cx="233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Arial"/>
                <a:cs typeface="Arial"/>
              </a:rPr>
              <a:t>snATAC_10x_matrices_pipeline.py</a:t>
            </a:r>
            <a:endParaRPr lang="en-US" sz="10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6D82314-4E5D-B111-F6D4-D3CD900A7A0B}"/>
              </a:ext>
            </a:extLst>
          </p:cNvPr>
          <p:cNvCxnSpPr>
            <a:cxnSpLocks/>
          </p:cNvCxnSpPr>
          <p:nvPr/>
        </p:nvCxnSpPr>
        <p:spPr>
          <a:xfrm flipV="1">
            <a:off x="4070556" y="2781956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90D4C77-E4BB-8781-F4EB-BCDE70D0C2E6}"/>
              </a:ext>
            </a:extLst>
          </p:cNvPr>
          <p:cNvSpPr/>
          <p:nvPr/>
        </p:nvSpPr>
        <p:spPr>
          <a:xfrm>
            <a:off x="4224608" y="2119539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5AA791A-9514-1E0B-7AD6-33A417DC2B3E}"/>
              </a:ext>
            </a:extLst>
          </p:cNvPr>
          <p:cNvSpPr/>
          <p:nvPr/>
        </p:nvSpPr>
        <p:spPr>
          <a:xfrm>
            <a:off x="4331119" y="2286295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0BF8F26-8836-33BA-6077-B01B29493766}"/>
              </a:ext>
            </a:extLst>
          </p:cNvPr>
          <p:cNvSpPr/>
          <p:nvPr/>
        </p:nvSpPr>
        <p:spPr>
          <a:xfrm>
            <a:off x="4414689" y="2423957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3055EC-63A6-0241-A1A2-D8CE152297B9}"/>
              </a:ext>
            </a:extLst>
          </p:cNvPr>
          <p:cNvSpPr/>
          <p:nvPr/>
        </p:nvSpPr>
        <p:spPr>
          <a:xfrm>
            <a:off x="4512194" y="2581996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D36A5E0-BC97-C118-A766-DD8E74A0988A}"/>
              </a:ext>
            </a:extLst>
          </p:cNvPr>
          <p:cNvCxnSpPr>
            <a:cxnSpLocks/>
          </p:cNvCxnSpPr>
          <p:nvPr/>
        </p:nvCxnSpPr>
        <p:spPr>
          <a:xfrm flipV="1">
            <a:off x="5823983" y="2762987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713DD1-3095-9C8B-4CB9-31B057D40926}"/>
              </a:ext>
            </a:extLst>
          </p:cNvPr>
          <p:cNvSpPr txBox="1"/>
          <p:nvPr/>
        </p:nvSpPr>
        <p:spPr>
          <a:xfrm>
            <a:off x="5425282" y="1944089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BE4FC3-9588-B421-D7A0-3DC815E89C21}"/>
              </a:ext>
            </a:extLst>
          </p:cNvPr>
          <p:cNvSpPr txBox="1"/>
          <p:nvPr/>
        </p:nvSpPr>
        <p:spPr>
          <a:xfrm>
            <a:off x="5704359" y="2412086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D161B2-4BF8-2E15-9D58-FA480CDB93EF}"/>
              </a:ext>
            </a:extLst>
          </p:cNvPr>
          <p:cNvSpPr txBox="1"/>
          <p:nvPr/>
        </p:nvSpPr>
        <p:spPr>
          <a:xfrm>
            <a:off x="4512194" y="2644698"/>
            <a:ext cx="202299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00"/>
                </a:solidFill>
              </a:rPr>
              <a:t>snATAC_pipeline_job.long_fmt_mtx.txt.gz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840006F-BF54-EE6C-7C11-DB5281455B41}"/>
              </a:ext>
            </a:extLst>
          </p:cNvPr>
          <p:cNvSpPr/>
          <p:nvPr/>
        </p:nvSpPr>
        <p:spPr>
          <a:xfrm>
            <a:off x="272532" y="3092493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C9F95A-8083-0D34-D9E4-6A8880FEADBF}"/>
              </a:ext>
            </a:extLst>
          </p:cNvPr>
          <p:cNvSpPr/>
          <p:nvPr/>
        </p:nvSpPr>
        <p:spPr>
          <a:xfrm>
            <a:off x="379043" y="3259249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4B92F73-0489-08C7-DE51-13BEDFD9DC5B}"/>
              </a:ext>
            </a:extLst>
          </p:cNvPr>
          <p:cNvSpPr/>
          <p:nvPr/>
        </p:nvSpPr>
        <p:spPr>
          <a:xfrm>
            <a:off x="462613" y="3396911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1FD5086-7102-11DB-99A0-968EC863F41A}"/>
              </a:ext>
            </a:extLst>
          </p:cNvPr>
          <p:cNvSpPr/>
          <p:nvPr/>
        </p:nvSpPr>
        <p:spPr>
          <a:xfrm>
            <a:off x="560118" y="3554950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F5E230-1767-34B4-9115-27218CCC1C75}"/>
              </a:ext>
            </a:extLst>
          </p:cNvPr>
          <p:cNvSpPr txBox="1"/>
          <p:nvPr/>
        </p:nvSpPr>
        <p:spPr>
          <a:xfrm>
            <a:off x="537177" y="3560852"/>
            <a:ext cx="13126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atac_fragments.tsv.gz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FD38563-F4E9-00FA-DFDD-9549202DBDD1}"/>
              </a:ext>
            </a:extLst>
          </p:cNvPr>
          <p:cNvCxnSpPr>
            <a:cxnSpLocks/>
          </p:cNvCxnSpPr>
          <p:nvPr/>
        </p:nvCxnSpPr>
        <p:spPr>
          <a:xfrm flipV="1">
            <a:off x="1871907" y="3735941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C6E295F-36E8-8FCC-DADF-FE5FD17D6029}"/>
              </a:ext>
            </a:extLst>
          </p:cNvPr>
          <p:cNvSpPr txBox="1"/>
          <p:nvPr/>
        </p:nvSpPr>
        <p:spPr>
          <a:xfrm>
            <a:off x="1473206" y="2917043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F7E4DC-F3B1-37D1-A963-2B7A45F90521}"/>
              </a:ext>
            </a:extLst>
          </p:cNvPr>
          <p:cNvSpPr txBox="1"/>
          <p:nvPr/>
        </p:nvSpPr>
        <p:spPr>
          <a:xfrm>
            <a:off x="1752283" y="3385040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5555352-CF43-5097-E15D-2450025E5DE2}"/>
              </a:ext>
            </a:extLst>
          </p:cNvPr>
          <p:cNvSpPr txBox="1"/>
          <p:nvPr/>
        </p:nvSpPr>
        <p:spPr>
          <a:xfrm>
            <a:off x="2134100" y="3621222"/>
            <a:ext cx="23335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latin typeface="Arial"/>
                <a:cs typeface="Arial"/>
              </a:rPr>
              <a:t>Doublets: </a:t>
            </a:r>
            <a:r>
              <a:rPr lang="fr-FR" sz="1000" dirty="0" err="1">
                <a:latin typeface="Arial"/>
                <a:cs typeface="Arial"/>
              </a:rPr>
              <a:t>Amulet</a:t>
            </a:r>
            <a:r>
              <a:rPr lang="fr-FR" sz="1000" dirty="0">
                <a:latin typeface="Arial"/>
                <a:cs typeface="Arial"/>
              </a:rPr>
              <a:t> in </a:t>
            </a:r>
            <a:r>
              <a:rPr lang="fr-FR" sz="1000" dirty="0" err="1">
                <a:latin typeface="Arial"/>
                <a:cs typeface="Arial"/>
              </a:rPr>
              <a:t>snATAC</a:t>
            </a:r>
            <a:r>
              <a:rPr lang="fr-FR" sz="1000" dirty="0">
                <a:latin typeface="Arial"/>
                <a:cs typeface="Arial"/>
              </a:rPr>
              <a:t>-seq</a:t>
            </a:r>
            <a:endParaRPr lang="en-US" sz="10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2A2E1E-22F8-368F-1741-E5A852778EBC}"/>
              </a:ext>
            </a:extLst>
          </p:cNvPr>
          <p:cNvCxnSpPr>
            <a:cxnSpLocks/>
          </p:cNvCxnSpPr>
          <p:nvPr/>
        </p:nvCxnSpPr>
        <p:spPr>
          <a:xfrm flipV="1">
            <a:off x="4326692" y="3754910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F65A01E-4EC1-F8DF-29E1-9E20B5B49785}"/>
              </a:ext>
            </a:extLst>
          </p:cNvPr>
          <p:cNvSpPr/>
          <p:nvPr/>
        </p:nvSpPr>
        <p:spPr>
          <a:xfrm>
            <a:off x="4480744" y="3092493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CC65FCE-187A-52E4-C0FF-F6953BC16A3B}"/>
              </a:ext>
            </a:extLst>
          </p:cNvPr>
          <p:cNvSpPr/>
          <p:nvPr/>
        </p:nvSpPr>
        <p:spPr>
          <a:xfrm>
            <a:off x="4587255" y="3259249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870DA9E-E5D4-6044-6273-2E68C9F17981}"/>
              </a:ext>
            </a:extLst>
          </p:cNvPr>
          <p:cNvSpPr/>
          <p:nvPr/>
        </p:nvSpPr>
        <p:spPr>
          <a:xfrm>
            <a:off x="4670825" y="3396911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43B1D75-C429-01B3-6702-678F5434DF91}"/>
              </a:ext>
            </a:extLst>
          </p:cNvPr>
          <p:cNvSpPr/>
          <p:nvPr/>
        </p:nvSpPr>
        <p:spPr>
          <a:xfrm>
            <a:off x="4768330" y="3554950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22DDBD4-751B-0454-66BD-94EDB5977D39}"/>
              </a:ext>
            </a:extLst>
          </p:cNvPr>
          <p:cNvCxnSpPr>
            <a:cxnSpLocks/>
          </p:cNvCxnSpPr>
          <p:nvPr/>
        </p:nvCxnSpPr>
        <p:spPr>
          <a:xfrm flipV="1">
            <a:off x="6080119" y="3735941"/>
            <a:ext cx="285135" cy="13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0704E91-F351-A8C6-7083-F3E3CCFCEA6D}"/>
              </a:ext>
            </a:extLst>
          </p:cNvPr>
          <p:cNvSpPr txBox="1"/>
          <p:nvPr/>
        </p:nvSpPr>
        <p:spPr>
          <a:xfrm>
            <a:off x="5681418" y="2917043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4C41FF8-5814-7DF1-5AD2-A51F379B37A7}"/>
              </a:ext>
            </a:extLst>
          </p:cNvPr>
          <p:cNvSpPr txBox="1"/>
          <p:nvPr/>
        </p:nvSpPr>
        <p:spPr>
          <a:xfrm>
            <a:off x="5960495" y="3385040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A6FDB3-9393-2AB7-719E-200F6C4504EE}"/>
              </a:ext>
            </a:extLst>
          </p:cNvPr>
          <p:cNvSpPr txBox="1"/>
          <p:nvPr/>
        </p:nvSpPr>
        <p:spPr>
          <a:xfrm>
            <a:off x="4768330" y="3617652"/>
            <a:ext cx="20229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</a:rPr>
              <a:t>Amulet_selected_bc.tsv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A9FA570-67FF-62CE-C0CE-D6E2A7084E4A}"/>
              </a:ext>
            </a:extLst>
          </p:cNvPr>
          <p:cNvCxnSpPr/>
          <p:nvPr/>
        </p:nvCxnSpPr>
        <p:spPr>
          <a:xfrm>
            <a:off x="1826847" y="3931170"/>
            <a:ext cx="330195" cy="57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547E2F82-60C1-2092-63D9-980F79050949}"/>
              </a:ext>
            </a:extLst>
          </p:cNvPr>
          <p:cNvSpPr txBox="1"/>
          <p:nvPr/>
        </p:nvSpPr>
        <p:spPr>
          <a:xfrm>
            <a:off x="2134100" y="4357994"/>
            <a:ext cx="13360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merge_atac_peaks.sh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E33A7C8A-81C0-7748-5A6A-6D8D8528E692}"/>
              </a:ext>
            </a:extLst>
          </p:cNvPr>
          <p:cNvCxnSpPr>
            <a:cxnSpLocks/>
          </p:cNvCxnSpPr>
          <p:nvPr/>
        </p:nvCxnSpPr>
        <p:spPr>
          <a:xfrm flipV="1">
            <a:off x="3388044" y="4481104"/>
            <a:ext cx="1416304" cy="56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83734494-346B-0EED-8194-AA8FC95B4724}"/>
              </a:ext>
            </a:extLst>
          </p:cNvPr>
          <p:cNvSpPr/>
          <p:nvPr/>
        </p:nvSpPr>
        <p:spPr>
          <a:xfrm>
            <a:off x="4891493" y="4299544"/>
            <a:ext cx="1266729" cy="316078"/>
          </a:xfrm>
          <a:prstGeom prst="rect">
            <a:avLst/>
          </a:prstGeom>
          <a:solidFill>
            <a:srgbClr val="F9ADF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066E8F9-14A1-4E7E-EEEA-7B0DBE364FE4}"/>
              </a:ext>
            </a:extLst>
          </p:cNvPr>
          <p:cNvSpPr txBox="1"/>
          <p:nvPr/>
        </p:nvSpPr>
        <p:spPr>
          <a:xfrm>
            <a:off x="4868552" y="4305446"/>
            <a:ext cx="1312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merged.atac_fragments.tsv.gz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6D456C-F5FF-3B0C-6052-67284BA45DB4}"/>
              </a:ext>
            </a:extLst>
          </p:cNvPr>
          <p:cNvCxnSpPr/>
          <p:nvPr/>
        </p:nvCxnSpPr>
        <p:spPr>
          <a:xfrm>
            <a:off x="7367231" y="1818405"/>
            <a:ext cx="0" cy="301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4A2136-80C5-1294-FFC6-1C999868C928}"/>
              </a:ext>
            </a:extLst>
          </p:cNvPr>
          <p:cNvSpPr txBox="1"/>
          <p:nvPr/>
        </p:nvSpPr>
        <p:spPr>
          <a:xfrm>
            <a:off x="6803252" y="2157862"/>
            <a:ext cx="13249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Arial"/>
                <a:cs typeface="Arial"/>
              </a:rPr>
              <a:t>Second pass script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BFFEA-A4A5-E006-C418-204A8500A391}"/>
              </a:ext>
            </a:extLst>
          </p:cNvPr>
          <p:cNvSpPr txBox="1"/>
          <p:nvPr/>
        </p:nvSpPr>
        <p:spPr>
          <a:xfrm>
            <a:off x="6794638" y="2416948"/>
            <a:ext cx="2324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1AA2C3"/>
                </a:solidFill>
              </a:rPr>
              <a:t>Cellbender</a:t>
            </a:r>
            <a:r>
              <a:rPr lang="en-US" sz="1000" dirty="0">
                <a:solidFill>
                  <a:srgbClr val="1AA2C3"/>
                </a:solidFill>
              </a:rPr>
              <a:t> correction in filtered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RNA raw is RNA prior to </a:t>
            </a:r>
            <a:r>
              <a:rPr lang="en-US" sz="1000" dirty="0" err="1">
                <a:solidFill>
                  <a:srgbClr val="1AA2C3"/>
                </a:solidFill>
              </a:rPr>
              <a:t>Cellbender</a:t>
            </a:r>
            <a:r>
              <a:rPr lang="en-US" sz="1000" dirty="0">
                <a:solidFill>
                  <a:srgbClr val="1AA2C3"/>
                </a:solidFill>
              </a:rPr>
              <a:t> correction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Load the 5 kb ATAC matrices as a the ATAC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Call Amulet doublet at </a:t>
            </a:r>
            <a:r>
              <a:rPr lang="en-US" sz="1000" dirty="0" err="1">
                <a:solidFill>
                  <a:srgbClr val="1AA2C3"/>
                </a:solidFill>
              </a:rPr>
              <a:t>amulet_q.value</a:t>
            </a:r>
            <a:r>
              <a:rPr lang="en-US" sz="1000" dirty="0">
                <a:solidFill>
                  <a:srgbClr val="1AA2C3"/>
                </a:solidFill>
              </a:rPr>
              <a:t> &lt;0.05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Clusters at resolution 0.2</a:t>
            </a:r>
          </a:p>
          <a:p>
            <a:endParaRPr lang="en-US" sz="1000" dirty="0">
              <a:solidFill>
                <a:srgbClr val="1AA2C3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25B0C3-5443-A7D7-DF1E-5C16F84FE24B}"/>
              </a:ext>
            </a:extLst>
          </p:cNvPr>
          <p:cNvCxnSpPr/>
          <p:nvPr/>
        </p:nvCxnSpPr>
        <p:spPr>
          <a:xfrm>
            <a:off x="4442481" y="1799838"/>
            <a:ext cx="2035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7CBE653-290C-4763-BCB5-EA6CF7407831}"/>
              </a:ext>
            </a:extLst>
          </p:cNvPr>
          <p:cNvSpPr/>
          <p:nvPr/>
        </p:nvSpPr>
        <p:spPr>
          <a:xfrm>
            <a:off x="6911843" y="3847250"/>
            <a:ext cx="1107767" cy="668594"/>
          </a:xfrm>
          <a:prstGeom prst="rect">
            <a:avLst/>
          </a:prstGeom>
          <a:solidFill>
            <a:srgbClr val="E9B47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DDBD7F-C7A9-4094-3F05-B5C18AC1EB35}"/>
              </a:ext>
            </a:extLst>
          </p:cNvPr>
          <p:cNvSpPr/>
          <p:nvPr/>
        </p:nvSpPr>
        <p:spPr>
          <a:xfrm>
            <a:off x="7117807" y="4035717"/>
            <a:ext cx="1107767" cy="668594"/>
          </a:xfrm>
          <a:prstGeom prst="rect">
            <a:avLst/>
          </a:prstGeom>
          <a:solidFill>
            <a:srgbClr val="E9B47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29606-959D-11CE-53BB-AA4B40281DA0}"/>
              </a:ext>
            </a:extLst>
          </p:cNvPr>
          <p:cNvSpPr/>
          <p:nvPr/>
        </p:nvSpPr>
        <p:spPr>
          <a:xfrm>
            <a:off x="7373006" y="4197748"/>
            <a:ext cx="1107767" cy="668594"/>
          </a:xfrm>
          <a:prstGeom prst="rect">
            <a:avLst/>
          </a:prstGeom>
          <a:solidFill>
            <a:srgbClr val="E9B47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34A320-9578-CAA5-2E8D-B6A0B7D9477E}"/>
              </a:ext>
            </a:extLst>
          </p:cNvPr>
          <p:cNvSpPr/>
          <p:nvPr/>
        </p:nvSpPr>
        <p:spPr>
          <a:xfrm>
            <a:off x="7528644" y="4355811"/>
            <a:ext cx="1107767" cy="668594"/>
          </a:xfrm>
          <a:prstGeom prst="rect">
            <a:avLst/>
          </a:prstGeom>
          <a:solidFill>
            <a:srgbClr val="E9B47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C628D-4A5A-FFAE-FED0-2DFDB6BB8BE5}"/>
              </a:ext>
            </a:extLst>
          </p:cNvPr>
          <p:cNvSpPr txBox="1"/>
          <p:nvPr/>
        </p:nvSpPr>
        <p:spPr>
          <a:xfrm>
            <a:off x="7514507" y="4517302"/>
            <a:ext cx="117434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</a:rPr>
              <a:t>pre-</a:t>
            </a:r>
            <a:r>
              <a:rPr lang="en-US" sz="800" dirty="0" err="1">
                <a:solidFill>
                  <a:srgbClr val="000000"/>
                </a:solidFill>
              </a:rPr>
              <a:t>merge.rds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B89F2E-C2F0-F1BB-2F32-A173BE4FD2EF}"/>
              </a:ext>
            </a:extLst>
          </p:cNvPr>
          <p:cNvSpPr txBox="1"/>
          <p:nvPr/>
        </p:nvSpPr>
        <p:spPr>
          <a:xfrm>
            <a:off x="8281800" y="4148076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BF93A-692D-FBAE-96B7-994A19441465}"/>
              </a:ext>
            </a:extLst>
          </p:cNvPr>
          <p:cNvSpPr txBox="1"/>
          <p:nvPr/>
        </p:nvSpPr>
        <p:spPr>
          <a:xfrm>
            <a:off x="7963039" y="3691582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7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ABD39-6E01-2D92-D031-7B1D2B0F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5C77A8-D08A-43AF-DD38-ABB108FF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46" y="160338"/>
            <a:ext cx="7051675" cy="496887"/>
          </a:xfrm>
        </p:spPr>
        <p:txBody>
          <a:bodyPr/>
          <a:lstStyle/>
          <a:p>
            <a:pPr algn="ctr">
              <a:spcAft>
                <a:spcPts val="0"/>
              </a:spcAft>
              <a:defRPr/>
            </a:pPr>
            <a:r>
              <a:rPr lang="it-IT" dirty="0">
                <a:latin typeface="Arial"/>
                <a:cs typeface="Arial"/>
              </a:rPr>
              <a:t>Adaptation of Paola’s pipeline to perform QC of 10X Multiome data</a:t>
            </a:r>
            <a:endParaRPr lang="en-US" dirty="0" err="1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CB64B9-6105-2B3E-822A-E81330413DA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540903" y="1840511"/>
            <a:ext cx="325437" cy="274638"/>
          </a:xfrm>
        </p:spPr>
        <p:txBody>
          <a:bodyPr/>
          <a:lstStyle/>
          <a:p>
            <a:pPr>
              <a:defRPr/>
            </a:pPr>
            <a:fld id="{03354869-288A-4F92-BECE-597D02725831}" type="slidenum">
              <a:rPr lang="it-IT"/>
              <a:pPr>
                <a:defRPr/>
              </a:pPr>
              <a:t>5</a:t>
            </a:fld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27227AB-9FF2-9BEF-33CC-BD995AC876ED}"/>
              </a:ext>
            </a:extLst>
          </p:cNvPr>
          <p:cNvSpPr/>
          <p:nvPr/>
        </p:nvSpPr>
        <p:spPr>
          <a:xfrm>
            <a:off x="142183" y="2523192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2F86DB3-744C-5857-3D7F-F81020348CE5}"/>
              </a:ext>
            </a:extLst>
          </p:cNvPr>
          <p:cNvSpPr/>
          <p:nvPr/>
        </p:nvSpPr>
        <p:spPr>
          <a:xfrm>
            <a:off x="248694" y="2689948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E27BF6D-50C8-E9E9-B99A-1253D3EE3127}"/>
              </a:ext>
            </a:extLst>
          </p:cNvPr>
          <p:cNvSpPr/>
          <p:nvPr/>
        </p:nvSpPr>
        <p:spPr>
          <a:xfrm>
            <a:off x="332264" y="2827610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001A6FC-CF4B-BF89-CC1C-4552D749F6B4}"/>
              </a:ext>
            </a:extLst>
          </p:cNvPr>
          <p:cNvSpPr/>
          <p:nvPr/>
        </p:nvSpPr>
        <p:spPr>
          <a:xfrm>
            <a:off x="429769" y="2985649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C46FF69-AF5F-7035-B26A-FD32EC191D96}"/>
              </a:ext>
            </a:extLst>
          </p:cNvPr>
          <p:cNvCxnSpPr>
            <a:cxnSpLocks/>
          </p:cNvCxnSpPr>
          <p:nvPr/>
        </p:nvCxnSpPr>
        <p:spPr>
          <a:xfrm flipV="1">
            <a:off x="1741558" y="2011680"/>
            <a:ext cx="1159725" cy="11563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28931E8-F277-DD8F-5AA3-573C07DA982B}"/>
              </a:ext>
            </a:extLst>
          </p:cNvPr>
          <p:cNvSpPr txBox="1"/>
          <p:nvPr/>
        </p:nvSpPr>
        <p:spPr>
          <a:xfrm>
            <a:off x="1342857" y="2347742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B2124E-BEF0-D771-E879-4ACE29953B7D}"/>
              </a:ext>
            </a:extLst>
          </p:cNvPr>
          <p:cNvSpPr txBox="1"/>
          <p:nvPr/>
        </p:nvSpPr>
        <p:spPr>
          <a:xfrm>
            <a:off x="1621934" y="2815739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E2D18BA-4EE0-B02A-0A78-07BDFF31C2C2}"/>
              </a:ext>
            </a:extLst>
          </p:cNvPr>
          <p:cNvSpPr txBox="1"/>
          <p:nvPr/>
        </p:nvSpPr>
        <p:spPr>
          <a:xfrm>
            <a:off x="429770" y="3048351"/>
            <a:ext cx="127573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" dirty="0">
                <a:solidFill>
                  <a:srgbClr val="000000"/>
                </a:solidFill>
              </a:rPr>
              <a:t>snATAC_pipeline_job.long_fmt_mtx.txt.gz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F1BD6CA-087A-20F8-93DA-ECC7D502AE53}"/>
              </a:ext>
            </a:extLst>
          </p:cNvPr>
          <p:cNvSpPr/>
          <p:nvPr/>
        </p:nvSpPr>
        <p:spPr>
          <a:xfrm>
            <a:off x="398319" y="3496146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79BE6E-8E02-1859-5876-AB9423089DA8}"/>
              </a:ext>
            </a:extLst>
          </p:cNvPr>
          <p:cNvSpPr/>
          <p:nvPr/>
        </p:nvSpPr>
        <p:spPr>
          <a:xfrm>
            <a:off x="504830" y="3662902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C2A8982-15C6-6EBE-F74E-51FF56A3DE95}"/>
              </a:ext>
            </a:extLst>
          </p:cNvPr>
          <p:cNvSpPr/>
          <p:nvPr/>
        </p:nvSpPr>
        <p:spPr>
          <a:xfrm>
            <a:off x="588400" y="3800564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3D73373-14B7-CD7E-93F5-F8973DA36E6A}"/>
              </a:ext>
            </a:extLst>
          </p:cNvPr>
          <p:cNvSpPr/>
          <p:nvPr/>
        </p:nvSpPr>
        <p:spPr>
          <a:xfrm>
            <a:off x="685905" y="3958603"/>
            <a:ext cx="1266729" cy="3160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B620298-E1ED-C290-A49C-35BFF24174BD}"/>
              </a:ext>
            </a:extLst>
          </p:cNvPr>
          <p:cNvCxnSpPr>
            <a:cxnSpLocks/>
          </p:cNvCxnSpPr>
          <p:nvPr/>
        </p:nvCxnSpPr>
        <p:spPr>
          <a:xfrm flipV="1">
            <a:off x="1997694" y="2172862"/>
            <a:ext cx="977981" cy="19681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590ECB1B-2D41-F734-DDED-ED72BE113001}"/>
              </a:ext>
            </a:extLst>
          </p:cNvPr>
          <p:cNvSpPr txBox="1"/>
          <p:nvPr/>
        </p:nvSpPr>
        <p:spPr>
          <a:xfrm>
            <a:off x="1598993" y="3320696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575259-DC00-9AB3-FD13-6801D8EFE854}"/>
              </a:ext>
            </a:extLst>
          </p:cNvPr>
          <p:cNvSpPr txBox="1"/>
          <p:nvPr/>
        </p:nvSpPr>
        <p:spPr>
          <a:xfrm>
            <a:off x="1878070" y="3788693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B05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3C1440-0684-1DBF-B3F8-864C85D7B04C}"/>
              </a:ext>
            </a:extLst>
          </p:cNvPr>
          <p:cNvSpPr txBox="1"/>
          <p:nvPr/>
        </p:nvSpPr>
        <p:spPr>
          <a:xfrm>
            <a:off x="685905" y="4021305"/>
            <a:ext cx="1192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>
                <a:solidFill>
                  <a:srgbClr val="000000"/>
                </a:solidFill>
              </a:rPr>
              <a:t>Amulet_selected_bc.tsv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FD9A2-6635-8850-1529-DACE786C8A70}"/>
              </a:ext>
            </a:extLst>
          </p:cNvPr>
          <p:cNvSpPr txBox="1"/>
          <p:nvPr/>
        </p:nvSpPr>
        <p:spPr>
          <a:xfrm>
            <a:off x="3093000" y="1644981"/>
            <a:ext cx="10600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latin typeface="Arial"/>
                <a:cs typeface="Arial"/>
              </a:rPr>
              <a:t>Merge script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A38E1-1FAC-7E0A-24C9-4509A3298C6E}"/>
              </a:ext>
            </a:extLst>
          </p:cNvPr>
          <p:cNvSpPr txBox="1"/>
          <p:nvPr/>
        </p:nvSpPr>
        <p:spPr>
          <a:xfrm>
            <a:off x="3157419" y="2115149"/>
            <a:ext cx="24395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1AA2C3"/>
                </a:solidFill>
              </a:rPr>
              <a:t>orig.ident</a:t>
            </a:r>
            <a:r>
              <a:rPr lang="en-US" sz="1000" dirty="0">
                <a:solidFill>
                  <a:srgbClr val="1AA2C3"/>
                </a:solidFill>
              </a:rPr>
              <a:t> = </a:t>
            </a:r>
            <a:r>
              <a:rPr lang="en-US" sz="1000" dirty="0" err="1">
                <a:solidFill>
                  <a:srgbClr val="1AA2C3"/>
                </a:solidFill>
              </a:rPr>
              <a:t>sampleID</a:t>
            </a:r>
            <a:endParaRPr lang="en-US" sz="1000" dirty="0">
              <a:solidFill>
                <a:srgbClr val="1AA2C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1AA2C3"/>
                </a:solidFill>
              </a:rPr>
              <a:t>JoinLayers</a:t>
            </a:r>
            <a:r>
              <a:rPr lang="en-US" sz="1000" dirty="0">
                <a:solidFill>
                  <a:srgbClr val="1AA2C3"/>
                </a:solidFill>
              </a:rPr>
              <a:t>(merged[["RNA"]])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1AA2C3"/>
                </a:solidFill>
              </a:rPr>
              <a:t>CreateChromatinAssay</a:t>
            </a:r>
            <a:r>
              <a:rPr lang="en-US" sz="1000" dirty="0">
                <a:solidFill>
                  <a:srgbClr val="1AA2C3"/>
                </a:solidFill>
              </a:rPr>
              <a:t>(counts=</a:t>
            </a:r>
            <a:r>
              <a:rPr lang="en-US" sz="1000" dirty="0" err="1">
                <a:solidFill>
                  <a:srgbClr val="1AA2C3"/>
                </a:solidFill>
              </a:rPr>
              <a:t>atac_sm</a:t>
            </a:r>
            <a:endParaRPr lang="en-US" sz="1000" dirty="0">
              <a:solidFill>
                <a:srgbClr val="1AA2C3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88834-A623-99F0-BE43-5DD4ED1662DE}"/>
              </a:ext>
            </a:extLst>
          </p:cNvPr>
          <p:cNvSpPr/>
          <p:nvPr/>
        </p:nvSpPr>
        <p:spPr>
          <a:xfrm>
            <a:off x="142183" y="960186"/>
            <a:ext cx="1107767" cy="668594"/>
          </a:xfrm>
          <a:prstGeom prst="rect">
            <a:avLst/>
          </a:prstGeom>
          <a:solidFill>
            <a:srgbClr val="E9B47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63CE6-F287-81A5-DCE4-0A4432F15F84}"/>
              </a:ext>
            </a:extLst>
          </p:cNvPr>
          <p:cNvSpPr/>
          <p:nvPr/>
        </p:nvSpPr>
        <p:spPr>
          <a:xfrm>
            <a:off x="348147" y="1148653"/>
            <a:ext cx="1107767" cy="668594"/>
          </a:xfrm>
          <a:prstGeom prst="rect">
            <a:avLst/>
          </a:prstGeom>
          <a:solidFill>
            <a:srgbClr val="E9B47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E309EC-AF96-7F8D-88AC-783FE3CDF251}"/>
              </a:ext>
            </a:extLst>
          </p:cNvPr>
          <p:cNvSpPr/>
          <p:nvPr/>
        </p:nvSpPr>
        <p:spPr>
          <a:xfrm>
            <a:off x="603346" y="1310684"/>
            <a:ext cx="1107767" cy="668594"/>
          </a:xfrm>
          <a:prstGeom prst="rect">
            <a:avLst/>
          </a:prstGeom>
          <a:solidFill>
            <a:srgbClr val="E9B47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940376-2CA4-2A52-52B0-03F202805BD8}"/>
              </a:ext>
            </a:extLst>
          </p:cNvPr>
          <p:cNvSpPr/>
          <p:nvPr/>
        </p:nvSpPr>
        <p:spPr>
          <a:xfrm>
            <a:off x="758984" y="1468747"/>
            <a:ext cx="1107767" cy="668594"/>
          </a:xfrm>
          <a:prstGeom prst="rect">
            <a:avLst/>
          </a:prstGeom>
          <a:solidFill>
            <a:srgbClr val="E9B47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124656-5D0B-1B9F-16F4-42BB4953D8EE}"/>
              </a:ext>
            </a:extLst>
          </p:cNvPr>
          <p:cNvSpPr txBox="1"/>
          <p:nvPr/>
        </p:nvSpPr>
        <p:spPr>
          <a:xfrm>
            <a:off x="862645" y="1664109"/>
            <a:ext cx="8295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pre-</a:t>
            </a:r>
            <a:r>
              <a:rPr lang="en-US" sz="800" dirty="0" err="1">
                <a:solidFill>
                  <a:srgbClr val="000000"/>
                </a:solidFill>
              </a:rPr>
              <a:t>merge.rds</a:t>
            </a: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070E6-B972-B97D-95EA-BD116A2C54E4}"/>
              </a:ext>
            </a:extLst>
          </p:cNvPr>
          <p:cNvSpPr txBox="1"/>
          <p:nvPr/>
        </p:nvSpPr>
        <p:spPr>
          <a:xfrm>
            <a:off x="1797717" y="1258748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  <a:latin typeface="Arial"/>
                <a:cs typeface="Arial"/>
              </a:rPr>
              <a:t>MCO_01326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E46E49-031C-FAF1-5377-EC4EBFEBC96F}"/>
              </a:ext>
            </a:extLst>
          </p:cNvPr>
          <p:cNvSpPr txBox="1"/>
          <p:nvPr/>
        </p:nvSpPr>
        <p:spPr>
          <a:xfrm>
            <a:off x="1193379" y="804518"/>
            <a:ext cx="908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C00000"/>
                </a:solidFill>
                <a:latin typeface="Arial"/>
                <a:cs typeface="Arial"/>
              </a:rPr>
              <a:t>MCO_01329</a:t>
            </a:r>
            <a:endParaRPr lang="en-US" sz="1000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31550CA-D957-BD50-0F1C-9337831EA2C8}"/>
              </a:ext>
            </a:extLst>
          </p:cNvPr>
          <p:cNvCxnSpPr>
            <a:cxnSpLocks/>
          </p:cNvCxnSpPr>
          <p:nvPr/>
        </p:nvCxnSpPr>
        <p:spPr>
          <a:xfrm>
            <a:off x="1900158" y="1817247"/>
            <a:ext cx="10011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76DB071-BA93-1433-0DC5-2B5CEB029301}"/>
              </a:ext>
            </a:extLst>
          </p:cNvPr>
          <p:cNvSpPr txBox="1"/>
          <p:nvPr/>
        </p:nvSpPr>
        <p:spPr>
          <a:xfrm>
            <a:off x="2846747" y="3200173"/>
            <a:ext cx="2273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Make sure all windows of ATAC peaks are represented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Make a list of the genes corrected by </a:t>
            </a:r>
            <a:r>
              <a:rPr lang="en-US" sz="1000" dirty="0" err="1">
                <a:solidFill>
                  <a:srgbClr val="1AA2C3"/>
                </a:solidFill>
              </a:rPr>
              <a:t>CellBender</a:t>
            </a:r>
            <a:endParaRPr lang="en-US" sz="1000" dirty="0">
              <a:solidFill>
                <a:srgbClr val="1AA2C3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1AA2C3"/>
                </a:solidFill>
              </a:rPr>
              <a:t>Filter doublets called by Amulet &amp; SCDB RNA &amp; SCDB ATAC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C5B566-1A69-CD15-84E3-D5D4B18123AF}"/>
              </a:ext>
            </a:extLst>
          </p:cNvPr>
          <p:cNvSpPr txBox="1"/>
          <p:nvPr/>
        </p:nvSpPr>
        <p:spPr>
          <a:xfrm>
            <a:off x="2975675" y="2909977"/>
            <a:ext cx="16831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 err="1">
                <a:latin typeface="Arial"/>
                <a:cs typeface="Arial"/>
              </a:rPr>
              <a:t>Test_merged_object.ipynb</a:t>
            </a:r>
            <a:endParaRPr lang="en-US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801487-82A2-5AE9-CEB1-207F01DAF281}"/>
              </a:ext>
            </a:extLst>
          </p:cNvPr>
          <p:cNvCxnSpPr>
            <a:cxnSpLocks/>
          </p:cNvCxnSpPr>
          <p:nvPr/>
        </p:nvCxnSpPr>
        <p:spPr>
          <a:xfrm>
            <a:off x="3657665" y="2669147"/>
            <a:ext cx="0" cy="269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A280D7-D587-6FFF-1F73-0C9B8DA21855}"/>
              </a:ext>
            </a:extLst>
          </p:cNvPr>
          <p:cNvCxnSpPr>
            <a:cxnSpLocks/>
          </p:cNvCxnSpPr>
          <p:nvPr/>
        </p:nvCxnSpPr>
        <p:spPr>
          <a:xfrm>
            <a:off x="3657665" y="4203995"/>
            <a:ext cx="0" cy="1572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D6A15EB-AA53-E2BF-00DD-6375A6238B9C}"/>
              </a:ext>
            </a:extLst>
          </p:cNvPr>
          <p:cNvSpPr/>
          <p:nvPr/>
        </p:nvSpPr>
        <p:spPr>
          <a:xfrm>
            <a:off x="3242866" y="4407742"/>
            <a:ext cx="1107767" cy="668594"/>
          </a:xfrm>
          <a:prstGeom prst="rect">
            <a:avLst/>
          </a:prstGeom>
          <a:solidFill>
            <a:srgbClr val="F9ADF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CE35C-C5BE-DDA8-B598-BCF44234498A}"/>
              </a:ext>
            </a:extLst>
          </p:cNvPr>
          <p:cNvSpPr txBox="1"/>
          <p:nvPr/>
        </p:nvSpPr>
        <p:spPr>
          <a:xfrm>
            <a:off x="3242866" y="4597997"/>
            <a:ext cx="11077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 err="1">
                <a:solidFill>
                  <a:srgbClr val="000000"/>
                </a:solidFill>
              </a:rPr>
              <a:t>merged_unprocessed_db_filt.rds</a:t>
            </a:r>
            <a:endParaRPr lang="en-US" sz="800" dirty="0">
              <a:solidFill>
                <a:srgbClr val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E76C48-BA9C-E8BD-71CC-1E72A3CA5F67}"/>
              </a:ext>
            </a:extLst>
          </p:cNvPr>
          <p:cNvCxnSpPr>
            <a:cxnSpLocks/>
          </p:cNvCxnSpPr>
          <p:nvPr/>
        </p:nvCxnSpPr>
        <p:spPr>
          <a:xfrm flipV="1">
            <a:off x="4389699" y="1381858"/>
            <a:ext cx="1541568" cy="33213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483918-F880-B793-1191-5A92B73752A8}"/>
              </a:ext>
            </a:extLst>
          </p:cNvPr>
          <p:cNvSpPr txBox="1"/>
          <p:nvPr/>
        </p:nvSpPr>
        <p:spPr>
          <a:xfrm>
            <a:off x="5841376" y="1123710"/>
            <a:ext cx="15415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>
                <a:latin typeface="Arial"/>
                <a:cs typeface="Arial"/>
              </a:rPr>
              <a:t>Post processing scripts</a:t>
            </a:r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F3D771-A179-3CC7-1244-7791FBEA0AB3}"/>
              </a:ext>
            </a:extLst>
          </p:cNvPr>
          <p:cNvSpPr txBox="1"/>
          <p:nvPr/>
        </p:nvSpPr>
        <p:spPr>
          <a:xfrm>
            <a:off x="5948607" y="1455189"/>
            <a:ext cx="25056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Cluster at very fine grain (Seurat resolution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1AA2C3"/>
                </a:solidFill>
              </a:rPr>
              <a:t>Try to locate small clusters that concentrate bad quality</a:t>
            </a:r>
          </a:p>
          <a:p>
            <a:pPr marL="514350" lvl="1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Decision to eliminate cluster 26 for high </a:t>
            </a:r>
            <a:r>
              <a:rPr lang="en-US" sz="1000" dirty="0" err="1">
                <a:solidFill>
                  <a:srgbClr val="FF0000"/>
                </a:solidFill>
              </a:rPr>
              <a:t>Percent.mito</a:t>
            </a:r>
            <a:endParaRPr lang="en-US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1AA2C3"/>
                </a:solidFill>
              </a:rPr>
              <a:t>Call peaks from matrices using MACS2 and the file with all the possible fragments per sample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1AA2C3"/>
                </a:solidFill>
              </a:rPr>
              <a:t>Recluster</a:t>
            </a:r>
            <a:r>
              <a:rPr lang="en-US" sz="1000" dirty="0">
                <a:solidFill>
                  <a:srgbClr val="1AA2C3"/>
                </a:solidFill>
              </a:rPr>
              <a:t> at a coarser grain resolution (Seurat resolution 0.5 – 0.25)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1AA2C3"/>
                </a:solidFill>
              </a:rPr>
              <a:t>RNA SCT 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rgbClr val="1AA2C3"/>
                </a:solidFill>
              </a:rPr>
              <a:t>ATAC TF-IDF 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1AA2C3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042620-D487-E9BC-A288-5761BD610E1C}"/>
              </a:ext>
            </a:extLst>
          </p:cNvPr>
          <p:cNvSpPr/>
          <p:nvPr/>
        </p:nvSpPr>
        <p:spPr>
          <a:xfrm>
            <a:off x="4891493" y="4299544"/>
            <a:ext cx="1266729" cy="316078"/>
          </a:xfrm>
          <a:prstGeom prst="rect">
            <a:avLst/>
          </a:prstGeom>
          <a:solidFill>
            <a:srgbClr val="F9ADF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9C38D0-153A-5144-BB7B-E7EA2B7412A1}"/>
              </a:ext>
            </a:extLst>
          </p:cNvPr>
          <p:cNvSpPr txBox="1"/>
          <p:nvPr/>
        </p:nvSpPr>
        <p:spPr>
          <a:xfrm>
            <a:off x="4868552" y="4305446"/>
            <a:ext cx="13126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merged.atac_fragments.tsv.gz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354AA-D6E0-D75C-C6DC-0810A0AEBE4C}"/>
              </a:ext>
            </a:extLst>
          </p:cNvPr>
          <p:cNvCxnSpPr>
            <a:cxnSpLocks/>
          </p:cNvCxnSpPr>
          <p:nvPr/>
        </p:nvCxnSpPr>
        <p:spPr>
          <a:xfrm flipV="1">
            <a:off x="5628984" y="2571750"/>
            <a:ext cx="409156" cy="16759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8FE70E-5B62-601E-D9E9-C9F1D64A1C24}"/>
              </a:ext>
            </a:extLst>
          </p:cNvPr>
          <p:cNvCxnSpPr>
            <a:cxnSpLocks/>
          </p:cNvCxnSpPr>
          <p:nvPr/>
        </p:nvCxnSpPr>
        <p:spPr>
          <a:xfrm>
            <a:off x="7055410" y="3731167"/>
            <a:ext cx="0" cy="269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5550EBC-75B6-EB54-5525-5EC6BC8D1D2C}"/>
              </a:ext>
            </a:extLst>
          </p:cNvPr>
          <p:cNvSpPr/>
          <p:nvPr/>
        </p:nvSpPr>
        <p:spPr>
          <a:xfrm>
            <a:off x="6319150" y="4051976"/>
            <a:ext cx="1893440" cy="668594"/>
          </a:xfrm>
          <a:prstGeom prst="rect">
            <a:avLst/>
          </a:prstGeom>
          <a:solidFill>
            <a:srgbClr val="F9ADF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BD9D46-C5F8-A051-7A05-34A8A9A372CF}"/>
              </a:ext>
            </a:extLst>
          </p:cNvPr>
          <p:cNvSpPr txBox="1"/>
          <p:nvPr/>
        </p:nvSpPr>
        <p:spPr>
          <a:xfrm>
            <a:off x="6297604" y="4252156"/>
            <a:ext cx="19365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rgbClr val="000000"/>
                </a:solidFill>
              </a:rPr>
              <a:t>merged_unprocessed_db_filt_clustered_minus_26_MACS2_peaks_clustered.rds</a:t>
            </a:r>
          </a:p>
        </p:txBody>
      </p:sp>
    </p:spTree>
    <p:extLst>
      <p:ext uri="{BB962C8B-B14F-4D97-AF65-F5344CB8AC3E}">
        <p14:creationId xmlns:p14="http://schemas.microsoft.com/office/powerpoint/2010/main" val="117244895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HT 4">
      <a:dk1>
        <a:srgbClr val="FFFFFF"/>
      </a:dk1>
      <a:lt1>
        <a:srgbClr val="005CA8"/>
      </a:lt1>
      <a:dk2>
        <a:srgbClr val="E6E6E6"/>
      </a:dk2>
      <a:lt2>
        <a:srgbClr val="797979"/>
      </a:lt2>
      <a:accent1>
        <a:srgbClr val="005CA8"/>
      </a:accent1>
      <a:accent2>
        <a:srgbClr val="0085C9"/>
      </a:accent2>
      <a:accent3>
        <a:srgbClr val="009CDF"/>
      </a:accent3>
      <a:accent4>
        <a:srgbClr val="36A8A7"/>
      </a:accent4>
      <a:accent5>
        <a:srgbClr val="6CB36E"/>
      </a:accent5>
      <a:accent6>
        <a:srgbClr val="A1C036"/>
      </a:accent6>
      <a:hlink>
        <a:srgbClr val="009CDF"/>
      </a:hlink>
      <a:folHlink>
        <a:srgbClr val="005C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2">
  <a:themeElements>
    <a:clrScheme name="HT 4">
      <a:dk1>
        <a:srgbClr val="FFFFFF"/>
      </a:dk1>
      <a:lt1>
        <a:srgbClr val="005CA8"/>
      </a:lt1>
      <a:dk2>
        <a:srgbClr val="E6E6E6"/>
      </a:dk2>
      <a:lt2>
        <a:srgbClr val="797979"/>
      </a:lt2>
      <a:accent1>
        <a:srgbClr val="005CA8"/>
      </a:accent1>
      <a:accent2>
        <a:srgbClr val="0085C9"/>
      </a:accent2>
      <a:accent3>
        <a:srgbClr val="009CDF"/>
      </a:accent3>
      <a:accent4>
        <a:srgbClr val="36A8A7"/>
      </a:accent4>
      <a:accent5>
        <a:srgbClr val="6CB36E"/>
      </a:accent5>
      <a:accent6>
        <a:srgbClr val="A1C036"/>
      </a:accent6>
      <a:hlink>
        <a:srgbClr val="009CDF"/>
      </a:hlink>
      <a:folHlink>
        <a:srgbClr val="005C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304F1D8B-5AE7-704C-AB40-FA7E965CA8B9}" vid="{3DA347AA-4D6E-E245-8DDF-ABB8BBA54440}"/>
    </a:ext>
  </a:extLst>
</a:theme>
</file>

<file path=ppt/theme/theme3.xml><?xml version="1.0" encoding="utf-8"?>
<a:theme xmlns:a="http://schemas.openxmlformats.org/drawingml/2006/main" name="1_Divisorio">
  <a:themeElements>
    <a:clrScheme name="Personalizzati 2">
      <a:dk1>
        <a:srgbClr val="005CA8"/>
      </a:dk1>
      <a:lt1>
        <a:srgbClr val="FFFFFF"/>
      </a:lt1>
      <a:dk2>
        <a:srgbClr val="00E7A8"/>
      </a:dk2>
      <a:lt2>
        <a:srgbClr val="EDBEED"/>
      </a:lt2>
      <a:accent1>
        <a:srgbClr val="005DAD"/>
      </a:accent1>
      <a:accent2>
        <a:srgbClr val="0085C9"/>
      </a:accent2>
      <a:accent3>
        <a:srgbClr val="009CDF"/>
      </a:accent3>
      <a:accent4>
        <a:srgbClr val="36A8A7"/>
      </a:accent4>
      <a:accent5>
        <a:srgbClr val="6CB36E"/>
      </a:accent5>
      <a:accent6>
        <a:srgbClr val="A1C036"/>
      </a:accent6>
      <a:hlink>
        <a:srgbClr val="0085CA"/>
      </a:hlink>
      <a:folHlink>
        <a:srgbClr val="005C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4_" id="{3FE9C345-18F9-B544-BF70-A75D1249AD75}" vid="{DB30993C-1953-5741-9FA7-D02A0FD34541}"/>
    </a:ext>
  </a:extLst>
</a:theme>
</file>

<file path=ppt/theme/theme4.xml><?xml version="1.0" encoding="utf-8"?>
<a:theme xmlns:a="http://schemas.openxmlformats.org/drawingml/2006/main" name="2_Tema di Office">
  <a:themeElements>
    <a:clrScheme name="HT_dany">
      <a:dk1>
        <a:srgbClr val="005CA8"/>
      </a:dk1>
      <a:lt1>
        <a:srgbClr val="FFFFFF"/>
      </a:lt1>
      <a:dk2>
        <a:srgbClr val="63FFA8"/>
      </a:dk2>
      <a:lt2>
        <a:srgbClr val="EDBEED"/>
      </a:lt2>
      <a:accent1>
        <a:srgbClr val="005CA8"/>
      </a:accent1>
      <a:accent2>
        <a:srgbClr val="0085C9"/>
      </a:accent2>
      <a:accent3>
        <a:srgbClr val="009CDF"/>
      </a:accent3>
      <a:accent4>
        <a:srgbClr val="36A8A7"/>
      </a:accent4>
      <a:accent5>
        <a:srgbClr val="6CB36E"/>
      </a:accent5>
      <a:accent6>
        <a:srgbClr val="A1C036"/>
      </a:accent6>
      <a:hlink>
        <a:srgbClr val="009CDF"/>
      </a:hlink>
      <a:folHlink>
        <a:srgbClr val="005C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4_" id="{3FE9C345-18F9-B544-BF70-A75D1249AD75}" vid="{71A39C4F-6A61-5442-85B1-589E096091E6}"/>
    </a:ext>
  </a:extLst>
</a:theme>
</file>

<file path=ppt/theme/theme5.xml><?xml version="1.0" encoding="utf-8"?>
<a:theme xmlns:a="http://schemas.openxmlformats.org/drawingml/2006/main" name="Tema1">
  <a:themeElements>
    <a:clrScheme name="HT 4">
      <a:dk1>
        <a:srgbClr val="FFFFFF"/>
      </a:dk1>
      <a:lt1>
        <a:srgbClr val="005CA8"/>
      </a:lt1>
      <a:dk2>
        <a:srgbClr val="E6E6E6"/>
      </a:dk2>
      <a:lt2>
        <a:srgbClr val="797979"/>
      </a:lt2>
      <a:accent1>
        <a:srgbClr val="005CA8"/>
      </a:accent1>
      <a:accent2>
        <a:srgbClr val="0085C9"/>
      </a:accent2>
      <a:accent3>
        <a:srgbClr val="009CDF"/>
      </a:accent3>
      <a:accent4>
        <a:srgbClr val="36A8A7"/>
      </a:accent4>
      <a:accent5>
        <a:srgbClr val="6CB36E"/>
      </a:accent5>
      <a:accent6>
        <a:srgbClr val="A1C036"/>
      </a:accent6>
      <a:hlink>
        <a:srgbClr val="009CDF"/>
      </a:hlink>
      <a:folHlink>
        <a:srgbClr val="005C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B89BE67A-D497-BD44-B9AD-8EEAB6B3F81E}" vid="{E79114D4-5E8C-D741-865C-C4B27B50994B}"/>
    </a:ext>
  </a:extLst>
</a:theme>
</file>

<file path=ppt/theme/theme6.xml><?xml version="1.0" encoding="utf-8"?>
<a:theme xmlns:a="http://schemas.openxmlformats.org/drawingml/2006/main" name="1_Tema2">
  <a:themeElements>
    <a:clrScheme name="HT 4">
      <a:dk1>
        <a:srgbClr val="FFFFFF"/>
      </a:dk1>
      <a:lt1>
        <a:srgbClr val="005CA8"/>
      </a:lt1>
      <a:dk2>
        <a:srgbClr val="E6E6E6"/>
      </a:dk2>
      <a:lt2>
        <a:srgbClr val="797979"/>
      </a:lt2>
      <a:accent1>
        <a:srgbClr val="005CA8"/>
      </a:accent1>
      <a:accent2>
        <a:srgbClr val="0085C9"/>
      </a:accent2>
      <a:accent3>
        <a:srgbClr val="009CDF"/>
      </a:accent3>
      <a:accent4>
        <a:srgbClr val="36A8A7"/>
      </a:accent4>
      <a:accent5>
        <a:srgbClr val="6CB36E"/>
      </a:accent5>
      <a:accent6>
        <a:srgbClr val="A1C036"/>
      </a:accent6>
      <a:hlink>
        <a:srgbClr val="009CDF"/>
      </a:hlink>
      <a:folHlink>
        <a:srgbClr val="005C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2" id="{304F1D8B-5AE7-704C-AB40-FA7E965CA8B9}" vid="{3DA347AA-4D6E-E245-8DDF-ABB8BBA54440}"/>
    </a:ext>
  </a:extLst>
</a:theme>
</file>

<file path=ppt/theme/theme7.xml><?xml version="1.0" encoding="utf-8"?>
<a:theme xmlns:a="http://schemas.openxmlformats.org/drawingml/2006/main" name="2_Divisorio">
  <a:themeElements>
    <a:clrScheme name="Personalizzati 2">
      <a:dk1>
        <a:srgbClr val="005CA8"/>
      </a:dk1>
      <a:lt1>
        <a:srgbClr val="FFFFFF"/>
      </a:lt1>
      <a:dk2>
        <a:srgbClr val="00E7A8"/>
      </a:dk2>
      <a:lt2>
        <a:srgbClr val="EDBEED"/>
      </a:lt2>
      <a:accent1>
        <a:srgbClr val="005DAD"/>
      </a:accent1>
      <a:accent2>
        <a:srgbClr val="0085C9"/>
      </a:accent2>
      <a:accent3>
        <a:srgbClr val="009CDF"/>
      </a:accent3>
      <a:accent4>
        <a:srgbClr val="36A8A7"/>
      </a:accent4>
      <a:accent5>
        <a:srgbClr val="6CB36E"/>
      </a:accent5>
      <a:accent6>
        <a:srgbClr val="A1C036"/>
      </a:accent6>
      <a:hlink>
        <a:srgbClr val="0085CA"/>
      </a:hlink>
      <a:folHlink>
        <a:srgbClr val="005C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4_" id="{3FE9C345-18F9-B544-BF70-A75D1249AD75}" vid="{DB30993C-1953-5741-9FA7-D02A0FD34541}"/>
    </a:ext>
  </a:extLst>
</a:theme>
</file>

<file path=ppt/theme/theme8.xml><?xml version="1.0" encoding="utf-8"?>
<a:theme xmlns:a="http://schemas.openxmlformats.org/drawingml/2006/main" name="5_Tema di Office">
  <a:themeElements>
    <a:clrScheme name="HT_dany">
      <a:dk1>
        <a:srgbClr val="005CA8"/>
      </a:dk1>
      <a:lt1>
        <a:srgbClr val="FFFFFF"/>
      </a:lt1>
      <a:dk2>
        <a:srgbClr val="63FFA8"/>
      </a:dk2>
      <a:lt2>
        <a:srgbClr val="EDBEED"/>
      </a:lt2>
      <a:accent1>
        <a:srgbClr val="005CA8"/>
      </a:accent1>
      <a:accent2>
        <a:srgbClr val="0085C9"/>
      </a:accent2>
      <a:accent3>
        <a:srgbClr val="009CDF"/>
      </a:accent3>
      <a:accent4>
        <a:srgbClr val="36A8A7"/>
      </a:accent4>
      <a:accent5>
        <a:srgbClr val="6CB36E"/>
      </a:accent5>
      <a:accent6>
        <a:srgbClr val="A1C036"/>
      </a:accent6>
      <a:hlink>
        <a:srgbClr val="009CDF"/>
      </a:hlink>
      <a:folHlink>
        <a:srgbClr val="005C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4_" id="{3FE9C345-18F9-B544-BF70-A75D1249AD75}" vid="{71A39C4F-6A61-5442-85B1-589E096091E6}"/>
    </a:ext>
  </a:extLst>
</a:theme>
</file>

<file path=ppt/theme/theme9.xml><?xml version="1.0" encoding="utf-8"?>
<a:theme xmlns:a="http://schemas.openxmlformats.org/drawingml/2006/main" name="3_Tema di Office">
  <a:themeElements>
    <a:clrScheme name="HT 4">
      <a:dk1>
        <a:srgbClr val="FFFFFF"/>
      </a:dk1>
      <a:lt1>
        <a:srgbClr val="005CA8"/>
      </a:lt1>
      <a:dk2>
        <a:srgbClr val="E6E6E6"/>
      </a:dk2>
      <a:lt2>
        <a:srgbClr val="797979"/>
      </a:lt2>
      <a:accent1>
        <a:srgbClr val="005CA8"/>
      </a:accent1>
      <a:accent2>
        <a:srgbClr val="0085C9"/>
      </a:accent2>
      <a:accent3>
        <a:srgbClr val="009CDF"/>
      </a:accent3>
      <a:accent4>
        <a:srgbClr val="36A8A7"/>
      </a:accent4>
      <a:accent5>
        <a:srgbClr val="6CB36E"/>
      </a:accent5>
      <a:accent6>
        <a:srgbClr val="A1C036"/>
      </a:accent6>
      <a:hlink>
        <a:srgbClr val="009CDF"/>
      </a:hlink>
      <a:folHlink>
        <a:srgbClr val="005C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54BD44CB04D4DABE272DBE3C5A8C0" ma:contentTypeVersion="7" ma:contentTypeDescription="Create a new document." ma:contentTypeScope="" ma:versionID="c5ff3e59e7f9a7103d298e166448d0cf">
  <xsd:schema xmlns:xsd="http://www.w3.org/2001/XMLSchema" xmlns:xs="http://www.w3.org/2001/XMLSchema" xmlns:p="http://schemas.microsoft.com/office/2006/metadata/properties" xmlns:ns2="ccd4a343-2aea-4db1-9492-f53771f95551" targetNamespace="http://schemas.microsoft.com/office/2006/metadata/properties" ma:root="true" ma:fieldsID="ea45280f26b15d0d9f1bf48ce2f4cef6" ns2:_="">
    <xsd:import namespace="ccd4a343-2aea-4db1-9492-f53771f955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4a343-2aea-4db1-9492-f53771f955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9D1FE9-9D6F-43E7-9BD0-6B4D2476E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d4a343-2aea-4db1-9492-f53771f955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CA3470A-232A-412F-A21A-7A85549A57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312A41-9AFA-436A-847B-8A586A5985F2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ccd4a343-2aea-4db1-9492-f53771f9555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700</Words>
  <Application>Microsoft Office PowerPoint</Application>
  <PresentationFormat>On-screen Show (16:9)</PresentationFormat>
  <Paragraphs>144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Calibri</vt:lpstr>
      <vt:lpstr>Open Sans</vt:lpstr>
      <vt:lpstr>1_Tema di Office</vt:lpstr>
      <vt:lpstr>Tema2</vt:lpstr>
      <vt:lpstr>1_Divisorio</vt:lpstr>
      <vt:lpstr>2_Tema di Office</vt:lpstr>
      <vt:lpstr>Tema1</vt:lpstr>
      <vt:lpstr>1_Tema2</vt:lpstr>
      <vt:lpstr>2_Divisorio</vt:lpstr>
      <vt:lpstr>5_Tema di Office</vt:lpstr>
      <vt:lpstr>3_Tema di Office</vt:lpstr>
      <vt:lpstr>Multiome pipeline</vt:lpstr>
      <vt:lpstr>Adaptation of Paola’s pipeline to perform QC of 10X Multiome data</vt:lpstr>
      <vt:lpstr>Adaptation of Paola’s pipeline to perform QC of 10X Multiome data</vt:lpstr>
      <vt:lpstr>Adaptation of Paola’s pipeline to perform QC of 10X Multiome data</vt:lpstr>
      <vt:lpstr>Adaptation of Paola’s pipeline to perform QC of 10X Multiome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Microsoft Office User</dc:creator>
  <cp:lastModifiedBy>Manuel Tardaguila</cp:lastModifiedBy>
  <cp:revision>263</cp:revision>
  <dcterms:created xsi:type="dcterms:W3CDTF">2020-01-24T09:43:30Z</dcterms:created>
  <dcterms:modified xsi:type="dcterms:W3CDTF">2025-02-07T15:45:30Z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0x010100AA854BD44CB04D4DABE272DBE3C5A8C0</vt:lpwstr>
  </property>
</Properties>
</file>