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A5500-7040-288C-F310-568BE6D84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1D44F5-9A78-EA8F-ECF7-1268DCD68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404CF4-B1C0-B6BC-A478-DEA892AF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E1E515-2287-D00B-DB2A-6AB6119C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BE049-69E7-6BB2-8CC4-9F89CEDD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61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BD3D1-5FF0-D064-C6D6-05458B16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A7545A-C0B1-3866-7D61-1FD4806E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A7F76-B5B4-042A-172E-44A9A1BA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3BF53B-FF0F-16D2-7FB8-1428C49F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79C12-CA62-F01F-4BD8-08B1758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562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F8CDB2-9A35-F247-292F-9F7007391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84B1E2-3B57-1F04-7B0C-52054EFC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F1B62-A146-04F8-7F42-EF91F41D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0FDDE-03F3-5534-A435-967B51EE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CBB9F7-1773-4705-BDA7-1989E7AC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85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1ED7F-2972-0D5C-F39C-0DF0DD2B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799DE2-5D28-7F8A-44F9-47664E15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B5AF6-3791-6599-7F97-D02DB9B9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F81FA-834A-7B1C-B0E9-5C87D285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B9517-118C-215E-2951-331BA573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20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1395E-6E6F-185B-533A-BE798943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A632F2-91FB-A1F6-0DA0-456D9C76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70AE4-A924-897C-8AFC-5F5EDFD0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A023C0-9A9E-FA67-FA2F-28D73022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43BBB-EADD-A761-0A45-4343FAC4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60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29DC6-EE23-EDB4-4F2D-6D8DBDED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997F2-575D-12C2-0BD9-80356FF87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F62BB5-01D2-1FFE-CA10-8E3212BB2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D17DE8-0B07-5413-F0F0-BB5CAAEB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560CB7-6937-8B6F-E568-B9984FA2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2CEF4F-1A02-149B-343B-145DAE1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90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62930-133C-CCCB-F9DA-58EF2076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2DA851-D02E-CE2A-DE4D-F04DBD75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93BEE8-2C57-6C10-5F23-6FE2DB1C2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A0509D-E3E1-79D4-DA7C-7BAC40A95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E1A565-FE26-947F-F638-F326AAB54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42EA4E-ACE2-B8BA-CCF3-32B02F29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3540A4-2D30-D551-A191-A13F8567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83FD8B-C11D-66C6-A46B-E80B225A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01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3E17C-1DE7-AFFF-7D5E-CCBFEC84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D482F7-6DBE-B6B8-6127-181C5AC3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7BD222-6C51-6532-58CB-A2B7CEFB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3DE51C-8EB0-D04E-C692-293F3258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7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0DDCC5-72CF-73D7-7143-5410DA5C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1FAABC8-4BC4-E6B6-CEBC-91AB2AE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F2BE30-DEF5-DF53-BB86-A6F00F64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5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A448-C10C-3089-40A8-95F8F313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CF953-02AA-AD8B-E713-2E4BE9D4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33EA6-5E29-E26A-10E5-EB84537EC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DF3B2C-9C4F-C329-0ACF-6C437CEA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13F44-8444-8C7B-41E4-33CCFD062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30EE97-901E-A2DE-93DC-1733FE48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538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7AEE3-08C7-4974-AA68-5FFA81164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491BCF-6CD0-B3C4-0416-62EB2281B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04C09-9D18-90F5-EB75-0CC4517D1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4E4E2E-6C6C-E622-E92E-7C38FD76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DAB3DF-178E-956C-87D4-347C4DD1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2F8D90-8391-69A6-1E5D-D6450FB2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33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B2EFE8-F2FF-EED3-DD2F-6BB99F4F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96ABBD-C34D-CFBF-3D1A-6B104E25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F4DA61-3FA5-1D52-CD40-C88AFB522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3E06A-9DE1-4813-8959-4B420EDDB8FE}" type="datetimeFigureOut">
              <a:rPr lang="de-CH" smtClean="0"/>
              <a:t>29.04.2025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4AA0F1-1D0E-B079-F997-7645513FB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3C919-3D3E-8596-A999-EE28B8F98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B425D-1240-4DA1-8805-5833BF6C2D6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0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77BDD-AA3B-3975-8EFD-083CD18D2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Tracking </a:t>
            </a:r>
            <a:r>
              <a:rPr lang="de-CH" dirty="0" err="1"/>
              <a:t>Detector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D553637-C05F-927C-8432-D97CA171E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Manuel Dorian Tuor, Mariano </a:t>
            </a:r>
            <a:r>
              <a:rPr lang="de-CH" dirty="0" err="1"/>
              <a:t>Fasano</a:t>
            </a:r>
            <a:r>
              <a:rPr lang="de-CH" dirty="0"/>
              <a:t>, Felix Huber, Florian Hellwig</a:t>
            </a:r>
          </a:p>
        </p:txBody>
      </p:sp>
    </p:spTree>
    <p:extLst>
      <p:ext uri="{BB962C8B-B14F-4D97-AF65-F5344CB8AC3E}">
        <p14:creationId xmlns:p14="http://schemas.microsoft.com/office/powerpoint/2010/main" val="41787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E4108F-DE02-C636-6656-B8899BF1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Single trajectory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931C0B-1DCE-B677-C703-D10F9F00E097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 deviation of correct cell marked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Reihe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78AEB57C-88FA-F25F-EB43-8F9FE512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8" y="1562401"/>
            <a:ext cx="7608304" cy="380415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3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7E5C2E-5CF3-3197-C96F-F9ECC547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Multiple trajectories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D436D-C8EE-3F8A-CB20-0C943E844485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 deviation of the slope -&gt; nonlinearity resulting in underestimation of the error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4B28455-3239-5F18-F971-E99D41E09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925207"/>
            <a:ext cx="7608304" cy="507854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DDEAA-C26B-3F42-C042-A6621685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Momentum resolution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F0C225-47F4-8419-3B60-0AB293A1FB66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Multiple trajectories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0049F80-2DC1-BF79-D97E-1650CF575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333" y="1966293"/>
            <a:ext cx="927533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Tracking Detector</vt:lpstr>
      <vt:lpstr>Single trajectory</vt:lpstr>
      <vt:lpstr>Multiple trajectories</vt:lpstr>
      <vt:lpstr>Momentum resolution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Hellwig</dc:creator>
  <cp:lastModifiedBy>Florian Hellwig</cp:lastModifiedBy>
  <cp:revision>2</cp:revision>
  <dcterms:created xsi:type="dcterms:W3CDTF">2025-04-24T13:15:52Z</dcterms:created>
  <dcterms:modified xsi:type="dcterms:W3CDTF">2025-04-29T08:14:35Z</dcterms:modified>
</cp:coreProperties>
</file>