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AEEF6-E52B-2741-86EF-B4E902FA7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C1133-122D-C84B-8BB3-99DBE4C7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5E158-7769-B845-A1C8-20DA4765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1734B-6E39-454F-A9E4-8A008C7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FED1B-CDF4-7B46-9A90-42E310C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45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4B1C3-CA3C-124E-8FDF-320BF571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888B1E-F6F6-8348-AF40-F4DB9D0A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D36FC-7A35-D94F-B520-3EBEF1A3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51A2D-D566-4C48-977C-8A81EA8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7E6E9-04DB-EF44-811B-3C2B27AA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244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C99589-E382-D346-9CEC-557CD734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565E8A-6921-8B46-848C-44B5675F6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5BD5D-8FCB-8F4C-85B8-A2CB77D8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7BB4D-E9FA-2E42-AC02-94F7798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D5F86-D759-C649-BD0D-F4D83410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34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A4514-EB10-CE4F-886F-3EF2CA61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35B4B-A733-8D45-93BA-FFC015A2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17B66-20F4-214C-9DBD-2560ECDB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6CFAA-9455-D145-9FC2-99B5D504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AA9A1-4FA9-FA43-A284-F046ED2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6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4211B-2F94-D84E-851B-0D7DC00B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224A5-445D-7B43-A78E-112D9F5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CCC36-D3E2-7848-980D-1E88AE7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76177-C8DF-4C4C-8E34-FFF81E61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2578B-8C5F-1E4E-938F-ABBD0EA3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34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98E62-B173-B140-B438-A306D023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FAF5A-BE3B-5142-8509-944B317BF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E6B2A0-55CE-234F-80A3-6CAE41FB2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AE63B-AB67-2C4D-97DA-F968F037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2FE6D-0812-8644-94CA-4004FC00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F569AE-D227-D449-B4FF-2A1D5946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2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94094-41DA-934C-9F5A-8C6E9ECB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37F1C0-41DE-5E4C-89E2-6B5AEB48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18D64-02CA-9B42-83B3-0E618F66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0830F4-71CF-B44D-AFC6-6816003D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D60CC4-B8B6-7D4F-BEED-AD065B8D7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CD18F6-2E05-184E-B498-1E06B344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ADF6A8-DE2E-D149-B29B-FF22D446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D23AE6-7CE9-F74B-8476-D4C797D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4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60989-B38B-5840-A1DB-D24E7F5A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D5D815-E7AC-534E-B1F7-0D1EE5E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9FD8D0-7B5E-864D-8963-DB36E11A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7BA7B6-716E-4242-AFA7-A94A2C31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8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489964-A9C9-134F-81BE-EED0A1D4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2EB873-73FC-B34B-9C00-460EE3ED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6D7150-B6FB-F645-9647-1C3B9DF0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3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6CBD6-ACEA-4148-B92E-F4D3BA56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4986E-AB7B-9742-869B-E661BC47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4F232C-2273-D249-9576-02013B5C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D3D28-3DC1-364F-A4BA-0CE59D5E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D0792-FD3C-D74A-AF48-5A046511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B06E66-29AF-5849-AEC5-EA0E9D8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4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73B3D-3F2C-4A4E-93EE-AFDF1DDC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E08302-B62F-D44A-91DC-FC46413B1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39764A-E5AD-B944-A4C0-E7030CD43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193EB7-A94D-FE44-8C5B-57574AF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892C2F-21F8-0443-A718-2AB3D6BB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C843A-CC55-DF45-B5D3-AF35501A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6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F75A3-CD8C-E546-84CC-A11D381F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38CE9-524D-9943-8C8C-A07A7BBA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5912B-B1C2-B444-875E-6C175445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F1DC-9C69-C346-BE3B-68243EC3C23D}" type="datetimeFigureOut">
              <a:rPr lang="de-CH" smtClean="0"/>
              <a:t>10.06.20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A67C9-9E94-F04C-BC6E-ECAA56BCD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976D9-DF9D-FD4D-8515-3CBFB7E24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40A5-F7AD-FF4C-B412-EE820F4CF6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DF736-CBF9-1E41-8209-79B5C4902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Bildverarbeitungsprojekt</a:t>
            </a:r>
            <a:br>
              <a:rPr lang="de-CH" dirty="0"/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C302CD-8BB0-FD4D-B9C8-19E507717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Manuel </a:t>
            </a:r>
            <a:r>
              <a:rPr lang="de-CH" dirty="0" err="1"/>
              <a:t>Wullschleger</a:t>
            </a:r>
            <a:endParaRPr lang="de-CH" dirty="0"/>
          </a:p>
          <a:p>
            <a:r>
              <a:rPr lang="de-CH" dirty="0"/>
              <a:t>Marc </a:t>
            </a:r>
            <a:r>
              <a:rPr lang="de-CH" dirty="0" err="1"/>
              <a:t>Röthlisberger</a:t>
            </a:r>
            <a:endParaRPr lang="de-CH" dirty="0"/>
          </a:p>
          <a:p>
            <a:r>
              <a:rPr lang="de-CH" dirty="0"/>
              <a:t>FHNW FS2020</a:t>
            </a:r>
          </a:p>
        </p:txBody>
      </p:sp>
    </p:spTree>
    <p:extLst>
      <p:ext uri="{BB962C8B-B14F-4D97-AF65-F5344CB8AC3E}">
        <p14:creationId xmlns:p14="http://schemas.microsoft.com/office/powerpoint/2010/main" val="30817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51BB9-3DB7-544F-B515-E48B259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7ADE9-E4B1-F646-8288-EB0BAD85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7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3F913-579C-D247-84B4-B6ACAA7B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C66A2-B80F-BF45-A18D-F486D3F7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6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27E9-FE72-F349-B940-12FBA72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Versuchsaufbau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2EE41-8C19-FF4F-91B1-9539A84A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8BF61-0343-854B-A042-8BCD000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E2F0A-27FF-894C-BEC3-613DC7B3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9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BE88E-1D06-FE48-8221-A008B7CE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A5542-18DD-3D42-A311-A4E80936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83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Bildverarbeitungsprojekt </vt:lpstr>
      <vt:lpstr>Inhalt</vt:lpstr>
      <vt:lpstr>Ziel der Arbeit</vt:lpstr>
      <vt:lpstr>Versuchsaufbau</vt:lpstr>
      <vt:lpstr>Softwarestruktur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Röthlisberger Marc 1 (s)</dc:creator>
  <cp:lastModifiedBy>Röthlisberger Marc 1 (s)</cp:lastModifiedBy>
  <cp:revision>1</cp:revision>
  <dcterms:created xsi:type="dcterms:W3CDTF">2020-06-10T08:13:04Z</dcterms:created>
  <dcterms:modified xsi:type="dcterms:W3CDTF">2020-06-11T08:36:25Z</dcterms:modified>
</cp:coreProperties>
</file>