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9D1D8-233A-40A7-A1A9-96801991B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EXPERENCIA DUAL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5EDD09-2558-48A9-B367-4C4AF8082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Manuel Zambrana Jiménez </a:t>
            </a:r>
          </a:p>
        </p:txBody>
      </p:sp>
    </p:spTree>
    <p:extLst>
      <p:ext uri="{BB962C8B-B14F-4D97-AF65-F5344CB8AC3E}">
        <p14:creationId xmlns:p14="http://schemas.microsoft.com/office/powerpoint/2010/main" val="260968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282D742-D466-413E-8F67-C9B5BB35F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375" y="993775"/>
            <a:ext cx="8410575" cy="4870450"/>
          </a:xfrm>
        </p:spPr>
      </p:pic>
    </p:spTree>
    <p:extLst>
      <p:ext uri="{BB962C8B-B14F-4D97-AF65-F5344CB8AC3E}">
        <p14:creationId xmlns:p14="http://schemas.microsoft.com/office/powerpoint/2010/main" val="4182909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D405A03-2EF2-430C-AF74-16B5A7725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836" y="1314450"/>
            <a:ext cx="8064327" cy="4229100"/>
          </a:xfrm>
        </p:spPr>
      </p:pic>
    </p:spTree>
    <p:extLst>
      <p:ext uri="{BB962C8B-B14F-4D97-AF65-F5344CB8AC3E}">
        <p14:creationId xmlns:p14="http://schemas.microsoft.com/office/powerpoint/2010/main" val="2931447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441D568-3461-4F16-B8A2-BA22664D1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125" y="781050"/>
            <a:ext cx="6572249" cy="5133975"/>
          </a:xfrm>
        </p:spPr>
      </p:pic>
    </p:spTree>
    <p:extLst>
      <p:ext uri="{BB962C8B-B14F-4D97-AF65-F5344CB8AC3E}">
        <p14:creationId xmlns:p14="http://schemas.microsoft.com/office/powerpoint/2010/main" val="729251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6BFE1-6C70-4395-B902-A2A59633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Login AstroPrint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42ACD05-8046-4A32-A27B-B7819EEDB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50" y="1488281"/>
            <a:ext cx="8801099" cy="4436269"/>
          </a:xfrm>
        </p:spPr>
      </p:pic>
    </p:spTree>
    <p:extLst>
      <p:ext uri="{BB962C8B-B14F-4D97-AF65-F5344CB8AC3E}">
        <p14:creationId xmlns:p14="http://schemas.microsoft.com/office/powerpoint/2010/main" val="2571107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BE42238-8CC7-40DC-A52E-A8C6FCEAC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350" y="1362075"/>
            <a:ext cx="8058150" cy="4038600"/>
          </a:xfrm>
        </p:spPr>
      </p:pic>
    </p:spTree>
    <p:extLst>
      <p:ext uri="{BB962C8B-B14F-4D97-AF65-F5344CB8AC3E}">
        <p14:creationId xmlns:p14="http://schemas.microsoft.com/office/powerpoint/2010/main" val="1030338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EB583E1-7D60-4CCC-AE22-9B307327F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150" y="647701"/>
            <a:ext cx="6534150" cy="5667374"/>
          </a:xfrm>
        </p:spPr>
      </p:pic>
    </p:spTree>
    <p:extLst>
      <p:ext uri="{BB962C8B-B14F-4D97-AF65-F5344CB8AC3E}">
        <p14:creationId xmlns:p14="http://schemas.microsoft.com/office/powerpoint/2010/main" val="206930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99E4299-9BF0-4451-BC95-D99CB27B6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125" y="509588"/>
            <a:ext cx="5619750" cy="5838824"/>
          </a:xfrm>
        </p:spPr>
      </p:pic>
    </p:spTree>
    <p:extLst>
      <p:ext uri="{BB962C8B-B14F-4D97-AF65-F5344CB8AC3E}">
        <p14:creationId xmlns:p14="http://schemas.microsoft.com/office/powerpoint/2010/main" val="200001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DEDFB-A4CB-436C-A8F5-89C8A5AF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dirty="0"/>
              <a:t>	</a:t>
            </a:r>
          </a:p>
        </p:txBody>
      </p:sp>
      <p:pic>
        <p:nvPicPr>
          <p:cNvPr id="1028" name="Picture 4" descr="Resultado de imagen de astroprint">
            <a:extLst>
              <a:ext uri="{FF2B5EF4-FFF2-40B4-BE49-F238E27FC236}">
                <a16:creationId xmlns:a16="http://schemas.microsoft.com/office/drawing/2014/main" id="{A293CE7C-74BC-45F7-B561-BD034136FB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724" y="648680"/>
            <a:ext cx="4760653" cy="96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2CA6282-6695-411E-9FAE-A48553B8CB8E}"/>
              </a:ext>
            </a:extLst>
          </p:cNvPr>
          <p:cNvSpPr txBox="1"/>
          <p:nvPr/>
        </p:nvSpPr>
        <p:spPr>
          <a:xfrm>
            <a:off x="1726223" y="2614246"/>
            <a:ext cx="87395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AstroPrint es una empresa la cual se dedica a desarrollar software para la administración de impresoras 3D a través de su nube. </a:t>
            </a:r>
          </a:p>
          <a:p>
            <a:endParaRPr lang="es-ES" dirty="0"/>
          </a:p>
          <a:p>
            <a:r>
              <a:rPr lang="es-ES" dirty="0"/>
              <a:t>Uno de sus productos mas utilizados es la  </a:t>
            </a:r>
            <a:r>
              <a:rPr lang="es-ES" dirty="0" err="1"/>
              <a:t>AstroBox</a:t>
            </a:r>
            <a:r>
              <a:rPr lang="es-ES" dirty="0"/>
              <a:t> </a:t>
            </a:r>
            <a:r>
              <a:rPr lang="es-ES" dirty="0" err="1"/>
              <a:t>Touch</a:t>
            </a:r>
            <a:r>
              <a:rPr lang="es-ES" dirty="0"/>
              <a:t>, la cual es una pantalla táctil con la que podemos interactuar con nuestra impresora 3D y podemos ver la temperatura de la cama, enviar diseños 3D a nuestra impresora para imprimirlos, controlar la cola de archivos, ver la impresión en directo a través de una cámara…</a:t>
            </a:r>
          </a:p>
          <a:p>
            <a:endParaRPr lang="es-ES" dirty="0"/>
          </a:p>
          <a:p>
            <a:r>
              <a:rPr lang="es-ES" dirty="0"/>
              <a:t>Otros productos son: APP de escritorio, App móvil y Nube de AstroPrint.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04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26FFF61-46FC-4E82-820B-CC1687075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881" y="1099038"/>
            <a:ext cx="8676237" cy="4275197"/>
          </a:xfrm>
        </p:spPr>
      </p:pic>
    </p:spTree>
    <p:extLst>
      <p:ext uri="{BB962C8B-B14F-4D97-AF65-F5344CB8AC3E}">
        <p14:creationId xmlns:p14="http://schemas.microsoft.com/office/powerpoint/2010/main" val="333274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817B3-B27A-4868-B623-F4E6C920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Herramientas utilizadas</a:t>
            </a: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BC9C8A-030F-4844-8DBE-C6FD2C08E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Visual Studio como entorno de desarrollo principal durante toda la dual.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 err="1"/>
              <a:t>Ionic</a:t>
            </a:r>
            <a:r>
              <a:rPr lang="es-ES" dirty="0"/>
              <a:t> como </a:t>
            </a:r>
            <a:r>
              <a:rPr lang="es-ES" dirty="0" err="1"/>
              <a:t>framework</a:t>
            </a:r>
            <a:r>
              <a:rPr lang="es-ES" dirty="0"/>
              <a:t> principal + </a:t>
            </a:r>
            <a:r>
              <a:rPr lang="es-ES" dirty="0" err="1"/>
              <a:t>html</a:t>
            </a:r>
            <a:r>
              <a:rPr lang="es-ES" dirty="0"/>
              <a:t> + </a:t>
            </a:r>
            <a:r>
              <a:rPr lang="es-ES" dirty="0" err="1"/>
              <a:t>css</a:t>
            </a:r>
            <a:r>
              <a:rPr lang="es-ES" dirty="0"/>
              <a:t> + </a:t>
            </a:r>
            <a:r>
              <a:rPr lang="es-ES" dirty="0" err="1"/>
              <a:t>ts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 err="1"/>
              <a:t>PostgreSql</a:t>
            </a:r>
            <a:r>
              <a:rPr lang="es-ES" dirty="0"/>
              <a:t> y MySQL </a:t>
            </a:r>
            <a:r>
              <a:rPr lang="es-ES" dirty="0" err="1"/>
              <a:t>Workbench</a:t>
            </a:r>
            <a:r>
              <a:rPr lang="es-ES" dirty="0"/>
              <a:t> como herramientas de BBDD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909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3DE52-F79A-42FE-AB09-2DD75808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10761"/>
            <a:ext cx="8596668" cy="1320800"/>
          </a:xfrm>
        </p:spPr>
        <p:txBody>
          <a:bodyPr/>
          <a:lstStyle/>
          <a:p>
            <a:r>
              <a:rPr lang="es-ES" dirty="0"/>
              <a:t>Proyectos Realizados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132456-C554-48FD-9096-B2BDA05B8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154120"/>
            <a:ext cx="8596668" cy="266638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BBDD De </a:t>
            </a:r>
            <a:r>
              <a:rPr lang="es-ES" dirty="0" err="1"/>
              <a:t>Astroprint</a:t>
            </a:r>
            <a:r>
              <a:rPr lang="es-ES" dirty="0"/>
              <a:t> pasada a MySQL </a:t>
            </a:r>
            <a:r>
              <a:rPr lang="es-ES" dirty="0" err="1"/>
              <a:t>Workbench</a:t>
            </a:r>
            <a:r>
              <a:rPr lang="es-ES" dirty="0"/>
              <a:t> y PostgreSQL</a:t>
            </a:r>
          </a:p>
          <a:p>
            <a:endParaRPr lang="es-ES" dirty="0"/>
          </a:p>
          <a:p>
            <a:r>
              <a:rPr lang="es-ES" dirty="0"/>
              <a:t>Obtener mediante una app las marcas de impresoras 3D junto a sus modelos</a:t>
            </a:r>
          </a:p>
          <a:p>
            <a:endParaRPr lang="es-ES" dirty="0"/>
          </a:p>
          <a:p>
            <a:r>
              <a:rPr lang="es-ES" dirty="0"/>
              <a:t>Login, que he ido mejorando implementándole mas opciones</a:t>
            </a:r>
          </a:p>
          <a:p>
            <a:endParaRPr lang="es-ES" dirty="0"/>
          </a:p>
          <a:p>
            <a:r>
              <a:rPr lang="es-ES" dirty="0"/>
              <a:t>Instalación de su servidor y una </a:t>
            </a:r>
            <a:r>
              <a:rPr lang="es-ES" dirty="0" err="1"/>
              <a:t>AstroBox</a:t>
            </a:r>
            <a:r>
              <a:rPr lang="es-ES" dirty="0"/>
              <a:t> </a:t>
            </a:r>
            <a:r>
              <a:rPr lang="es-ES" dirty="0" err="1"/>
              <a:t>Touch</a:t>
            </a:r>
            <a:r>
              <a:rPr lang="es-ES" dirty="0"/>
              <a:t> Virtual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06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85252-FC98-405A-ADD4-14454E6D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Proyecto de BBDD</a:t>
            </a:r>
            <a:br>
              <a:rPr lang="es-ES" dirty="0"/>
            </a:b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E846F06-04C7-49F5-8423-98FA2CE72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113" y="1838325"/>
            <a:ext cx="7343774" cy="4638675"/>
          </a:xfrm>
        </p:spPr>
      </p:pic>
    </p:spTree>
    <p:extLst>
      <p:ext uri="{BB962C8B-B14F-4D97-AF65-F5344CB8AC3E}">
        <p14:creationId xmlns:p14="http://schemas.microsoft.com/office/powerpoint/2010/main" val="277699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CEC3989-DA09-42C7-A6FB-69F148306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807" y="866775"/>
            <a:ext cx="8596668" cy="5267325"/>
          </a:xfrm>
        </p:spPr>
      </p:pic>
    </p:spTree>
    <p:extLst>
      <p:ext uri="{BB962C8B-B14F-4D97-AF65-F5344CB8AC3E}">
        <p14:creationId xmlns:p14="http://schemas.microsoft.com/office/powerpoint/2010/main" val="268599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95D95-E893-40C0-A5DC-972933856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Primera app (manufacturer, model)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B5E0BF6-C78B-4A8B-82AA-AFC96438F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375" y="1488281"/>
            <a:ext cx="9429750" cy="4693444"/>
          </a:xfrm>
        </p:spPr>
      </p:pic>
    </p:spTree>
    <p:extLst>
      <p:ext uri="{BB962C8B-B14F-4D97-AF65-F5344CB8AC3E}">
        <p14:creationId xmlns:p14="http://schemas.microsoft.com/office/powerpoint/2010/main" val="3947831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9B8F9E1-CDFE-46EC-9227-CEAA05C99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313" y="466725"/>
            <a:ext cx="9477374" cy="5924549"/>
          </a:xfrm>
        </p:spPr>
      </p:pic>
    </p:spTree>
    <p:extLst>
      <p:ext uri="{BB962C8B-B14F-4D97-AF65-F5344CB8AC3E}">
        <p14:creationId xmlns:p14="http://schemas.microsoft.com/office/powerpoint/2010/main" val="21893869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3088</TotalTime>
  <Words>191</Words>
  <Application>Microsoft Office PowerPoint</Application>
  <PresentationFormat>Panorámica</PresentationFormat>
  <Paragraphs>29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Faceta</vt:lpstr>
      <vt:lpstr>EXPERENCIA DUAL</vt:lpstr>
      <vt:lpstr> </vt:lpstr>
      <vt:lpstr>Presentación de PowerPoint</vt:lpstr>
      <vt:lpstr>Herramientas utilizadas     </vt:lpstr>
      <vt:lpstr>Proyectos Realizados</vt:lpstr>
      <vt:lpstr>Proyecto de BBDD </vt:lpstr>
      <vt:lpstr>Presentación de PowerPoint</vt:lpstr>
      <vt:lpstr>Primera app (manufacturer, model)</vt:lpstr>
      <vt:lpstr>Presentación de PowerPoint</vt:lpstr>
      <vt:lpstr>Presentación de PowerPoint</vt:lpstr>
      <vt:lpstr>Presentación de PowerPoint</vt:lpstr>
      <vt:lpstr>Presentación de PowerPoint</vt:lpstr>
      <vt:lpstr>Login AstroPrint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EXPERENCIA DUAL</dc:title>
  <dc:creator>manuel zambrana jimenez</dc:creator>
  <cp:lastModifiedBy>manuel zambrana jimenez</cp:lastModifiedBy>
  <cp:revision>13</cp:revision>
  <dcterms:created xsi:type="dcterms:W3CDTF">2018-06-04T11:29:18Z</dcterms:created>
  <dcterms:modified xsi:type="dcterms:W3CDTF">2018-06-06T14:57:22Z</dcterms:modified>
</cp:coreProperties>
</file>