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a59e10a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a59e10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a59e10a1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a59e10a1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a59e10a1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a59e10a1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historias de usuario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HU.</a:t>
            </a:r>
            <a:r>
              <a:rPr lang="es-419"/>
              <a:t>0002-</a:t>
            </a:r>
            <a:r>
              <a:rPr lang="es-419"/>
              <a:t>HOME </a:t>
            </a:r>
            <a:endParaRPr/>
          </a:p>
        </p:txBody>
      </p:sp>
      <p:sp>
        <p:nvSpPr>
          <p:cNvPr id="61" name="Google Shape;61;p14"/>
          <p:cNvSpPr txBox="1"/>
          <p:nvPr>
            <p:ph idx="1" type="body"/>
          </p:nvPr>
        </p:nvSpPr>
        <p:spPr>
          <a:xfrm>
            <a:off x="4458350" y="-75"/>
            <a:ext cx="39423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900"/>
              <a:t>-Encabezado: contiene logo de la empresa, una barra deavegación que contiene los botones de materias, soy estudiante,soy tutor, iniciar sesión y una barra de búsqueda.</a:t>
            </a:r>
            <a:endParaRPr sz="900"/>
          </a:p>
          <a:p>
            <a:pPr indent="0" lvl="0" marL="0" rtl="0" algn="l">
              <a:spcBef>
                <a:spcPts val="1600"/>
              </a:spcBef>
              <a:spcAft>
                <a:spcPts val="0"/>
              </a:spcAft>
              <a:buClr>
                <a:schemeClr val="dk1"/>
              </a:buClr>
              <a:buSzPts val="1100"/>
              <a:buFont typeface="Arial"/>
              <a:buNone/>
            </a:pPr>
            <a:r>
              <a:rPr lang="es-419" sz="900"/>
              <a:t>-Contenedor: esta sección se compone de varios módulos</a:t>
            </a:r>
            <a:endParaRPr sz="900"/>
          </a:p>
          <a:p>
            <a:pPr indent="0" lvl="0" marL="0" rtl="0" algn="l">
              <a:spcBef>
                <a:spcPts val="1600"/>
              </a:spcBef>
              <a:spcAft>
                <a:spcPts val="0"/>
              </a:spcAft>
              <a:buClr>
                <a:schemeClr val="dk1"/>
              </a:buClr>
              <a:buSzPts val="1100"/>
              <a:buFont typeface="Arial"/>
              <a:buNone/>
            </a:pPr>
            <a:r>
              <a:rPr lang="es-419" sz="900"/>
              <a:t>1. información: sobre el servicio, como acceder a él y cómo funciona.</a:t>
            </a:r>
            <a:endParaRPr sz="900"/>
          </a:p>
          <a:p>
            <a:pPr indent="0" lvl="0" marL="0" rtl="0" algn="l">
              <a:spcBef>
                <a:spcPts val="1600"/>
              </a:spcBef>
              <a:spcAft>
                <a:spcPts val="0"/>
              </a:spcAft>
              <a:buClr>
                <a:schemeClr val="dk1"/>
              </a:buClr>
              <a:buSzPts val="1100"/>
              <a:buFont typeface="Arial"/>
              <a:buNone/>
            </a:pPr>
            <a:r>
              <a:rPr lang="es-419" sz="900"/>
              <a:t>2. una sección donde se habla de la empresa y sus creadores</a:t>
            </a:r>
            <a:endParaRPr sz="900"/>
          </a:p>
          <a:p>
            <a:pPr indent="0" lvl="0" marL="0" rtl="0" algn="l">
              <a:spcBef>
                <a:spcPts val="1600"/>
              </a:spcBef>
              <a:spcAft>
                <a:spcPts val="0"/>
              </a:spcAft>
              <a:buClr>
                <a:schemeClr val="dk1"/>
              </a:buClr>
              <a:buSzPts val="1100"/>
              <a:buFont typeface="Arial"/>
              <a:buNone/>
            </a:pPr>
            <a:r>
              <a:rPr lang="es-419" sz="900"/>
              <a:t>3. Factores diferenciales del producto</a:t>
            </a:r>
            <a:endParaRPr sz="900"/>
          </a:p>
          <a:p>
            <a:pPr indent="0" lvl="0" marL="0" rtl="0" algn="l">
              <a:spcBef>
                <a:spcPts val="1600"/>
              </a:spcBef>
              <a:spcAft>
                <a:spcPts val="0"/>
              </a:spcAft>
              <a:buClr>
                <a:schemeClr val="dk1"/>
              </a:buClr>
              <a:buSzPts val="1100"/>
              <a:buFont typeface="Arial"/>
              <a:buNone/>
            </a:pPr>
            <a:r>
              <a:rPr lang="es-419" sz="900"/>
              <a:t>4.una sección donde por medio de video se hace un simulacro del fácil uso del servicio a través del aplicativo</a:t>
            </a:r>
            <a:endParaRPr sz="900"/>
          </a:p>
          <a:p>
            <a:pPr indent="0" lvl="0" marL="0" rtl="0" algn="l">
              <a:spcBef>
                <a:spcPts val="1600"/>
              </a:spcBef>
              <a:spcAft>
                <a:spcPts val="0"/>
              </a:spcAft>
              <a:buClr>
                <a:schemeClr val="dk1"/>
              </a:buClr>
              <a:buSzPts val="1100"/>
              <a:buFont typeface="Arial"/>
              <a:buNone/>
            </a:pPr>
            <a:r>
              <a:rPr lang="es-419" sz="900"/>
              <a:t>5.información sobre la seguridad y el manejo transparente de la información</a:t>
            </a:r>
            <a:endParaRPr sz="900"/>
          </a:p>
          <a:p>
            <a:pPr indent="0" lvl="0" marL="0" rtl="0" algn="l">
              <a:spcBef>
                <a:spcPts val="1600"/>
              </a:spcBef>
              <a:spcAft>
                <a:spcPts val="0"/>
              </a:spcAft>
              <a:buClr>
                <a:schemeClr val="dk1"/>
              </a:buClr>
              <a:buSzPts val="1100"/>
              <a:buFont typeface="Arial"/>
              <a:buNone/>
            </a:pPr>
            <a:r>
              <a:rPr lang="es-419" sz="900"/>
              <a:t>6.Experiencias de usuario que recomiendan el servicio.</a:t>
            </a:r>
            <a:endParaRPr sz="900"/>
          </a:p>
          <a:p>
            <a:pPr indent="0" lvl="0" marL="0" rtl="0" algn="l">
              <a:spcBef>
                <a:spcPts val="1600"/>
              </a:spcBef>
              <a:spcAft>
                <a:spcPts val="0"/>
              </a:spcAft>
              <a:buNone/>
            </a:pPr>
            <a:r>
              <a:rPr lang="es-419" sz="900"/>
              <a:t>-Pie de página:esta sección contiene enlaces a información sección contiene enlaces a información importante relacionada con:</a:t>
            </a:r>
            <a:endParaRPr sz="900"/>
          </a:p>
          <a:p>
            <a:pPr indent="0" lvl="0" marL="0" rtl="0" algn="l">
              <a:spcBef>
                <a:spcPts val="1600"/>
              </a:spcBef>
              <a:spcAft>
                <a:spcPts val="0"/>
              </a:spcAft>
              <a:buNone/>
            </a:pPr>
            <a:r>
              <a:rPr lang="es-419" sz="900"/>
              <a:t>1.términos y condiciones, 2.preguntas frecuentes, 3.soporte-contacto, 4.redes sociales</a:t>
            </a:r>
            <a:endParaRPr sz="900"/>
          </a:p>
          <a:p>
            <a:pPr indent="0" lvl="0" marL="0" rtl="0" algn="l">
              <a:spcBef>
                <a:spcPts val="1600"/>
              </a:spcBef>
              <a:spcAft>
                <a:spcPts val="0"/>
              </a:spcAft>
              <a:buClr>
                <a:schemeClr val="dk1"/>
              </a:buClr>
              <a:buSzPts val="1100"/>
              <a:buFont typeface="Arial"/>
              <a:buNone/>
            </a:pPr>
            <a:r>
              <a:t/>
            </a:r>
            <a:endParaRPr sz="900"/>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112700" y="1199900"/>
            <a:ext cx="4153550" cy="21375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HU.0002.1-HOME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5153425" y="0"/>
            <a:ext cx="399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900"/>
              <a:t>-Encabezado: contiene logo de la empresa, una barra deavegación que contiene los botones de materias, soy estudiante,soy tutor, iniciar sesión y una barra de búsqueda.</a:t>
            </a:r>
            <a:endParaRPr sz="900"/>
          </a:p>
          <a:p>
            <a:pPr indent="0" lvl="0" marL="0" rtl="0" algn="l">
              <a:spcBef>
                <a:spcPts val="1600"/>
              </a:spcBef>
              <a:spcAft>
                <a:spcPts val="0"/>
              </a:spcAft>
              <a:buNone/>
            </a:pPr>
            <a:r>
              <a:rPr lang="es-419" sz="900"/>
              <a:t>boton materias: al clickear este boton se despliega un sub menu con las principales materias, al clieckear afuera del mismo este se debe cerrar, al clickear en una de las materias se debe redirigir al usuario hacia la especificación de l misma ver HU.0021.1</a:t>
            </a:r>
            <a:endParaRPr sz="900"/>
          </a:p>
          <a:p>
            <a:pPr indent="0" lvl="0" marL="0" rtl="0" algn="l">
              <a:spcBef>
                <a:spcPts val="1600"/>
              </a:spcBef>
              <a:spcAft>
                <a:spcPts val="1600"/>
              </a:spcAft>
              <a:buClr>
                <a:schemeClr val="dk1"/>
              </a:buClr>
              <a:buSzPts val="1100"/>
              <a:buFont typeface="Arial"/>
              <a:buNone/>
            </a:pPr>
            <a:r>
              <a:t/>
            </a:r>
            <a:endParaRPr sz="900"/>
          </a:p>
        </p:txBody>
      </p:sp>
      <p:pic>
        <p:nvPicPr>
          <p:cNvPr id="69" name="Google Shape;69;p15"/>
          <p:cNvPicPr preferRelativeResize="0"/>
          <p:nvPr/>
        </p:nvPicPr>
        <p:blipFill>
          <a:blip r:embed="rId3">
            <a:alphaModFix/>
          </a:blip>
          <a:stretch>
            <a:fillRect/>
          </a:stretch>
        </p:blipFill>
        <p:spPr>
          <a:xfrm>
            <a:off x="112700" y="1199900"/>
            <a:ext cx="4153550" cy="21375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HU.0002.2-HOME </a:t>
            </a:r>
            <a:endParaRPr/>
          </a:p>
        </p:txBody>
      </p:sp>
      <p:sp>
        <p:nvSpPr>
          <p:cNvPr id="75" name="Google Shape;75;p16"/>
          <p:cNvSpPr txBox="1"/>
          <p:nvPr>
            <p:ph idx="1" type="body"/>
          </p:nvPr>
        </p:nvSpPr>
        <p:spPr>
          <a:xfrm>
            <a:off x="4527875" y="0"/>
            <a:ext cx="43044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900"/>
              <a:t>-Encabezado: contiene logo de la empresa, una barra deavegación que contiene los botones de materias, soy estudiante,soy tutor, iniciar sesión y una barra de búsqueda.</a:t>
            </a:r>
            <a:endParaRPr sz="900"/>
          </a:p>
          <a:p>
            <a:pPr indent="0" lvl="0" marL="0" rtl="0" algn="l">
              <a:spcBef>
                <a:spcPts val="1600"/>
              </a:spcBef>
              <a:spcAft>
                <a:spcPts val="1600"/>
              </a:spcAft>
              <a:buClr>
                <a:schemeClr val="dk1"/>
              </a:buClr>
              <a:buSzPts val="1100"/>
              <a:buFont typeface="Arial"/>
              <a:buNone/>
            </a:pPr>
            <a:r>
              <a:rPr lang="es-419" sz="900"/>
              <a:t>barra de busqueda: debe ser un imput con un logo de busqueda al final, este debe auto buscar las palabras que coincidan despues de las 3 primeras letras, este debe permitir todas las letras y números, no debe incluir caracteres especiales,  al darle click en el boton busqueda se debe realizar esta y redirigir a la vista de busqueda, ver HU.0045.3, en caso de que el usuario de click fuera del buscador, la busqueda debe ser eliminada del buscador</a:t>
            </a:r>
            <a:endParaRPr sz="900"/>
          </a:p>
        </p:txBody>
      </p:sp>
      <p:pic>
        <p:nvPicPr>
          <p:cNvPr id="76" name="Google Shape;76;p16"/>
          <p:cNvPicPr preferRelativeResize="0"/>
          <p:nvPr/>
        </p:nvPicPr>
        <p:blipFill>
          <a:blip r:embed="rId3">
            <a:alphaModFix/>
          </a:blip>
          <a:stretch>
            <a:fillRect/>
          </a:stretch>
        </p:blipFill>
        <p:spPr>
          <a:xfrm>
            <a:off x="112700" y="1199900"/>
            <a:ext cx="4153550" cy="21375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