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3" r:id="rId10"/>
    <p:sldId id="267" r:id="rId11"/>
    <p:sldId id="264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www.kaggle.com/datasets/nextmillionaire/car-accident-dataset" TargetMode="External"/><Relationship Id="rId1" Type="http://schemas.openxmlformats.org/officeDocument/2006/relationships/hyperlink" Target="https://github.com/sahermuhamed1" TargetMode="Externa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github.com/sahermuhamed1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hyperlink" Target="https://www.kaggle.com/datasets/nextmillionaire/car-accident-dataset" TargetMode="External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CFD93-3FB1-48F7-952B-59128367C6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97040B-7E2B-427F-B1D5-6CE795604513}">
      <dgm:prSet/>
      <dgm:spPr/>
      <dgm:t>
        <a:bodyPr/>
        <a:lstStyle/>
        <a:p>
          <a:r>
            <a:rPr lang="it-IT"/>
            <a:t>Incidenti stradali da Gennaio 2021 a Dicembre 2022</a:t>
          </a:r>
          <a:endParaRPr lang="en-US"/>
        </a:p>
      </dgm:t>
    </dgm:pt>
    <dgm:pt modelId="{64DB8FFB-C707-4E86-8622-F9844ED8CA07}" type="parTrans" cxnId="{774946F9-C620-4DC2-BDF0-08BD902CE150}">
      <dgm:prSet/>
      <dgm:spPr/>
      <dgm:t>
        <a:bodyPr/>
        <a:lstStyle/>
        <a:p>
          <a:endParaRPr lang="en-US"/>
        </a:p>
      </dgm:t>
    </dgm:pt>
    <dgm:pt modelId="{2AB31838-CB22-404F-BE5F-38EB259B5E09}" type="sibTrans" cxnId="{774946F9-C620-4DC2-BDF0-08BD902CE150}">
      <dgm:prSet/>
      <dgm:spPr/>
      <dgm:t>
        <a:bodyPr/>
        <a:lstStyle/>
        <a:p>
          <a:endParaRPr lang="en-US"/>
        </a:p>
      </dgm:t>
    </dgm:pt>
    <dgm:pt modelId="{68D81CC2-DD1E-4FCC-A298-A71C93A4743F}">
      <dgm:prSet/>
      <dgm:spPr/>
      <dgm:t>
        <a:bodyPr/>
        <a:lstStyle/>
        <a:p>
          <a:r>
            <a:rPr lang="it-IT"/>
            <a:t>Regno Unito</a:t>
          </a:r>
          <a:endParaRPr lang="en-US"/>
        </a:p>
      </dgm:t>
    </dgm:pt>
    <dgm:pt modelId="{92FB123B-7A81-4149-811A-76A7824C14F8}" type="parTrans" cxnId="{358B3411-7C71-4114-8E42-BF3440D4D5A1}">
      <dgm:prSet/>
      <dgm:spPr/>
      <dgm:t>
        <a:bodyPr/>
        <a:lstStyle/>
        <a:p>
          <a:endParaRPr lang="en-US"/>
        </a:p>
      </dgm:t>
    </dgm:pt>
    <dgm:pt modelId="{A3097877-AD24-4E03-B92A-D7241838F3C1}" type="sibTrans" cxnId="{358B3411-7C71-4114-8E42-BF3440D4D5A1}">
      <dgm:prSet/>
      <dgm:spPr/>
      <dgm:t>
        <a:bodyPr/>
        <a:lstStyle/>
        <a:p>
          <a:endParaRPr lang="en-US"/>
        </a:p>
      </dgm:t>
    </dgm:pt>
    <dgm:pt modelId="{E49789CA-EA28-4AD0-B060-EE2C4F0C469A}">
      <dgm:prSet/>
      <dgm:spPr/>
      <dgm:t>
        <a:bodyPr/>
        <a:lstStyle/>
        <a:p>
          <a:r>
            <a:rPr lang="it-IT"/>
            <a:t>Autore: </a:t>
          </a:r>
          <a:r>
            <a:rPr lang="it-IT">
              <a:hlinkClick xmlns:r="http://schemas.openxmlformats.org/officeDocument/2006/relationships" r:id="rId1"/>
            </a:rPr>
            <a:t>https://github.com/sahermuhamed1</a:t>
          </a:r>
          <a:endParaRPr lang="en-US"/>
        </a:p>
      </dgm:t>
    </dgm:pt>
    <dgm:pt modelId="{E6F57053-76A6-43A7-8ED2-06993F8A046D}" type="parTrans" cxnId="{58E7189F-6BF8-4D13-9C54-3AA1BB12B11F}">
      <dgm:prSet/>
      <dgm:spPr/>
      <dgm:t>
        <a:bodyPr/>
        <a:lstStyle/>
        <a:p>
          <a:endParaRPr lang="en-US"/>
        </a:p>
      </dgm:t>
    </dgm:pt>
    <dgm:pt modelId="{C8013426-6971-4AD9-8626-A9B9BCBBEDD9}" type="sibTrans" cxnId="{58E7189F-6BF8-4D13-9C54-3AA1BB12B11F}">
      <dgm:prSet/>
      <dgm:spPr/>
      <dgm:t>
        <a:bodyPr/>
        <a:lstStyle/>
        <a:p>
          <a:endParaRPr lang="en-US"/>
        </a:p>
      </dgm:t>
    </dgm:pt>
    <dgm:pt modelId="{61D4B2AA-A54C-400B-9244-B96D2B562A2E}">
      <dgm:prSet/>
      <dgm:spPr/>
      <dgm:t>
        <a:bodyPr/>
        <a:lstStyle/>
        <a:p>
          <a:r>
            <a:rPr lang="it-IT"/>
            <a:t>Source: </a:t>
          </a:r>
          <a:r>
            <a:rPr lang="it-IT">
              <a:hlinkClick xmlns:r="http://schemas.openxmlformats.org/officeDocument/2006/relationships" r:id="rId2"/>
            </a:rPr>
            <a:t>https://www.kaggle.com/datasets/nextmillionaire/car-accident-dataset</a:t>
          </a:r>
          <a:endParaRPr lang="en-US"/>
        </a:p>
      </dgm:t>
    </dgm:pt>
    <dgm:pt modelId="{A868DD2A-893C-475B-A20E-3D2650E68F4F}" type="parTrans" cxnId="{4670D63B-4344-4DF4-969C-610AD8FA9F13}">
      <dgm:prSet/>
      <dgm:spPr/>
      <dgm:t>
        <a:bodyPr/>
        <a:lstStyle/>
        <a:p>
          <a:endParaRPr lang="en-US"/>
        </a:p>
      </dgm:t>
    </dgm:pt>
    <dgm:pt modelId="{C2357977-2624-4914-96CF-327799F4B3A8}" type="sibTrans" cxnId="{4670D63B-4344-4DF4-969C-610AD8FA9F13}">
      <dgm:prSet/>
      <dgm:spPr/>
      <dgm:t>
        <a:bodyPr/>
        <a:lstStyle/>
        <a:p>
          <a:endParaRPr lang="en-US"/>
        </a:p>
      </dgm:t>
    </dgm:pt>
    <dgm:pt modelId="{2471E098-AB2A-41E3-ADB9-5EE089D0D07D}" type="pres">
      <dgm:prSet presAssocID="{A1FCFD93-3FB1-48F7-952B-59128367C6A1}" presName="root" presStyleCnt="0">
        <dgm:presLayoutVars>
          <dgm:dir/>
          <dgm:resizeHandles val="exact"/>
        </dgm:presLayoutVars>
      </dgm:prSet>
      <dgm:spPr/>
    </dgm:pt>
    <dgm:pt modelId="{585F5AD3-048E-4672-9740-0D9AE285ECCD}" type="pres">
      <dgm:prSet presAssocID="{5097040B-7E2B-427F-B1D5-6CE795604513}" presName="compNode" presStyleCnt="0"/>
      <dgm:spPr/>
    </dgm:pt>
    <dgm:pt modelId="{67B55C5F-36FE-4C21-8FF1-5463D921F8D4}" type="pres">
      <dgm:prSet presAssocID="{5097040B-7E2B-427F-B1D5-6CE795604513}" presName="bgRect" presStyleLbl="bgShp" presStyleIdx="0" presStyleCnt="4"/>
      <dgm:spPr/>
    </dgm:pt>
    <dgm:pt modelId="{8F83107D-AC46-4005-8F47-D73997AB17BC}" type="pres">
      <dgm:prSet presAssocID="{5097040B-7E2B-427F-B1D5-6CE795604513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viso"/>
        </a:ext>
      </dgm:extLst>
    </dgm:pt>
    <dgm:pt modelId="{895AAABA-0F5B-45A7-B258-324D58257972}" type="pres">
      <dgm:prSet presAssocID="{5097040B-7E2B-427F-B1D5-6CE795604513}" presName="spaceRect" presStyleCnt="0"/>
      <dgm:spPr/>
    </dgm:pt>
    <dgm:pt modelId="{57A3F8B6-8F52-4CED-BFD1-9450CB204C56}" type="pres">
      <dgm:prSet presAssocID="{5097040B-7E2B-427F-B1D5-6CE795604513}" presName="parTx" presStyleLbl="revTx" presStyleIdx="0" presStyleCnt="4">
        <dgm:presLayoutVars>
          <dgm:chMax val="0"/>
          <dgm:chPref val="0"/>
        </dgm:presLayoutVars>
      </dgm:prSet>
      <dgm:spPr/>
    </dgm:pt>
    <dgm:pt modelId="{1808C43B-DB89-4AA8-A773-0377180F7F8C}" type="pres">
      <dgm:prSet presAssocID="{2AB31838-CB22-404F-BE5F-38EB259B5E09}" presName="sibTrans" presStyleCnt="0"/>
      <dgm:spPr/>
    </dgm:pt>
    <dgm:pt modelId="{AC9277BF-BF43-4739-BF9D-EAC4AE557462}" type="pres">
      <dgm:prSet presAssocID="{68D81CC2-DD1E-4FCC-A298-A71C93A4743F}" presName="compNode" presStyleCnt="0"/>
      <dgm:spPr/>
    </dgm:pt>
    <dgm:pt modelId="{F5BA5F5D-9DA6-4543-BA54-71E227BD4AF0}" type="pres">
      <dgm:prSet presAssocID="{68D81CC2-DD1E-4FCC-A298-A71C93A4743F}" presName="bgRect" presStyleLbl="bgShp" presStyleIdx="1" presStyleCnt="4"/>
      <dgm:spPr/>
    </dgm:pt>
    <dgm:pt modelId="{66D72280-70FF-4F70-B6B8-AC159B0AAFB6}" type="pres">
      <dgm:prSet presAssocID="{68D81CC2-DD1E-4FCC-A298-A71C93A4743F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ona"/>
        </a:ext>
      </dgm:extLst>
    </dgm:pt>
    <dgm:pt modelId="{1CA5A03E-801B-44A8-B9F6-6F6F21AB11FF}" type="pres">
      <dgm:prSet presAssocID="{68D81CC2-DD1E-4FCC-A298-A71C93A4743F}" presName="spaceRect" presStyleCnt="0"/>
      <dgm:spPr/>
    </dgm:pt>
    <dgm:pt modelId="{4B6B7C40-ADB0-44AB-B800-609D16641D6B}" type="pres">
      <dgm:prSet presAssocID="{68D81CC2-DD1E-4FCC-A298-A71C93A4743F}" presName="parTx" presStyleLbl="revTx" presStyleIdx="1" presStyleCnt="4">
        <dgm:presLayoutVars>
          <dgm:chMax val="0"/>
          <dgm:chPref val="0"/>
        </dgm:presLayoutVars>
      </dgm:prSet>
      <dgm:spPr/>
    </dgm:pt>
    <dgm:pt modelId="{3D85A971-C94E-4FF0-94D6-B8C24AEA367F}" type="pres">
      <dgm:prSet presAssocID="{A3097877-AD24-4E03-B92A-D7241838F3C1}" presName="sibTrans" presStyleCnt="0"/>
      <dgm:spPr/>
    </dgm:pt>
    <dgm:pt modelId="{39D68B1A-88A2-4CDC-98DB-B2958EA47115}" type="pres">
      <dgm:prSet presAssocID="{E49789CA-EA28-4AD0-B060-EE2C4F0C469A}" presName="compNode" presStyleCnt="0"/>
      <dgm:spPr/>
    </dgm:pt>
    <dgm:pt modelId="{749B1FD8-473A-4C1E-8A91-49B0B0AD2857}" type="pres">
      <dgm:prSet presAssocID="{E49789CA-EA28-4AD0-B060-EE2C4F0C469A}" presName="bgRect" presStyleLbl="bgShp" presStyleIdx="2" presStyleCnt="4"/>
      <dgm:spPr/>
    </dgm:pt>
    <dgm:pt modelId="{72B19AA8-606E-46CF-86F6-9EF5D85CD69B}" type="pres">
      <dgm:prSet presAssocID="{E49789CA-EA28-4AD0-B060-EE2C4F0C469A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i"/>
        </a:ext>
      </dgm:extLst>
    </dgm:pt>
    <dgm:pt modelId="{318932FD-1106-4858-8995-556F01F0ED8B}" type="pres">
      <dgm:prSet presAssocID="{E49789CA-EA28-4AD0-B060-EE2C4F0C469A}" presName="spaceRect" presStyleCnt="0"/>
      <dgm:spPr/>
    </dgm:pt>
    <dgm:pt modelId="{D8475C49-9972-4475-A3FA-56EAC4FF04D9}" type="pres">
      <dgm:prSet presAssocID="{E49789CA-EA28-4AD0-B060-EE2C4F0C469A}" presName="parTx" presStyleLbl="revTx" presStyleIdx="2" presStyleCnt="4">
        <dgm:presLayoutVars>
          <dgm:chMax val="0"/>
          <dgm:chPref val="0"/>
        </dgm:presLayoutVars>
      </dgm:prSet>
      <dgm:spPr/>
    </dgm:pt>
    <dgm:pt modelId="{A8489E4C-52D7-4C99-B88B-5684C295166E}" type="pres">
      <dgm:prSet presAssocID="{C8013426-6971-4AD9-8626-A9B9BCBBEDD9}" presName="sibTrans" presStyleCnt="0"/>
      <dgm:spPr/>
    </dgm:pt>
    <dgm:pt modelId="{687C1257-E193-456C-8B48-99D94DFCE986}" type="pres">
      <dgm:prSet presAssocID="{61D4B2AA-A54C-400B-9244-B96D2B562A2E}" presName="compNode" presStyleCnt="0"/>
      <dgm:spPr/>
    </dgm:pt>
    <dgm:pt modelId="{6B41E0C4-E355-4A20-B752-AA4330E8CBDD}" type="pres">
      <dgm:prSet presAssocID="{61D4B2AA-A54C-400B-9244-B96D2B562A2E}" presName="bgRect" presStyleLbl="bgShp" presStyleIdx="3" presStyleCnt="4"/>
      <dgm:spPr/>
    </dgm:pt>
    <dgm:pt modelId="{C168C9ED-E031-432B-8C6D-6E9D1CE24D3D}" type="pres">
      <dgm:prSet presAssocID="{61D4B2AA-A54C-400B-9244-B96D2B562A2E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iornale"/>
        </a:ext>
      </dgm:extLst>
    </dgm:pt>
    <dgm:pt modelId="{B8C7B5D9-88C8-4470-920E-4D498BF9BDA9}" type="pres">
      <dgm:prSet presAssocID="{61D4B2AA-A54C-400B-9244-B96D2B562A2E}" presName="spaceRect" presStyleCnt="0"/>
      <dgm:spPr/>
    </dgm:pt>
    <dgm:pt modelId="{0C4AAF1A-5395-4C55-8D8C-8D45707FAEC8}" type="pres">
      <dgm:prSet presAssocID="{61D4B2AA-A54C-400B-9244-B96D2B562A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58B3411-7C71-4114-8E42-BF3440D4D5A1}" srcId="{A1FCFD93-3FB1-48F7-952B-59128367C6A1}" destId="{68D81CC2-DD1E-4FCC-A298-A71C93A4743F}" srcOrd="1" destOrd="0" parTransId="{92FB123B-7A81-4149-811A-76A7824C14F8}" sibTransId="{A3097877-AD24-4E03-B92A-D7241838F3C1}"/>
    <dgm:cxn modelId="{4670D63B-4344-4DF4-969C-610AD8FA9F13}" srcId="{A1FCFD93-3FB1-48F7-952B-59128367C6A1}" destId="{61D4B2AA-A54C-400B-9244-B96D2B562A2E}" srcOrd="3" destOrd="0" parTransId="{A868DD2A-893C-475B-A20E-3D2650E68F4F}" sibTransId="{C2357977-2624-4914-96CF-327799F4B3A8}"/>
    <dgm:cxn modelId="{D2FC585C-D9C7-49D4-A723-E7BCA900F025}" type="presOf" srcId="{E49789CA-EA28-4AD0-B060-EE2C4F0C469A}" destId="{D8475C49-9972-4475-A3FA-56EAC4FF04D9}" srcOrd="0" destOrd="0" presId="urn:microsoft.com/office/officeart/2018/2/layout/IconVerticalSolidList"/>
    <dgm:cxn modelId="{D7E45B72-D597-483A-B43D-ADDDD7162FE8}" type="presOf" srcId="{5097040B-7E2B-427F-B1D5-6CE795604513}" destId="{57A3F8B6-8F52-4CED-BFD1-9450CB204C56}" srcOrd="0" destOrd="0" presId="urn:microsoft.com/office/officeart/2018/2/layout/IconVerticalSolidList"/>
    <dgm:cxn modelId="{58E7189F-6BF8-4D13-9C54-3AA1BB12B11F}" srcId="{A1FCFD93-3FB1-48F7-952B-59128367C6A1}" destId="{E49789CA-EA28-4AD0-B060-EE2C4F0C469A}" srcOrd="2" destOrd="0" parTransId="{E6F57053-76A6-43A7-8ED2-06993F8A046D}" sibTransId="{C8013426-6971-4AD9-8626-A9B9BCBBEDD9}"/>
    <dgm:cxn modelId="{E10425A3-E978-4FFA-960E-3853FF283DFC}" type="presOf" srcId="{68D81CC2-DD1E-4FCC-A298-A71C93A4743F}" destId="{4B6B7C40-ADB0-44AB-B800-609D16641D6B}" srcOrd="0" destOrd="0" presId="urn:microsoft.com/office/officeart/2018/2/layout/IconVerticalSolidList"/>
    <dgm:cxn modelId="{5314C8B5-EEA1-4093-8AE2-D1175C3C63CF}" type="presOf" srcId="{A1FCFD93-3FB1-48F7-952B-59128367C6A1}" destId="{2471E098-AB2A-41E3-ADB9-5EE089D0D07D}" srcOrd="0" destOrd="0" presId="urn:microsoft.com/office/officeart/2018/2/layout/IconVerticalSolidList"/>
    <dgm:cxn modelId="{774946F9-C620-4DC2-BDF0-08BD902CE150}" srcId="{A1FCFD93-3FB1-48F7-952B-59128367C6A1}" destId="{5097040B-7E2B-427F-B1D5-6CE795604513}" srcOrd="0" destOrd="0" parTransId="{64DB8FFB-C707-4E86-8622-F9844ED8CA07}" sibTransId="{2AB31838-CB22-404F-BE5F-38EB259B5E09}"/>
    <dgm:cxn modelId="{4C249CFD-1151-4A73-92CF-FFE5302D03B9}" type="presOf" srcId="{61D4B2AA-A54C-400B-9244-B96D2B562A2E}" destId="{0C4AAF1A-5395-4C55-8D8C-8D45707FAEC8}" srcOrd="0" destOrd="0" presId="urn:microsoft.com/office/officeart/2018/2/layout/IconVerticalSolidList"/>
    <dgm:cxn modelId="{FAA17F98-E32F-4B0C-B9A9-1D4ADE28B8D8}" type="presParOf" srcId="{2471E098-AB2A-41E3-ADB9-5EE089D0D07D}" destId="{585F5AD3-048E-4672-9740-0D9AE285ECCD}" srcOrd="0" destOrd="0" presId="urn:microsoft.com/office/officeart/2018/2/layout/IconVerticalSolidList"/>
    <dgm:cxn modelId="{2FCD8E96-4DBC-4204-9FB3-7DE7F0993902}" type="presParOf" srcId="{585F5AD3-048E-4672-9740-0D9AE285ECCD}" destId="{67B55C5F-36FE-4C21-8FF1-5463D921F8D4}" srcOrd="0" destOrd="0" presId="urn:microsoft.com/office/officeart/2018/2/layout/IconVerticalSolidList"/>
    <dgm:cxn modelId="{1201C03F-2096-4F2F-9F23-15E894771700}" type="presParOf" srcId="{585F5AD3-048E-4672-9740-0D9AE285ECCD}" destId="{8F83107D-AC46-4005-8F47-D73997AB17BC}" srcOrd="1" destOrd="0" presId="urn:microsoft.com/office/officeart/2018/2/layout/IconVerticalSolidList"/>
    <dgm:cxn modelId="{28D60038-C532-415C-80A3-D61443B755DF}" type="presParOf" srcId="{585F5AD3-048E-4672-9740-0D9AE285ECCD}" destId="{895AAABA-0F5B-45A7-B258-324D58257972}" srcOrd="2" destOrd="0" presId="urn:microsoft.com/office/officeart/2018/2/layout/IconVerticalSolidList"/>
    <dgm:cxn modelId="{314D3997-0CAC-499E-9476-ED67964D0132}" type="presParOf" srcId="{585F5AD3-048E-4672-9740-0D9AE285ECCD}" destId="{57A3F8B6-8F52-4CED-BFD1-9450CB204C56}" srcOrd="3" destOrd="0" presId="urn:microsoft.com/office/officeart/2018/2/layout/IconVerticalSolidList"/>
    <dgm:cxn modelId="{E04CD767-6F3D-4726-8CF1-221288573265}" type="presParOf" srcId="{2471E098-AB2A-41E3-ADB9-5EE089D0D07D}" destId="{1808C43B-DB89-4AA8-A773-0377180F7F8C}" srcOrd="1" destOrd="0" presId="urn:microsoft.com/office/officeart/2018/2/layout/IconVerticalSolidList"/>
    <dgm:cxn modelId="{C5A1E5E9-0219-4F58-A954-8AE324B00507}" type="presParOf" srcId="{2471E098-AB2A-41E3-ADB9-5EE089D0D07D}" destId="{AC9277BF-BF43-4739-BF9D-EAC4AE557462}" srcOrd="2" destOrd="0" presId="urn:microsoft.com/office/officeart/2018/2/layout/IconVerticalSolidList"/>
    <dgm:cxn modelId="{FD768A75-F5EF-4816-867D-EBC87B6AA6DF}" type="presParOf" srcId="{AC9277BF-BF43-4739-BF9D-EAC4AE557462}" destId="{F5BA5F5D-9DA6-4543-BA54-71E227BD4AF0}" srcOrd="0" destOrd="0" presId="urn:microsoft.com/office/officeart/2018/2/layout/IconVerticalSolidList"/>
    <dgm:cxn modelId="{0E9E11D8-3303-4F2F-BF4D-8F1369E41B14}" type="presParOf" srcId="{AC9277BF-BF43-4739-BF9D-EAC4AE557462}" destId="{66D72280-70FF-4F70-B6B8-AC159B0AAFB6}" srcOrd="1" destOrd="0" presId="urn:microsoft.com/office/officeart/2018/2/layout/IconVerticalSolidList"/>
    <dgm:cxn modelId="{D663556A-8379-47DC-ACA9-80E5982772B7}" type="presParOf" srcId="{AC9277BF-BF43-4739-BF9D-EAC4AE557462}" destId="{1CA5A03E-801B-44A8-B9F6-6F6F21AB11FF}" srcOrd="2" destOrd="0" presId="urn:microsoft.com/office/officeart/2018/2/layout/IconVerticalSolidList"/>
    <dgm:cxn modelId="{D3253091-4951-42A5-AD35-ACB51EF32992}" type="presParOf" srcId="{AC9277BF-BF43-4739-BF9D-EAC4AE557462}" destId="{4B6B7C40-ADB0-44AB-B800-609D16641D6B}" srcOrd="3" destOrd="0" presId="urn:microsoft.com/office/officeart/2018/2/layout/IconVerticalSolidList"/>
    <dgm:cxn modelId="{649A12AD-B5D3-47CA-A3C7-42F75AC53A38}" type="presParOf" srcId="{2471E098-AB2A-41E3-ADB9-5EE089D0D07D}" destId="{3D85A971-C94E-4FF0-94D6-B8C24AEA367F}" srcOrd="3" destOrd="0" presId="urn:microsoft.com/office/officeart/2018/2/layout/IconVerticalSolidList"/>
    <dgm:cxn modelId="{4639DDAB-ADE1-41E3-B430-23085F0326FB}" type="presParOf" srcId="{2471E098-AB2A-41E3-ADB9-5EE089D0D07D}" destId="{39D68B1A-88A2-4CDC-98DB-B2958EA47115}" srcOrd="4" destOrd="0" presId="urn:microsoft.com/office/officeart/2018/2/layout/IconVerticalSolidList"/>
    <dgm:cxn modelId="{671B79BE-6D66-4E0B-8DEF-99E5F6BB3326}" type="presParOf" srcId="{39D68B1A-88A2-4CDC-98DB-B2958EA47115}" destId="{749B1FD8-473A-4C1E-8A91-49B0B0AD2857}" srcOrd="0" destOrd="0" presId="urn:microsoft.com/office/officeart/2018/2/layout/IconVerticalSolidList"/>
    <dgm:cxn modelId="{DBA75F09-FA15-4A86-963A-D30CFFEC1AB5}" type="presParOf" srcId="{39D68B1A-88A2-4CDC-98DB-B2958EA47115}" destId="{72B19AA8-606E-46CF-86F6-9EF5D85CD69B}" srcOrd="1" destOrd="0" presId="urn:microsoft.com/office/officeart/2018/2/layout/IconVerticalSolidList"/>
    <dgm:cxn modelId="{2823EC03-7440-4730-9A2E-B8D730310ED5}" type="presParOf" srcId="{39D68B1A-88A2-4CDC-98DB-B2958EA47115}" destId="{318932FD-1106-4858-8995-556F01F0ED8B}" srcOrd="2" destOrd="0" presId="urn:microsoft.com/office/officeart/2018/2/layout/IconVerticalSolidList"/>
    <dgm:cxn modelId="{7C57603C-B294-4A0A-A1FF-B9F32ACD0E4A}" type="presParOf" srcId="{39D68B1A-88A2-4CDC-98DB-B2958EA47115}" destId="{D8475C49-9972-4475-A3FA-56EAC4FF04D9}" srcOrd="3" destOrd="0" presId="urn:microsoft.com/office/officeart/2018/2/layout/IconVerticalSolidList"/>
    <dgm:cxn modelId="{CF354666-6C02-4478-94B8-FDD5C2D4C9C6}" type="presParOf" srcId="{2471E098-AB2A-41E3-ADB9-5EE089D0D07D}" destId="{A8489E4C-52D7-4C99-B88B-5684C295166E}" srcOrd="5" destOrd="0" presId="urn:microsoft.com/office/officeart/2018/2/layout/IconVerticalSolidList"/>
    <dgm:cxn modelId="{A48FDD1F-11AC-488C-88DA-E565BE31CC73}" type="presParOf" srcId="{2471E098-AB2A-41E3-ADB9-5EE089D0D07D}" destId="{687C1257-E193-456C-8B48-99D94DFCE986}" srcOrd="6" destOrd="0" presId="urn:microsoft.com/office/officeart/2018/2/layout/IconVerticalSolidList"/>
    <dgm:cxn modelId="{E4111C87-0248-4815-BFAA-E01403FD7A85}" type="presParOf" srcId="{687C1257-E193-456C-8B48-99D94DFCE986}" destId="{6B41E0C4-E355-4A20-B752-AA4330E8CBDD}" srcOrd="0" destOrd="0" presId="urn:microsoft.com/office/officeart/2018/2/layout/IconVerticalSolidList"/>
    <dgm:cxn modelId="{EC2028E6-27EF-48FA-898C-B8115B8A5710}" type="presParOf" srcId="{687C1257-E193-456C-8B48-99D94DFCE986}" destId="{C168C9ED-E031-432B-8C6D-6E9D1CE24D3D}" srcOrd="1" destOrd="0" presId="urn:microsoft.com/office/officeart/2018/2/layout/IconVerticalSolidList"/>
    <dgm:cxn modelId="{70E329F7-E40D-482B-AA58-0986A80005D0}" type="presParOf" srcId="{687C1257-E193-456C-8B48-99D94DFCE986}" destId="{B8C7B5D9-88C8-4470-920E-4D498BF9BDA9}" srcOrd="2" destOrd="0" presId="urn:microsoft.com/office/officeart/2018/2/layout/IconVerticalSolidList"/>
    <dgm:cxn modelId="{4B303E41-0F13-444B-BBBB-3EE50AE34535}" type="presParOf" srcId="{687C1257-E193-456C-8B48-99D94DFCE986}" destId="{0C4AAF1A-5395-4C55-8D8C-8D45707FAE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82ABA1-C0F2-4FD9-8DA3-F569A8106917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1004EB1-5D95-4293-8E40-4B2D005743DC}">
      <dgm:prSet/>
      <dgm:spPr/>
      <dgm:t>
        <a:bodyPr/>
        <a:lstStyle/>
        <a:p>
          <a:r>
            <a:rPr lang="it-IT"/>
            <a:t>FEATURES RILEVANTI: </a:t>
          </a:r>
          <a:endParaRPr lang="en-US"/>
        </a:p>
      </dgm:t>
    </dgm:pt>
    <dgm:pt modelId="{3DBADAFE-4FF6-436E-9F1F-69E0CFF9C40C}" type="parTrans" cxnId="{F098B5CB-772D-4B6E-AA02-6B65E53D7EAB}">
      <dgm:prSet/>
      <dgm:spPr/>
      <dgm:t>
        <a:bodyPr/>
        <a:lstStyle/>
        <a:p>
          <a:endParaRPr lang="en-US"/>
        </a:p>
      </dgm:t>
    </dgm:pt>
    <dgm:pt modelId="{2C064FD0-E1DF-4923-9C44-DED1E8913342}" type="sibTrans" cxnId="{F098B5CB-772D-4B6E-AA02-6B65E53D7EAB}">
      <dgm:prSet/>
      <dgm:spPr/>
      <dgm:t>
        <a:bodyPr/>
        <a:lstStyle/>
        <a:p>
          <a:endParaRPr lang="en-US"/>
        </a:p>
      </dgm:t>
    </dgm:pt>
    <dgm:pt modelId="{58217D90-B6F6-4F52-B9B3-1C65A4B323BB}">
      <dgm:prSet/>
      <dgm:spPr/>
      <dgm:t>
        <a:bodyPr/>
        <a:lstStyle/>
        <a:p>
          <a:r>
            <a:rPr lang="it-IT"/>
            <a:t>Accident_Date: data dell’incidente</a:t>
          </a:r>
          <a:endParaRPr lang="en-US"/>
        </a:p>
      </dgm:t>
    </dgm:pt>
    <dgm:pt modelId="{45775B99-360C-4980-9DF6-BCE816E6A3C1}" type="parTrans" cxnId="{7F302640-BBE4-45FB-9316-BF229CD16484}">
      <dgm:prSet/>
      <dgm:spPr/>
      <dgm:t>
        <a:bodyPr/>
        <a:lstStyle/>
        <a:p>
          <a:endParaRPr lang="en-US"/>
        </a:p>
      </dgm:t>
    </dgm:pt>
    <dgm:pt modelId="{33BF7198-2627-4A83-8848-B82D28A9513D}" type="sibTrans" cxnId="{7F302640-BBE4-45FB-9316-BF229CD16484}">
      <dgm:prSet/>
      <dgm:spPr/>
      <dgm:t>
        <a:bodyPr/>
        <a:lstStyle/>
        <a:p>
          <a:endParaRPr lang="en-US"/>
        </a:p>
      </dgm:t>
    </dgm:pt>
    <dgm:pt modelId="{00166153-2496-4865-AF73-DAB292AA5E9E}">
      <dgm:prSet/>
      <dgm:spPr/>
      <dgm:t>
        <a:bodyPr/>
        <a:lstStyle/>
        <a:p>
          <a:r>
            <a:rPr lang="it-IT"/>
            <a:t>Day_of_week: giorno della settimana dell’incidente</a:t>
          </a:r>
          <a:endParaRPr lang="en-US"/>
        </a:p>
      </dgm:t>
    </dgm:pt>
    <dgm:pt modelId="{823CBC9A-C474-4F19-9252-1ED58A626A87}" type="parTrans" cxnId="{25D20B0D-AA60-4BEF-BCE6-70C9D8BB4E9E}">
      <dgm:prSet/>
      <dgm:spPr/>
      <dgm:t>
        <a:bodyPr/>
        <a:lstStyle/>
        <a:p>
          <a:endParaRPr lang="en-US"/>
        </a:p>
      </dgm:t>
    </dgm:pt>
    <dgm:pt modelId="{205554F8-E8ED-496C-96FB-8506253EA03B}" type="sibTrans" cxnId="{25D20B0D-AA60-4BEF-BCE6-70C9D8BB4E9E}">
      <dgm:prSet/>
      <dgm:spPr/>
      <dgm:t>
        <a:bodyPr/>
        <a:lstStyle/>
        <a:p>
          <a:endParaRPr lang="en-US"/>
        </a:p>
      </dgm:t>
    </dgm:pt>
    <dgm:pt modelId="{7BEA59D5-1768-4E32-B46A-7E6849D29EDD}">
      <dgm:prSet/>
      <dgm:spPr/>
      <dgm:t>
        <a:bodyPr/>
        <a:lstStyle/>
        <a:p>
          <a:r>
            <a:rPr lang="it-IT"/>
            <a:t>Junction_Control: descrive il tipo di controllo dell’incrocio sul luogo dell’incidente</a:t>
          </a:r>
          <a:endParaRPr lang="en-US"/>
        </a:p>
      </dgm:t>
    </dgm:pt>
    <dgm:pt modelId="{D1D5E708-F2C5-4D0E-AFAB-83330386CFB7}" type="parTrans" cxnId="{7BB95D34-D6E8-4786-BB0A-1EFFC14BADD8}">
      <dgm:prSet/>
      <dgm:spPr/>
      <dgm:t>
        <a:bodyPr/>
        <a:lstStyle/>
        <a:p>
          <a:endParaRPr lang="en-US"/>
        </a:p>
      </dgm:t>
    </dgm:pt>
    <dgm:pt modelId="{86AA1B01-91E8-4224-92C1-5EF03BFEF366}" type="sibTrans" cxnId="{7BB95D34-D6E8-4786-BB0A-1EFFC14BADD8}">
      <dgm:prSet/>
      <dgm:spPr/>
      <dgm:t>
        <a:bodyPr/>
        <a:lstStyle/>
        <a:p>
          <a:endParaRPr lang="en-US"/>
        </a:p>
      </dgm:t>
    </dgm:pt>
    <dgm:pt modelId="{0654094C-F7C8-4DE1-A4A3-75F099E5E697}">
      <dgm:prSet/>
      <dgm:spPr/>
      <dgm:t>
        <a:bodyPr/>
        <a:lstStyle/>
        <a:p>
          <a:r>
            <a:rPr lang="it-IT"/>
            <a:t>Junction_Detail: fornisce ulteriori dettagli sull’incrocio in cui si è verificato l’incidente</a:t>
          </a:r>
          <a:endParaRPr lang="en-US"/>
        </a:p>
      </dgm:t>
    </dgm:pt>
    <dgm:pt modelId="{DCFEAA37-5AD0-44E4-B33D-879D87A70FDC}" type="parTrans" cxnId="{2290F873-1359-4E81-841F-CD5E99E37FF9}">
      <dgm:prSet/>
      <dgm:spPr/>
      <dgm:t>
        <a:bodyPr/>
        <a:lstStyle/>
        <a:p>
          <a:endParaRPr lang="en-US"/>
        </a:p>
      </dgm:t>
    </dgm:pt>
    <dgm:pt modelId="{DBFF10D0-64F0-4398-9E3B-2AB7BB3A9016}" type="sibTrans" cxnId="{2290F873-1359-4E81-841F-CD5E99E37FF9}">
      <dgm:prSet/>
      <dgm:spPr/>
      <dgm:t>
        <a:bodyPr/>
        <a:lstStyle/>
        <a:p>
          <a:endParaRPr lang="en-US"/>
        </a:p>
      </dgm:t>
    </dgm:pt>
    <dgm:pt modelId="{6EDBA56B-3F9E-4AE9-BFC5-2A544E999860}">
      <dgm:prSet/>
      <dgm:spPr/>
      <dgm:t>
        <a:bodyPr/>
        <a:lstStyle/>
        <a:p>
          <a:r>
            <a:rPr lang="it-IT"/>
            <a:t>Accident_Severity: gravità dell’incidente</a:t>
          </a:r>
          <a:endParaRPr lang="en-US"/>
        </a:p>
      </dgm:t>
    </dgm:pt>
    <dgm:pt modelId="{9EE5E729-4AF2-4C5A-A649-9E5EFFBC2585}" type="parTrans" cxnId="{AB7AE328-79EE-4C69-9A2C-0A4546591CD2}">
      <dgm:prSet/>
      <dgm:spPr/>
      <dgm:t>
        <a:bodyPr/>
        <a:lstStyle/>
        <a:p>
          <a:endParaRPr lang="en-US"/>
        </a:p>
      </dgm:t>
    </dgm:pt>
    <dgm:pt modelId="{30470F55-5B7E-4E89-8C68-83C24D0722F2}" type="sibTrans" cxnId="{AB7AE328-79EE-4C69-9A2C-0A4546591CD2}">
      <dgm:prSet/>
      <dgm:spPr/>
      <dgm:t>
        <a:bodyPr/>
        <a:lstStyle/>
        <a:p>
          <a:endParaRPr lang="en-US"/>
        </a:p>
      </dgm:t>
    </dgm:pt>
    <dgm:pt modelId="{1DE2D3BA-8135-48B1-AD2F-44FED345954F}">
      <dgm:prSet/>
      <dgm:spPr/>
      <dgm:t>
        <a:bodyPr/>
        <a:lstStyle/>
        <a:p>
          <a:r>
            <a:rPr lang="it-IT"/>
            <a:t>Light_Conditions: descrive le condizioni di illuminazione al momento dell’incidente</a:t>
          </a:r>
          <a:endParaRPr lang="en-US"/>
        </a:p>
      </dgm:t>
    </dgm:pt>
    <dgm:pt modelId="{745EAD76-12A4-45BF-9451-72A7E7F419AE}" type="parTrans" cxnId="{64BACC15-5A87-40B4-8B36-9790D79416D1}">
      <dgm:prSet/>
      <dgm:spPr/>
      <dgm:t>
        <a:bodyPr/>
        <a:lstStyle/>
        <a:p>
          <a:endParaRPr lang="en-US"/>
        </a:p>
      </dgm:t>
    </dgm:pt>
    <dgm:pt modelId="{86F0A308-E27A-4C87-97D4-1B69901A3FCC}" type="sibTrans" cxnId="{64BACC15-5A87-40B4-8B36-9790D79416D1}">
      <dgm:prSet/>
      <dgm:spPr/>
      <dgm:t>
        <a:bodyPr/>
        <a:lstStyle/>
        <a:p>
          <a:endParaRPr lang="en-US"/>
        </a:p>
      </dgm:t>
    </dgm:pt>
    <dgm:pt modelId="{EF141A69-4A5C-4FDB-93F5-A919B0E20157}">
      <dgm:prSet/>
      <dgm:spPr/>
      <dgm:t>
        <a:bodyPr/>
        <a:lstStyle/>
        <a:p>
          <a:r>
            <a:rPr lang="it-IT"/>
            <a:t>Number_of_Casualties: numero totale di vittime coinvolte nell’incidente</a:t>
          </a:r>
          <a:endParaRPr lang="en-US"/>
        </a:p>
      </dgm:t>
    </dgm:pt>
    <dgm:pt modelId="{A89857A6-5BC2-4821-92F7-9937A57F5399}" type="parTrans" cxnId="{06A5713C-41E3-4ED2-9290-1C658447B8E8}">
      <dgm:prSet/>
      <dgm:spPr/>
      <dgm:t>
        <a:bodyPr/>
        <a:lstStyle/>
        <a:p>
          <a:endParaRPr lang="en-US"/>
        </a:p>
      </dgm:t>
    </dgm:pt>
    <dgm:pt modelId="{DEE0144D-68D3-41A3-8FB2-2145153BAD2C}" type="sibTrans" cxnId="{06A5713C-41E3-4ED2-9290-1C658447B8E8}">
      <dgm:prSet/>
      <dgm:spPr/>
      <dgm:t>
        <a:bodyPr/>
        <a:lstStyle/>
        <a:p>
          <a:endParaRPr lang="en-US"/>
        </a:p>
      </dgm:t>
    </dgm:pt>
    <dgm:pt modelId="{8293F43A-54D8-49AC-9593-B34F49635523}">
      <dgm:prSet/>
      <dgm:spPr/>
      <dgm:t>
        <a:bodyPr/>
        <a:lstStyle/>
        <a:p>
          <a:r>
            <a:rPr lang="it-IT"/>
            <a:t>Number_of_Vehicles: numero totale di veicoli coinvolti nell’incidente</a:t>
          </a:r>
          <a:endParaRPr lang="en-US"/>
        </a:p>
      </dgm:t>
    </dgm:pt>
    <dgm:pt modelId="{12CF767E-5549-4909-BD42-813CB3324304}" type="parTrans" cxnId="{655AB31B-B1CE-4E04-9F79-4B9E4C116EE6}">
      <dgm:prSet/>
      <dgm:spPr/>
      <dgm:t>
        <a:bodyPr/>
        <a:lstStyle/>
        <a:p>
          <a:endParaRPr lang="en-US"/>
        </a:p>
      </dgm:t>
    </dgm:pt>
    <dgm:pt modelId="{E1127D10-BBAF-4EF3-A3C3-DF28F496958E}" type="sibTrans" cxnId="{655AB31B-B1CE-4E04-9F79-4B9E4C116EE6}">
      <dgm:prSet/>
      <dgm:spPr/>
      <dgm:t>
        <a:bodyPr/>
        <a:lstStyle/>
        <a:p>
          <a:endParaRPr lang="en-US"/>
        </a:p>
      </dgm:t>
    </dgm:pt>
    <dgm:pt modelId="{234861A3-7091-47D9-80CC-2D09D25FAB70}">
      <dgm:prSet/>
      <dgm:spPr/>
      <dgm:t>
        <a:bodyPr/>
        <a:lstStyle/>
        <a:p>
          <a:r>
            <a:rPr lang="it-IT"/>
            <a:t>Road_Surface_Conditions: descrive le condizioni della strada al momento dell’incidente</a:t>
          </a:r>
          <a:endParaRPr lang="en-US"/>
        </a:p>
      </dgm:t>
    </dgm:pt>
    <dgm:pt modelId="{F0E15A51-57F3-45FE-81B4-E284C73810A1}" type="parTrans" cxnId="{1CCE26F5-AF84-4B57-B6AE-994C18659AA0}">
      <dgm:prSet/>
      <dgm:spPr/>
      <dgm:t>
        <a:bodyPr/>
        <a:lstStyle/>
        <a:p>
          <a:endParaRPr lang="en-US"/>
        </a:p>
      </dgm:t>
    </dgm:pt>
    <dgm:pt modelId="{A37EBA80-1100-4708-9941-4759133CF62A}" type="sibTrans" cxnId="{1CCE26F5-AF84-4B57-B6AE-994C18659AA0}">
      <dgm:prSet/>
      <dgm:spPr/>
      <dgm:t>
        <a:bodyPr/>
        <a:lstStyle/>
        <a:p>
          <a:endParaRPr lang="en-US"/>
        </a:p>
      </dgm:t>
    </dgm:pt>
    <dgm:pt modelId="{AEDB700A-43E5-4362-A599-527B7FCC2A87}">
      <dgm:prSet/>
      <dgm:spPr/>
      <dgm:t>
        <a:bodyPr/>
        <a:lstStyle/>
        <a:p>
          <a:r>
            <a:rPr lang="it-IT"/>
            <a:t>Weather_Conditions: condizioni climatiche al momento dell’incidente</a:t>
          </a:r>
          <a:endParaRPr lang="en-US"/>
        </a:p>
      </dgm:t>
    </dgm:pt>
    <dgm:pt modelId="{AAC2D917-F2B8-4EE3-8461-794B5088AD88}" type="parTrans" cxnId="{593C279A-6439-4E0D-B72A-7146B18D6385}">
      <dgm:prSet/>
      <dgm:spPr/>
      <dgm:t>
        <a:bodyPr/>
        <a:lstStyle/>
        <a:p>
          <a:endParaRPr lang="en-US"/>
        </a:p>
      </dgm:t>
    </dgm:pt>
    <dgm:pt modelId="{72051D0C-5948-451B-B63C-164583D47CF2}" type="sibTrans" cxnId="{593C279A-6439-4E0D-B72A-7146B18D6385}">
      <dgm:prSet/>
      <dgm:spPr/>
      <dgm:t>
        <a:bodyPr/>
        <a:lstStyle/>
        <a:p>
          <a:endParaRPr lang="en-US"/>
        </a:p>
      </dgm:t>
    </dgm:pt>
    <dgm:pt modelId="{B88BEEE2-1A97-47DB-B237-9E569D8974F5}">
      <dgm:prSet/>
      <dgm:spPr/>
      <dgm:t>
        <a:bodyPr/>
        <a:lstStyle/>
        <a:p>
          <a:r>
            <a:rPr lang="it-IT"/>
            <a:t>Vehicle_Type: specifica il tipo di veicolo coinvolto nell’incidente</a:t>
          </a:r>
          <a:endParaRPr lang="en-US"/>
        </a:p>
      </dgm:t>
    </dgm:pt>
    <dgm:pt modelId="{24C7C2D2-9D7D-4135-A2E1-FFC3DB1722D7}" type="parTrans" cxnId="{EF4D9346-C91A-4D58-9323-0A62B736AC61}">
      <dgm:prSet/>
      <dgm:spPr/>
      <dgm:t>
        <a:bodyPr/>
        <a:lstStyle/>
        <a:p>
          <a:endParaRPr lang="en-US"/>
        </a:p>
      </dgm:t>
    </dgm:pt>
    <dgm:pt modelId="{57A01CFE-3C34-4199-A98B-B04B3BA84D07}" type="sibTrans" cxnId="{EF4D9346-C91A-4D58-9323-0A62B736AC61}">
      <dgm:prSet/>
      <dgm:spPr/>
      <dgm:t>
        <a:bodyPr/>
        <a:lstStyle/>
        <a:p>
          <a:endParaRPr lang="en-US"/>
        </a:p>
      </dgm:t>
    </dgm:pt>
    <dgm:pt modelId="{0C4C56BB-E6CB-4DCF-9E36-500F560885AB}" type="pres">
      <dgm:prSet presAssocID="{3382ABA1-C0F2-4FD9-8DA3-F569A8106917}" presName="linear" presStyleCnt="0">
        <dgm:presLayoutVars>
          <dgm:dir/>
          <dgm:animLvl val="lvl"/>
          <dgm:resizeHandles val="exact"/>
        </dgm:presLayoutVars>
      </dgm:prSet>
      <dgm:spPr/>
    </dgm:pt>
    <dgm:pt modelId="{44E0730A-839D-4C12-AB00-192B98F48A3E}" type="pres">
      <dgm:prSet presAssocID="{71004EB1-5D95-4293-8E40-4B2D005743DC}" presName="parentLin" presStyleCnt="0"/>
      <dgm:spPr/>
    </dgm:pt>
    <dgm:pt modelId="{76E33EAD-BF24-4B69-8AD0-7110D0E6CDF4}" type="pres">
      <dgm:prSet presAssocID="{71004EB1-5D95-4293-8E40-4B2D005743DC}" presName="parentLeftMargin" presStyleLbl="node1" presStyleIdx="0" presStyleCnt="1"/>
      <dgm:spPr/>
    </dgm:pt>
    <dgm:pt modelId="{C79ABBE1-EBE8-4296-82C4-E1382077EE75}" type="pres">
      <dgm:prSet presAssocID="{71004EB1-5D95-4293-8E40-4B2D005743D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68339DD-A5B4-4236-AB0B-B247B238525D}" type="pres">
      <dgm:prSet presAssocID="{71004EB1-5D95-4293-8E40-4B2D005743DC}" presName="negativeSpace" presStyleCnt="0"/>
      <dgm:spPr/>
    </dgm:pt>
    <dgm:pt modelId="{1F28B209-1B26-48D3-96CE-1F698A9F4331}" type="pres">
      <dgm:prSet presAssocID="{71004EB1-5D95-4293-8E40-4B2D005743D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C35E808-F734-4D92-B0F5-3957497B446A}" type="presOf" srcId="{00166153-2496-4865-AF73-DAB292AA5E9E}" destId="{1F28B209-1B26-48D3-96CE-1F698A9F4331}" srcOrd="0" destOrd="1" presId="urn:microsoft.com/office/officeart/2005/8/layout/list1"/>
    <dgm:cxn modelId="{25D20B0D-AA60-4BEF-BCE6-70C9D8BB4E9E}" srcId="{71004EB1-5D95-4293-8E40-4B2D005743DC}" destId="{00166153-2496-4865-AF73-DAB292AA5E9E}" srcOrd="1" destOrd="0" parTransId="{823CBC9A-C474-4F19-9252-1ED58A626A87}" sibTransId="{205554F8-E8ED-496C-96FB-8506253EA03B}"/>
    <dgm:cxn modelId="{86BC160F-5E8E-4900-8D61-3D8F3D855859}" type="presOf" srcId="{8293F43A-54D8-49AC-9593-B34F49635523}" destId="{1F28B209-1B26-48D3-96CE-1F698A9F4331}" srcOrd="0" destOrd="7" presId="urn:microsoft.com/office/officeart/2005/8/layout/list1"/>
    <dgm:cxn modelId="{64BACC15-5A87-40B4-8B36-9790D79416D1}" srcId="{71004EB1-5D95-4293-8E40-4B2D005743DC}" destId="{1DE2D3BA-8135-48B1-AD2F-44FED345954F}" srcOrd="5" destOrd="0" parTransId="{745EAD76-12A4-45BF-9451-72A7E7F419AE}" sibTransId="{86F0A308-E27A-4C87-97D4-1B69901A3FCC}"/>
    <dgm:cxn modelId="{655AB31B-B1CE-4E04-9F79-4B9E4C116EE6}" srcId="{71004EB1-5D95-4293-8E40-4B2D005743DC}" destId="{8293F43A-54D8-49AC-9593-B34F49635523}" srcOrd="7" destOrd="0" parTransId="{12CF767E-5549-4909-BD42-813CB3324304}" sibTransId="{E1127D10-BBAF-4EF3-A3C3-DF28F496958E}"/>
    <dgm:cxn modelId="{7ABCB623-3EDA-4C4F-A241-B565FCA5DF6F}" type="presOf" srcId="{0654094C-F7C8-4DE1-A4A3-75F099E5E697}" destId="{1F28B209-1B26-48D3-96CE-1F698A9F4331}" srcOrd="0" destOrd="3" presId="urn:microsoft.com/office/officeart/2005/8/layout/list1"/>
    <dgm:cxn modelId="{AB7AE328-79EE-4C69-9A2C-0A4546591CD2}" srcId="{71004EB1-5D95-4293-8E40-4B2D005743DC}" destId="{6EDBA56B-3F9E-4AE9-BFC5-2A544E999860}" srcOrd="4" destOrd="0" parTransId="{9EE5E729-4AF2-4C5A-A649-9E5EFFBC2585}" sibTransId="{30470F55-5B7E-4E89-8C68-83C24D0722F2}"/>
    <dgm:cxn modelId="{7BB95D34-D6E8-4786-BB0A-1EFFC14BADD8}" srcId="{71004EB1-5D95-4293-8E40-4B2D005743DC}" destId="{7BEA59D5-1768-4E32-B46A-7E6849D29EDD}" srcOrd="2" destOrd="0" parTransId="{D1D5E708-F2C5-4D0E-AFAB-83330386CFB7}" sibTransId="{86AA1B01-91E8-4224-92C1-5EF03BFEF366}"/>
    <dgm:cxn modelId="{06A5713C-41E3-4ED2-9290-1C658447B8E8}" srcId="{71004EB1-5D95-4293-8E40-4B2D005743DC}" destId="{EF141A69-4A5C-4FDB-93F5-A919B0E20157}" srcOrd="6" destOrd="0" parTransId="{A89857A6-5BC2-4821-92F7-9937A57F5399}" sibTransId="{DEE0144D-68D3-41A3-8FB2-2145153BAD2C}"/>
    <dgm:cxn modelId="{7F302640-BBE4-45FB-9316-BF229CD16484}" srcId="{71004EB1-5D95-4293-8E40-4B2D005743DC}" destId="{58217D90-B6F6-4F52-B9B3-1C65A4B323BB}" srcOrd="0" destOrd="0" parTransId="{45775B99-360C-4980-9DF6-BCE816E6A3C1}" sibTransId="{33BF7198-2627-4A83-8848-B82D28A9513D}"/>
    <dgm:cxn modelId="{A4B9625F-BF62-47FF-82C3-8F8F1BD555B2}" type="presOf" srcId="{58217D90-B6F6-4F52-B9B3-1C65A4B323BB}" destId="{1F28B209-1B26-48D3-96CE-1F698A9F4331}" srcOrd="0" destOrd="0" presId="urn:microsoft.com/office/officeart/2005/8/layout/list1"/>
    <dgm:cxn modelId="{11644C60-9A22-4AA7-8EF9-10011BE38FB6}" type="presOf" srcId="{AEDB700A-43E5-4362-A599-527B7FCC2A87}" destId="{1F28B209-1B26-48D3-96CE-1F698A9F4331}" srcOrd="0" destOrd="9" presId="urn:microsoft.com/office/officeart/2005/8/layout/list1"/>
    <dgm:cxn modelId="{CD014266-59E9-4E45-ADAA-AA9EFF3DC002}" type="presOf" srcId="{71004EB1-5D95-4293-8E40-4B2D005743DC}" destId="{76E33EAD-BF24-4B69-8AD0-7110D0E6CDF4}" srcOrd="0" destOrd="0" presId="urn:microsoft.com/office/officeart/2005/8/layout/list1"/>
    <dgm:cxn modelId="{EF4D9346-C91A-4D58-9323-0A62B736AC61}" srcId="{71004EB1-5D95-4293-8E40-4B2D005743DC}" destId="{B88BEEE2-1A97-47DB-B237-9E569D8974F5}" srcOrd="10" destOrd="0" parTransId="{24C7C2D2-9D7D-4135-A2E1-FFC3DB1722D7}" sibTransId="{57A01CFE-3C34-4199-A98B-B04B3BA84D07}"/>
    <dgm:cxn modelId="{738C3848-5B36-43CC-8869-5136911B9E57}" type="presOf" srcId="{6EDBA56B-3F9E-4AE9-BFC5-2A544E999860}" destId="{1F28B209-1B26-48D3-96CE-1F698A9F4331}" srcOrd="0" destOrd="4" presId="urn:microsoft.com/office/officeart/2005/8/layout/list1"/>
    <dgm:cxn modelId="{2290F873-1359-4E81-841F-CD5E99E37FF9}" srcId="{71004EB1-5D95-4293-8E40-4B2D005743DC}" destId="{0654094C-F7C8-4DE1-A4A3-75F099E5E697}" srcOrd="3" destOrd="0" parTransId="{DCFEAA37-5AD0-44E4-B33D-879D87A70FDC}" sibTransId="{DBFF10D0-64F0-4398-9E3B-2AB7BB3A9016}"/>
    <dgm:cxn modelId="{7EDE5F7A-2779-4DDD-A099-3EF994994388}" type="presOf" srcId="{71004EB1-5D95-4293-8E40-4B2D005743DC}" destId="{C79ABBE1-EBE8-4296-82C4-E1382077EE75}" srcOrd="1" destOrd="0" presId="urn:microsoft.com/office/officeart/2005/8/layout/list1"/>
    <dgm:cxn modelId="{36DF0F8B-B331-41BA-AE88-AE7872DAD590}" type="presOf" srcId="{B88BEEE2-1A97-47DB-B237-9E569D8974F5}" destId="{1F28B209-1B26-48D3-96CE-1F698A9F4331}" srcOrd="0" destOrd="10" presId="urn:microsoft.com/office/officeart/2005/8/layout/list1"/>
    <dgm:cxn modelId="{593C279A-6439-4E0D-B72A-7146B18D6385}" srcId="{71004EB1-5D95-4293-8E40-4B2D005743DC}" destId="{AEDB700A-43E5-4362-A599-527B7FCC2A87}" srcOrd="9" destOrd="0" parTransId="{AAC2D917-F2B8-4EE3-8461-794B5088AD88}" sibTransId="{72051D0C-5948-451B-B63C-164583D47CF2}"/>
    <dgm:cxn modelId="{AA708E9C-9440-4F0E-90F3-EA7FA6AA4366}" type="presOf" srcId="{EF141A69-4A5C-4FDB-93F5-A919B0E20157}" destId="{1F28B209-1B26-48D3-96CE-1F698A9F4331}" srcOrd="0" destOrd="6" presId="urn:microsoft.com/office/officeart/2005/8/layout/list1"/>
    <dgm:cxn modelId="{1C011FA8-7854-41A0-BE7F-429D7AD5F877}" type="presOf" srcId="{234861A3-7091-47D9-80CC-2D09D25FAB70}" destId="{1F28B209-1B26-48D3-96CE-1F698A9F4331}" srcOrd="0" destOrd="8" presId="urn:microsoft.com/office/officeart/2005/8/layout/list1"/>
    <dgm:cxn modelId="{2B8AF7AD-FA53-41B4-B591-7C5C41E88E45}" type="presOf" srcId="{1DE2D3BA-8135-48B1-AD2F-44FED345954F}" destId="{1F28B209-1B26-48D3-96CE-1F698A9F4331}" srcOrd="0" destOrd="5" presId="urn:microsoft.com/office/officeart/2005/8/layout/list1"/>
    <dgm:cxn modelId="{F098B5CB-772D-4B6E-AA02-6B65E53D7EAB}" srcId="{3382ABA1-C0F2-4FD9-8DA3-F569A8106917}" destId="{71004EB1-5D95-4293-8E40-4B2D005743DC}" srcOrd="0" destOrd="0" parTransId="{3DBADAFE-4FF6-436E-9F1F-69E0CFF9C40C}" sibTransId="{2C064FD0-E1DF-4923-9C44-DED1E8913342}"/>
    <dgm:cxn modelId="{6F79FFCC-9052-4243-86B5-96E5DA2B0A4F}" type="presOf" srcId="{3382ABA1-C0F2-4FD9-8DA3-F569A8106917}" destId="{0C4C56BB-E6CB-4DCF-9E36-500F560885AB}" srcOrd="0" destOrd="0" presId="urn:microsoft.com/office/officeart/2005/8/layout/list1"/>
    <dgm:cxn modelId="{C7A9E5CD-06B8-49C2-A9E1-389C01DFF509}" type="presOf" srcId="{7BEA59D5-1768-4E32-B46A-7E6849D29EDD}" destId="{1F28B209-1B26-48D3-96CE-1F698A9F4331}" srcOrd="0" destOrd="2" presId="urn:microsoft.com/office/officeart/2005/8/layout/list1"/>
    <dgm:cxn modelId="{1CCE26F5-AF84-4B57-B6AE-994C18659AA0}" srcId="{71004EB1-5D95-4293-8E40-4B2D005743DC}" destId="{234861A3-7091-47D9-80CC-2D09D25FAB70}" srcOrd="8" destOrd="0" parTransId="{F0E15A51-57F3-45FE-81B4-E284C73810A1}" sibTransId="{A37EBA80-1100-4708-9941-4759133CF62A}"/>
    <dgm:cxn modelId="{3EB7A801-E3E8-493A-ABCB-77D38052C941}" type="presParOf" srcId="{0C4C56BB-E6CB-4DCF-9E36-500F560885AB}" destId="{44E0730A-839D-4C12-AB00-192B98F48A3E}" srcOrd="0" destOrd="0" presId="urn:microsoft.com/office/officeart/2005/8/layout/list1"/>
    <dgm:cxn modelId="{E84B9B06-0BA3-4099-A9D6-A2C0EA108295}" type="presParOf" srcId="{44E0730A-839D-4C12-AB00-192B98F48A3E}" destId="{76E33EAD-BF24-4B69-8AD0-7110D0E6CDF4}" srcOrd="0" destOrd="0" presId="urn:microsoft.com/office/officeart/2005/8/layout/list1"/>
    <dgm:cxn modelId="{39CB4547-71AA-41A5-9EBE-80323EC9338E}" type="presParOf" srcId="{44E0730A-839D-4C12-AB00-192B98F48A3E}" destId="{C79ABBE1-EBE8-4296-82C4-E1382077EE75}" srcOrd="1" destOrd="0" presId="urn:microsoft.com/office/officeart/2005/8/layout/list1"/>
    <dgm:cxn modelId="{8BBB8F6E-2F38-4F1C-9BA9-B8E7C00EAE3B}" type="presParOf" srcId="{0C4C56BB-E6CB-4DCF-9E36-500F560885AB}" destId="{868339DD-A5B4-4236-AB0B-B247B238525D}" srcOrd="1" destOrd="0" presId="urn:microsoft.com/office/officeart/2005/8/layout/list1"/>
    <dgm:cxn modelId="{BA151109-943A-44C9-BC32-15FCE444684C}" type="presParOf" srcId="{0C4C56BB-E6CB-4DCF-9E36-500F560885AB}" destId="{1F28B209-1B26-48D3-96CE-1F698A9F43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156722-9B04-419C-86EA-0699DF5CF33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028C43-D4A6-4840-BB7D-70C71EF2CAFC}">
      <dgm:prSet/>
      <dgm:spPr/>
      <dgm:t>
        <a:bodyPr/>
        <a:lstStyle/>
        <a:p>
          <a:pPr>
            <a:defRPr cap="all"/>
          </a:pPr>
          <a:r>
            <a:rPr lang="it-IT"/>
            <a:t>PREVENIRE INCIDENTI STRADALI </a:t>
          </a:r>
          <a:endParaRPr lang="en-US"/>
        </a:p>
      </dgm:t>
    </dgm:pt>
    <dgm:pt modelId="{0618AC53-76A1-4F25-B77F-4767C9BF6E3E}" type="parTrans" cxnId="{7E52E8DB-ACA0-4779-A022-9CCF743ACFA4}">
      <dgm:prSet/>
      <dgm:spPr/>
      <dgm:t>
        <a:bodyPr/>
        <a:lstStyle/>
        <a:p>
          <a:endParaRPr lang="en-US"/>
        </a:p>
      </dgm:t>
    </dgm:pt>
    <dgm:pt modelId="{94AB5BB4-A958-44DD-A8A3-19007748F926}" type="sibTrans" cxnId="{7E52E8DB-ACA0-4779-A022-9CCF743ACFA4}">
      <dgm:prSet/>
      <dgm:spPr/>
      <dgm:t>
        <a:bodyPr/>
        <a:lstStyle/>
        <a:p>
          <a:endParaRPr lang="en-US"/>
        </a:p>
      </dgm:t>
    </dgm:pt>
    <dgm:pt modelId="{AD8D3B0E-7078-4790-9093-EF798A33A735}">
      <dgm:prSet/>
      <dgm:spPr/>
      <dgm:t>
        <a:bodyPr/>
        <a:lstStyle/>
        <a:p>
          <a:pPr>
            <a:defRPr cap="all"/>
          </a:pPr>
          <a:r>
            <a:rPr lang="it-IT"/>
            <a:t>INCENTIVARE SICUREZZA STRADALE</a:t>
          </a:r>
          <a:endParaRPr lang="en-US"/>
        </a:p>
      </dgm:t>
    </dgm:pt>
    <dgm:pt modelId="{DD84F15E-1BE4-49EE-9AFE-4F4B0F47F7DF}" type="parTrans" cxnId="{83D97BAB-7873-452A-8E05-4E6E13C56F7D}">
      <dgm:prSet/>
      <dgm:spPr/>
      <dgm:t>
        <a:bodyPr/>
        <a:lstStyle/>
        <a:p>
          <a:endParaRPr lang="en-US"/>
        </a:p>
      </dgm:t>
    </dgm:pt>
    <dgm:pt modelId="{8817D2D7-C07C-4E58-8EF6-21D09C600849}" type="sibTrans" cxnId="{83D97BAB-7873-452A-8E05-4E6E13C56F7D}">
      <dgm:prSet/>
      <dgm:spPr/>
      <dgm:t>
        <a:bodyPr/>
        <a:lstStyle/>
        <a:p>
          <a:endParaRPr lang="en-US"/>
        </a:p>
      </dgm:t>
    </dgm:pt>
    <dgm:pt modelId="{2B3B0327-D928-499B-A2A8-915310CCF6E8}">
      <dgm:prSet/>
      <dgm:spPr/>
      <dgm:t>
        <a:bodyPr/>
        <a:lstStyle/>
        <a:p>
          <a:pPr>
            <a:defRPr cap="all"/>
          </a:pPr>
          <a:r>
            <a:rPr lang="it-IT"/>
            <a:t>FAR EVINCERE LE CRITICITA’ CHE CAUSANO GLI INCIDENTI</a:t>
          </a:r>
          <a:endParaRPr lang="en-US"/>
        </a:p>
      </dgm:t>
    </dgm:pt>
    <dgm:pt modelId="{286AD8B8-CDFF-4942-9717-D307C0685085}" type="parTrans" cxnId="{D4C78851-F21A-44C5-829C-D063954B53CC}">
      <dgm:prSet/>
      <dgm:spPr/>
      <dgm:t>
        <a:bodyPr/>
        <a:lstStyle/>
        <a:p>
          <a:endParaRPr lang="en-US"/>
        </a:p>
      </dgm:t>
    </dgm:pt>
    <dgm:pt modelId="{05AFAEB6-9477-4884-8A38-A68A70B00052}" type="sibTrans" cxnId="{D4C78851-F21A-44C5-829C-D063954B53CC}">
      <dgm:prSet/>
      <dgm:spPr/>
      <dgm:t>
        <a:bodyPr/>
        <a:lstStyle/>
        <a:p>
          <a:endParaRPr lang="en-US"/>
        </a:p>
      </dgm:t>
    </dgm:pt>
    <dgm:pt modelId="{249A022F-0A79-409A-A358-D5D349B0D98D}">
      <dgm:prSet/>
      <dgm:spPr/>
      <dgm:t>
        <a:bodyPr/>
        <a:lstStyle/>
        <a:p>
          <a:pPr>
            <a:defRPr cap="all"/>
          </a:pPr>
          <a:r>
            <a:rPr lang="it-IT"/>
            <a:t>FORNIRE VISUALIZZAZIONI ESPRESSIVE ED EFFICACI PER IL TASK</a:t>
          </a:r>
          <a:endParaRPr lang="en-US"/>
        </a:p>
      </dgm:t>
    </dgm:pt>
    <dgm:pt modelId="{F7148F77-24D7-4522-92D1-B66394418FA6}" type="parTrans" cxnId="{51EF28A4-F673-4F47-B673-C8FD77CB4E78}">
      <dgm:prSet/>
      <dgm:spPr/>
      <dgm:t>
        <a:bodyPr/>
        <a:lstStyle/>
        <a:p>
          <a:endParaRPr lang="en-US"/>
        </a:p>
      </dgm:t>
    </dgm:pt>
    <dgm:pt modelId="{EBF81323-89FC-40D6-9EDF-7CD0D613C259}" type="sibTrans" cxnId="{51EF28A4-F673-4F47-B673-C8FD77CB4E78}">
      <dgm:prSet/>
      <dgm:spPr/>
      <dgm:t>
        <a:bodyPr/>
        <a:lstStyle/>
        <a:p>
          <a:endParaRPr lang="en-US"/>
        </a:p>
      </dgm:t>
    </dgm:pt>
    <dgm:pt modelId="{DD7BEBB0-D09D-49B3-BC29-29C2CB38014B}" type="pres">
      <dgm:prSet presAssocID="{EA156722-9B04-419C-86EA-0699DF5CF339}" presName="root" presStyleCnt="0">
        <dgm:presLayoutVars>
          <dgm:dir/>
          <dgm:resizeHandles val="exact"/>
        </dgm:presLayoutVars>
      </dgm:prSet>
      <dgm:spPr/>
    </dgm:pt>
    <dgm:pt modelId="{446C795A-2546-4DF8-8AF8-EE4E1395567F}" type="pres">
      <dgm:prSet presAssocID="{40028C43-D4A6-4840-BB7D-70C71EF2CAFC}" presName="compNode" presStyleCnt="0"/>
      <dgm:spPr/>
    </dgm:pt>
    <dgm:pt modelId="{CB66CA67-F274-4E6F-9156-977915ED2CCE}" type="pres">
      <dgm:prSet presAssocID="{40028C43-D4A6-4840-BB7D-70C71EF2CAF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F09B11A-D7FF-4BE5-B208-08C8B038EF14}" type="pres">
      <dgm:prSet presAssocID="{40028C43-D4A6-4840-BB7D-70C71EF2CA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viso"/>
        </a:ext>
      </dgm:extLst>
    </dgm:pt>
    <dgm:pt modelId="{4F40B91D-B319-42F5-9116-144CC2871D72}" type="pres">
      <dgm:prSet presAssocID="{40028C43-D4A6-4840-BB7D-70C71EF2CAFC}" presName="spaceRect" presStyleCnt="0"/>
      <dgm:spPr/>
    </dgm:pt>
    <dgm:pt modelId="{E7371BF2-4FA6-4724-A066-706AAD82CC5B}" type="pres">
      <dgm:prSet presAssocID="{40028C43-D4A6-4840-BB7D-70C71EF2CAFC}" presName="textRect" presStyleLbl="revTx" presStyleIdx="0" presStyleCnt="4">
        <dgm:presLayoutVars>
          <dgm:chMax val="1"/>
          <dgm:chPref val="1"/>
        </dgm:presLayoutVars>
      </dgm:prSet>
      <dgm:spPr/>
    </dgm:pt>
    <dgm:pt modelId="{8C462859-CA2A-45A5-BC07-B0EEBF0E0BAD}" type="pres">
      <dgm:prSet presAssocID="{94AB5BB4-A958-44DD-A8A3-19007748F926}" presName="sibTrans" presStyleCnt="0"/>
      <dgm:spPr/>
    </dgm:pt>
    <dgm:pt modelId="{4EF94A42-0AD4-4FA9-AC0B-62B1DBBAF0B6}" type="pres">
      <dgm:prSet presAssocID="{AD8D3B0E-7078-4790-9093-EF798A33A735}" presName="compNode" presStyleCnt="0"/>
      <dgm:spPr/>
    </dgm:pt>
    <dgm:pt modelId="{5E56F211-F430-4648-AA7D-D51553014634}" type="pres">
      <dgm:prSet presAssocID="{AD8D3B0E-7078-4790-9093-EF798A33A73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333D49-167E-4E3A-B51E-7940653BA284}" type="pres">
      <dgm:prSet presAssocID="{AD8D3B0E-7078-4790-9093-EF798A33A7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ca"/>
        </a:ext>
      </dgm:extLst>
    </dgm:pt>
    <dgm:pt modelId="{67F363CC-950E-4336-B054-24CEE10160EF}" type="pres">
      <dgm:prSet presAssocID="{AD8D3B0E-7078-4790-9093-EF798A33A735}" presName="spaceRect" presStyleCnt="0"/>
      <dgm:spPr/>
    </dgm:pt>
    <dgm:pt modelId="{0C4F9200-41B6-4F3C-90C0-B6A816BEC6E3}" type="pres">
      <dgm:prSet presAssocID="{AD8D3B0E-7078-4790-9093-EF798A33A735}" presName="textRect" presStyleLbl="revTx" presStyleIdx="1" presStyleCnt="4">
        <dgm:presLayoutVars>
          <dgm:chMax val="1"/>
          <dgm:chPref val="1"/>
        </dgm:presLayoutVars>
      </dgm:prSet>
      <dgm:spPr/>
    </dgm:pt>
    <dgm:pt modelId="{7688DA82-BB90-41AA-AFF4-A4B1A86A81AF}" type="pres">
      <dgm:prSet presAssocID="{8817D2D7-C07C-4E58-8EF6-21D09C600849}" presName="sibTrans" presStyleCnt="0"/>
      <dgm:spPr/>
    </dgm:pt>
    <dgm:pt modelId="{005BA0A5-E7C9-42F1-8016-16BE8512CBAD}" type="pres">
      <dgm:prSet presAssocID="{2B3B0327-D928-499B-A2A8-915310CCF6E8}" presName="compNode" presStyleCnt="0"/>
      <dgm:spPr/>
    </dgm:pt>
    <dgm:pt modelId="{08DC4CED-7D5B-4518-AAC2-651516D602FC}" type="pres">
      <dgm:prSet presAssocID="{2B3B0327-D928-499B-A2A8-915310CCF6E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2FE397D-427A-4454-A10B-8D6F809A35B2}" type="pres">
      <dgm:prSet presAssocID="{2B3B0327-D928-499B-A2A8-915310CCF6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C07D56D6-59D9-4711-986D-C30DCE472E86}" type="pres">
      <dgm:prSet presAssocID="{2B3B0327-D928-499B-A2A8-915310CCF6E8}" presName="spaceRect" presStyleCnt="0"/>
      <dgm:spPr/>
    </dgm:pt>
    <dgm:pt modelId="{6956411D-6181-4F9F-B9F2-31C3214C2041}" type="pres">
      <dgm:prSet presAssocID="{2B3B0327-D928-499B-A2A8-915310CCF6E8}" presName="textRect" presStyleLbl="revTx" presStyleIdx="2" presStyleCnt="4">
        <dgm:presLayoutVars>
          <dgm:chMax val="1"/>
          <dgm:chPref val="1"/>
        </dgm:presLayoutVars>
      </dgm:prSet>
      <dgm:spPr/>
    </dgm:pt>
    <dgm:pt modelId="{5378AA8C-929E-484B-A003-FEA2092EDF15}" type="pres">
      <dgm:prSet presAssocID="{05AFAEB6-9477-4884-8A38-A68A70B00052}" presName="sibTrans" presStyleCnt="0"/>
      <dgm:spPr/>
    </dgm:pt>
    <dgm:pt modelId="{A2A1D65E-6D4B-417B-8689-49F2C718B199}" type="pres">
      <dgm:prSet presAssocID="{249A022F-0A79-409A-A358-D5D349B0D98D}" presName="compNode" presStyleCnt="0"/>
      <dgm:spPr/>
    </dgm:pt>
    <dgm:pt modelId="{CAF325D0-B003-4A5F-8CEC-CB79EE5B2A3A}" type="pres">
      <dgm:prSet presAssocID="{249A022F-0A79-409A-A358-D5D349B0D98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4EED937-53F1-401D-9C82-FE86DD0F068B}" type="pres">
      <dgm:prSet presAssocID="{249A022F-0A79-409A-A358-D5D349B0D9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cchio"/>
        </a:ext>
      </dgm:extLst>
    </dgm:pt>
    <dgm:pt modelId="{7D5DA77F-B03C-41A2-9056-564F8E4C3F81}" type="pres">
      <dgm:prSet presAssocID="{249A022F-0A79-409A-A358-D5D349B0D98D}" presName="spaceRect" presStyleCnt="0"/>
      <dgm:spPr/>
    </dgm:pt>
    <dgm:pt modelId="{56B7C2F2-172C-4216-BB2C-A88A5F79B23B}" type="pres">
      <dgm:prSet presAssocID="{249A022F-0A79-409A-A358-D5D349B0D9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895AC1C-90DB-49C2-8DCE-A96160CF4D96}" type="presOf" srcId="{AD8D3B0E-7078-4790-9093-EF798A33A735}" destId="{0C4F9200-41B6-4F3C-90C0-B6A816BEC6E3}" srcOrd="0" destOrd="0" presId="urn:microsoft.com/office/officeart/2018/5/layout/IconLeafLabelList"/>
    <dgm:cxn modelId="{554A6B2C-85CF-4BBA-8F7D-BC1B90822823}" type="presOf" srcId="{249A022F-0A79-409A-A358-D5D349B0D98D}" destId="{56B7C2F2-172C-4216-BB2C-A88A5F79B23B}" srcOrd="0" destOrd="0" presId="urn:microsoft.com/office/officeart/2018/5/layout/IconLeafLabelList"/>
    <dgm:cxn modelId="{33DF8E33-76EE-4AA9-9AE8-9167CFFB0858}" type="presOf" srcId="{40028C43-D4A6-4840-BB7D-70C71EF2CAFC}" destId="{E7371BF2-4FA6-4724-A066-706AAD82CC5B}" srcOrd="0" destOrd="0" presId="urn:microsoft.com/office/officeart/2018/5/layout/IconLeafLabelList"/>
    <dgm:cxn modelId="{C7F46D38-7F2C-4924-87EB-01E8CD15FEE1}" type="presOf" srcId="{EA156722-9B04-419C-86EA-0699DF5CF339}" destId="{DD7BEBB0-D09D-49B3-BC29-29C2CB38014B}" srcOrd="0" destOrd="0" presId="urn:microsoft.com/office/officeart/2018/5/layout/IconLeafLabelList"/>
    <dgm:cxn modelId="{D4C78851-F21A-44C5-829C-D063954B53CC}" srcId="{EA156722-9B04-419C-86EA-0699DF5CF339}" destId="{2B3B0327-D928-499B-A2A8-915310CCF6E8}" srcOrd="2" destOrd="0" parTransId="{286AD8B8-CDFF-4942-9717-D307C0685085}" sibTransId="{05AFAEB6-9477-4884-8A38-A68A70B00052}"/>
    <dgm:cxn modelId="{D7A04C91-5641-4ED0-A511-C3608B398347}" type="presOf" srcId="{2B3B0327-D928-499B-A2A8-915310CCF6E8}" destId="{6956411D-6181-4F9F-B9F2-31C3214C2041}" srcOrd="0" destOrd="0" presId="urn:microsoft.com/office/officeart/2018/5/layout/IconLeafLabelList"/>
    <dgm:cxn modelId="{51EF28A4-F673-4F47-B673-C8FD77CB4E78}" srcId="{EA156722-9B04-419C-86EA-0699DF5CF339}" destId="{249A022F-0A79-409A-A358-D5D349B0D98D}" srcOrd="3" destOrd="0" parTransId="{F7148F77-24D7-4522-92D1-B66394418FA6}" sibTransId="{EBF81323-89FC-40D6-9EDF-7CD0D613C259}"/>
    <dgm:cxn modelId="{83D97BAB-7873-452A-8E05-4E6E13C56F7D}" srcId="{EA156722-9B04-419C-86EA-0699DF5CF339}" destId="{AD8D3B0E-7078-4790-9093-EF798A33A735}" srcOrd="1" destOrd="0" parTransId="{DD84F15E-1BE4-49EE-9AFE-4F4B0F47F7DF}" sibTransId="{8817D2D7-C07C-4E58-8EF6-21D09C600849}"/>
    <dgm:cxn modelId="{7E52E8DB-ACA0-4779-A022-9CCF743ACFA4}" srcId="{EA156722-9B04-419C-86EA-0699DF5CF339}" destId="{40028C43-D4A6-4840-BB7D-70C71EF2CAFC}" srcOrd="0" destOrd="0" parTransId="{0618AC53-76A1-4F25-B77F-4767C9BF6E3E}" sibTransId="{94AB5BB4-A958-44DD-A8A3-19007748F926}"/>
    <dgm:cxn modelId="{4475D5A5-29D6-4DD7-B630-B83115C83E6B}" type="presParOf" srcId="{DD7BEBB0-D09D-49B3-BC29-29C2CB38014B}" destId="{446C795A-2546-4DF8-8AF8-EE4E1395567F}" srcOrd="0" destOrd="0" presId="urn:microsoft.com/office/officeart/2018/5/layout/IconLeafLabelList"/>
    <dgm:cxn modelId="{746CF6B6-2068-4714-89F2-44F788D071BE}" type="presParOf" srcId="{446C795A-2546-4DF8-8AF8-EE4E1395567F}" destId="{CB66CA67-F274-4E6F-9156-977915ED2CCE}" srcOrd="0" destOrd="0" presId="urn:microsoft.com/office/officeart/2018/5/layout/IconLeafLabelList"/>
    <dgm:cxn modelId="{B624060E-7720-4F90-B921-6C1B5BF02C0C}" type="presParOf" srcId="{446C795A-2546-4DF8-8AF8-EE4E1395567F}" destId="{7F09B11A-D7FF-4BE5-B208-08C8B038EF14}" srcOrd="1" destOrd="0" presId="urn:microsoft.com/office/officeart/2018/5/layout/IconLeafLabelList"/>
    <dgm:cxn modelId="{21ADCFB4-3729-4496-9A7B-5F08FBF6F87D}" type="presParOf" srcId="{446C795A-2546-4DF8-8AF8-EE4E1395567F}" destId="{4F40B91D-B319-42F5-9116-144CC2871D72}" srcOrd="2" destOrd="0" presId="urn:microsoft.com/office/officeart/2018/5/layout/IconLeafLabelList"/>
    <dgm:cxn modelId="{B02C9A17-9CB7-4D33-9C5B-0248EE963DD7}" type="presParOf" srcId="{446C795A-2546-4DF8-8AF8-EE4E1395567F}" destId="{E7371BF2-4FA6-4724-A066-706AAD82CC5B}" srcOrd="3" destOrd="0" presId="urn:microsoft.com/office/officeart/2018/5/layout/IconLeafLabelList"/>
    <dgm:cxn modelId="{2CDA29FB-FA8A-49C3-941D-28C9A05BA7B7}" type="presParOf" srcId="{DD7BEBB0-D09D-49B3-BC29-29C2CB38014B}" destId="{8C462859-CA2A-45A5-BC07-B0EEBF0E0BAD}" srcOrd="1" destOrd="0" presId="urn:microsoft.com/office/officeart/2018/5/layout/IconLeafLabelList"/>
    <dgm:cxn modelId="{08A82F72-2A00-40FE-9E83-5E152BCC0E60}" type="presParOf" srcId="{DD7BEBB0-D09D-49B3-BC29-29C2CB38014B}" destId="{4EF94A42-0AD4-4FA9-AC0B-62B1DBBAF0B6}" srcOrd="2" destOrd="0" presId="urn:microsoft.com/office/officeart/2018/5/layout/IconLeafLabelList"/>
    <dgm:cxn modelId="{A6A52B81-C949-4F14-AE3D-2EA75BD545DF}" type="presParOf" srcId="{4EF94A42-0AD4-4FA9-AC0B-62B1DBBAF0B6}" destId="{5E56F211-F430-4648-AA7D-D51553014634}" srcOrd="0" destOrd="0" presId="urn:microsoft.com/office/officeart/2018/5/layout/IconLeafLabelList"/>
    <dgm:cxn modelId="{104C0489-3908-4477-8C61-C85F5AA86BE4}" type="presParOf" srcId="{4EF94A42-0AD4-4FA9-AC0B-62B1DBBAF0B6}" destId="{EE333D49-167E-4E3A-B51E-7940653BA284}" srcOrd="1" destOrd="0" presId="urn:microsoft.com/office/officeart/2018/5/layout/IconLeafLabelList"/>
    <dgm:cxn modelId="{19ED8F0D-CBDB-41DE-A2B9-97093688BC15}" type="presParOf" srcId="{4EF94A42-0AD4-4FA9-AC0B-62B1DBBAF0B6}" destId="{67F363CC-950E-4336-B054-24CEE10160EF}" srcOrd="2" destOrd="0" presId="urn:microsoft.com/office/officeart/2018/5/layout/IconLeafLabelList"/>
    <dgm:cxn modelId="{F1A3482B-7F74-42F9-BE1C-B8B9AA9BE092}" type="presParOf" srcId="{4EF94A42-0AD4-4FA9-AC0B-62B1DBBAF0B6}" destId="{0C4F9200-41B6-4F3C-90C0-B6A816BEC6E3}" srcOrd="3" destOrd="0" presId="urn:microsoft.com/office/officeart/2018/5/layout/IconLeafLabelList"/>
    <dgm:cxn modelId="{8E6340F1-7B83-4872-82C7-5C2D4504A85A}" type="presParOf" srcId="{DD7BEBB0-D09D-49B3-BC29-29C2CB38014B}" destId="{7688DA82-BB90-41AA-AFF4-A4B1A86A81AF}" srcOrd="3" destOrd="0" presId="urn:microsoft.com/office/officeart/2018/5/layout/IconLeafLabelList"/>
    <dgm:cxn modelId="{E6B6C04F-A6BC-498A-83A4-156361180E72}" type="presParOf" srcId="{DD7BEBB0-D09D-49B3-BC29-29C2CB38014B}" destId="{005BA0A5-E7C9-42F1-8016-16BE8512CBAD}" srcOrd="4" destOrd="0" presId="urn:microsoft.com/office/officeart/2018/5/layout/IconLeafLabelList"/>
    <dgm:cxn modelId="{53B10245-7A90-4FD8-807A-D03466FD22EC}" type="presParOf" srcId="{005BA0A5-E7C9-42F1-8016-16BE8512CBAD}" destId="{08DC4CED-7D5B-4518-AAC2-651516D602FC}" srcOrd="0" destOrd="0" presId="urn:microsoft.com/office/officeart/2018/5/layout/IconLeafLabelList"/>
    <dgm:cxn modelId="{A23EB394-D387-42FA-9DB7-D9AF2EE1A342}" type="presParOf" srcId="{005BA0A5-E7C9-42F1-8016-16BE8512CBAD}" destId="{C2FE397D-427A-4454-A10B-8D6F809A35B2}" srcOrd="1" destOrd="0" presId="urn:microsoft.com/office/officeart/2018/5/layout/IconLeafLabelList"/>
    <dgm:cxn modelId="{4CC3BD64-6500-4EFB-9900-850AAAF57A04}" type="presParOf" srcId="{005BA0A5-E7C9-42F1-8016-16BE8512CBAD}" destId="{C07D56D6-59D9-4711-986D-C30DCE472E86}" srcOrd="2" destOrd="0" presId="urn:microsoft.com/office/officeart/2018/5/layout/IconLeafLabelList"/>
    <dgm:cxn modelId="{2E25F84E-4673-4485-9CB1-FB36A4B619C1}" type="presParOf" srcId="{005BA0A5-E7C9-42F1-8016-16BE8512CBAD}" destId="{6956411D-6181-4F9F-B9F2-31C3214C2041}" srcOrd="3" destOrd="0" presId="urn:microsoft.com/office/officeart/2018/5/layout/IconLeafLabelList"/>
    <dgm:cxn modelId="{FF5E57AA-50F8-48A4-990E-D69321571850}" type="presParOf" srcId="{DD7BEBB0-D09D-49B3-BC29-29C2CB38014B}" destId="{5378AA8C-929E-484B-A003-FEA2092EDF15}" srcOrd="5" destOrd="0" presId="urn:microsoft.com/office/officeart/2018/5/layout/IconLeafLabelList"/>
    <dgm:cxn modelId="{AD4AB159-9CB4-4966-BCB9-0895B9A7EBFD}" type="presParOf" srcId="{DD7BEBB0-D09D-49B3-BC29-29C2CB38014B}" destId="{A2A1D65E-6D4B-417B-8689-49F2C718B199}" srcOrd="6" destOrd="0" presId="urn:microsoft.com/office/officeart/2018/5/layout/IconLeafLabelList"/>
    <dgm:cxn modelId="{FDB6309C-7F91-4A9C-8CE6-A8CA3381896E}" type="presParOf" srcId="{A2A1D65E-6D4B-417B-8689-49F2C718B199}" destId="{CAF325D0-B003-4A5F-8CEC-CB79EE5B2A3A}" srcOrd="0" destOrd="0" presId="urn:microsoft.com/office/officeart/2018/5/layout/IconLeafLabelList"/>
    <dgm:cxn modelId="{8C9EAC7A-9C64-49B5-B9C5-A976F3EE168F}" type="presParOf" srcId="{A2A1D65E-6D4B-417B-8689-49F2C718B199}" destId="{B4EED937-53F1-401D-9C82-FE86DD0F068B}" srcOrd="1" destOrd="0" presId="urn:microsoft.com/office/officeart/2018/5/layout/IconLeafLabelList"/>
    <dgm:cxn modelId="{C7E372D3-3625-4388-903E-E7BE8F19CD0A}" type="presParOf" srcId="{A2A1D65E-6D4B-417B-8689-49F2C718B199}" destId="{7D5DA77F-B03C-41A2-9056-564F8E4C3F81}" srcOrd="2" destOrd="0" presId="urn:microsoft.com/office/officeart/2018/5/layout/IconLeafLabelList"/>
    <dgm:cxn modelId="{3FD7F443-78EB-4E4D-9C3A-E7ED31DAC37F}" type="presParOf" srcId="{A2A1D65E-6D4B-417B-8689-49F2C718B199}" destId="{56B7C2F2-172C-4216-BB2C-A88A5F79B23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186917-FBD9-4086-9E9F-A770495206F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99C30F-212B-45FE-A355-BA7B0A70FA16}">
      <dgm:prSet/>
      <dgm:spPr/>
      <dgm:t>
        <a:bodyPr/>
        <a:lstStyle/>
        <a:p>
          <a:r>
            <a:rPr lang="it-IT" dirty="0"/>
            <a:t>«</a:t>
          </a:r>
          <a:r>
            <a:rPr lang="it-IT" dirty="0" err="1"/>
            <a:t>Overview</a:t>
          </a:r>
          <a:r>
            <a:rPr lang="it-IT" dirty="0"/>
            <a:t>, zoom &amp; filter, </a:t>
          </a:r>
          <a:r>
            <a:rPr lang="it-IT" dirty="0" err="1"/>
            <a:t>details</a:t>
          </a:r>
          <a:r>
            <a:rPr lang="it-IT" dirty="0"/>
            <a:t>-on-demand» </a:t>
          </a:r>
          <a:endParaRPr lang="en-US" dirty="0"/>
        </a:p>
      </dgm:t>
    </dgm:pt>
    <dgm:pt modelId="{82CB9519-3B29-46B0-999A-8A9669A38A5F}" type="parTrans" cxnId="{E923DD56-24A4-4B0B-A02C-97531F3F9FAA}">
      <dgm:prSet/>
      <dgm:spPr/>
      <dgm:t>
        <a:bodyPr/>
        <a:lstStyle/>
        <a:p>
          <a:endParaRPr lang="en-US"/>
        </a:p>
      </dgm:t>
    </dgm:pt>
    <dgm:pt modelId="{993ACA15-A83F-4296-BFDF-6A01158AA002}" type="sibTrans" cxnId="{E923DD56-24A4-4B0B-A02C-97531F3F9FAA}">
      <dgm:prSet/>
      <dgm:spPr/>
      <dgm:t>
        <a:bodyPr/>
        <a:lstStyle/>
        <a:p>
          <a:endParaRPr lang="en-US"/>
        </a:p>
      </dgm:t>
    </dgm:pt>
    <dgm:pt modelId="{EA7A9058-0F84-4B01-834A-AC934BD0AAE4}">
      <dgm:prSet/>
      <dgm:spPr/>
      <dgm:t>
        <a:bodyPr/>
        <a:lstStyle/>
        <a:p>
          <a:r>
            <a:rPr lang="it-IT"/>
            <a:t>Visualizzazione rapida e coinvolgente</a:t>
          </a:r>
          <a:endParaRPr lang="en-US"/>
        </a:p>
      </dgm:t>
    </dgm:pt>
    <dgm:pt modelId="{AA87353F-F5D1-44C6-916D-F6D6F9B7F56C}" type="parTrans" cxnId="{3760E0E9-F937-4A22-898C-6FEE87AC3F56}">
      <dgm:prSet/>
      <dgm:spPr/>
      <dgm:t>
        <a:bodyPr/>
        <a:lstStyle/>
        <a:p>
          <a:endParaRPr lang="en-US"/>
        </a:p>
      </dgm:t>
    </dgm:pt>
    <dgm:pt modelId="{06B91B46-E6C6-4B0F-AFDC-BE73B64DBF7A}" type="sibTrans" cxnId="{3760E0E9-F937-4A22-898C-6FEE87AC3F56}">
      <dgm:prSet/>
      <dgm:spPr/>
      <dgm:t>
        <a:bodyPr/>
        <a:lstStyle/>
        <a:p>
          <a:endParaRPr lang="en-US"/>
        </a:p>
      </dgm:t>
    </dgm:pt>
    <dgm:pt modelId="{DB4D7AF6-3E48-46FA-AA57-013EBCA04B2E}">
      <dgm:prSet/>
      <dgm:spPr/>
      <dgm:t>
        <a:bodyPr/>
        <a:lstStyle/>
        <a:p>
          <a:r>
            <a:rPr lang="it-IT"/>
            <a:t>Visualizzazione che incoraggi l’esplorazione</a:t>
          </a:r>
          <a:endParaRPr lang="en-US"/>
        </a:p>
      </dgm:t>
    </dgm:pt>
    <dgm:pt modelId="{E92946D6-F0D9-472F-B211-658764FD3B5E}" type="parTrans" cxnId="{30E3AF9A-A845-4707-8F0A-73942472125F}">
      <dgm:prSet/>
      <dgm:spPr/>
      <dgm:t>
        <a:bodyPr/>
        <a:lstStyle/>
        <a:p>
          <a:endParaRPr lang="en-US"/>
        </a:p>
      </dgm:t>
    </dgm:pt>
    <dgm:pt modelId="{92F32C90-C063-4743-A6F8-4FBA17ABC196}" type="sibTrans" cxnId="{30E3AF9A-A845-4707-8F0A-73942472125F}">
      <dgm:prSet/>
      <dgm:spPr/>
      <dgm:t>
        <a:bodyPr/>
        <a:lstStyle/>
        <a:p>
          <a:endParaRPr lang="en-US"/>
        </a:p>
      </dgm:t>
    </dgm:pt>
    <dgm:pt modelId="{EE080B39-B266-4316-939F-C2F2D3860055}">
      <dgm:prSet/>
      <dgm:spPr/>
      <dgm:t>
        <a:bodyPr/>
        <a:lstStyle/>
        <a:p>
          <a:r>
            <a:rPr lang="it-IT"/>
            <a:t>Visualizzazione scorrevole grazie a un puntatore (nessuna scrittura)</a:t>
          </a:r>
          <a:endParaRPr lang="en-US"/>
        </a:p>
      </dgm:t>
    </dgm:pt>
    <dgm:pt modelId="{DCC7B732-DBEC-421E-85FA-B1DA4538EA98}" type="parTrans" cxnId="{90F5A363-34F2-46E4-8FD8-A9F2D3632D10}">
      <dgm:prSet/>
      <dgm:spPr/>
      <dgm:t>
        <a:bodyPr/>
        <a:lstStyle/>
        <a:p>
          <a:endParaRPr lang="en-US"/>
        </a:p>
      </dgm:t>
    </dgm:pt>
    <dgm:pt modelId="{10FA284A-8105-48F7-A1EB-D78B572059F7}" type="sibTrans" cxnId="{90F5A363-34F2-46E4-8FD8-A9F2D3632D10}">
      <dgm:prSet/>
      <dgm:spPr/>
      <dgm:t>
        <a:bodyPr/>
        <a:lstStyle/>
        <a:p>
          <a:endParaRPr lang="en-US"/>
        </a:p>
      </dgm:t>
    </dgm:pt>
    <dgm:pt modelId="{61A4A934-C857-4F46-83AE-51CCDB90B44E}" type="pres">
      <dgm:prSet presAssocID="{40186917-FBD9-4086-9E9F-A770495206F2}" presName="outerComposite" presStyleCnt="0">
        <dgm:presLayoutVars>
          <dgm:chMax val="5"/>
          <dgm:dir/>
          <dgm:resizeHandles val="exact"/>
        </dgm:presLayoutVars>
      </dgm:prSet>
      <dgm:spPr/>
    </dgm:pt>
    <dgm:pt modelId="{81BA3449-EF70-4F02-8F2F-1A4387F146D0}" type="pres">
      <dgm:prSet presAssocID="{40186917-FBD9-4086-9E9F-A770495206F2}" presName="dummyMaxCanvas" presStyleCnt="0">
        <dgm:presLayoutVars/>
      </dgm:prSet>
      <dgm:spPr/>
    </dgm:pt>
    <dgm:pt modelId="{C632CA6A-1C25-4728-95A3-DF7FD108EF26}" type="pres">
      <dgm:prSet presAssocID="{40186917-FBD9-4086-9E9F-A770495206F2}" presName="FourNodes_1" presStyleLbl="node1" presStyleIdx="0" presStyleCnt="4">
        <dgm:presLayoutVars>
          <dgm:bulletEnabled val="1"/>
        </dgm:presLayoutVars>
      </dgm:prSet>
      <dgm:spPr/>
    </dgm:pt>
    <dgm:pt modelId="{BCD8CA6B-EE44-4A9F-85F9-95E2DEFFDB63}" type="pres">
      <dgm:prSet presAssocID="{40186917-FBD9-4086-9E9F-A770495206F2}" presName="FourNodes_2" presStyleLbl="node1" presStyleIdx="1" presStyleCnt="4">
        <dgm:presLayoutVars>
          <dgm:bulletEnabled val="1"/>
        </dgm:presLayoutVars>
      </dgm:prSet>
      <dgm:spPr/>
    </dgm:pt>
    <dgm:pt modelId="{954E0AB3-C28D-4082-B036-71909C2A57DB}" type="pres">
      <dgm:prSet presAssocID="{40186917-FBD9-4086-9E9F-A770495206F2}" presName="FourNodes_3" presStyleLbl="node1" presStyleIdx="2" presStyleCnt="4">
        <dgm:presLayoutVars>
          <dgm:bulletEnabled val="1"/>
        </dgm:presLayoutVars>
      </dgm:prSet>
      <dgm:spPr/>
    </dgm:pt>
    <dgm:pt modelId="{6E38E774-9720-4C25-A8E8-55ADD9B36D05}" type="pres">
      <dgm:prSet presAssocID="{40186917-FBD9-4086-9E9F-A770495206F2}" presName="FourNodes_4" presStyleLbl="node1" presStyleIdx="3" presStyleCnt="4">
        <dgm:presLayoutVars>
          <dgm:bulletEnabled val="1"/>
        </dgm:presLayoutVars>
      </dgm:prSet>
      <dgm:spPr/>
    </dgm:pt>
    <dgm:pt modelId="{CBD5562A-BB8E-43CB-A24D-EB919759E84F}" type="pres">
      <dgm:prSet presAssocID="{40186917-FBD9-4086-9E9F-A770495206F2}" presName="FourConn_1-2" presStyleLbl="fgAccFollowNode1" presStyleIdx="0" presStyleCnt="3">
        <dgm:presLayoutVars>
          <dgm:bulletEnabled val="1"/>
        </dgm:presLayoutVars>
      </dgm:prSet>
      <dgm:spPr/>
    </dgm:pt>
    <dgm:pt modelId="{1DD62086-1CB3-4355-8982-EEC66043107B}" type="pres">
      <dgm:prSet presAssocID="{40186917-FBD9-4086-9E9F-A770495206F2}" presName="FourConn_2-3" presStyleLbl="fgAccFollowNode1" presStyleIdx="1" presStyleCnt="3">
        <dgm:presLayoutVars>
          <dgm:bulletEnabled val="1"/>
        </dgm:presLayoutVars>
      </dgm:prSet>
      <dgm:spPr/>
    </dgm:pt>
    <dgm:pt modelId="{82B69154-CBCE-4181-9F6E-F53734689A07}" type="pres">
      <dgm:prSet presAssocID="{40186917-FBD9-4086-9E9F-A770495206F2}" presName="FourConn_3-4" presStyleLbl="fgAccFollowNode1" presStyleIdx="2" presStyleCnt="3">
        <dgm:presLayoutVars>
          <dgm:bulletEnabled val="1"/>
        </dgm:presLayoutVars>
      </dgm:prSet>
      <dgm:spPr/>
    </dgm:pt>
    <dgm:pt modelId="{11D11AF0-9FD1-46D8-A2B4-0D3CB396E3B1}" type="pres">
      <dgm:prSet presAssocID="{40186917-FBD9-4086-9E9F-A770495206F2}" presName="FourNodes_1_text" presStyleLbl="node1" presStyleIdx="3" presStyleCnt="4">
        <dgm:presLayoutVars>
          <dgm:bulletEnabled val="1"/>
        </dgm:presLayoutVars>
      </dgm:prSet>
      <dgm:spPr/>
    </dgm:pt>
    <dgm:pt modelId="{CA6DE0EE-B80B-4C53-8308-33C5982C3DE2}" type="pres">
      <dgm:prSet presAssocID="{40186917-FBD9-4086-9E9F-A770495206F2}" presName="FourNodes_2_text" presStyleLbl="node1" presStyleIdx="3" presStyleCnt="4">
        <dgm:presLayoutVars>
          <dgm:bulletEnabled val="1"/>
        </dgm:presLayoutVars>
      </dgm:prSet>
      <dgm:spPr/>
    </dgm:pt>
    <dgm:pt modelId="{AC93C1C9-984E-47DA-921D-3ED0A40038E0}" type="pres">
      <dgm:prSet presAssocID="{40186917-FBD9-4086-9E9F-A770495206F2}" presName="FourNodes_3_text" presStyleLbl="node1" presStyleIdx="3" presStyleCnt="4">
        <dgm:presLayoutVars>
          <dgm:bulletEnabled val="1"/>
        </dgm:presLayoutVars>
      </dgm:prSet>
      <dgm:spPr/>
    </dgm:pt>
    <dgm:pt modelId="{3067B098-839C-4510-B246-4C340EEBA5FE}" type="pres">
      <dgm:prSet presAssocID="{40186917-FBD9-4086-9E9F-A770495206F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D6EBE11-940F-46B1-9704-CBCDCF532364}" type="presOf" srcId="{DB4D7AF6-3E48-46FA-AA57-013EBCA04B2E}" destId="{AC93C1C9-984E-47DA-921D-3ED0A40038E0}" srcOrd="1" destOrd="0" presId="urn:microsoft.com/office/officeart/2005/8/layout/vProcess5"/>
    <dgm:cxn modelId="{C019DB2E-65DD-4E91-ADF4-779A9529F5DE}" type="presOf" srcId="{993ACA15-A83F-4296-BFDF-6A01158AA002}" destId="{CBD5562A-BB8E-43CB-A24D-EB919759E84F}" srcOrd="0" destOrd="0" presId="urn:microsoft.com/office/officeart/2005/8/layout/vProcess5"/>
    <dgm:cxn modelId="{90F5A363-34F2-46E4-8FD8-A9F2D3632D10}" srcId="{40186917-FBD9-4086-9E9F-A770495206F2}" destId="{EE080B39-B266-4316-939F-C2F2D3860055}" srcOrd="3" destOrd="0" parTransId="{DCC7B732-DBEC-421E-85FA-B1DA4538EA98}" sibTransId="{10FA284A-8105-48F7-A1EB-D78B572059F7}"/>
    <dgm:cxn modelId="{B9413F46-4C50-4F3E-9AD4-332429A16C12}" type="presOf" srcId="{DB4D7AF6-3E48-46FA-AA57-013EBCA04B2E}" destId="{954E0AB3-C28D-4082-B036-71909C2A57DB}" srcOrd="0" destOrd="0" presId="urn:microsoft.com/office/officeart/2005/8/layout/vProcess5"/>
    <dgm:cxn modelId="{29ADB36D-9433-4A8F-8A59-5FD14B861B76}" type="presOf" srcId="{EA7A9058-0F84-4B01-834A-AC934BD0AAE4}" destId="{BCD8CA6B-EE44-4A9F-85F9-95E2DEFFDB63}" srcOrd="0" destOrd="0" presId="urn:microsoft.com/office/officeart/2005/8/layout/vProcess5"/>
    <dgm:cxn modelId="{06483F4E-C252-4B18-8FC7-EDE5EE0B4BCE}" type="presOf" srcId="{D499C30F-212B-45FE-A355-BA7B0A70FA16}" destId="{C632CA6A-1C25-4728-95A3-DF7FD108EF26}" srcOrd="0" destOrd="0" presId="urn:microsoft.com/office/officeart/2005/8/layout/vProcess5"/>
    <dgm:cxn modelId="{E923DD56-24A4-4B0B-A02C-97531F3F9FAA}" srcId="{40186917-FBD9-4086-9E9F-A770495206F2}" destId="{D499C30F-212B-45FE-A355-BA7B0A70FA16}" srcOrd="0" destOrd="0" parTransId="{82CB9519-3B29-46B0-999A-8A9669A38A5F}" sibTransId="{993ACA15-A83F-4296-BFDF-6A01158AA002}"/>
    <dgm:cxn modelId="{15BA3258-70F1-4C3D-8260-0C94B169E0BF}" type="presOf" srcId="{92F32C90-C063-4743-A6F8-4FBA17ABC196}" destId="{82B69154-CBCE-4181-9F6E-F53734689A07}" srcOrd="0" destOrd="0" presId="urn:microsoft.com/office/officeart/2005/8/layout/vProcess5"/>
    <dgm:cxn modelId="{F671BA8B-EC1D-4AD4-968C-2D4943AC7306}" type="presOf" srcId="{EA7A9058-0F84-4B01-834A-AC934BD0AAE4}" destId="{CA6DE0EE-B80B-4C53-8308-33C5982C3DE2}" srcOrd="1" destOrd="0" presId="urn:microsoft.com/office/officeart/2005/8/layout/vProcess5"/>
    <dgm:cxn modelId="{6AADF08F-8236-4626-B5C9-1DB55C8422AB}" type="presOf" srcId="{EE080B39-B266-4316-939F-C2F2D3860055}" destId="{6E38E774-9720-4C25-A8E8-55ADD9B36D05}" srcOrd="0" destOrd="0" presId="urn:microsoft.com/office/officeart/2005/8/layout/vProcess5"/>
    <dgm:cxn modelId="{2D63D491-5C75-4618-B326-B296A09618A7}" type="presOf" srcId="{D499C30F-212B-45FE-A355-BA7B0A70FA16}" destId="{11D11AF0-9FD1-46D8-A2B4-0D3CB396E3B1}" srcOrd="1" destOrd="0" presId="urn:microsoft.com/office/officeart/2005/8/layout/vProcess5"/>
    <dgm:cxn modelId="{30E3AF9A-A845-4707-8F0A-73942472125F}" srcId="{40186917-FBD9-4086-9E9F-A770495206F2}" destId="{DB4D7AF6-3E48-46FA-AA57-013EBCA04B2E}" srcOrd="2" destOrd="0" parTransId="{E92946D6-F0D9-472F-B211-658764FD3B5E}" sibTransId="{92F32C90-C063-4743-A6F8-4FBA17ABC196}"/>
    <dgm:cxn modelId="{AF26D5A9-C8B3-4F4B-8AED-3AF7FE959C1F}" type="presOf" srcId="{40186917-FBD9-4086-9E9F-A770495206F2}" destId="{61A4A934-C857-4F46-83AE-51CCDB90B44E}" srcOrd="0" destOrd="0" presId="urn:microsoft.com/office/officeart/2005/8/layout/vProcess5"/>
    <dgm:cxn modelId="{EF9D4ADB-41E0-4F5C-8081-C3B1126F0016}" type="presOf" srcId="{EE080B39-B266-4316-939F-C2F2D3860055}" destId="{3067B098-839C-4510-B246-4C340EEBA5FE}" srcOrd="1" destOrd="0" presId="urn:microsoft.com/office/officeart/2005/8/layout/vProcess5"/>
    <dgm:cxn modelId="{C69C88DE-79C6-4715-AA62-956EEF640EE1}" type="presOf" srcId="{06B91B46-E6C6-4B0F-AFDC-BE73B64DBF7A}" destId="{1DD62086-1CB3-4355-8982-EEC66043107B}" srcOrd="0" destOrd="0" presId="urn:microsoft.com/office/officeart/2005/8/layout/vProcess5"/>
    <dgm:cxn modelId="{3760E0E9-F937-4A22-898C-6FEE87AC3F56}" srcId="{40186917-FBD9-4086-9E9F-A770495206F2}" destId="{EA7A9058-0F84-4B01-834A-AC934BD0AAE4}" srcOrd="1" destOrd="0" parTransId="{AA87353F-F5D1-44C6-916D-F6D6F9B7F56C}" sibTransId="{06B91B46-E6C6-4B0F-AFDC-BE73B64DBF7A}"/>
    <dgm:cxn modelId="{D1FCAD39-4D58-45AA-AC02-A469A9897F18}" type="presParOf" srcId="{61A4A934-C857-4F46-83AE-51CCDB90B44E}" destId="{81BA3449-EF70-4F02-8F2F-1A4387F146D0}" srcOrd="0" destOrd="0" presId="urn:microsoft.com/office/officeart/2005/8/layout/vProcess5"/>
    <dgm:cxn modelId="{EA744FAD-FD51-42F3-9DEA-2397E8FC5FE1}" type="presParOf" srcId="{61A4A934-C857-4F46-83AE-51CCDB90B44E}" destId="{C632CA6A-1C25-4728-95A3-DF7FD108EF26}" srcOrd="1" destOrd="0" presId="urn:microsoft.com/office/officeart/2005/8/layout/vProcess5"/>
    <dgm:cxn modelId="{FB926505-3395-4C24-966D-9A2BA5E6EF21}" type="presParOf" srcId="{61A4A934-C857-4F46-83AE-51CCDB90B44E}" destId="{BCD8CA6B-EE44-4A9F-85F9-95E2DEFFDB63}" srcOrd="2" destOrd="0" presId="urn:microsoft.com/office/officeart/2005/8/layout/vProcess5"/>
    <dgm:cxn modelId="{3C348EE2-862B-477C-BFC1-D62BB1E9B251}" type="presParOf" srcId="{61A4A934-C857-4F46-83AE-51CCDB90B44E}" destId="{954E0AB3-C28D-4082-B036-71909C2A57DB}" srcOrd="3" destOrd="0" presId="urn:microsoft.com/office/officeart/2005/8/layout/vProcess5"/>
    <dgm:cxn modelId="{BE671199-FF26-41B8-B7FA-BCCD9F03F3E8}" type="presParOf" srcId="{61A4A934-C857-4F46-83AE-51CCDB90B44E}" destId="{6E38E774-9720-4C25-A8E8-55ADD9B36D05}" srcOrd="4" destOrd="0" presId="urn:microsoft.com/office/officeart/2005/8/layout/vProcess5"/>
    <dgm:cxn modelId="{FD06BCE8-025E-4075-9A5C-3973BE8477AB}" type="presParOf" srcId="{61A4A934-C857-4F46-83AE-51CCDB90B44E}" destId="{CBD5562A-BB8E-43CB-A24D-EB919759E84F}" srcOrd="5" destOrd="0" presId="urn:microsoft.com/office/officeart/2005/8/layout/vProcess5"/>
    <dgm:cxn modelId="{5E134ED2-DEEE-4674-9529-84D53BE78B0C}" type="presParOf" srcId="{61A4A934-C857-4F46-83AE-51CCDB90B44E}" destId="{1DD62086-1CB3-4355-8982-EEC66043107B}" srcOrd="6" destOrd="0" presId="urn:microsoft.com/office/officeart/2005/8/layout/vProcess5"/>
    <dgm:cxn modelId="{C8685386-B38E-4626-99F6-DDFD0B2C6881}" type="presParOf" srcId="{61A4A934-C857-4F46-83AE-51CCDB90B44E}" destId="{82B69154-CBCE-4181-9F6E-F53734689A07}" srcOrd="7" destOrd="0" presId="urn:microsoft.com/office/officeart/2005/8/layout/vProcess5"/>
    <dgm:cxn modelId="{69FFE7E5-0907-420D-A2A5-73BEC83603BE}" type="presParOf" srcId="{61A4A934-C857-4F46-83AE-51CCDB90B44E}" destId="{11D11AF0-9FD1-46D8-A2B4-0D3CB396E3B1}" srcOrd="8" destOrd="0" presId="urn:microsoft.com/office/officeart/2005/8/layout/vProcess5"/>
    <dgm:cxn modelId="{BE30F8AB-EB3B-43D0-AD19-E20E290E0AB7}" type="presParOf" srcId="{61A4A934-C857-4F46-83AE-51CCDB90B44E}" destId="{CA6DE0EE-B80B-4C53-8308-33C5982C3DE2}" srcOrd="9" destOrd="0" presId="urn:microsoft.com/office/officeart/2005/8/layout/vProcess5"/>
    <dgm:cxn modelId="{93602BBA-AB2B-4485-9C4D-FB7B0AE663C0}" type="presParOf" srcId="{61A4A934-C857-4F46-83AE-51CCDB90B44E}" destId="{AC93C1C9-984E-47DA-921D-3ED0A40038E0}" srcOrd="10" destOrd="0" presId="urn:microsoft.com/office/officeart/2005/8/layout/vProcess5"/>
    <dgm:cxn modelId="{4FB9E533-0AEF-4FB1-982A-8CD54608B623}" type="presParOf" srcId="{61A4A934-C857-4F46-83AE-51CCDB90B44E}" destId="{3067B098-839C-4510-B246-4C340EEBA5F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561884-2D94-4122-B339-83BCF76D0A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4E577B-F1B7-4289-B987-3868A47A6A9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Python: utilizzato per importare il dataset (con Pandas), effettuare un pre-processing sui dati, studiare il dataset e vedere eventuali pattern interessanti</a:t>
          </a:r>
          <a:endParaRPr lang="en-US"/>
        </a:p>
      </dgm:t>
    </dgm:pt>
    <dgm:pt modelId="{31574BB4-B0F1-4F72-91B4-F9FE6EDE8E59}" type="parTrans" cxnId="{40139258-3AC7-4B4B-A170-B10E865EB4ED}">
      <dgm:prSet/>
      <dgm:spPr/>
      <dgm:t>
        <a:bodyPr/>
        <a:lstStyle/>
        <a:p>
          <a:endParaRPr lang="en-US"/>
        </a:p>
      </dgm:t>
    </dgm:pt>
    <dgm:pt modelId="{9630A21F-93C2-4F2A-B27E-A9E9B0F33940}" type="sibTrans" cxnId="{40139258-3AC7-4B4B-A170-B10E865EB4ED}">
      <dgm:prSet/>
      <dgm:spPr/>
      <dgm:t>
        <a:bodyPr/>
        <a:lstStyle/>
        <a:p>
          <a:endParaRPr lang="en-US"/>
        </a:p>
      </dgm:t>
    </dgm:pt>
    <dgm:pt modelId="{CE54020F-CAC9-4152-934A-20FE4F6413B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Tableau: strumento per le visualizzazioni dei dati e analisi veloci, con il quale si sono creati diversi fogli di lavoro e dashboard interattive</a:t>
          </a:r>
          <a:endParaRPr lang="en-US"/>
        </a:p>
      </dgm:t>
    </dgm:pt>
    <dgm:pt modelId="{83A3D46A-6A3D-473F-A645-4138DE2A0159}" type="parTrans" cxnId="{022AA5F1-A081-498A-A26E-59B549C10AE3}">
      <dgm:prSet/>
      <dgm:spPr/>
      <dgm:t>
        <a:bodyPr/>
        <a:lstStyle/>
        <a:p>
          <a:endParaRPr lang="en-US"/>
        </a:p>
      </dgm:t>
    </dgm:pt>
    <dgm:pt modelId="{CAC7D735-37D1-4D67-B7F6-1E57A0E36B41}" type="sibTrans" cxnId="{022AA5F1-A081-498A-A26E-59B549C10AE3}">
      <dgm:prSet/>
      <dgm:spPr/>
      <dgm:t>
        <a:bodyPr/>
        <a:lstStyle/>
        <a:p>
          <a:endParaRPr lang="en-US"/>
        </a:p>
      </dgm:t>
    </dgm:pt>
    <dgm:pt modelId="{BBF5D81C-DA4E-48D4-9145-AC782475577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Riferimento: Interactive Data Visualization Foundations, Techniques, and Applications (Grinstein, Keim, Ward)</a:t>
          </a:r>
          <a:endParaRPr lang="en-US"/>
        </a:p>
      </dgm:t>
    </dgm:pt>
    <dgm:pt modelId="{8A4663C0-8732-4F45-87B6-984BF0D840BB}" type="parTrans" cxnId="{749A4EF8-1856-4199-8A6E-330737F89DD7}">
      <dgm:prSet/>
      <dgm:spPr/>
      <dgm:t>
        <a:bodyPr/>
        <a:lstStyle/>
        <a:p>
          <a:endParaRPr lang="en-US"/>
        </a:p>
      </dgm:t>
    </dgm:pt>
    <dgm:pt modelId="{624EA51A-F576-40F4-AB1A-8688278DC658}" type="sibTrans" cxnId="{749A4EF8-1856-4199-8A6E-330737F89DD7}">
      <dgm:prSet/>
      <dgm:spPr/>
      <dgm:t>
        <a:bodyPr/>
        <a:lstStyle/>
        <a:p>
          <a:endParaRPr lang="en-US"/>
        </a:p>
      </dgm:t>
    </dgm:pt>
    <dgm:pt modelId="{769DEC7A-4542-484E-B258-2CA160EFBAE8}" type="pres">
      <dgm:prSet presAssocID="{9D561884-2D94-4122-B339-83BCF76D0A52}" presName="root" presStyleCnt="0">
        <dgm:presLayoutVars>
          <dgm:dir/>
          <dgm:resizeHandles val="exact"/>
        </dgm:presLayoutVars>
      </dgm:prSet>
      <dgm:spPr/>
    </dgm:pt>
    <dgm:pt modelId="{5814875E-3471-4517-9433-6D73A90688E9}" type="pres">
      <dgm:prSet presAssocID="{C64E577B-F1B7-4289-B987-3868A47A6A9D}" presName="compNode" presStyleCnt="0"/>
      <dgm:spPr/>
    </dgm:pt>
    <dgm:pt modelId="{B7E6527F-2AAB-4B43-A667-76D299E44472}" type="pres">
      <dgm:prSet presAssocID="{C64E577B-F1B7-4289-B987-3868A47A6A9D}" presName="bgRect" presStyleLbl="bgShp" presStyleIdx="0" presStyleCnt="3"/>
      <dgm:spPr/>
    </dgm:pt>
    <dgm:pt modelId="{DBCD7B7E-F908-4055-BA54-AD86B2F1FF23}" type="pres">
      <dgm:prSet presAssocID="{C64E577B-F1B7-4289-B987-3868A47A6A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F7E35A9-68E6-4AF8-9341-7AD3FC8966C9}" type="pres">
      <dgm:prSet presAssocID="{C64E577B-F1B7-4289-B987-3868A47A6A9D}" presName="spaceRect" presStyleCnt="0"/>
      <dgm:spPr/>
    </dgm:pt>
    <dgm:pt modelId="{97A82FDA-999A-4A10-9435-519183A96E75}" type="pres">
      <dgm:prSet presAssocID="{C64E577B-F1B7-4289-B987-3868A47A6A9D}" presName="parTx" presStyleLbl="revTx" presStyleIdx="0" presStyleCnt="3">
        <dgm:presLayoutVars>
          <dgm:chMax val="0"/>
          <dgm:chPref val="0"/>
        </dgm:presLayoutVars>
      </dgm:prSet>
      <dgm:spPr/>
    </dgm:pt>
    <dgm:pt modelId="{85BAFD25-2293-4AD2-9660-EC062D0B8086}" type="pres">
      <dgm:prSet presAssocID="{9630A21F-93C2-4F2A-B27E-A9E9B0F33940}" presName="sibTrans" presStyleCnt="0"/>
      <dgm:spPr/>
    </dgm:pt>
    <dgm:pt modelId="{83735B42-145F-4BB1-B0F5-21CE74083FC8}" type="pres">
      <dgm:prSet presAssocID="{CE54020F-CAC9-4152-934A-20FE4F6413BE}" presName="compNode" presStyleCnt="0"/>
      <dgm:spPr/>
    </dgm:pt>
    <dgm:pt modelId="{B9199201-32BC-4A5F-9909-7FC9E48EDE66}" type="pres">
      <dgm:prSet presAssocID="{CE54020F-CAC9-4152-934A-20FE4F6413BE}" presName="bgRect" presStyleLbl="bgShp" presStyleIdx="1" presStyleCnt="3"/>
      <dgm:spPr/>
    </dgm:pt>
    <dgm:pt modelId="{A88A5F0B-380A-4A74-9473-CDD0F217B748}" type="pres">
      <dgm:prSet presAssocID="{CE54020F-CAC9-4152-934A-20FE4F6413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he"/>
        </a:ext>
      </dgm:extLst>
    </dgm:pt>
    <dgm:pt modelId="{9C29E71E-F441-4754-8096-D89134BDE04A}" type="pres">
      <dgm:prSet presAssocID="{CE54020F-CAC9-4152-934A-20FE4F6413BE}" presName="spaceRect" presStyleCnt="0"/>
      <dgm:spPr/>
    </dgm:pt>
    <dgm:pt modelId="{59ADEF17-8C16-4315-9D75-168B46CDFBB0}" type="pres">
      <dgm:prSet presAssocID="{CE54020F-CAC9-4152-934A-20FE4F6413BE}" presName="parTx" presStyleLbl="revTx" presStyleIdx="1" presStyleCnt="3">
        <dgm:presLayoutVars>
          <dgm:chMax val="0"/>
          <dgm:chPref val="0"/>
        </dgm:presLayoutVars>
      </dgm:prSet>
      <dgm:spPr/>
    </dgm:pt>
    <dgm:pt modelId="{88E2712E-536E-4AF5-8828-BC6B5D31F515}" type="pres">
      <dgm:prSet presAssocID="{CAC7D735-37D1-4D67-B7F6-1E57A0E36B41}" presName="sibTrans" presStyleCnt="0"/>
      <dgm:spPr/>
    </dgm:pt>
    <dgm:pt modelId="{A6735BB0-1D9D-4FB1-8516-CF672999AE5B}" type="pres">
      <dgm:prSet presAssocID="{BBF5D81C-DA4E-48D4-9145-AC7824755773}" presName="compNode" presStyleCnt="0"/>
      <dgm:spPr/>
    </dgm:pt>
    <dgm:pt modelId="{BF8CEECC-BB54-4387-8E87-AE6DCEFC4422}" type="pres">
      <dgm:prSet presAssocID="{BBF5D81C-DA4E-48D4-9145-AC7824755773}" presName="bgRect" presStyleLbl="bgShp" presStyleIdx="2" presStyleCnt="3"/>
      <dgm:spPr/>
    </dgm:pt>
    <dgm:pt modelId="{0CA34BA5-3347-4E0C-8977-1E86D87FBC3A}" type="pres">
      <dgm:prSet presAssocID="{BBF5D81C-DA4E-48D4-9145-AC78247557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D354C18-3967-43F3-BF4D-3F0CFE7DD0DE}" type="pres">
      <dgm:prSet presAssocID="{BBF5D81C-DA4E-48D4-9145-AC7824755773}" presName="spaceRect" presStyleCnt="0"/>
      <dgm:spPr/>
    </dgm:pt>
    <dgm:pt modelId="{63C719FE-642D-40E6-9290-F729E6416E54}" type="pres">
      <dgm:prSet presAssocID="{BBF5D81C-DA4E-48D4-9145-AC782475577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3A2876-6A96-4263-B02A-5F8B0A1E8784}" type="presOf" srcId="{BBF5D81C-DA4E-48D4-9145-AC7824755773}" destId="{63C719FE-642D-40E6-9290-F729E6416E54}" srcOrd="0" destOrd="0" presId="urn:microsoft.com/office/officeart/2018/2/layout/IconVerticalSolidList"/>
    <dgm:cxn modelId="{40139258-3AC7-4B4B-A170-B10E865EB4ED}" srcId="{9D561884-2D94-4122-B339-83BCF76D0A52}" destId="{C64E577B-F1B7-4289-B987-3868A47A6A9D}" srcOrd="0" destOrd="0" parTransId="{31574BB4-B0F1-4F72-91B4-F9FE6EDE8E59}" sibTransId="{9630A21F-93C2-4F2A-B27E-A9E9B0F33940}"/>
    <dgm:cxn modelId="{B1F6078C-B6F7-42BB-BDFB-C6ADBDA691BC}" type="presOf" srcId="{9D561884-2D94-4122-B339-83BCF76D0A52}" destId="{769DEC7A-4542-484E-B258-2CA160EFBAE8}" srcOrd="0" destOrd="0" presId="urn:microsoft.com/office/officeart/2018/2/layout/IconVerticalSolidList"/>
    <dgm:cxn modelId="{B3EDCA92-C8DB-4A99-B9A4-49839A4AFB34}" type="presOf" srcId="{C64E577B-F1B7-4289-B987-3868A47A6A9D}" destId="{97A82FDA-999A-4A10-9435-519183A96E75}" srcOrd="0" destOrd="0" presId="urn:microsoft.com/office/officeart/2018/2/layout/IconVerticalSolidList"/>
    <dgm:cxn modelId="{9D8C0FD0-972A-4960-A190-01D70E4218DA}" type="presOf" srcId="{CE54020F-CAC9-4152-934A-20FE4F6413BE}" destId="{59ADEF17-8C16-4315-9D75-168B46CDFBB0}" srcOrd="0" destOrd="0" presId="urn:microsoft.com/office/officeart/2018/2/layout/IconVerticalSolidList"/>
    <dgm:cxn modelId="{022AA5F1-A081-498A-A26E-59B549C10AE3}" srcId="{9D561884-2D94-4122-B339-83BCF76D0A52}" destId="{CE54020F-CAC9-4152-934A-20FE4F6413BE}" srcOrd="1" destOrd="0" parTransId="{83A3D46A-6A3D-473F-A645-4138DE2A0159}" sibTransId="{CAC7D735-37D1-4D67-B7F6-1E57A0E36B41}"/>
    <dgm:cxn modelId="{749A4EF8-1856-4199-8A6E-330737F89DD7}" srcId="{9D561884-2D94-4122-B339-83BCF76D0A52}" destId="{BBF5D81C-DA4E-48D4-9145-AC7824755773}" srcOrd="2" destOrd="0" parTransId="{8A4663C0-8732-4F45-87B6-984BF0D840BB}" sibTransId="{624EA51A-F576-40F4-AB1A-8688278DC658}"/>
    <dgm:cxn modelId="{5CD81612-19A2-4BFD-85F2-8BA2F91E3CAE}" type="presParOf" srcId="{769DEC7A-4542-484E-B258-2CA160EFBAE8}" destId="{5814875E-3471-4517-9433-6D73A90688E9}" srcOrd="0" destOrd="0" presId="urn:microsoft.com/office/officeart/2018/2/layout/IconVerticalSolidList"/>
    <dgm:cxn modelId="{1B5D5E9B-C7D1-4790-A3E7-73ED19C9ADAF}" type="presParOf" srcId="{5814875E-3471-4517-9433-6D73A90688E9}" destId="{B7E6527F-2AAB-4B43-A667-76D299E44472}" srcOrd="0" destOrd="0" presId="urn:microsoft.com/office/officeart/2018/2/layout/IconVerticalSolidList"/>
    <dgm:cxn modelId="{15B7F940-F762-4071-AB0C-BF71A94CEE48}" type="presParOf" srcId="{5814875E-3471-4517-9433-6D73A90688E9}" destId="{DBCD7B7E-F908-4055-BA54-AD86B2F1FF23}" srcOrd="1" destOrd="0" presId="urn:microsoft.com/office/officeart/2018/2/layout/IconVerticalSolidList"/>
    <dgm:cxn modelId="{942B7101-C9D8-4BAC-B861-EFD033036A48}" type="presParOf" srcId="{5814875E-3471-4517-9433-6D73A90688E9}" destId="{4F7E35A9-68E6-4AF8-9341-7AD3FC8966C9}" srcOrd="2" destOrd="0" presId="urn:microsoft.com/office/officeart/2018/2/layout/IconVerticalSolidList"/>
    <dgm:cxn modelId="{9447ED73-CE4F-4825-A3BB-6F9D40026C6B}" type="presParOf" srcId="{5814875E-3471-4517-9433-6D73A90688E9}" destId="{97A82FDA-999A-4A10-9435-519183A96E75}" srcOrd="3" destOrd="0" presId="urn:microsoft.com/office/officeart/2018/2/layout/IconVerticalSolidList"/>
    <dgm:cxn modelId="{FFE1782F-7BE6-4FEA-A951-1166D6432D5E}" type="presParOf" srcId="{769DEC7A-4542-484E-B258-2CA160EFBAE8}" destId="{85BAFD25-2293-4AD2-9660-EC062D0B8086}" srcOrd="1" destOrd="0" presId="urn:microsoft.com/office/officeart/2018/2/layout/IconVerticalSolidList"/>
    <dgm:cxn modelId="{14FFFB69-4674-4646-82B7-269550DC54D8}" type="presParOf" srcId="{769DEC7A-4542-484E-B258-2CA160EFBAE8}" destId="{83735B42-145F-4BB1-B0F5-21CE74083FC8}" srcOrd="2" destOrd="0" presId="urn:microsoft.com/office/officeart/2018/2/layout/IconVerticalSolidList"/>
    <dgm:cxn modelId="{CF4C98FC-7EA9-4CE9-87B4-0FBDD63AA69B}" type="presParOf" srcId="{83735B42-145F-4BB1-B0F5-21CE74083FC8}" destId="{B9199201-32BC-4A5F-9909-7FC9E48EDE66}" srcOrd="0" destOrd="0" presId="urn:microsoft.com/office/officeart/2018/2/layout/IconVerticalSolidList"/>
    <dgm:cxn modelId="{84E506EE-6620-408F-A5CA-365DC1A0A68B}" type="presParOf" srcId="{83735B42-145F-4BB1-B0F5-21CE74083FC8}" destId="{A88A5F0B-380A-4A74-9473-CDD0F217B748}" srcOrd="1" destOrd="0" presId="urn:microsoft.com/office/officeart/2018/2/layout/IconVerticalSolidList"/>
    <dgm:cxn modelId="{2BF160E2-6EC2-4C67-B27C-2F05617D694D}" type="presParOf" srcId="{83735B42-145F-4BB1-B0F5-21CE74083FC8}" destId="{9C29E71E-F441-4754-8096-D89134BDE04A}" srcOrd="2" destOrd="0" presId="urn:microsoft.com/office/officeart/2018/2/layout/IconVerticalSolidList"/>
    <dgm:cxn modelId="{348AE291-2CB6-47B4-ADFA-F34458FB2406}" type="presParOf" srcId="{83735B42-145F-4BB1-B0F5-21CE74083FC8}" destId="{59ADEF17-8C16-4315-9D75-168B46CDFBB0}" srcOrd="3" destOrd="0" presId="urn:microsoft.com/office/officeart/2018/2/layout/IconVerticalSolidList"/>
    <dgm:cxn modelId="{2F6D35A0-9C8C-4A05-861D-17ACDA14AD4F}" type="presParOf" srcId="{769DEC7A-4542-484E-B258-2CA160EFBAE8}" destId="{88E2712E-536E-4AF5-8828-BC6B5D31F515}" srcOrd="3" destOrd="0" presId="urn:microsoft.com/office/officeart/2018/2/layout/IconVerticalSolidList"/>
    <dgm:cxn modelId="{C9411826-B836-4D47-9BF0-F7B5D24A1524}" type="presParOf" srcId="{769DEC7A-4542-484E-B258-2CA160EFBAE8}" destId="{A6735BB0-1D9D-4FB1-8516-CF672999AE5B}" srcOrd="4" destOrd="0" presId="urn:microsoft.com/office/officeart/2018/2/layout/IconVerticalSolidList"/>
    <dgm:cxn modelId="{C924C240-B7FD-4C0E-9F77-EEFAF5BCAEB0}" type="presParOf" srcId="{A6735BB0-1D9D-4FB1-8516-CF672999AE5B}" destId="{BF8CEECC-BB54-4387-8E87-AE6DCEFC4422}" srcOrd="0" destOrd="0" presId="urn:microsoft.com/office/officeart/2018/2/layout/IconVerticalSolidList"/>
    <dgm:cxn modelId="{7CFEA364-86BA-4C1E-8751-26FF92D8EFEA}" type="presParOf" srcId="{A6735BB0-1D9D-4FB1-8516-CF672999AE5B}" destId="{0CA34BA5-3347-4E0C-8977-1E86D87FBC3A}" srcOrd="1" destOrd="0" presId="urn:microsoft.com/office/officeart/2018/2/layout/IconVerticalSolidList"/>
    <dgm:cxn modelId="{6EA9D4B8-C8EF-4716-AB89-63795C0AC44F}" type="presParOf" srcId="{A6735BB0-1D9D-4FB1-8516-CF672999AE5B}" destId="{7D354C18-3967-43F3-BF4D-3F0CFE7DD0DE}" srcOrd="2" destOrd="0" presId="urn:microsoft.com/office/officeart/2018/2/layout/IconVerticalSolidList"/>
    <dgm:cxn modelId="{586C0E14-139A-400B-B60B-482AC4ED6C75}" type="presParOf" srcId="{A6735BB0-1D9D-4FB1-8516-CF672999AE5B}" destId="{63C719FE-642D-40E6-9290-F729E6416E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1C917B-7C28-4D00-9872-17DD91E2E3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EBBAC714-7852-4288-98E8-C040041013C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Merge dei primi due + visualizzazione su numero veicoli coinvolti nell’incidente per aree</a:t>
          </a:r>
          <a:endParaRPr lang="en-US"/>
        </a:p>
      </dgm:t>
    </dgm:pt>
    <dgm:pt modelId="{E0B779AA-496E-48FF-A796-83ADC1D06CB7}" type="parTrans" cxnId="{219790A0-FDEC-4A2B-9FFD-365B94DAE3C9}">
      <dgm:prSet/>
      <dgm:spPr/>
      <dgm:t>
        <a:bodyPr/>
        <a:lstStyle/>
        <a:p>
          <a:endParaRPr lang="en-US"/>
        </a:p>
      </dgm:t>
    </dgm:pt>
    <dgm:pt modelId="{587CE69E-83AF-4505-8950-041B661E7C38}" type="sibTrans" cxnId="{219790A0-FDEC-4A2B-9FFD-365B94DAE3C9}">
      <dgm:prSet/>
      <dgm:spPr/>
      <dgm:t>
        <a:bodyPr/>
        <a:lstStyle/>
        <a:p>
          <a:endParaRPr lang="en-US"/>
        </a:p>
      </dgm:t>
    </dgm:pt>
    <dgm:pt modelId="{9FC2AACB-C60C-46AE-ADC5-E935D0F699F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Focus sul tempo (linee graph per trimestri)</a:t>
          </a:r>
          <a:endParaRPr lang="en-US"/>
        </a:p>
      </dgm:t>
    </dgm:pt>
    <dgm:pt modelId="{31CA915F-2A91-4F4D-8668-CC98EA7AB32C}" type="parTrans" cxnId="{B069E6E2-1848-41DF-BF4D-ED14FDBD8E91}">
      <dgm:prSet/>
      <dgm:spPr/>
      <dgm:t>
        <a:bodyPr/>
        <a:lstStyle/>
        <a:p>
          <a:endParaRPr lang="en-US"/>
        </a:p>
      </dgm:t>
    </dgm:pt>
    <dgm:pt modelId="{CFE7E18B-AA81-407B-8C31-D39E04F4300C}" type="sibTrans" cxnId="{B069E6E2-1848-41DF-BF4D-ED14FDBD8E91}">
      <dgm:prSet/>
      <dgm:spPr/>
      <dgm:t>
        <a:bodyPr/>
        <a:lstStyle/>
        <a:p>
          <a:endParaRPr lang="en-US"/>
        </a:p>
      </dgm:t>
    </dgm:pt>
    <dgm:pt modelId="{443951CE-62FB-48B0-BA4B-BFBB2ABAFDE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tremestre più critico è stato il quarto del 2021 causando 58.277 vittime e 78.319 veicoli coinvolti negli incidenti</a:t>
          </a:r>
          <a:endParaRPr lang="en-US"/>
        </a:p>
      </dgm:t>
    </dgm:pt>
    <dgm:pt modelId="{F31F937E-C3FE-4EDD-9B08-56DE9AAD9741}" type="parTrans" cxnId="{01A33C68-7DD0-4E38-A64B-285AFCE3C22A}">
      <dgm:prSet/>
      <dgm:spPr/>
      <dgm:t>
        <a:bodyPr/>
        <a:lstStyle/>
        <a:p>
          <a:endParaRPr lang="en-US"/>
        </a:p>
      </dgm:t>
    </dgm:pt>
    <dgm:pt modelId="{DCF36BD8-2BDA-4507-800D-133CC05E764B}" type="sibTrans" cxnId="{01A33C68-7DD0-4E38-A64B-285AFCE3C22A}">
      <dgm:prSet/>
      <dgm:spPr/>
      <dgm:t>
        <a:bodyPr/>
        <a:lstStyle/>
        <a:p>
          <a:endParaRPr lang="en-US"/>
        </a:p>
      </dgm:t>
    </dgm:pt>
    <dgm:pt modelId="{79836C8F-EB33-4D31-B810-DE72E0B4D855}" type="pres">
      <dgm:prSet presAssocID="{1E1C917B-7C28-4D00-9872-17DD91E2E363}" presName="root" presStyleCnt="0">
        <dgm:presLayoutVars>
          <dgm:dir/>
          <dgm:resizeHandles val="exact"/>
        </dgm:presLayoutVars>
      </dgm:prSet>
      <dgm:spPr/>
    </dgm:pt>
    <dgm:pt modelId="{A73B44FA-DCA7-4625-A0B8-24CCF29B4FE6}" type="pres">
      <dgm:prSet presAssocID="{EBBAC714-7852-4288-98E8-C040041013CA}" presName="compNode" presStyleCnt="0"/>
      <dgm:spPr/>
    </dgm:pt>
    <dgm:pt modelId="{738E83C2-FB08-46F8-85D9-6D3D9AD16378}" type="pres">
      <dgm:prSet presAssocID="{EBBAC714-7852-4288-98E8-C040041013CA}" presName="bgRect" presStyleLbl="bgShp" presStyleIdx="0" presStyleCnt="3"/>
      <dgm:spPr/>
    </dgm:pt>
    <dgm:pt modelId="{DF841069-B5E9-44F5-89EC-75769A6EA956}" type="pres">
      <dgm:prSet presAssocID="{EBBAC714-7852-4288-98E8-C040041013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tomobile"/>
        </a:ext>
      </dgm:extLst>
    </dgm:pt>
    <dgm:pt modelId="{FBF60FF5-2F0D-4902-AF2E-CA2529B5CB74}" type="pres">
      <dgm:prSet presAssocID="{EBBAC714-7852-4288-98E8-C040041013CA}" presName="spaceRect" presStyleCnt="0"/>
      <dgm:spPr/>
    </dgm:pt>
    <dgm:pt modelId="{579E3F5A-C3A1-46EA-905D-858FD7470B0C}" type="pres">
      <dgm:prSet presAssocID="{EBBAC714-7852-4288-98E8-C040041013CA}" presName="parTx" presStyleLbl="revTx" presStyleIdx="0" presStyleCnt="3">
        <dgm:presLayoutVars>
          <dgm:chMax val="0"/>
          <dgm:chPref val="0"/>
        </dgm:presLayoutVars>
      </dgm:prSet>
      <dgm:spPr/>
    </dgm:pt>
    <dgm:pt modelId="{5C028A20-0F7C-4B03-B33F-EBF206581818}" type="pres">
      <dgm:prSet presAssocID="{587CE69E-83AF-4505-8950-041B661E7C38}" presName="sibTrans" presStyleCnt="0"/>
      <dgm:spPr/>
    </dgm:pt>
    <dgm:pt modelId="{1B4D5D9F-B49D-4AE0-82FD-314376386DDE}" type="pres">
      <dgm:prSet presAssocID="{9FC2AACB-C60C-46AE-ADC5-E935D0F699F9}" presName="compNode" presStyleCnt="0"/>
      <dgm:spPr/>
    </dgm:pt>
    <dgm:pt modelId="{48DF37DC-8883-4112-8C40-36CF99C31672}" type="pres">
      <dgm:prSet presAssocID="{9FC2AACB-C60C-46AE-ADC5-E935D0F699F9}" presName="bgRect" presStyleLbl="bgShp" presStyleIdx="1" presStyleCnt="3"/>
      <dgm:spPr/>
    </dgm:pt>
    <dgm:pt modelId="{A611D31C-EE8C-4C9D-B879-F4763D5521E9}" type="pres">
      <dgm:prSet presAssocID="{9FC2AACB-C60C-46AE-ADC5-E935D0F699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ziato"/>
        </a:ext>
      </dgm:extLst>
    </dgm:pt>
    <dgm:pt modelId="{862A3412-9B9D-4B7F-ABF5-8DD13ADE841B}" type="pres">
      <dgm:prSet presAssocID="{9FC2AACB-C60C-46AE-ADC5-E935D0F699F9}" presName="spaceRect" presStyleCnt="0"/>
      <dgm:spPr/>
    </dgm:pt>
    <dgm:pt modelId="{19AE695C-D519-4E3B-A851-9A3BCEA2D5F9}" type="pres">
      <dgm:prSet presAssocID="{9FC2AACB-C60C-46AE-ADC5-E935D0F699F9}" presName="parTx" presStyleLbl="revTx" presStyleIdx="1" presStyleCnt="3">
        <dgm:presLayoutVars>
          <dgm:chMax val="0"/>
          <dgm:chPref val="0"/>
        </dgm:presLayoutVars>
      </dgm:prSet>
      <dgm:spPr/>
    </dgm:pt>
    <dgm:pt modelId="{B94FCE61-9D82-4F97-A57C-1AE83C7098FC}" type="pres">
      <dgm:prSet presAssocID="{CFE7E18B-AA81-407B-8C31-D39E04F4300C}" presName="sibTrans" presStyleCnt="0"/>
      <dgm:spPr/>
    </dgm:pt>
    <dgm:pt modelId="{29AA89DF-26E4-412E-B214-502BA1B63711}" type="pres">
      <dgm:prSet presAssocID="{443951CE-62FB-48B0-BA4B-BFBB2ABAFDEB}" presName="compNode" presStyleCnt="0"/>
      <dgm:spPr/>
    </dgm:pt>
    <dgm:pt modelId="{78392511-8593-4676-87A5-248ACAE4D156}" type="pres">
      <dgm:prSet presAssocID="{443951CE-62FB-48B0-BA4B-BFBB2ABAFDEB}" presName="bgRect" presStyleLbl="bgShp" presStyleIdx="2" presStyleCnt="3"/>
      <dgm:spPr/>
    </dgm:pt>
    <dgm:pt modelId="{537A5F8E-3CDF-4600-BAC2-F35269AB3100}" type="pres">
      <dgm:prSet presAssocID="{443951CE-62FB-48B0-BA4B-BFBB2ABAFD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9D26DA09-18CB-4023-A07C-51462118C2DB}" type="pres">
      <dgm:prSet presAssocID="{443951CE-62FB-48B0-BA4B-BFBB2ABAFDEB}" presName="spaceRect" presStyleCnt="0"/>
      <dgm:spPr/>
    </dgm:pt>
    <dgm:pt modelId="{81BD7575-F0EF-44F4-BBF7-9E9EA4319DB4}" type="pres">
      <dgm:prSet presAssocID="{443951CE-62FB-48B0-BA4B-BFBB2ABAFD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12B840-27D3-4334-AC79-28C5382AF798}" type="presOf" srcId="{1E1C917B-7C28-4D00-9872-17DD91E2E363}" destId="{79836C8F-EB33-4D31-B810-DE72E0B4D855}" srcOrd="0" destOrd="0" presId="urn:microsoft.com/office/officeart/2018/2/layout/IconVerticalSolidList"/>
    <dgm:cxn modelId="{47B43B5E-47C0-405C-824F-1E3FA63300BD}" type="presOf" srcId="{EBBAC714-7852-4288-98E8-C040041013CA}" destId="{579E3F5A-C3A1-46EA-905D-858FD7470B0C}" srcOrd="0" destOrd="0" presId="urn:microsoft.com/office/officeart/2018/2/layout/IconVerticalSolidList"/>
    <dgm:cxn modelId="{64931F43-AA0B-4644-8CD8-238353589976}" type="presOf" srcId="{9FC2AACB-C60C-46AE-ADC5-E935D0F699F9}" destId="{19AE695C-D519-4E3B-A851-9A3BCEA2D5F9}" srcOrd="0" destOrd="0" presId="urn:microsoft.com/office/officeart/2018/2/layout/IconVerticalSolidList"/>
    <dgm:cxn modelId="{01A33C68-7DD0-4E38-A64B-285AFCE3C22A}" srcId="{1E1C917B-7C28-4D00-9872-17DD91E2E363}" destId="{443951CE-62FB-48B0-BA4B-BFBB2ABAFDEB}" srcOrd="2" destOrd="0" parTransId="{F31F937E-C3FE-4EDD-9B08-56DE9AAD9741}" sibTransId="{DCF36BD8-2BDA-4507-800D-133CC05E764B}"/>
    <dgm:cxn modelId="{219790A0-FDEC-4A2B-9FFD-365B94DAE3C9}" srcId="{1E1C917B-7C28-4D00-9872-17DD91E2E363}" destId="{EBBAC714-7852-4288-98E8-C040041013CA}" srcOrd="0" destOrd="0" parTransId="{E0B779AA-496E-48FF-A796-83ADC1D06CB7}" sibTransId="{587CE69E-83AF-4505-8950-041B661E7C38}"/>
    <dgm:cxn modelId="{52A383C5-0248-481F-B2BD-526317FF9381}" type="presOf" srcId="{443951CE-62FB-48B0-BA4B-BFBB2ABAFDEB}" destId="{81BD7575-F0EF-44F4-BBF7-9E9EA4319DB4}" srcOrd="0" destOrd="0" presId="urn:microsoft.com/office/officeart/2018/2/layout/IconVerticalSolidList"/>
    <dgm:cxn modelId="{B069E6E2-1848-41DF-BF4D-ED14FDBD8E91}" srcId="{1E1C917B-7C28-4D00-9872-17DD91E2E363}" destId="{9FC2AACB-C60C-46AE-ADC5-E935D0F699F9}" srcOrd="1" destOrd="0" parTransId="{31CA915F-2A91-4F4D-8668-CC98EA7AB32C}" sibTransId="{CFE7E18B-AA81-407B-8C31-D39E04F4300C}"/>
    <dgm:cxn modelId="{CD81DC0A-66C4-4FA8-869D-032445F9FE26}" type="presParOf" srcId="{79836C8F-EB33-4D31-B810-DE72E0B4D855}" destId="{A73B44FA-DCA7-4625-A0B8-24CCF29B4FE6}" srcOrd="0" destOrd="0" presId="urn:microsoft.com/office/officeart/2018/2/layout/IconVerticalSolidList"/>
    <dgm:cxn modelId="{4FA9008E-F200-4FD1-95D4-B4672CD2B8A0}" type="presParOf" srcId="{A73B44FA-DCA7-4625-A0B8-24CCF29B4FE6}" destId="{738E83C2-FB08-46F8-85D9-6D3D9AD16378}" srcOrd="0" destOrd="0" presId="urn:microsoft.com/office/officeart/2018/2/layout/IconVerticalSolidList"/>
    <dgm:cxn modelId="{EF7A77C0-942E-4321-A511-613DE7788F95}" type="presParOf" srcId="{A73B44FA-DCA7-4625-A0B8-24CCF29B4FE6}" destId="{DF841069-B5E9-44F5-89EC-75769A6EA956}" srcOrd="1" destOrd="0" presId="urn:microsoft.com/office/officeart/2018/2/layout/IconVerticalSolidList"/>
    <dgm:cxn modelId="{B3F2C219-D588-4B24-A25C-DC5F962F247D}" type="presParOf" srcId="{A73B44FA-DCA7-4625-A0B8-24CCF29B4FE6}" destId="{FBF60FF5-2F0D-4902-AF2E-CA2529B5CB74}" srcOrd="2" destOrd="0" presId="urn:microsoft.com/office/officeart/2018/2/layout/IconVerticalSolidList"/>
    <dgm:cxn modelId="{929E1B36-0E1D-4A52-A791-1FF322FAB3D2}" type="presParOf" srcId="{A73B44FA-DCA7-4625-A0B8-24CCF29B4FE6}" destId="{579E3F5A-C3A1-46EA-905D-858FD7470B0C}" srcOrd="3" destOrd="0" presId="urn:microsoft.com/office/officeart/2018/2/layout/IconVerticalSolidList"/>
    <dgm:cxn modelId="{4BBCA072-8BF2-444E-B2E8-4D92D965C1FB}" type="presParOf" srcId="{79836C8F-EB33-4D31-B810-DE72E0B4D855}" destId="{5C028A20-0F7C-4B03-B33F-EBF206581818}" srcOrd="1" destOrd="0" presId="urn:microsoft.com/office/officeart/2018/2/layout/IconVerticalSolidList"/>
    <dgm:cxn modelId="{0F8F09F1-7C02-4F92-A209-23DF1228457D}" type="presParOf" srcId="{79836C8F-EB33-4D31-B810-DE72E0B4D855}" destId="{1B4D5D9F-B49D-4AE0-82FD-314376386DDE}" srcOrd="2" destOrd="0" presId="urn:microsoft.com/office/officeart/2018/2/layout/IconVerticalSolidList"/>
    <dgm:cxn modelId="{C7E851ED-4E1B-4CD6-B81B-8FF68E4D4724}" type="presParOf" srcId="{1B4D5D9F-B49D-4AE0-82FD-314376386DDE}" destId="{48DF37DC-8883-4112-8C40-36CF99C31672}" srcOrd="0" destOrd="0" presId="urn:microsoft.com/office/officeart/2018/2/layout/IconVerticalSolidList"/>
    <dgm:cxn modelId="{65E6D526-983A-4558-8FB3-D3DFADB26DE1}" type="presParOf" srcId="{1B4D5D9F-B49D-4AE0-82FD-314376386DDE}" destId="{A611D31C-EE8C-4C9D-B879-F4763D5521E9}" srcOrd="1" destOrd="0" presId="urn:microsoft.com/office/officeart/2018/2/layout/IconVerticalSolidList"/>
    <dgm:cxn modelId="{A454FCAF-681B-4E3E-8D25-BC8216011FF7}" type="presParOf" srcId="{1B4D5D9F-B49D-4AE0-82FD-314376386DDE}" destId="{862A3412-9B9D-4B7F-ABF5-8DD13ADE841B}" srcOrd="2" destOrd="0" presId="urn:microsoft.com/office/officeart/2018/2/layout/IconVerticalSolidList"/>
    <dgm:cxn modelId="{55D3F421-025D-4A1C-B341-DB6D836E1F8C}" type="presParOf" srcId="{1B4D5D9F-B49D-4AE0-82FD-314376386DDE}" destId="{19AE695C-D519-4E3B-A851-9A3BCEA2D5F9}" srcOrd="3" destOrd="0" presId="urn:microsoft.com/office/officeart/2018/2/layout/IconVerticalSolidList"/>
    <dgm:cxn modelId="{48CDF3D6-5460-42FE-AF11-FB957B35A130}" type="presParOf" srcId="{79836C8F-EB33-4D31-B810-DE72E0B4D855}" destId="{B94FCE61-9D82-4F97-A57C-1AE83C7098FC}" srcOrd="3" destOrd="0" presId="urn:microsoft.com/office/officeart/2018/2/layout/IconVerticalSolidList"/>
    <dgm:cxn modelId="{0286C50D-40D7-4845-A6A4-CF647410DDF9}" type="presParOf" srcId="{79836C8F-EB33-4D31-B810-DE72E0B4D855}" destId="{29AA89DF-26E4-412E-B214-502BA1B63711}" srcOrd="4" destOrd="0" presId="urn:microsoft.com/office/officeart/2018/2/layout/IconVerticalSolidList"/>
    <dgm:cxn modelId="{B93FF252-F159-4CF9-9563-964B880E35FD}" type="presParOf" srcId="{29AA89DF-26E4-412E-B214-502BA1B63711}" destId="{78392511-8593-4676-87A5-248ACAE4D156}" srcOrd="0" destOrd="0" presId="urn:microsoft.com/office/officeart/2018/2/layout/IconVerticalSolidList"/>
    <dgm:cxn modelId="{95B432DB-4029-49B0-94CF-0F6C6029E61F}" type="presParOf" srcId="{29AA89DF-26E4-412E-B214-502BA1B63711}" destId="{537A5F8E-3CDF-4600-BAC2-F35269AB3100}" srcOrd="1" destOrd="0" presId="urn:microsoft.com/office/officeart/2018/2/layout/IconVerticalSolidList"/>
    <dgm:cxn modelId="{30A97C4D-9943-42BA-9C2C-FC364F729364}" type="presParOf" srcId="{29AA89DF-26E4-412E-B214-502BA1B63711}" destId="{9D26DA09-18CB-4023-A07C-51462118C2DB}" srcOrd="2" destOrd="0" presId="urn:microsoft.com/office/officeart/2018/2/layout/IconVerticalSolidList"/>
    <dgm:cxn modelId="{799F2878-5538-4C59-AAA2-3A6696CB5794}" type="presParOf" srcId="{29AA89DF-26E4-412E-B214-502BA1B63711}" destId="{81BD7575-F0EF-44F4-BBF7-9E9EA4319D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55C5F-36FE-4C21-8FF1-5463D921F8D4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3107D-AC46-4005-8F47-D73997AB17BC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3F8B6-8F52-4CED-BFD1-9450CB204C56}">
      <dsp:nvSpPr>
        <dsp:cNvPr id="0" name=""/>
        <dsp:cNvSpPr/>
      </dsp:nvSpPr>
      <dsp:spPr>
        <a:xfrm>
          <a:off x="919851" y="157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Incidenti stradali da Gennaio 2021 a Dicembre 2022</a:t>
          </a:r>
          <a:endParaRPr lang="en-US" sz="2200" kern="1200"/>
        </a:p>
      </dsp:txBody>
      <dsp:txXfrm>
        <a:off x="919851" y="1571"/>
        <a:ext cx="9138548" cy="796407"/>
      </dsp:txXfrm>
    </dsp:sp>
    <dsp:sp modelId="{F5BA5F5D-9DA6-4543-BA54-71E227BD4AF0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72280-70FF-4F70-B6B8-AC159B0AAFB6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B7C40-ADB0-44AB-B800-609D16641D6B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Regno Unito</a:t>
          </a:r>
          <a:endParaRPr lang="en-US" sz="2200" kern="1200"/>
        </a:p>
      </dsp:txBody>
      <dsp:txXfrm>
        <a:off x="919851" y="997081"/>
        <a:ext cx="9138548" cy="796407"/>
      </dsp:txXfrm>
    </dsp:sp>
    <dsp:sp modelId="{749B1FD8-473A-4C1E-8A91-49B0B0AD2857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19AA8-606E-46CF-86F6-9EF5D85CD69B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75C49-9972-4475-A3FA-56EAC4FF04D9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Autore: </a:t>
          </a:r>
          <a:r>
            <a:rPr lang="it-IT" sz="2200" kern="1200">
              <a:hlinkClick xmlns:r="http://schemas.openxmlformats.org/officeDocument/2006/relationships" r:id="rId7"/>
            </a:rPr>
            <a:t>https://github.com/sahermuhamed1</a:t>
          </a:r>
          <a:endParaRPr lang="en-US" sz="2200" kern="1200"/>
        </a:p>
      </dsp:txBody>
      <dsp:txXfrm>
        <a:off x="919851" y="1992590"/>
        <a:ext cx="9138548" cy="796407"/>
      </dsp:txXfrm>
    </dsp:sp>
    <dsp:sp modelId="{6B41E0C4-E355-4A20-B752-AA4330E8CBDD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8C9ED-E031-432B-8C6D-6E9D1CE24D3D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AAF1A-5395-4C55-8D8C-8D45707FAEC8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Source: </a:t>
          </a:r>
          <a:r>
            <a:rPr lang="it-IT" sz="2200" kern="1200">
              <a:hlinkClick xmlns:r="http://schemas.openxmlformats.org/officeDocument/2006/relationships" r:id="rId10"/>
            </a:rPr>
            <a:t>https://www.kaggle.com/datasets/nextmillionaire/car-accident-dataset</a:t>
          </a:r>
          <a:endParaRPr lang="en-US" sz="2200" kern="1200"/>
        </a:p>
      </dsp:txBody>
      <dsp:txXfrm>
        <a:off x="919851" y="2988100"/>
        <a:ext cx="9138548" cy="796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8B209-1B26-48D3-96CE-1F698A9F4331}">
      <dsp:nvSpPr>
        <dsp:cNvPr id="0" name=""/>
        <dsp:cNvSpPr/>
      </dsp:nvSpPr>
      <dsp:spPr>
        <a:xfrm>
          <a:off x="0" y="251349"/>
          <a:ext cx="10058399" cy="3534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Accident_Date: data dell’incidente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Day_of_week: giorno della settimana dell’incidente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Junction_Control: descrive il tipo di controllo dell’incrocio sul luogo dell’incidente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Junction_Detail: fornisce ulteriori dettagli sull’incrocio in cui si è verificato l’incidente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Accident_Severity: gravità dell’incidente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Light_Conditions: descrive le condizioni di illuminazione al momento dell’incidente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Number_of_Casualties: numero totale di vittime coinvolte nell’incidente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Number_of_Vehicles: numero totale di veicoli coinvolti nell’incidente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Road_Surface_Conditions: descrive le condizioni della strada al momento dell’incidente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Weather_Conditions: condizioni climatiche al momento dell’incidente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Vehicle_Type: specifica il tipo di veicolo coinvolto nell’incidente</a:t>
          </a:r>
          <a:endParaRPr lang="en-US" sz="1700" kern="1200"/>
        </a:p>
      </dsp:txBody>
      <dsp:txXfrm>
        <a:off x="0" y="251349"/>
        <a:ext cx="10058399" cy="3534300"/>
      </dsp:txXfrm>
    </dsp:sp>
    <dsp:sp modelId="{C79ABBE1-EBE8-4296-82C4-E1382077EE75}">
      <dsp:nvSpPr>
        <dsp:cNvPr id="0" name=""/>
        <dsp:cNvSpPr/>
      </dsp:nvSpPr>
      <dsp:spPr>
        <a:xfrm>
          <a:off x="502920" y="429"/>
          <a:ext cx="7040880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FEATURES RILEVANTI: </a:t>
          </a:r>
          <a:endParaRPr lang="en-US" sz="1700" kern="1200"/>
        </a:p>
      </dsp:txBody>
      <dsp:txXfrm>
        <a:off x="527418" y="24927"/>
        <a:ext cx="699188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6CA67-F274-4E6F-9156-977915ED2CCE}">
      <dsp:nvSpPr>
        <dsp:cNvPr id="0" name=""/>
        <dsp:cNvSpPr/>
      </dsp:nvSpPr>
      <dsp:spPr>
        <a:xfrm>
          <a:off x="774129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9B11A-D7FF-4BE5-B208-08C8B038EF14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71BF2-4FA6-4724-A066-706AAD82CC5B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PREVENIRE INCIDENTI STRADALI </a:t>
          </a:r>
          <a:endParaRPr lang="en-US" sz="1500" kern="1200"/>
        </a:p>
      </dsp:txBody>
      <dsp:txXfrm>
        <a:off x="372805" y="2356270"/>
        <a:ext cx="2058075" cy="720000"/>
      </dsp:txXfrm>
    </dsp:sp>
    <dsp:sp modelId="{5E56F211-F430-4648-AA7D-D51553014634}">
      <dsp:nvSpPr>
        <dsp:cNvPr id="0" name=""/>
        <dsp:cNvSpPr/>
      </dsp:nvSpPr>
      <dsp:spPr>
        <a:xfrm>
          <a:off x="3192368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33D49-167E-4E3A-B51E-7940653BA284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F9200-41B6-4F3C-90C0-B6A816BEC6E3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INCENTIVARE SICUREZZA STRADALE</a:t>
          </a:r>
          <a:endParaRPr lang="en-US" sz="1500" kern="1200"/>
        </a:p>
      </dsp:txBody>
      <dsp:txXfrm>
        <a:off x="2791043" y="2356270"/>
        <a:ext cx="2058075" cy="720000"/>
      </dsp:txXfrm>
    </dsp:sp>
    <dsp:sp modelId="{08DC4CED-7D5B-4518-AAC2-651516D602FC}">
      <dsp:nvSpPr>
        <dsp:cNvPr id="0" name=""/>
        <dsp:cNvSpPr/>
      </dsp:nvSpPr>
      <dsp:spPr>
        <a:xfrm>
          <a:off x="5610606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E397D-427A-4454-A10B-8D6F809A35B2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6411D-6181-4F9F-B9F2-31C3214C2041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FAR EVINCERE LE CRITICITA’ CHE CAUSANO GLI INCIDENTI</a:t>
          </a:r>
          <a:endParaRPr lang="en-US" sz="1500" kern="1200"/>
        </a:p>
      </dsp:txBody>
      <dsp:txXfrm>
        <a:off x="5209281" y="2356270"/>
        <a:ext cx="2058075" cy="720000"/>
      </dsp:txXfrm>
    </dsp:sp>
    <dsp:sp modelId="{CAF325D0-B003-4A5F-8CEC-CB79EE5B2A3A}">
      <dsp:nvSpPr>
        <dsp:cNvPr id="0" name=""/>
        <dsp:cNvSpPr/>
      </dsp:nvSpPr>
      <dsp:spPr>
        <a:xfrm>
          <a:off x="8028844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ED937-53F1-401D-9C82-FE86DD0F068B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7C2F2-172C-4216-BB2C-A88A5F79B23B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FORNIRE VISUALIZZAZIONI ESPRESSIVE ED EFFICACI PER IL TASK</a:t>
          </a:r>
          <a:endParaRPr lang="en-US" sz="1500" kern="1200"/>
        </a:p>
      </dsp:txBody>
      <dsp:txXfrm>
        <a:off x="7627519" y="2356270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2CA6A-1C25-4728-95A3-DF7FD108EF26}">
      <dsp:nvSpPr>
        <dsp:cNvPr id="0" name=""/>
        <dsp:cNvSpPr/>
      </dsp:nvSpPr>
      <dsp:spPr>
        <a:xfrm>
          <a:off x="0" y="0"/>
          <a:ext cx="8046720" cy="832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«</a:t>
          </a:r>
          <a:r>
            <a:rPr lang="it-IT" sz="2200" kern="1200" dirty="0" err="1"/>
            <a:t>Overview</a:t>
          </a:r>
          <a:r>
            <a:rPr lang="it-IT" sz="2200" kern="1200" dirty="0"/>
            <a:t>, zoom &amp; filter, </a:t>
          </a:r>
          <a:r>
            <a:rPr lang="it-IT" sz="2200" kern="1200" dirty="0" err="1"/>
            <a:t>details</a:t>
          </a:r>
          <a:r>
            <a:rPr lang="it-IT" sz="2200" kern="1200" dirty="0"/>
            <a:t>-on-demand» </a:t>
          </a:r>
          <a:endParaRPr lang="en-US" sz="2200" kern="1200" dirty="0"/>
        </a:p>
      </dsp:txBody>
      <dsp:txXfrm>
        <a:off x="24396" y="24396"/>
        <a:ext cx="7077531" cy="784145"/>
      </dsp:txXfrm>
    </dsp:sp>
    <dsp:sp modelId="{BCD8CA6B-EE44-4A9F-85F9-95E2DEFFDB63}">
      <dsp:nvSpPr>
        <dsp:cNvPr id="0" name=""/>
        <dsp:cNvSpPr/>
      </dsp:nvSpPr>
      <dsp:spPr>
        <a:xfrm>
          <a:off x="673912" y="984380"/>
          <a:ext cx="8046720" cy="8329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Visualizzazione rapida e coinvolgente</a:t>
          </a:r>
          <a:endParaRPr lang="en-US" sz="2200" kern="1200"/>
        </a:p>
      </dsp:txBody>
      <dsp:txXfrm>
        <a:off x="698308" y="1008776"/>
        <a:ext cx="6782605" cy="784145"/>
      </dsp:txXfrm>
    </dsp:sp>
    <dsp:sp modelId="{954E0AB3-C28D-4082-B036-71909C2A57DB}">
      <dsp:nvSpPr>
        <dsp:cNvPr id="0" name=""/>
        <dsp:cNvSpPr/>
      </dsp:nvSpPr>
      <dsp:spPr>
        <a:xfrm>
          <a:off x="1337767" y="1968761"/>
          <a:ext cx="8046720" cy="8329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Visualizzazione che incoraggi l’esplorazione</a:t>
          </a:r>
          <a:endParaRPr lang="en-US" sz="2200" kern="1200"/>
        </a:p>
      </dsp:txBody>
      <dsp:txXfrm>
        <a:off x="1362163" y="1993157"/>
        <a:ext cx="6792664" cy="784145"/>
      </dsp:txXfrm>
    </dsp:sp>
    <dsp:sp modelId="{6E38E774-9720-4C25-A8E8-55ADD9B36D05}">
      <dsp:nvSpPr>
        <dsp:cNvPr id="0" name=""/>
        <dsp:cNvSpPr/>
      </dsp:nvSpPr>
      <dsp:spPr>
        <a:xfrm>
          <a:off x="2011680" y="2953142"/>
          <a:ext cx="8046720" cy="8329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Visualizzazione scorrevole grazie a un puntatore (nessuna scrittura)</a:t>
          </a:r>
          <a:endParaRPr lang="en-US" sz="2200" kern="1200"/>
        </a:p>
      </dsp:txBody>
      <dsp:txXfrm>
        <a:off x="2036076" y="2977538"/>
        <a:ext cx="6782605" cy="784145"/>
      </dsp:txXfrm>
    </dsp:sp>
    <dsp:sp modelId="{CBD5562A-BB8E-43CB-A24D-EB919759E84F}">
      <dsp:nvSpPr>
        <dsp:cNvPr id="0" name=""/>
        <dsp:cNvSpPr/>
      </dsp:nvSpPr>
      <dsp:spPr>
        <a:xfrm>
          <a:off x="7505310" y="637954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27127" y="637954"/>
        <a:ext cx="297775" cy="407410"/>
      </dsp:txXfrm>
    </dsp:sp>
    <dsp:sp modelId="{1DD62086-1CB3-4355-8982-EEC66043107B}">
      <dsp:nvSpPr>
        <dsp:cNvPr id="0" name=""/>
        <dsp:cNvSpPr/>
      </dsp:nvSpPr>
      <dsp:spPr>
        <a:xfrm>
          <a:off x="8179223" y="1622335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01040" y="1622335"/>
        <a:ext cx="297775" cy="407410"/>
      </dsp:txXfrm>
    </dsp:sp>
    <dsp:sp modelId="{82B69154-CBCE-4181-9F6E-F53734689A07}">
      <dsp:nvSpPr>
        <dsp:cNvPr id="0" name=""/>
        <dsp:cNvSpPr/>
      </dsp:nvSpPr>
      <dsp:spPr>
        <a:xfrm>
          <a:off x="8843077" y="2606716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64894" y="2606716"/>
        <a:ext cx="297775" cy="4074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6527F-2AAB-4B43-A667-76D299E44472}">
      <dsp:nvSpPr>
        <dsp:cNvPr id="0" name=""/>
        <dsp:cNvSpPr/>
      </dsp:nvSpPr>
      <dsp:spPr>
        <a:xfrm>
          <a:off x="0" y="491"/>
          <a:ext cx="10058399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D7B7E-F908-4055-BA54-AD86B2F1FF23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82FDA-999A-4A10-9435-519183A96E75}">
      <dsp:nvSpPr>
        <dsp:cNvPr id="0" name=""/>
        <dsp:cNvSpPr/>
      </dsp:nvSpPr>
      <dsp:spPr>
        <a:xfrm>
          <a:off x="1327175" y="491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Python: utilizzato per importare il dataset (con Pandas), effettuare un pre-processing sui dati, studiare il dataset e vedere eventuali pattern interessanti</a:t>
          </a:r>
          <a:endParaRPr lang="en-US" sz="2100" kern="1200"/>
        </a:p>
      </dsp:txBody>
      <dsp:txXfrm>
        <a:off x="1327175" y="491"/>
        <a:ext cx="8731224" cy="1149069"/>
      </dsp:txXfrm>
    </dsp:sp>
    <dsp:sp modelId="{B9199201-32BC-4A5F-9909-7FC9E48EDE66}">
      <dsp:nvSpPr>
        <dsp:cNvPr id="0" name=""/>
        <dsp:cNvSpPr/>
      </dsp:nvSpPr>
      <dsp:spPr>
        <a:xfrm>
          <a:off x="0" y="1436827"/>
          <a:ext cx="10058399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A5F0B-380A-4A74-9473-CDD0F217B748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DEF17-8C16-4315-9D75-168B46CDFBB0}">
      <dsp:nvSpPr>
        <dsp:cNvPr id="0" name=""/>
        <dsp:cNvSpPr/>
      </dsp:nvSpPr>
      <dsp:spPr>
        <a:xfrm>
          <a:off x="1327175" y="1436827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Tableau: strumento per le visualizzazioni dei dati e analisi veloci, con il quale si sono creati diversi fogli di lavoro e dashboard interattive</a:t>
          </a:r>
          <a:endParaRPr lang="en-US" sz="2100" kern="1200"/>
        </a:p>
      </dsp:txBody>
      <dsp:txXfrm>
        <a:off x="1327175" y="1436827"/>
        <a:ext cx="8731224" cy="1149069"/>
      </dsp:txXfrm>
    </dsp:sp>
    <dsp:sp modelId="{BF8CEECC-BB54-4387-8E87-AE6DCEFC4422}">
      <dsp:nvSpPr>
        <dsp:cNvPr id="0" name=""/>
        <dsp:cNvSpPr/>
      </dsp:nvSpPr>
      <dsp:spPr>
        <a:xfrm>
          <a:off x="0" y="2873164"/>
          <a:ext cx="10058399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34BA5-3347-4E0C-8977-1E86D87FBC3A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719FE-642D-40E6-9290-F729E6416E54}">
      <dsp:nvSpPr>
        <dsp:cNvPr id="0" name=""/>
        <dsp:cNvSpPr/>
      </dsp:nvSpPr>
      <dsp:spPr>
        <a:xfrm>
          <a:off x="1327175" y="2873164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Riferimento: Interactive Data Visualization Foundations, Techniques, and Applications (Grinstein, Keim, Ward)</a:t>
          </a:r>
          <a:endParaRPr lang="en-US" sz="2100" kern="1200"/>
        </a:p>
      </dsp:txBody>
      <dsp:txXfrm>
        <a:off x="1327175" y="2873164"/>
        <a:ext cx="8731224" cy="11490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E83C2-FB08-46F8-85D9-6D3D9AD16378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41069-B5E9-44F5-89EC-75769A6EA956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E3F5A-C3A1-46EA-905D-858FD7470B0C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Merge dei primi due + visualizzazione su numero veicoli coinvolti nell’incidente per aree</a:t>
          </a:r>
          <a:endParaRPr lang="en-US" sz="2500" kern="1200"/>
        </a:p>
      </dsp:txBody>
      <dsp:txXfrm>
        <a:off x="1249101" y="462"/>
        <a:ext cx="8809298" cy="1081473"/>
      </dsp:txXfrm>
    </dsp:sp>
    <dsp:sp modelId="{48DF37DC-8883-4112-8C40-36CF99C31672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1D31C-EE8C-4C9D-B879-F4763D5521E9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E695C-D519-4E3B-A851-9A3BCEA2D5F9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Focus sul tempo (linee graph per trimestri)</a:t>
          </a:r>
          <a:endParaRPr lang="en-US" sz="2500" kern="1200"/>
        </a:p>
      </dsp:txBody>
      <dsp:txXfrm>
        <a:off x="1249101" y="1352303"/>
        <a:ext cx="8809298" cy="1081473"/>
      </dsp:txXfrm>
    </dsp:sp>
    <dsp:sp modelId="{78392511-8593-4676-87A5-248ACAE4D156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A5F8E-3CDF-4600-BAC2-F35269AB3100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D7575-F0EF-44F4-BBF7-9E9EA4319DB4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Il tremestre più critico è stato il quarto del 2021 causando 58.277 vittime e 78.319 veicoli coinvolti negli incidenti</a:t>
          </a:r>
          <a:endParaRPr lang="en-US" sz="2500" kern="1200"/>
        </a:p>
      </dsp:txBody>
      <dsp:txXfrm>
        <a:off x="1249101" y="2704144"/>
        <a:ext cx="8809298" cy="108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5E8DF-7B26-42DE-9760-86589F9C3398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FFD05-1A1F-4706-99C7-23220C2B58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55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Punto 2: </a:t>
            </a:r>
            <a:r>
              <a:rPr lang="it-IT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it-IT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uesto perché magari un guidatore posto nelle condizioni di guidare in condizioni climatiche non favorevoli decide di avere maggior prudenza, mentre guida senza pressioni con buone condizioni climatiche e si potrebbe distrarre più facilmente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FD05-1A1F-4706-99C7-23220C2B58A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3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9D3F-8BA5-40E4-8659-388F04A56A37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6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9327-E64E-4DC5-AD85-0F39967D18B8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547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A0C-6BC9-4369-B048-32846946C1B7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748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413-CC56-44BE-B1D5-74C317930D71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272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940-3AFA-4E91-92F2-DFBEA7628A79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2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D985-85BB-43B3-9AF0-0DD1E5141976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335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C7D2-81EE-41A4-BB7B-8F2F9F1422BE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177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4927-6B52-466B-96BE-2530735140DB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32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A50D-33F0-4E1F-8103-DB3B139397ED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403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A67313-BC4C-40CE-9A7C-1A3B55D0199C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117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77C1-A965-42E2-81C0-B62A13FE7D89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47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297E4F-D0E0-413A-A0FB-4EA96E8AAEB8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7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8BE3D5-0736-217F-7735-7DD37332D4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0105" b="10108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0F22494-A1F7-64E9-C9F7-4242B98CC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PROGETTO VDVAR 2023-24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110F8A-832D-C94A-D3EE-26339ECB8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Car Accident Dataset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46D1E340-4BAC-5F41-6A11-150A0811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F8DD-2714-484C-B819-8684DE9AA24D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01E755-B771-6678-AE0A-11666770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AF2A78E-950F-02F3-9BD1-C0DDDF5D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2696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0AE70921-3CA8-41C7-A095-17DCF92CD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40" y="801793"/>
            <a:ext cx="6591320" cy="52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9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EBB4CB-ABCB-7086-0483-CF0CF51B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it-IT" dirty="0"/>
              <a:t>Dashboard 2</a:t>
            </a:r>
          </a:p>
        </p:txBody>
      </p:sp>
      <p:pic>
        <p:nvPicPr>
          <p:cNvPr id="26" name="Picture 7" descr="Punto esclamativo su uno sfondo giallo">
            <a:extLst>
              <a:ext uri="{FF2B5EF4-FFF2-40B4-BE49-F238E27FC236}">
                <a16:creationId xmlns:a16="http://schemas.microsoft.com/office/drawing/2014/main" id="{5B0631BA-3931-0F93-4216-C7CC40524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55" r="18134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01C9A68A-B843-B92C-23C0-3747EC72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pattern frequente individuato è che gli incidenti sono per la maggiore tra auto e il tipo di “giunzione” è che guidano non controllati e non rispettano gli incroci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fasce orarie le più colpite da incidenti sembrerebbero quelle che vanno dalle 7-9 e quelle dalle 17-19</a:t>
            </a:r>
            <a:r>
              <a:rPr lang="it-IT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sono proprio gli orari in cui tendenzialmente una persona si dirige verso, o torna da, il luogo di lavoro, ciò implica più traffico e quindi più possibilità che si verifichino sinistri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maggior parte degli incidenti avvengono con la luce del giorno, ciò fa pensare il fatto che durante il giorno ci sia più movimento per le strade e quindi aumenta anche la possibilità che si verifichino incidenti</a:t>
            </a:r>
          </a:p>
          <a:p>
            <a:endParaRPr lang="it-IT" sz="17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FB1B09-ED36-312A-848E-1C8705EC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82F413-CC56-44BE-B1D5-74C317930D71}" type="datetime2">
              <a:rPr lang="en-US" smtClean="0"/>
              <a:pPr>
                <a:spcAft>
                  <a:spcPts val="600"/>
                </a:spcAft>
              </a:pPr>
              <a:t>Thursday, February 8, 2024</a:t>
            </a:fld>
            <a:endParaRPr lang="en-US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3515F5-E468-ADBE-879D-BB843129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1" y="6459785"/>
            <a:ext cx="373934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MANUEL FASANELLA 789775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7966A1-8F64-34B1-C05D-201168CE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F9D384-533B-4C4E-B660-F861AA07D173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465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Dashboard 3">
            <a:extLst>
              <a:ext uri="{FF2B5EF4-FFF2-40B4-BE49-F238E27FC236}">
                <a16:creationId xmlns:a16="http://schemas.microsoft.com/office/drawing/2014/main" id="{E09C3B21-C7F0-4A10-B6B2-1529C8B66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40" y="801793"/>
            <a:ext cx="6591320" cy="52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5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413AF-EB76-1A30-BEC0-30711FAC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/>
              <a:t>Dashboard 3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C5F5A8-758A-C8DC-D42B-0112E0F7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82F413-CC56-44BE-B1D5-74C317930D71}" type="datetime2">
              <a:rPr lang="en-US" smtClean="0"/>
              <a:pPr>
                <a:spcAft>
                  <a:spcPts val="600"/>
                </a:spcAft>
              </a:pPr>
              <a:t>Thursday, February 8, 2024</a:t>
            </a:fld>
            <a:endParaRPr lang="en-US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02B45C-F566-AC45-9EAA-CC2DCF70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MANUEL FASANELLA 789775</a:t>
            </a:r>
            <a:endParaRPr lang="en-US">
              <a:latin typeface="+mn-lt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EDCBF8-D029-76E3-A4CF-E98272A1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F9D384-533B-4C4E-B660-F861AA07D17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>
              <a:latin typeface="+mn-lt"/>
            </a:endParaRPr>
          </a:p>
        </p:txBody>
      </p:sp>
      <p:graphicFrame>
        <p:nvGraphicFramePr>
          <p:cNvPr id="22" name="Segnaposto contenuto 2">
            <a:extLst>
              <a:ext uri="{FF2B5EF4-FFF2-40B4-BE49-F238E27FC236}">
                <a16:creationId xmlns:a16="http://schemas.microsoft.com/office/drawing/2014/main" id="{3C705724-4A98-253B-037B-9E55EA5E0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30325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76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EA6DD3-583D-5598-CDDD-24E92D9C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GRAZIE DELL’ATTENZIONE!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1B5335-C8C0-66B8-31F5-2CB43270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82F413-CC56-44BE-B1D5-74C317930D71}" type="datetime2">
              <a:rPr lang="en-US" smtClean="0"/>
              <a:pPr>
                <a:spcAft>
                  <a:spcPts val="600"/>
                </a:spcAft>
              </a:pPr>
              <a:t>Thursday, February 8, 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7076D6-57D6-7A2F-B7BB-5C3C5121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9B7C99-7590-562F-9251-074A4AC6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F9D384-533B-4C4E-B660-F861AA07D17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2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FFC2E0-1EE5-455F-E3C1-FF4B66B0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DATASET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6A5FC3C-D696-455A-814E-C0AAD1607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72067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D3B09F-4EB3-51AF-1F62-4D343BBA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E277-A2B0-4E61-B8B5-326245989925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799EF-077F-5682-EF70-B70DB6EE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D6C1C7-6476-2135-A314-CF2CE671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84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2382E-0808-7BE1-A86B-A4ADD476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DETTAGLI DATASET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9A3A228D-9CF9-0AB4-D314-0E37C0938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92475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8FC731-2317-7173-2B18-E7544AD0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8FB8-DBBD-4103-9330-7A0D557900C0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2E9029-AE0C-41E2-6BD5-B1762A81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A3D9E8C-ECC5-901D-67B7-44B54EEB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997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F53931-2BC9-CA64-7FD6-2E3CAA91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OBIETTIVO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370B21B-6202-2673-3C04-334B605BF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06605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632844-1C94-AB45-4234-4A49D099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85FC-B48B-4996-93C1-7B0B7EF4C53F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FF18BF-F5CD-1FEA-264A-51F5B69F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426433-244F-8021-A859-5A8A0404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683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94AD59-6843-1084-66E7-F49EEF99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MODALITA’&amp;TECNICHE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B8903FD-8B11-0AC6-C42B-5078C3D1E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42614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6DBE8-1E42-9CD6-F8E6-1E993D78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279F-2A35-48A6-B539-2F531E75BAD1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EBA9F6-92CF-AE43-D12B-D8030C59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02D443-5F77-6B82-6567-FACA1D27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158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FBB9FE-CC3F-C6D9-B29C-7BE20152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STRUMENTI USATI</a:t>
            </a:r>
            <a:endParaRPr lang="it-IT" dirty="0"/>
          </a:p>
        </p:txBody>
      </p:sp>
      <p:graphicFrame>
        <p:nvGraphicFramePr>
          <p:cNvPr id="13" name="Segnaposto contenuto 10">
            <a:extLst>
              <a:ext uri="{FF2B5EF4-FFF2-40B4-BE49-F238E27FC236}">
                <a16:creationId xmlns:a16="http://schemas.microsoft.com/office/drawing/2014/main" id="{F94E7FDE-924F-1879-930F-955D5ABDE2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A9500C-A531-6204-05A4-2D0C4493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413-CC56-44BE-B1D5-74C317930D71}" type="datetime2">
              <a:rPr lang="en-US" smtClean="0"/>
              <a:t>Thursday, February 8, 2024</a:t>
            </a:fld>
            <a:endParaRPr lang="en-US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80B15B-825D-E7D1-FDF1-8278C966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MANUEL FASANELLA 789775</a:t>
            </a:r>
            <a:endParaRPr lang="en-US" dirty="0">
              <a:latin typeface="+mn-lt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2906E5-4B74-8ECB-AEB2-21E966DF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80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nna posizionata sopra riga della firma">
            <a:extLst>
              <a:ext uri="{FF2B5EF4-FFF2-40B4-BE49-F238E27FC236}">
                <a16:creationId xmlns:a16="http://schemas.microsoft.com/office/drawing/2014/main" id="{FA4ACB26-65FB-7089-9A87-2439AC874C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9516719-C026-4FF6-A41E-94D460F1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CONSIDERAZIONI FINALI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10F105-8CB3-9DFD-F3F4-C399654F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882F413-CC56-44BE-B1D5-74C317930D71}" type="datetime2">
              <a:rPr lang="en-US" smtClean="0"/>
              <a:pPr defTabSz="914400">
                <a:spcAft>
                  <a:spcPts val="600"/>
                </a:spcAft>
              </a:pPr>
              <a:t>Thursday, February 8, 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251D4B-82CA-CDDA-78B4-0A374084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latin typeface="+mn-lt"/>
                <a:ea typeface="+mn-ea"/>
                <a:cs typeface="+mn-cs"/>
              </a:rPr>
              <a:t>MANUEL FASANELLA 789775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44B0E7-239D-756C-B3FC-565EA033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3F9D384-533B-4C4E-B660-F861AA07D173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7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18F95FE1-C130-46C3-BB63-1930BBE6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373" y="801793"/>
            <a:ext cx="6561665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CD46C4-5D67-1DAC-D96C-5FC78ADF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it-IT"/>
              <a:t>Dashboard 1</a:t>
            </a:r>
          </a:p>
        </p:txBody>
      </p:sp>
      <p:pic>
        <p:nvPicPr>
          <p:cNvPr id="8" name="Picture 7" descr="Una ferrovia che si estende nel deserto">
            <a:extLst>
              <a:ext uri="{FF2B5EF4-FFF2-40B4-BE49-F238E27FC236}">
                <a16:creationId xmlns:a16="http://schemas.microsoft.com/office/drawing/2014/main" id="{1752343D-6651-6A89-A1B5-0A1D04D3B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15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570C8BBE-5BE2-9E3C-CD27-04FA03F2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9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Gli incidenti avvengono per la maggiore in aree rurali piuttosto che urbane, il fatto di guidare in strade extra-città è quindi più pericoloso e causa più incidenti rispetto a guidare in città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9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condizioni del meteo a quanto pare non sono così discriminanti per gli incidenti, ovvero la maggior parte degli incidenti è avvenuta con un tempo buono e nessun vento forte, quindi il fatto che il meteo non sia dei migliori non è una feature che scaturisce più incidenti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9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Anche le condizioni stradali non sono un attenuante infatti con la strada asciutta si sono consumati la maggior parte degli incidenti</a:t>
            </a:r>
          </a:p>
          <a:p>
            <a:endParaRPr lang="it-IT" sz="19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C209CF-E870-462D-8C50-5F4359E2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82F413-CC56-44BE-B1D5-74C317930D71}" type="datetime2">
              <a:rPr lang="en-US" smtClean="0"/>
              <a:pPr>
                <a:spcAft>
                  <a:spcPts val="600"/>
                </a:spcAft>
              </a:pPr>
              <a:t>Thursday, February 8, 2024</a:t>
            </a:fld>
            <a:endParaRPr lang="en-US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FEA257-6340-DE3F-B088-EE259653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1" y="6459785"/>
            <a:ext cx="373934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MANUEL FASANELLA 789775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5B6134-F76F-2E35-8141-0FEAAA8E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F9D384-533B-4C4E-B660-F861AA07D173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51671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Words>662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Symbol</vt:lpstr>
      <vt:lpstr>Retrospettivo</vt:lpstr>
      <vt:lpstr>PROGETTO VDVAR 2023-24</vt:lpstr>
      <vt:lpstr>DATASET</vt:lpstr>
      <vt:lpstr>DETTAGLI DATASET</vt:lpstr>
      <vt:lpstr>OBIETTIVO</vt:lpstr>
      <vt:lpstr>MODALITA’&amp;TECNICHE</vt:lpstr>
      <vt:lpstr>STRUMENTI USATI</vt:lpstr>
      <vt:lpstr>CONSIDERAZIONI FINALI</vt:lpstr>
      <vt:lpstr>Presentazione standard di PowerPoint</vt:lpstr>
      <vt:lpstr>Dashboard 1</vt:lpstr>
      <vt:lpstr>Presentazione standard di PowerPoint</vt:lpstr>
      <vt:lpstr>Dashboard 2</vt:lpstr>
      <vt:lpstr>Presentazione standard di PowerPoint</vt:lpstr>
      <vt:lpstr>Dashboard 3</vt:lpstr>
      <vt:lpstr>GRAZIE DELL’ATTENZIONE!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VDVAR 2023-24</dc:title>
  <dc:creator>FASANELLA MANUEL</dc:creator>
  <cp:lastModifiedBy>FASANELLA MANUEL</cp:lastModifiedBy>
  <cp:revision>11</cp:revision>
  <dcterms:created xsi:type="dcterms:W3CDTF">2024-01-28T11:07:45Z</dcterms:created>
  <dcterms:modified xsi:type="dcterms:W3CDTF">2024-02-08T11:23:24Z</dcterms:modified>
</cp:coreProperties>
</file>