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05dbbde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05dbbdec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20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Improvement Opportunity: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Minute Loan approval check.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457634" y="4946612"/>
            <a:ext cx="8228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Group: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Senior Leaders.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05dbbdec2_0_12"/>
          <p:cNvSpPr txBox="1">
            <a:spLocks noGrp="1"/>
          </p:cNvSpPr>
          <p:nvPr>
            <p:ph type="title" idx="4294967295"/>
          </p:nvPr>
        </p:nvSpPr>
        <p:spPr>
          <a:xfrm>
            <a:off x="629841" y="1723502"/>
            <a:ext cx="2949300" cy="105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1700" b="1" dirty="0"/>
              <a:t>Problem: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manual review of loan documents is time-consuming and prone to errors, leading to delays in loan approval.</a:t>
            </a:r>
            <a:endParaRPr sz="1700" b="1" dirty="0"/>
          </a:p>
        </p:txBody>
      </p:sp>
      <p:sp>
        <p:nvSpPr>
          <p:cNvPr id="106" name="Google Shape;106;g1205dbbdec2_0_12"/>
          <p:cNvSpPr txBox="1">
            <a:spLocks noGrp="1"/>
          </p:cNvSpPr>
          <p:nvPr>
            <p:ph type="body" idx="1"/>
          </p:nvPr>
        </p:nvSpPr>
        <p:spPr>
          <a:xfrm>
            <a:off x="3906659" y="5072764"/>
            <a:ext cx="4629300" cy="102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200" dirty="0"/>
              <a:t>AI checking if you are approved to get Loan.</a:t>
            </a:r>
            <a:endParaRPr sz="3200" dirty="0"/>
          </a:p>
        </p:txBody>
      </p:sp>
      <p:sp>
        <p:nvSpPr>
          <p:cNvPr id="107" name="Google Shape;107;g1205dbbdec2_0_12"/>
          <p:cNvSpPr txBox="1">
            <a:spLocks noGrp="1"/>
          </p:cNvSpPr>
          <p:nvPr>
            <p:ph type="body" idx="2"/>
          </p:nvPr>
        </p:nvSpPr>
        <p:spPr>
          <a:xfrm>
            <a:off x="629841" y="3203027"/>
            <a:ext cx="2949300" cy="225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374151"/>
                </a:solidFill>
                <a:latin typeface="Söhne"/>
              </a:rPr>
              <a:t>Impact of the problem:</a:t>
            </a:r>
            <a:endParaRPr lang="en-US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Dissatisfied customers, lost business opportunities, and increased costs.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1600" b="1" dirty="0">
              <a:solidFill>
                <a:srgbClr val="374151"/>
              </a:solidFill>
              <a:latin typeface="Söhne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374151"/>
                </a:solidFill>
                <a:latin typeface="Söhne"/>
              </a:rPr>
              <a:t>Solution: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Using AI to review and process loan documents with intelligent automation.</a:t>
            </a:r>
            <a:endParaRPr lang="en-US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D1F112-312E-D80C-9287-5C3B37CC0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39"/>
          <a:stretch/>
        </p:blipFill>
        <p:spPr>
          <a:xfrm>
            <a:off x="3884858" y="998289"/>
            <a:ext cx="4629301" cy="407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>
            <a:spLocks noGrp="1"/>
          </p:cNvSpPr>
          <p:nvPr>
            <p:ph type="title" idx="4294967295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How can AI help? And What can AI do? </a:t>
            </a:r>
            <a:endParaRPr dirty="0"/>
          </a:p>
        </p:txBody>
      </p:sp>
      <p:sp>
        <p:nvSpPr>
          <p:cNvPr id="115" name="Google Shape;115;g1205dbbdec2_0_16"/>
          <p:cNvSpPr txBox="1"/>
          <p:nvPr/>
        </p:nvSpPr>
        <p:spPr>
          <a:xfrm>
            <a:off x="708212" y="1739153"/>
            <a:ext cx="65622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AI can take all the details about the borrower and predict whether the borrower is good or bad, just like a classification problem. Good means grant the loan, bad means loan rejected. And we can also include the AI to tell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can transform the loan approval process with faster processing times and increased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of using AI, such as reducing costs, improving efficiency, and enhancing customer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AI, we will get increase in the borrowers due to easy access to the services at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get the data, which is important, and which can be used in the further improvements in different processes.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>
            <a:spLocks noGrp="1"/>
          </p:cNvSpPr>
          <p:nvPr>
            <p:ph type="title" idx="4294967295"/>
          </p:nvPr>
        </p:nvSpPr>
        <p:spPr>
          <a:xfrm>
            <a:off x="457200" y="580201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539552" y="1556792"/>
            <a:ext cx="7439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increase in number of customers, improved customer satisfaction, reduced time processing.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also provide easy access to the customers, by implementing it online.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help in attracting the customers, who can't make time to go to banks and go through the whole screening process.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decrease the manual work done by the employees and reduce the number of employees working on that position.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Macintosh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Söhne</vt:lpstr>
      <vt:lpstr>Office Theme</vt:lpstr>
      <vt:lpstr>PowerPoint Presentation</vt:lpstr>
      <vt:lpstr>Problem: The manual review of loan documents is time-consuming and prone to errors, leading to delays in loan approval.</vt:lpstr>
      <vt:lpstr>How can AI help? And What can AI do?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Radha Reddy, Manish Reddy</cp:lastModifiedBy>
  <cp:revision>1</cp:revision>
  <dcterms:created xsi:type="dcterms:W3CDTF">2020-03-26T22:50:15Z</dcterms:created>
  <dcterms:modified xsi:type="dcterms:W3CDTF">2023-04-21T15:04:53Z</dcterms:modified>
</cp:coreProperties>
</file>