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7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, underpants, close, underwear&#10;&#10;Description automatically generated">
            <a:extLst>
              <a:ext uri="{FF2B5EF4-FFF2-40B4-BE49-F238E27FC236}">
                <a16:creationId xmlns:a16="http://schemas.microsoft.com/office/drawing/2014/main" id="{A9640B43-1B6F-853D-6A46-D666BE69C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2" r="9707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  <a:latin typeface="Bangla MN" pitchFamily="2" charset="0"/>
                <a:cs typeface="Bangla MN" pitchFamily="2" charset="0"/>
              </a:rPr>
              <a:t>WEB SCRAPING TO GAIN COMPANY INSIGHTS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92"/>
            <a:ext cx="12192000" cy="90446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3000" dirty="0">
                <a:latin typeface="Bangla MN" pitchFamily="2" charset="0"/>
                <a:cs typeface="Bangla MN" pitchFamily="2" charset="0"/>
              </a:rPr>
              <a:t>INSIGHTS FROM CUSTOMER REVIEWS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2E6012-58E0-14A9-7E0A-26DA0AF15CE9}"/>
              </a:ext>
            </a:extLst>
          </p:cNvPr>
          <p:cNvSpPr/>
          <p:nvPr/>
        </p:nvSpPr>
        <p:spPr>
          <a:xfrm>
            <a:off x="712381" y="988818"/>
            <a:ext cx="1360968" cy="8931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Average Overall Rating: </a:t>
            </a:r>
            <a:r>
              <a:rPr lang="en-US" sz="1400" b="1">
                <a:solidFill>
                  <a:schemeClr val="tx1"/>
                </a:solidFill>
              </a:rPr>
              <a:t>4.81/10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79C625-FE71-7A0C-012C-D9ED3BC3C6C8}"/>
              </a:ext>
            </a:extLst>
          </p:cNvPr>
          <p:cNvSpPr/>
          <p:nvPr/>
        </p:nvSpPr>
        <p:spPr>
          <a:xfrm>
            <a:off x="2360427" y="988818"/>
            <a:ext cx="1275907" cy="893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3498 </a:t>
            </a:r>
            <a:r>
              <a:rPr lang="en-US"/>
              <a:t>Total reviews collected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0C5354-06BD-95B1-74EB-94DEAD478C72}"/>
              </a:ext>
            </a:extLst>
          </p:cNvPr>
          <p:cNvSpPr/>
          <p:nvPr/>
        </p:nvSpPr>
        <p:spPr>
          <a:xfrm>
            <a:off x="3923412" y="988818"/>
            <a:ext cx="1275907" cy="893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Reviews from </a:t>
            </a:r>
            <a:r>
              <a:rPr lang="en-US" b="1"/>
              <a:t>69 </a:t>
            </a:r>
            <a:r>
              <a:rPr lang="en-US"/>
              <a:t>countries</a:t>
            </a:r>
            <a:endParaRPr lang="en-US" dirty="0"/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C2A91268-387B-5D68-2385-D9F9762F3D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" t="-3084" r="-7326" b="-4942"/>
          <a:stretch/>
        </p:blipFill>
        <p:spPr>
          <a:xfrm>
            <a:off x="5135517" y="1871764"/>
            <a:ext cx="2740287" cy="2341218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ABF0A451-6AF5-7B6C-B8FB-0AB166339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" y="4328480"/>
            <a:ext cx="2564733" cy="2529520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F9EA60E6-1D8A-46CC-1D86-C47317213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5331"/>
            <a:ext cx="2828260" cy="2341218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C637FC0F-C4DA-2A75-3EEA-632F3637F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9" y="1967608"/>
            <a:ext cx="2550562" cy="1997114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95DDD95A-33E9-A960-7E2C-7A521142B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65" y="4197677"/>
            <a:ext cx="4871589" cy="2660323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1D85067-AD4D-224C-3D55-7B2DE2C5863E}"/>
              </a:ext>
            </a:extLst>
          </p:cNvPr>
          <p:cNvSpPr txBox="1">
            <a:spLocks/>
          </p:cNvSpPr>
          <p:nvPr/>
        </p:nvSpPr>
        <p:spPr>
          <a:xfrm>
            <a:off x="7670033" y="988818"/>
            <a:ext cx="2878284" cy="29759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/>
              <a:t>7-10 ratings wrote about </a:t>
            </a:r>
            <a:r>
              <a:rPr lang="en-GB" sz="1200" i="1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/>
          </a:p>
          <a:p>
            <a:pPr marL="171450" indent="-171450">
              <a:buFontTx/>
              <a:buChar char="-"/>
            </a:pPr>
            <a:r>
              <a:rPr lang="en-GB" sz="1200"/>
              <a:t>4-6 ratings </a:t>
            </a:r>
            <a:r>
              <a:rPr lang="en-GB" sz="120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/>
              <a:t>with </a:t>
            </a:r>
            <a:r>
              <a:rPr lang="en-GB" sz="120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/>
              <a:t>1-3 ratings wrote </a:t>
            </a:r>
            <a:r>
              <a:rPr lang="en-GB" sz="120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/>
              <a:t> on </a:t>
            </a:r>
            <a:r>
              <a:rPr lang="en-GB" sz="120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/>
              <a:t> </a:t>
            </a:r>
            <a:r>
              <a:rPr lang="en-GB" sz="120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/>
              <a:t> </a:t>
            </a:r>
            <a:r>
              <a:rPr lang="en-GB" sz="120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/>
              <a:t>while they </a:t>
            </a:r>
            <a:r>
              <a:rPr lang="en-GB" sz="120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/>
              <a:t>. </a:t>
            </a:r>
            <a:endParaRPr lang="en-GB" sz="120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9587F1F-349B-B646-32D8-B7A56C86D802}"/>
              </a:ext>
            </a:extLst>
          </p:cNvPr>
          <p:cNvSpPr/>
          <p:nvPr/>
        </p:nvSpPr>
        <p:spPr>
          <a:xfrm>
            <a:off x="5486388" y="983724"/>
            <a:ext cx="1969266" cy="893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Rating Percentages:</a:t>
            </a:r>
          </a:p>
          <a:p>
            <a:pPr algn="ctr"/>
            <a:r>
              <a:rPr lang="en-US" sz="1200" b="1" dirty="0"/>
              <a:t>1-3: 44.2%(Negative)</a:t>
            </a:r>
          </a:p>
          <a:p>
            <a:pPr algn="ctr"/>
            <a:r>
              <a:rPr lang="en-US" sz="1200" b="1" dirty="0"/>
              <a:t>4-6: 19.4%(Neutral)</a:t>
            </a:r>
          </a:p>
          <a:p>
            <a:pPr algn="ctr"/>
            <a:r>
              <a:rPr lang="en-US" sz="1200" b="1" dirty="0"/>
              <a:t>7-10: 36.4%(Positive)</a:t>
            </a:r>
            <a:endParaRPr lang="en-US" sz="12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443C7A0-3529-C613-FC35-EDF4C40636FC}"/>
              </a:ext>
            </a:extLst>
          </p:cNvPr>
          <p:cNvSpPr txBox="1">
            <a:spLocks/>
          </p:cNvSpPr>
          <p:nvPr/>
        </p:nvSpPr>
        <p:spPr>
          <a:xfrm>
            <a:off x="7670033" y="4255760"/>
            <a:ext cx="4391338" cy="1613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400"/>
              <a:t>All Customers liked Cabin crew service and staff, general economy seats. </a:t>
            </a:r>
            <a:r>
              <a:rPr lang="en-GB" sz="1400" i="1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/>
              <a:t> </a:t>
            </a:r>
            <a:r>
              <a:rPr lang="en-GB" sz="1400" i="1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/>
              <a:t> in </a:t>
            </a:r>
            <a:r>
              <a:rPr lang="en-GB" sz="1400" i="1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/>
              <a:t> class.</a:t>
            </a:r>
          </a:p>
          <a:p>
            <a:pPr algn="just"/>
            <a:r>
              <a:rPr lang="en-GB">
                <a:solidFill>
                  <a:srgbClr val="C00000"/>
                </a:solidFill>
              </a:rPr>
              <a:t>Focus on </a:t>
            </a:r>
            <a:r>
              <a:rPr lang="en-GB"/>
              <a:t>– Economy class service, seats, enhance inflight entertainment experience and importantly </a:t>
            </a:r>
            <a:r>
              <a:rPr lang="en-GB">
                <a:solidFill>
                  <a:srgbClr val="C00000"/>
                </a:solidFill>
              </a:rPr>
              <a:t>Delays</a:t>
            </a:r>
            <a:r>
              <a:rPr lang="en-GB"/>
              <a:t>. </a:t>
            </a:r>
            <a:r>
              <a:rPr lang="en-GB">
                <a:solidFill>
                  <a:srgbClr val="C00000"/>
                </a:solidFill>
              </a:rPr>
              <a:t>Enhance</a:t>
            </a:r>
            <a:r>
              <a:rPr lang="en-GB"/>
              <a:t> the experience of business class, it seems customers want value for money. </a:t>
            </a:r>
            <a:r>
              <a:rPr lang="en-GB">
                <a:solidFill>
                  <a:srgbClr val="C00000"/>
                </a:solidFill>
              </a:rPr>
              <a:t>Improve</a:t>
            </a:r>
            <a:r>
              <a:rPr lang="en-GB"/>
              <a:t> Customer service on refund requests and process.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170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Bangla MN</vt:lpstr>
      <vt:lpstr>Calibri</vt:lpstr>
      <vt:lpstr>Calibri Light</vt:lpstr>
      <vt:lpstr>Mylius Modern</vt:lpstr>
      <vt:lpstr>Office Theme</vt:lpstr>
      <vt:lpstr>PowerPoint Presentation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Radha Reddy, Manish Reddy</cp:lastModifiedBy>
  <cp:revision>3</cp:revision>
  <dcterms:created xsi:type="dcterms:W3CDTF">2022-12-06T11:13:27Z</dcterms:created>
  <dcterms:modified xsi:type="dcterms:W3CDTF">2023-03-29T17:53:38Z</dcterms:modified>
</cp:coreProperties>
</file>