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89"/>
  </p:normalViewPr>
  <p:slideViewPr>
    <p:cSldViewPr snapToGrid="0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567A-01CE-1AC0-D65E-8B4B277FB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9BADF-4DE5-D059-C4C6-C26732A42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0C4F9-4378-69CD-91F6-F463D7FB5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7BD-2D09-1E4C-ABAD-505EA6B337F6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3218C-2E47-AB4B-2DFE-285192E2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19A88-4193-A317-0115-E390EF96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D68C-154C-3149-9C5F-64C2F1CA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4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E326-6C30-5052-4CCB-ECB3E10B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1FACD-2DE6-8A85-13A7-3C2C0538B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0695-DBE5-E0C3-F667-52C74337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7BD-2D09-1E4C-ABAD-505EA6B337F6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A17E-5FAE-2783-C43F-4C9F29A6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CFA39-E476-ADC2-85A3-9127041C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D68C-154C-3149-9C5F-64C2F1CA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9F4F3D-B124-8FC9-7D9C-6C3BB3CA7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DCCBC-57C4-82B5-151F-379CF0D8C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02773-87ED-96C6-083F-D31A8729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7BD-2D09-1E4C-ABAD-505EA6B337F6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07755-B03B-BA2D-18A9-842B75C1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04296-5683-A912-B7B1-EAE66C2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D68C-154C-3149-9C5F-64C2F1CA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4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A5C5-9DD9-080A-B08B-62109D4F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B97D2-18C6-9835-08E5-D0E047C75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B635D-957B-CB5C-FA50-24A7A6EF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7BD-2D09-1E4C-ABAD-505EA6B337F6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5C66E-748F-0B07-B1FB-F79524429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7DD2D-E95F-CA1D-7876-05754AC1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D68C-154C-3149-9C5F-64C2F1CA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1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2644-F1A2-75FC-777B-9E88EF6A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9DF8-9E2E-249C-5288-995DBA157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0316-4CB7-C482-B513-CE97C5CA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7BD-2D09-1E4C-ABAD-505EA6B337F6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8B43E-3D78-0C11-0D53-30398F11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01EEF-92EB-BB2B-BE83-4118A263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D68C-154C-3149-9C5F-64C2F1CA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4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E4CB-6EF4-D30A-DBC2-B883567F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AE194-B205-CC83-7A00-812506435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40681-24BE-32B0-607A-FD094D3C0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A43F6-68BD-BE2B-E9DD-9E2AA7AF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7BD-2D09-1E4C-ABAD-505EA6B337F6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83A96-4ED4-8465-AC97-675318D0F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A405A-6BE5-C52F-4390-88C7DDB9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D68C-154C-3149-9C5F-64C2F1CA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7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18164-C8F0-10CD-79D8-CBEED0B91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E81ED-4FF6-2DD3-DB5C-D9F9C59A6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EDFCB-D8D7-C275-8D55-20B48069C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1FC8A-94C6-3136-ABA9-6660E1A01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7032B-17CA-37B6-92EC-31E92C5FC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BA959-610F-8F4E-58A8-5AA767C1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7BD-2D09-1E4C-ABAD-505EA6B337F6}" type="datetimeFigureOut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9F147-31CB-9FC3-D642-507C76E4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11A6A1-9614-0FBE-BD4C-5D2CA0BD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D68C-154C-3149-9C5F-64C2F1CA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9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C011-9AE4-8DFC-109E-34133A1A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97BB5-089A-1C32-9C53-27A72AEC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7BD-2D09-1E4C-ABAD-505EA6B337F6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73181-AB96-1308-FE21-E3BCBC02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29F94-5BFC-4A9C-8A75-2D561DF0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D68C-154C-3149-9C5F-64C2F1CA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9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908F34-3B25-2832-1312-63C446CB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7BD-2D09-1E4C-ABAD-505EA6B337F6}" type="datetimeFigureOut">
              <a:rPr lang="en-US" smtClean="0"/>
              <a:t>4/12/23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F8240-ED09-34F4-ADBC-8308A87D2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7A706-7F8E-1AE3-D5ED-A1FC6EB7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D68C-154C-3149-9C5F-64C2F1CA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5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23A9-2567-47AA-A352-CE3A49A0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57357-5D98-CF05-11D6-5BFCA3652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B488F-0A67-48A6-676E-A90E2A956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D3724-BC6E-DE64-30E0-F6EA485CB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7BD-2D09-1E4C-ABAD-505EA6B337F6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2884A-0AA8-39CC-DA17-7FD6BBC5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3EB98-3C9C-0BA4-01A7-2B9CC633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D68C-154C-3149-9C5F-64C2F1CA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9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30A1-4896-CA6B-1AC2-5D95DE94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D64BD-5826-77E7-A322-E843B8CD7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01843-11C9-4B43-EFA6-607A5F70E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FAB35-6570-BCB8-CCA2-08503DCE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7BD-2D09-1E4C-ABAD-505EA6B337F6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51879-CB83-D3B5-38D5-40898654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69B75-40C3-2CB1-DC1D-992D0838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D68C-154C-3149-9C5F-64C2F1CA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7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21BE74-20CE-A357-CD43-86AF5A8A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DD5A0-B9FA-3DF8-0938-3BF6C273F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8FE0B-437E-B8BB-D5AD-6BB9C5735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417BD-2D09-1E4C-ABAD-505EA6B337F6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03337-33D0-B9CB-BD28-CB5C00078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DA895-DB79-4A92-6318-FD88A88BA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D68C-154C-3149-9C5F-64C2F1CA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4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5F2A-8807-B2AB-DC49-A4D99521DF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CB68-E741-5C65-2E3F-5F5D6DDD06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 useBgFill="1">
        <p:nvSpPr>
          <p:cNvPr id="4" name="Rectangle 27">
            <a:extLst>
              <a:ext uri="{FF2B5EF4-FFF2-40B4-BE49-F238E27FC236}">
                <a16:creationId xmlns:a16="http://schemas.microsoft.com/office/drawing/2014/main" id="{EE9E8481-E0FD-D647-AC8A-C5F434A85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9">
            <a:extLst>
              <a:ext uri="{FF2B5EF4-FFF2-40B4-BE49-F238E27FC236}">
                <a16:creationId xmlns:a16="http://schemas.microsoft.com/office/drawing/2014/main" id="{FB28D0AE-F34B-1529-43B4-291FC8D2A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person, underpants, close, underwear&#10;&#10;Description automatically generated">
            <a:extLst>
              <a:ext uri="{FF2B5EF4-FFF2-40B4-BE49-F238E27FC236}">
                <a16:creationId xmlns:a16="http://schemas.microsoft.com/office/drawing/2014/main" id="{F9AEE5D8-1CA1-BD87-F0D9-F4546D4D89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2" r="9707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E964EF62-1143-D4AD-5987-ADCBB6EC9363}"/>
              </a:ext>
            </a:extLst>
          </p:cNvPr>
          <p:cNvSpPr txBox="1">
            <a:spLocks/>
          </p:cNvSpPr>
          <p:nvPr/>
        </p:nvSpPr>
        <p:spPr>
          <a:xfrm>
            <a:off x="661915" y="5676901"/>
            <a:ext cx="3306089" cy="665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ngla MN" pitchFamily="2" charset="0"/>
                <a:cs typeface="Bangla MN" pitchFamily="2" charset="0"/>
              </a:rPr>
              <a:t>Predictive Modelling</a:t>
            </a:r>
          </a:p>
        </p:txBody>
      </p:sp>
    </p:spTree>
    <p:extLst>
      <p:ext uri="{BB962C8B-B14F-4D97-AF65-F5344CB8AC3E}">
        <p14:creationId xmlns:p14="http://schemas.microsoft.com/office/powerpoint/2010/main" val="366686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1051AC-7833-578E-738D-3A78F950D23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4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000" dirty="0">
                <a:latin typeface="Bangla MN" pitchFamily="2" charset="0"/>
                <a:cs typeface="Bangla MN" pitchFamily="2" charset="0"/>
              </a:rPr>
              <a:t>PREDICTIVE MODELLING ANALYSIS</a:t>
            </a: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4DD29867-313C-80EA-BB9C-D9ABC7A3A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9133"/>
            <a:ext cx="6354955" cy="2973419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074305F-19F8-6439-19A5-C115F502A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746174"/>
              </p:ext>
            </p:extLst>
          </p:nvPr>
        </p:nvGraphicFramePr>
        <p:xfrm>
          <a:off x="6967960" y="1529133"/>
          <a:ext cx="5069712" cy="2522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904">
                  <a:extLst>
                    <a:ext uri="{9D8B030D-6E8A-4147-A177-3AD203B41FA5}">
                      <a16:colId xmlns:a16="http://schemas.microsoft.com/office/drawing/2014/main" val="901740901"/>
                    </a:ext>
                  </a:extLst>
                </a:gridCol>
                <a:gridCol w="1689904">
                  <a:extLst>
                    <a:ext uri="{9D8B030D-6E8A-4147-A177-3AD203B41FA5}">
                      <a16:colId xmlns:a16="http://schemas.microsoft.com/office/drawing/2014/main" val="1273897233"/>
                    </a:ext>
                  </a:extLst>
                </a:gridCol>
                <a:gridCol w="1689904">
                  <a:extLst>
                    <a:ext uri="{9D8B030D-6E8A-4147-A177-3AD203B41FA5}">
                      <a16:colId xmlns:a16="http://schemas.microsoft.com/office/drawing/2014/main" val="2789837071"/>
                    </a:ext>
                  </a:extLst>
                </a:gridCol>
              </a:tblGrid>
              <a:tr h="1137747">
                <a:tc>
                  <a:txBody>
                    <a:bodyPr/>
                    <a:lstStyle/>
                    <a:p>
                      <a:r>
                        <a:rPr lang="en-US" dirty="0"/>
                        <a:t>PERFORMANCE METRICES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67362"/>
                  </a:ext>
                </a:extLst>
              </a:tr>
              <a:tr h="46142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869752"/>
                  </a:ext>
                </a:extLst>
              </a:tr>
              <a:tr h="46142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320308"/>
                  </a:ext>
                </a:extLst>
              </a:tr>
              <a:tr h="461420">
                <a:tc>
                  <a:txBody>
                    <a:bodyPr/>
                    <a:lstStyle/>
                    <a:p>
                      <a:r>
                        <a:rPr lang="en-US" dirty="0"/>
                        <a:t>F-1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7033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A0EB139-71D0-E2A7-5FF1-B9179BAE71DD}"/>
              </a:ext>
            </a:extLst>
          </p:cNvPr>
          <p:cNvSpPr txBox="1"/>
          <p:nvPr/>
        </p:nvSpPr>
        <p:spPr>
          <a:xfrm>
            <a:off x="272143" y="5051868"/>
            <a:ext cx="46155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Due to the presence of imbalanced data, that is the percentage of class-A data is 85% and percentage of class-B data is 15%. This imbalance in the data led to low performance of the prediction model.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EE40C8-33CE-5D57-4DF3-707D6DFC4F75}"/>
              </a:ext>
            </a:extLst>
          </p:cNvPr>
          <p:cNvSpPr txBox="1"/>
          <p:nvPr/>
        </p:nvSpPr>
        <p:spPr>
          <a:xfrm>
            <a:off x="6456441" y="5094527"/>
            <a:ext cx="4615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over come this problem by either gathering more data on class-B or perform up-sampling or down-sampling on the dataset.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1BDFAB-1EB7-F909-7790-C57DAF14B3CF}"/>
              </a:ext>
            </a:extLst>
          </p:cNvPr>
          <p:cNvSpPr txBox="1"/>
          <p:nvPr/>
        </p:nvSpPr>
        <p:spPr>
          <a:xfrm>
            <a:off x="272143" y="4726523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45E133-D64A-7ACD-73AC-BBAE732F8CED}"/>
              </a:ext>
            </a:extLst>
          </p:cNvPr>
          <p:cNvSpPr txBox="1"/>
          <p:nvPr/>
        </p:nvSpPr>
        <p:spPr>
          <a:xfrm>
            <a:off x="6456441" y="4725195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6350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87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Bangla MN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Radha Reddy, Manish Reddy</dc:creator>
  <cp:lastModifiedBy>Radha Reddy, Manish Reddy</cp:lastModifiedBy>
  <cp:revision>1</cp:revision>
  <dcterms:created xsi:type="dcterms:W3CDTF">2023-04-12T20:00:55Z</dcterms:created>
  <dcterms:modified xsi:type="dcterms:W3CDTF">2023-04-12T20:14:39Z</dcterms:modified>
</cp:coreProperties>
</file>