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2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7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8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9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Ex3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ppt/charts/chartEx4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3CF"/>
    <a:srgbClr val="7ED494"/>
    <a:srgbClr val="FF9100"/>
    <a:srgbClr val="E9780E"/>
    <a:srgbClr val="E7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83226-A867-2D4E-9A60-B34847638F56}" v="98" dt="2025-01-19T22:57:55.070"/>
    <p1510:client id="{A69F3B39-69BD-2F91-67FA-CF93B3D7E059}" v="314" dt="2025-01-20T05:25:14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Book2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Book2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Book2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Card</a:t>
            </a:r>
            <a:r>
              <a:rPr lang="en-GB" baseline="0"/>
              <a:t> </a:t>
            </a:r>
            <a:r>
              <a:rPr lang="en-GB"/>
              <a:t>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Sheet1!$A$5:$A$8</c:f>
              <c:strCache>
                <c:ptCount val="4"/>
                <c:pt idx="0">
                  <c:v>Platinum</c:v>
                </c:pt>
                <c:pt idx="1">
                  <c:v>Gold</c:v>
                </c:pt>
                <c:pt idx="2">
                  <c:v>Diamond</c:v>
                </c:pt>
                <c:pt idx="3">
                  <c:v>Silver</c:v>
                </c:pt>
              </c:strCache>
            </c:strRef>
          </c:cat>
          <c:val>
            <c:numRef>
              <c:f>Sheet1!$B$5:$B$8</c:f>
              <c:numCache>
                <c:formatCode>General</c:formatCode>
                <c:ptCount val="4"/>
                <c:pt idx="0">
                  <c:v>2495</c:v>
                </c:pt>
                <c:pt idx="1">
                  <c:v>2502</c:v>
                </c:pt>
                <c:pt idx="2">
                  <c:v>2507</c:v>
                </c:pt>
                <c:pt idx="3">
                  <c:v>2496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B9-874C-BFFE-E86864730F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7075888"/>
        <c:axId val="367385680"/>
      </c:barChart>
      <c:catAx>
        <c:axId val="367075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385680"/>
        <c:crosses val="autoZero"/>
        <c:auto val="1"/>
        <c:lblAlgn val="ctr"/>
        <c:lblOffset val="100"/>
        <c:noMultiLvlLbl val="0"/>
      </c:catAx>
      <c:valAx>
        <c:axId val="36738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075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Sheet1!$A$1:$A$2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Sheet1!$B$1:$B$2</c:f>
              <c:numCache>
                <c:formatCode>General</c:formatCode>
                <c:ptCount val="2"/>
                <c:pt idx="0">
                  <c:v>5457</c:v>
                </c:pt>
                <c:pt idx="1">
                  <c:v>4543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9E-3B46-9C76-46D167E74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80873184"/>
        <c:axId val="397540960"/>
      </c:barChart>
      <c:catAx>
        <c:axId val="780873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Gender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540960"/>
        <c:crosses val="autoZero"/>
        <c:auto val="1"/>
        <c:lblAlgn val="ctr"/>
        <c:lblOffset val="100"/>
        <c:noMultiLvlLbl val="0"/>
      </c:catAx>
      <c:valAx>
        <c:axId val="39754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Number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873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Complains</a:t>
            </a:r>
            <a:r>
              <a:rPr lang="en-GB" baseline="0"/>
              <a:t> by Customers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BE-1E48-8E32-FFB0F7CD5E9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BE-1E48-8E32-FFB0F7CD5E95}"/>
              </c:ext>
            </c:extLst>
          </c:dPt>
          <c:cat>
            <c:strRef>
              <c:f>Sheet1!$A$43:$A$44</c:f>
              <c:strCache>
                <c:ptCount val="2"/>
                <c:pt idx="0">
                  <c:v>Active</c:v>
                </c:pt>
                <c:pt idx="1">
                  <c:v>Not Active</c:v>
                </c:pt>
              </c:strCache>
            </c:strRef>
          </c:cat>
          <c:val>
            <c:numRef>
              <c:f>Sheet1!$B$43:$B$44</c:f>
              <c:numCache>
                <c:formatCode>General</c:formatCode>
                <c:ptCount val="2"/>
                <c:pt idx="0">
                  <c:v>36</c:v>
                </c:pt>
                <c:pt idx="1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2BE-1E48-8E32-FFB0F7CD5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3333333333333333E-2"/>
          <c:y val="0.1388888888888889"/>
          <c:w val="0.93888888888888888"/>
          <c:h val="0.79224482356372117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05A-8D4A-A5E7-28F46BDD5D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05A-8D4A-A5E7-28F46BDD5DA6}"/>
              </c:ext>
            </c:extLst>
          </c:dPt>
          <c:cat>
            <c:strRef>
              <c:f>Sheet1!$A$14:$A$15</c:f>
              <c:strCache>
                <c:ptCount val="2"/>
                <c:pt idx="0">
                  <c:v>male </c:v>
                </c:pt>
                <c:pt idx="1">
                  <c:v>female</c:v>
                </c:pt>
              </c:strCache>
            </c:strRef>
          </c:cat>
          <c:val>
            <c:numRef>
              <c:f>Sheet1!$B$14:$B$15</c:f>
              <c:numCache>
                <c:formatCode>General</c:formatCode>
                <c:ptCount val="2"/>
                <c:pt idx="0">
                  <c:v>16.399999999999999</c:v>
                </c:pt>
                <c:pt idx="1">
                  <c:v>25.07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5A-8D4A-A5E7-28F46BDD5D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2330927384077E-2"/>
          <c:y val="7.407407407407407E-2"/>
          <c:w val="0.88822462817147851"/>
          <c:h val="0.84204505686789155"/>
        </c:manualLayout>
      </c:layout>
      <c:bar3D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Sheet1!$A$10:$A$12</c:f>
              <c:strCache>
                <c:ptCount val="3"/>
                <c:pt idx="0">
                  <c:v>germany</c:v>
                </c:pt>
                <c:pt idx="1">
                  <c:v>spain</c:v>
                </c:pt>
                <c:pt idx="2">
                  <c:v>france</c:v>
                </c:pt>
              </c:strCache>
            </c:strRef>
          </c:cat>
          <c:val>
            <c:numRef>
              <c:f>Sheet1!$B$10:$B$12</c:f>
              <c:numCache>
                <c:formatCode>General</c:formatCode>
                <c:ptCount val="3"/>
                <c:pt idx="0">
                  <c:v>32.44</c:v>
                </c:pt>
                <c:pt idx="1">
                  <c:v>16.600000000000001</c:v>
                </c:pt>
                <c:pt idx="2">
                  <c:v>16.100000000000001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19-7946-999C-7F266BBF90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25349087"/>
        <c:axId val="1525350799"/>
        <c:axId val="0"/>
      </c:bar3DChart>
      <c:catAx>
        <c:axId val="1525349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5350799"/>
        <c:crosses val="autoZero"/>
        <c:auto val="1"/>
        <c:lblAlgn val="ctr"/>
        <c:lblOffset val="100"/>
        <c:noMultiLvlLbl val="0"/>
      </c:catAx>
      <c:valAx>
        <c:axId val="1525350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5349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Sheet1!$A$25:$A$26</c:f>
              <c:strCache>
                <c:ptCount val="2"/>
                <c:pt idx="0">
                  <c:v>Not Active</c:v>
                </c:pt>
                <c:pt idx="1">
                  <c:v>Active</c:v>
                </c:pt>
              </c:strCache>
            </c:strRef>
          </c:cat>
          <c:val>
            <c:numRef>
              <c:f>Sheet1!$B$25:$B$26</c:f>
              <c:numCache>
                <c:formatCode>General</c:formatCode>
                <c:ptCount val="2"/>
                <c:pt idx="0">
                  <c:v>7962</c:v>
                </c:pt>
                <c:pt idx="1">
                  <c:v>2038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E-9344-8CF7-46F6B700EF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741826128"/>
        <c:axId val="741831216"/>
        <c:axId val="0"/>
      </c:bar3DChart>
      <c:catAx>
        <c:axId val="74182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831216"/>
        <c:crosses val="autoZero"/>
        <c:auto val="1"/>
        <c:lblAlgn val="ctr"/>
        <c:lblOffset val="100"/>
        <c:noMultiLvlLbl val="0"/>
      </c:catAx>
      <c:valAx>
        <c:axId val="74183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NUmber of excited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82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8425707203266259"/>
          <c:y val="5.5100156465512314E-2"/>
          <c:w val="0.77098984154758432"/>
          <c:h val="0.72290498121979996"/>
        </c:manualLayout>
      </c:layout>
      <c:bar3D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Sheet1!$A$28:$A$29</c:f>
              <c:strCache>
                <c:ptCount val="2"/>
                <c:pt idx="0">
                  <c:v>Exited</c:v>
                </c:pt>
                <c:pt idx="1">
                  <c:v>Not Exited</c:v>
                </c:pt>
              </c:strCache>
            </c:strRef>
          </c:cat>
          <c:val>
            <c:numRef>
              <c:f>Sheet1!$B$28:$B$29</c:f>
              <c:numCache>
                <c:formatCode>General</c:formatCode>
                <c:ptCount val="2"/>
                <c:pt idx="0">
                  <c:v>4.93</c:v>
                </c:pt>
                <c:pt idx="1">
                  <c:v>5.03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8E-724C-917F-151F6C7FA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03000208"/>
        <c:axId val="903395712"/>
        <c:axId val="0"/>
      </c:bar3DChart>
      <c:catAx>
        <c:axId val="903000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395712"/>
        <c:crosses val="autoZero"/>
        <c:auto val="1"/>
        <c:lblAlgn val="ctr"/>
        <c:lblOffset val="100"/>
        <c:noMultiLvlLbl val="0"/>
      </c:catAx>
      <c:valAx>
        <c:axId val="903395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Average Tenure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000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Sheet1!$A$21:$A$22</c:f>
              <c:strCache>
                <c:ptCount val="2"/>
                <c:pt idx="0">
                  <c:v>Complains</c:v>
                </c:pt>
                <c:pt idx="1">
                  <c:v>Excited</c:v>
                </c:pt>
              </c:strCache>
            </c:strRef>
          </c:cat>
          <c:val>
            <c:numRef>
              <c:f>Sheet1!$B$21:$B$22</c:f>
              <c:numCache>
                <c:formatCode>General</c:formatCode>
                <c:ptCount val="2"/>
                <c:pt idx="0">
                  <c:v>2044</c:v>
                </c:pt>
                <c:pt idx="1">
                  <c:v>2038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AC-1641-8958-541045CCDD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39431920"/>
        <c:axId val="857457888"/>
      </c:barChart>
      <c:catAx>
        <c:axId val="93943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7457888"/>
        <c:crosses val="autoZero"/>
        <c:auto val="1"/>
        <c:lblAlgn val="ctr"/>
        <c:lblOffset val="100"/>
        <c:noMultiLvlLbl val="0"/>
      </c:catAx>
      <c:valAx>
        <c:axId val="85745788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Number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943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Sheet1!$B$32:$B$35</c:f>
              <c:numCache>
                <c:formatCode>General</c:formatCode>
                <c:ptCount val="4"/>
                <c:pt idx="0">
                  <c:v>27.7</c:v>
                </c:pt>
                <c:pt idx="1">
                  <c:v>7.6</c:v>
                </c:pt>
                <c:pt idx="2">
                  <c:v>82.7</c:v>
                </c:pt>
                <c:pt idx="3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10-1B42-803A-3882E9525A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2033760"/>
        <c:axId val="706703808"/>
      </c:lineChart>
      <c:catAx>
        <c:axId val="742033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NJumber</a:t>
                </a:r>
                <a:r>
                  <a:rPr lang="en-GB" baseline="0"/>
                  <a:t> of Priducts 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6703808"/>
        <c:crosses val="autoZero"/>
        <c:auto val="1"/>
        <c:lblAlgn val="ctr"/>
        <c:lblOffset val="100"/>
        <c:noMultiLvlLbl val="0"/>
      </c:catAx>
      <c:valAx>
        <c:axId val="70670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Churn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03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Sheet1!$P$2:$P$10001</cx:f>
        <cx:lvl ptCount="10000" formatCode="General">
          <cx:pt idx="0">42</cx:pt>
          <cx:pt idx="1">41</cx:pt>
          <cx:pt idx="2">42</cx:pt>
          <cx:pt idx="3">39</cx:pt>
          <cx:pt idx="4">43</cx:pt>
          <cx:pt idx="5">44</cx:pt>
          <cx:pt idx="6">50</cx:pt>
          <cx:pt idx="7">29</cx:pt>
          <cx:pt idx="8">44</cx:pt>
          <cx:pt idx="9">27</cx:pt>
          <cx:pt idx="10">31</cx:pt>
          <cx:pt idx="11">24</cx:pt>
          <cx:pt idx="12">34</cx:pt>
          <cx:pt idx="13">25</cx:pt>
          <cx:pt idx="14">35</cx:pt>
          <cx:pt idx="15">45</cx:pt>
          <cx:pt idx="16">58</cx:pt>
          <cx:pt idx="17">24</cx:pt>
          <cx:pt idx="18">45</cx:pt>
          <cx:pt idx="19">24</cx:pt>
          <cx:pt idx="20">41</cx:pt>
          <cx:pt idx="21">32</cx:pt>
          <cx:pt idx="22">38</cx:pt>
          <cx:pt idx="23">46</cx:pt>
          <cx:pt idx="24">38</cx:pt>
          <cx:pt idx="25">25</cx:pt>
          <cx:pt idx="26">36</cx:pt>
          <cx:pt idx="27">44</cx:pt>
          <cx:pt idx="28">43</cx:pt>
          <cx:pt idx="29">29</cx:pt>
          <cx:pt idx="30">39</cx:pt>
          <cx:pt idx="31">36</cx:pt>
          <cx:pt idx="32">41</cx:pt>
          <cx:pt idx="33">42</cx:pt>
          <cx:pt idx="34">29</cx:pt>
          <cx:pt idx="35">45</cx:pt>
          <cx:pt idx="36">31</cx:pt>
          <cx:pt idx="37">33</cx:pt>
          <cx:pt idx="38">36</cx:pt>
          <cx:pt idx="39">41</cx:pt>
          <cx:pt idx="40">40</cx:pt>
          <cx:pt idx="41">51</cx:pt>
          <cx:pt idx="42">61</cx:pt>
          <cx:pt idx="43">49</cx:pt>
          <cx:pt idx="44">61</cx:pt>
          <cx:pt idx="45">32</cx:pt>
          <cx:pt idx="46">27</cx:pt>
          <cx:pt idx="47">39</cx:pt>
          <cx:pt idx="48">38</cx:pt>
          <cx:pt idx="49">37</cx:pt>
          <cx:pt idx="50">44</cx:pt>
          <cx:pt idx="51">36</cx:pt>
          <cx:pt idx="52">33</cx:pt>
          <cx:pt idx="53">41</cx:pt>
          <cx:pt idx="54">42</cx:pt>
          <cx:pt idx="55">43</cx:pt>
          <cx:pt idx="56">45</cx:pt>
          <cx:pt idx="57">19</cx:pt>
          <cx:pt idx="58">66</cx:pt>
          <cx:pt idx="59">51</cx:pt>
          <cx:pt idx="60">35</cx:pt>
          <cx:pt idx="61">27</cx:pt>
          <cx:pt idx="62">33</cx:pt>
          <cx:pt idx="63">56</cx:pt>
          <cx:pt idx="64">26</cx:pt>
          <cx:pt idx="65">36</cx:pt>
          <cx:pt idx="66">34</cx:pt>
          <cx:pt idx="67">43</cx:pt>
          <cx:pt idx="68">35</cx:pt>
          <cx:pt idx="69">21</cx:pt>
          <cx:pt idx="70">58</cx:pt>
          <cx:pt idx="71">29</cx:pt>
          <cx:pt idx="72">37</cx:pt>
          <cx:pt idx="73">25</cx:pt>
          <cx:pt idx="74">36</cx:pt>
          <cx:pt idx="75">21</cx:pt>
          <cx:pt idx="76">55</cx:pt>
          <cx:pt idx="77">32</cx:pt>
          <cx:pt idx="78">33</cx:pt>
          <cx:pt idx="79">41</cx:pt>
          <cx:pt idx="80">34</cx:pt>
          <cx:pt idx="81">32</cx:pt>
          <cx:pt idx="82">36</cx:pt>
          <cx:pt idx="83">34</cx:pt>
          <cx:pt idx="84">46</cx:pt>
          <cx:pt idx="85">75</cx:pt>
          <cx:pt idx="86">22</cx:pt>
          <cx:pt idx="87">30</cx:pt>
          <cx:pt idx="88">46</cx:pt>
          <cx:pt idx="89">28</cx:pt>
          <cx:pt idx="90">44</cx:pt>
          <cx:pt idx="91">45</cx:pt>
          <cx:pt idx="92">36</cx:pt>
          <cx:pt idx="93">29</cx:pt>
          <cx:pt idx="94">42</cx:pt>
          <cx:pt idx="95">35</cx:pt>
          <cx:pt idx="96">41</cx:pt>
          <cx:pt idx="97">29</cx:pt>
          <cx:pt idx="98">22</cx:pt>
          <cx:pt idx="99">34</cx:pt>
          <cx:pt idx="100">40</cx:pt>
          <cx:pt idx="101">44</cx:pt>
          <cx:pt idx="102">31</cx:pt>
          <cx:pt idx="103">36</cx:pt>
          <cx:pt idx="104">65</cx:pt>
          <cx:pt idx="105">46</cx:pt>
          <cx:pt idx="106">32</cx:pt>
          <cx:pt idx="107">36</cx:pt>
          <cx:pt idx="108">33</cx:pt>
          <cx:pt idx="109">35</cx:pt>
          <cx:pt idx="110">30</cx:pt>
          <cx:pt idx="111">39</cx:pt>
          <cx:pt idx="112">42</cx:pt>
          <cx:pt idx="113">36</cx:pt>
          <cx:pt idx="114">28</cx:pt>
          <cx:pt idx="115">30</cx:pt>
          <cx:pt idx="116">37</cx:pt>
          <cx:pt idx="117">41</cx:pt>
          <cx:pt idx="118">31</cx:pt>
          <cx:pt idx="119">34</cx:pt>
          <cx:pt idx="120">34</cx:pt>
          <cx:pt idx="121">39</cx:pt>
          <cx:pt idx="122">39</cx:pt>
          <cx:pt idx="123">48</cx:pt>
          <cx:pt idx="124">28</cx:pt>
          <cx:pt idx="125">42</cx:pt>
          <cx:pt idx="126">52</cx:pt>
          <cx:pt idx="127">56</cx:pt>
          <cx:pt idx="128">41</cx:pt>
          <cx:pt idx="129">24</cx:pt>
          <cx:pt idx="130">34</cx:pt>
          <cx:pt idx="131">33</cx:pt>
          <cx:pt idx="132">38</cx:pt>
          <cx:pt idx="133">25</cx:pt>
          <cx:pt idx="134">39</cx:pt>
          <cx:pt idx="135">50</cx:pt>
          <cx:pt idx="136">34</cx:pt>
          <cx:pt idx="137">40</cx:pt>
          <cx:pt idx="138">48</cx:pt>
          <cx:pt idx="139">35</cx:pt>
          <cx:pt idx="140">44</cx:pt>
          <cx:pt idx="141">34</cx:pt>
          <cx:pt idx="142">43</cx:pt>
          <cx:pt idx="143">52</cx:pt>
          <cx:pt idx="144">31</cx:pt>
          <cx:pt idx="145">21</cx:pt>
          <cx:pt idx="146">29</cx:pt>
          <cx:pt idx="147">37</cx:pt>
          <cx:pt idx="148">44</cx:pt>
          <cx:pt idx="149">32</cx:pt>
          <cx:pt idx="150">32</cx:pt>
          <cx:pt idx="151">48</cx:pt>
          <cx:pt idx="152">42</cx:pt>
          <cx:pt idx="153">37</cx:pt>
          <cx:pt idx="154">43</cx:pt>
          <cx:pt idx="155">57</cx:pt>
          <cx:pt idx="156">33</cx:pt>
          <cx:pt idx="157">28</cx:pt>
          <cx:pt idx="158">73</cx:pt>
          <cx:pt idx="159">33</cx:pt>
          <cx:pt idx="160">22</cx:pt>
          <cx:pt idx="161">30</cx:pt>
          <cx:pt idx="162">49</cx:pt>
          <cx:pt idx="163">36</cx:pt>
          <cx:pt idx="164">29</cx:pt>
          <cx:pt idx="165">31</cx:pt>
          <cx:pt idx="166">24</cx:pt>
          <cx:pt idx="167">41</cx:pt>
          <cx:pt idx="168">39</cx:pt>
          <cx:pt idx="169">24</cx:pt>
          <cx:pt idx="170">29</cx:pt>
          <cx:pt idx="171">27</cx:pt>
          <cx:pt idx="172">44</cx:pt>
          <cx:pt idx="173">30</cx:pt>
          <cx:pt idx="174">40</cx:pt>
          <cx:pt idx="175">35</cx:pt>
          <cx:pt idx="176">30</cx:pt>
          <cx:pt idx="177">36</cx:pt>
          <cx:pt idx="178">40</cx:pt>
          <cx:pt idx="179">55</cx:pt>
          <cx:pt idx="180">45</cx:pt>
          <cx:pt idx="181">65</cx:pt>
          <cx:pt idx="182">45</cx:pt>
          <cx:pt idx="183">42</cx:pt>
          <cx:pt idx="184">50</cx:pt>
          <cx:pt idx="185">32</cx:pt>
          <cx:pt idx="186">39</cx:pt>
          <cx:pt idx="187">37</cx:pt>
          <cx:pt idx="188">30</cx:pt>
          <cx:pt idx="189">34</cx:pt>
          <cx:pt idx="190">41</cx:pt>
          <cx:pt idx="191">36</cx:pt>
          <cx:pt idx="192">40</cx:pt>
          <cx:pt idx="193">32</cx:pt>
          <cx:pt idx="194">29</cx:pt>
          <cx:pt idx="195">35</cx:pt>
          <cx:pt idx="196">32</cx:pt>
          <cx:pt idx="197">37</cx:pt>
          <cx:pt idx="198">57</cx:pt>
          <cx:pt idx="199">35</cx:pt>
          <cx:pt idx="200">30</cx:pt>
          <cx:pt idx="201">42</cx:pt>
          <cx:pt idx="202">50</cx:pt>
          <cx:pt idx="203">38</cx:pt>
          <cx:pt idx="204">33</cx:pt>
          <cx:pt idx="205">37</cx:pt>
          <cx:pt idx="206">41</cx:pt>
          <cx:pt idx="207">34</cx:pt>
          <cx:pt idx="208">45</cx:pt>
          <cx:pt idx="209">45</cx:pt>
          <cx:pt idx="210">33</cx:pt>
          <cx:pt idx="211">31</cx:pt>
          <cx:pt idx="212">41</cx:pt>
          <cx:pt idx="213">34</cx:pt>
          <cx:pt idx="214">26</cx:pt>
          <cx:pt idx="215">47</cx:pt>
          <cx:pt idx="216">46</cx:pt>
          <cx:pt idx="217">33</cx:pt>
          <cx:pt idx="218">43</cx:pt>
          <cx:pt idx="219">54</cx:pt>
          <cx:pt idx="220">31</cx:pt>
          <cx:pt idx="221">30</cx:pt>
          <cx:pt idx="222">42</cx:pt>
          <cx:pt idx="223">33</cx:pt>
          <cx:pt idx="224">45</cx:pt>
          <cx:pt idx="225">37</cx:pt>
          <cx:pt idx="226">30</cx:pt>
          <cx:pt idx="227">39</cx:pt>
          <cx:pt idx="228">50</cx:pt>
          <cx:pt idx="229">29</cx:pt>
          <cx:pt idx="230">72</cx:pt>
          <cx:pt idx="231">40</cx:pt>
          <cx:pt idx="232">37</cx:pt>
          <cx:pt idx="233">20</cx:pt>
          <cx:pt idx="234">67</cx:pt>
          <cx:pt idx="235">42</cx:pt>
          <cx:pt idx="236">29</cx:pt>
          <cx:pt idx="237">43</cx:pt>
          <cx:pt idx="238">46</cx:pt>
          <cx:pt idx="239">28</cx:pt>
          <cx:pt idx="240">38</cx:pt>
          <cx:pt idx="241">39</cx:pt>
          <cx:pt idx="242">37</cx:pt>
          <cx:pt idx="243">67</cx:pt>
          <cx:pt idx="244">34</cx:pt>
          <cx:pt idx="245">40</cx:pt>
          <cx:pt idx="246">26</cx:pt>
          <cx:pt idx="247">26</cx:pt>
          <cx:pt idx="248">24</cx:pt>
          <cx:pt idx="249">54</cx:pt>
          <cx:pt idx="250">36</cx:pt>
          <cx:pt idx="251">34</cx:pt>
          <cx:pt idx="252">79</cx:pt>
          <cx:pt idx="253">37</cx:pt>
          <cx:pt idx="254">28</cx:pt>
          <cx:pt idx="255">41</cx:pt>
          <cx:pt idx="256">34</cx:pt>
          <cx:pt idx="257">34</cx:pt>
          <cx:pt idx="258">30</cx:pt>
          <cx:pt idx="259">38</cx:pt>
          <cx:pt idx="260">42</cx:pt>
          <cx:pt idx="261">48</cx:pt>
          <cx:pt idx="262">32</cx:pt>
          <cx:pt idx="263">26</cx:pt>
          <cx:pt idx="264">31</cx:pt>
          <cx:pt idx="265">36</cx:pt>
          <cx:pt idx="266">34</cx:pt>
          <cx:pt idx="267">36</cx:pt>
          <cx:pt idx="268">39</cx:pt>
          <cx:pt idx="269">35</cx:pt>
          <cx:pt idx="270">41</cx:pt>
          <cx:pt idx="271">34</cx:pt>
          <cx:pt idx="272">34</cx:pt>
          <cx:pt idx="273">30</cx:pt>
          <cx:pt idx="274">28</cx:pt>
          <cx:pt idx="275">37</cx:pt>
          <cx:pt idx="276">62</cx:pt>
          <cx:pt idx="277">53</cx:pt>
          <cx:pt idx="278">35</cx:pt>
          <cx:pt idx="279">46</cx:pt>
          <cx:pt idx="280">39</cx:pt>
          <cx:pt idx="281">29</cx:pt>
          <cx:pt idx="282">35</cx:pt>
          <cx:pt idx="283">42</cx:pt>
          <cx:pt idx="284">22</cx:pt>
          <cx:pt idx="285">40</cx:pt>
          <cx:pt idx="286">29</cx:pt>
          <cx:pt idx="287">32</cx:pt>
          <cx:pt idx="288">26</cx:pt>
          <cx:pt idx="289">34</cx:pt>
          <cx:pt idx="290">42</cx:pt>
          <cx:pt idx="291">41</cx:pt>
          <cx:pt idx="292">27</cx:pt>
          <cx:pt idx="293">34</cx:pt>
          <cx:pt idx="294">38</cx:pt>
          <cx:pt idx="295">25</cx:pt>
          <cx:pt idx="296">31</cx:pt>
          <cx:pt idx="297">44</cx:pt>
          <cx:pt idx="298">58</cx:pt>
          <cx:pt idx="299">33</cx:pt>
          <cx:pt idx="300">31</cx:pt>
          <cx:pt idx="301">36</cx:pt>
          <cx:pt idx="302">35</cx:pt>
          <cx:pt idx="303">33</cx:pt>
          <cx:pt idx="304">33</cx:pt>
          <cx:pt idx="305">31</cx:pt>
          <cx:pt idx="306">43</cx:pt>
          <cx:pt idx="307">35</cx:pt>
          <cx:pt idx="308">50</cx:pt>
          <cx:pt idx="309">31</cx:pt>
          <cx:pt idx="310">80</cx:pt>
          <cx:pt idx="311">30</cx:pt>
          <cx:pt idx="312">38</cx:pt>
          <cx:pt idx="313">59</cx:pt>
          <cx:pt idx="314">36</cx:pt>
          <cx:pt idx="315">37</cx:pt>
          <cx:pt idx="316">49</cx:pt>
          <cx:pt idx="317">42</cx:pt>
          <cx:pt idx="318">22</cx:pt>
          <cx:pt idx="319">24</cx:pt>
          <cx:pt idx="320">57</cx:pt>
          <cx:pt idx="321">30</cx:pt>
          <cx:pt idx="322">40</cx:pt>
          <cx:pt idx="323">31</cx:pt>
          <cx:pt idx="324">30</cx:pt>
          <cx:pt idx="325">35</cx:pt>
          <cx:pt idx="326">35</cx:pt>
          <cx:pt idx="327">46</cx:pt>
          <cx:pt idx="328">35</cx:pt>
          <cx:pt idx="329">26</cx:pt>
          <cx:pt idx="330">50</cx:pt>
          <cx:pt idx="331">40</cx:pt>
          <cx:pt idx="332">44</cx:pt>
          <cx:pt idx="333">30</cx:pt>
          <cx:pt idx="334">37</cx:pt>
          <cx:pt idx="335">29</cx:pt>
          <cx:pt idx="336">32</cx:pt>
          <cx:pt idx="337">33</cx:pt>
          <cx:pt idx="338">39</cx:pt>
          <cx:pt idx="339">39</cx:pt>
          <cx:pt idx="340">40</cx:pt>
          <cx:pt idx="341">31</cx:pt>
          <cx:pt idx="342">47</cx:pt>
          <cx:pt idx="343">22</cx:pt>
          <cx:pt idx="344">25</cx:pt>
          <cx:pt idx="345">43</cx:pt>
          <cx:pt idx="346">34</cx:pt>
          <cx:pt idx="347">59</cx:pt>
          <cx:pt idx="348">32</cx:pt>
          <cx:pt idx="349">39</cx:pt>
          <cx:pt idx="350">32</cx:pt>
          <cx:pt idx="351">39</cx:pt>
          <cx:pt idx="352">32</cx:pt>
          <cx:pt idx="353">25</cx:pt>
          <cx:pt idx="354">45</cx:pt>
          <cx:pt idx="355">30</cx:pt>
          <cx:pt idx="356">57</cx:pt>
          <cx:pt idx="357">34</cx:pt>
          <cx:pt idx="358">41</cx:pt>
          <cx:pt idx="359">58</cx:pt>
          <cx:pt idx="360">28</cx:pt>
          <cx:pt idx="361">45</cx:pt>
          <cx:pt idx="362">50</cx:pt>
          <cx:pt idx="363">29</cx:pt>
          <cx:pt idx="364">68</cx:pt>
          <cx:pt idx="365">33</cx:pt>
          <cx:pt idx="366">42</cx:pt>
          <cx:pt idx="367">35</cx:pt>
          <cx:pt idx="368">34</cx:pt>
          <cx:pt idx="369">29</cx:pt>
          <cx:pt idx="370">42</cx:pt>
          <cx:pt idx="371">75</cx:pt>
          <cx:pt idx="372">31</cx:pt>
          <cx:pt idx="373">31</cx:pt>
          <cx:pt idx="374">35</cx:pt>
          <cx:pt idx="375">39</cx:pt>
          <cx:pt idx="376">45</cx:pt>
          <cx:pt idx="377">35</cx:pt>
          <cx:pt idx="378">30</cx:pt>
          <cx:pt idx="379">39</cx:pt>
          <cx:pt idx="380">50</cx:pt>
          <cx:pt idx="381">36</cx:pt>
          <cx:pt idx="382">30</cx:pt>
          <cx:pt idx="383">28</cx:pt>
          <cx:pt idx="384">44</cx:pt>
          <cx:pt idx="385">66</cx:pt>
          <cx:pt idx="386">46</cx:pt>
          <cx:pt idx="387">62</cx:pt>
          <cx:pt idx="388">45</cx:pt>
          <cx:pt idx="389">21</cx:pt>
          <cx:pt idx="390">29</cx:pt>
          <cx:pt idx="391">38</cx:pt>
          <cx:pt idx="392">46</cx:pt>
          <cx:pt idx="393">38</cx:pt>
          <cx:pt idx="394">24</cx:pt>
          <cx:pt idx="395">37</cx:pt>
          <cx:pt idx="396">33</cx:pt>
          <cx:pt idx="397">32</cx:pt>
          <cx:pt idx="398">39</cx:pt>
          <cx:pt idx="399">66</cx:pt>
          <cx:pt idx="400">52</cx:pt>
          <cx:pt idx="401">38</cx:pt>
          <cx:pt idx="402">52</cx:pt>
          <cx:pt idx="403">36</cx:pt>
          <cx:pt idx="404">23</cx:pt>
          <cx:pt idx="405">36</cx:pt>
          <cx:pt idx="406">49</cx:pt>
          <cx:pt idx="407">37</cx:pt>
          <cx:pt idx="408">37</cx:pt>
          <cx:pt idx="409">41</cx:pt>
          <cx:pt idx="410">23</cx:pt>
          <cx:pt idx="411">38</cx:pt>
          <cx:pt idx="412">31</cx:pt>
          <cx:pt idx="413">41</cx:pt>
          <cx:pt idx="414">35</cx:pt>
          <cx:pt idx="415">26</cx:pt>
          <cx:pt idx="416">61</cx:pt>
          <cx:pt idx="417">39</cx:pt>
          <cx:pt idx="418">46</cx:pt>
          <cx:pt idx="419">28</cx:pt>
          <cx:pt idx="420">60</cx:pt>
          <cx:pt idx="421">38</cx:pt>
          <cx:pt idx="422">40</cx:pt>
          <cx:pt idx="423">35</cx:pt>
          <cx:pt idx="424">39</cx:pt>
          <cx:pt idx="425">26</cx:pt>
          <cx:pt idx="426">39</cx:pt>
          <cx:pt idx="427">45</cx:pt>
          <cx:pt idx="428">40</cx:pt>
          <cx:pt idx="429">40</cx:pt>
          <cx:pt idx="430">57</cx:pt>
          <cx:pt idx="431">41</cx:pt>
          <cx:pt idx="432">33</cx:pt>
          <cx:pt idx="433">37</cx:pt>
          <cx:pt idx="434">33</cx:pt>
          <cx:pt idx="435">51</cx:pt>
          <cx:pt idx="436">30</cx:pt>
          <cx:pt idx="437">35</cx:pt>
          <cx:pt idx="438">38</cx:pt>
          <cx:pt idx="439">42</cx:pt>
          <cx:pt idx="440">35</cx:pt>
          <cx:pt idx="441">31</cx:pt>
          <cx:pt idx="442">34</cx:pt>
          <cx:pt idx="443">46</cx:pt>
          <cx:pt idx="444">47</cx:pt>
          <cx:pt idx="445">26</cx:pt>
          <cx:pt idx="446">37</cx:pt>
          <cx:pt idx="447">40</cx:pt>
          <cx:pt idx="448">38</cx:pt>
          <cx:pt idx="449">47</cx:pt>
          <cx:pt idx="450">38</cx:pt>
          <cx:pt idx="451">40</cx:pt>
          <cx:pt idx="452">31</cx:pt>
          <cx:pt idx="453">44</cx:pt>
          <cx:pt idx="454">39</cx:pt>
          <cx:pt idx="455">36</cx:pt>
          <cx:pt idx="456">33</cx:pt>
          <cx:pt idx="457">38</cx:pt>
          <cx:pt idx="458">43</cx:pt>
          <cx:pt idx="459">37</cx:pt>
          <cx:pt idx="460">29</cx:pt>
          <cx:pt idx="461">39</cx:pt>
          <cx:pt idx="462">25</cx:pt>
          <cx:pt idx="463">32</cx:pt>
          <cx:pt idx="464">26</cx:pt>
          <cx:pt idx="465">33</cx:pt>
          <cx:pt idx="466">32</cx:pt>
          <cx:pt idx="467">38</cx:pt>
          <cx:pt idx="468">35</cx:pt>
          <cx:pt idx="469">35</cx:pt>
          <cx:pt idx="470">27</cx:pt>
          <cx:pt idx="471">37</cx:pt>
          <cx:pt idx="472">26</cx:pt>
          <cx:pt idx="473">28</cx:pt>
          <cx:pt idx="474">33</cx:pt>
          <cx:pt idx="475">46</cx:pt>
          <cx:pt idx="476">31</cx:pt>
          <cx:pt idx="477">40</cx:pt>
          <cx:pt idx="478">38</cx:pt>
          <cx:pt idx="479">29</cx:pt>
          <cx:pt idx="480">34</cx:pt>
          <cx:pt idx="481">23</cx:pt>
          <cx:pt idx="482">37</cx:pt>
          <cx:pt idx="483">37</cx:pt>
          <cx:pt idx="484">61</cx:pt>
          <cx:pt idx="485">35</cx:pt>
          <cx:pt idx="486">37</cx:pt>
          <cx:pt idx="487">39</cx:pt>
          <cx:pt idx="488">30</cx:pt>
          <cx:pt idx="489">55</cx:pt>
          <cx:pt idx="490">29</cx:pt>
          <cx:pt idx="491">41</cx:pt>
          <cx:pt idx="492">38</cx:pt>
          <cx:pt idx="493">47</cx:pt>
          <cx:pt idx="494">38</cx:pt>
          <cx:pt idx="495">36</cx:pt>
          <cx:pt idx="496">32</cx:pt>
          <cx:pt idx="497">40</cx:pt>
          <cx:pt idx="498">26</cx:pt>
          <cx:pt idx="499">58</cx:pt>
          <cx:pt idx="500">32</cx:pt>
          <cx:pt idx="501">54</cx:pt>
          <cx:pt idx="502">60</cx:pt>
          <cx:pt idx="503">44</cx:pt>
          <cx:pt idx="504">41</cx:pt>
          <cx:pt idx="505">31</cx:pt>
          <cx:pt idx="506">30</cx:pt>
          <cx:pt idx="507">40</cx:pt>
          <cx:pt idx="508">22</cx:pt>
          <cx:pt idx="509">37</cx:pt>
          <cx:pt idx="510">31</cx:pt>
          <cx:pt idx="511">38</cx:pt>
          <cx:pt idx="512">34</cx:pt>
          <cx:pt idx="513">34</cx:pt>
          <cx:pt idx="514">51</cx:pt>
          <cx:pt idx="515">38</cx:pt>
          <cx:pt idx="516">56</cx:pt>
          <cx:pt idx="517">37</cx:pt>
          <cx:pt idx="518">48</cx:pt>
          <cx:pt idx="519">58</cx:pt>
          <cx:pt idx="520">35</cx:pt>
          <cx:pt idx="521">56</cx:pt>
          <cx:pt idx="522">37</cx:pt>
          <cx:pt idx="523">32</cx:pt>
          <cx:pt idx="524">48</cx:pt>
          <cx:pt idx="525">31</cx:pt>
          <cx:pt idx="526">43</cx:pt>
          <cx:pt idx="527">26</cx:pt>
          <cx:pt idx="528">48</cx:pt>
          <cx:pt idx="529">30</cx:pt>
          <cx:pt idx="530">57</cx:pt>
          <cx:pt idx="531">26</cx:pt>
          <cx:pt idx="532">32</cx:pt>
          <cx:pt idx="533">35</cx:pt>
          <cx:pt idx="534">40</cx:pt>
          <cx:pt idx="535">59</cx:pt>
          <cx:pt idx="536">35</cx:pt>
          <cx:pt idx="537">34</cx:pt>
          <cx:pt idx="538">62</cx:pt>
          <cx:pt idx="539">28</cx:pt>
          <cx:pt idx="540">37</cx:pt>
          <cx:pt idx="541">26</cx:pt>
          <cx:pt idx="542">42</cx:pt>
          <cx:pt idx="543">51</cx:pt>
          <cx:pt idx="544">49</cx:pt>
          <cx:pt idx="545">44</cx:pt>
          <cx:pt idx="546">38</cx:pt>
          <cx:pt idx="547">30</cx:pt>
          <cx:pt idx="548">49</cx:pt>
          <cx:pt idx="549">24</cx:pt>
          <cx:pt idx="550">36</cx:pt>
          <cx:pt idx="551">47</cx:pt>
          <cx:pt idx="552">25</cx:pt>
          <cx:pt idx="553">34</cx:pt>
          <cx:pt idx="554">33</cx:pt>
          <cx:pt idx="555">51</cx:pt>
          <cx:pt idx="556">40</cx:pt>
          <cx:pt idx="557">41</cx:pt>
          <cx:pt idx="558">53</cx:pt>
          <cx:pt idx="559">70</cx:pt>
          <cx:pt idx="560">29</cx:pt>
          <cx:pt idx="561">61</cx:pt>
          <cx:pt idx="562">36</cx:pt>
          <cx:pt idx="563">46</cx:pt>
          <cx:pt idx="564">38</cx:pt>
          <cx:pt idx="565">36</cx:pt>
          <cx:pt idx="566">54</cx:pt>
          <cx:pt idx="567">63</cx:pt>
          <cx:pt idx="568">31</cx:pt>
          <cx:pt idx="569">31</cx:pt>
          <cx:pt idx="570">44</cx:pt>
          <cx:pt idx="571">45</cx:pt>
          <cx:pt idx="572">35</cx:pt>
          <cx:pt idx="573">49</cx:pt>
          <cx:pt idx="574">40</cx:pt>
          <cx:pt idx="575">27</cx:pt>
          <cx:pt idx="576">32</cx:pt>
          <cx:pt idx="577">30</cx:pt>
          <cx:pt idx="578">41</cx:pt>
          <cx:pt idx="579">39</cx:pt>
          <cx:pt idx="580">36</cx:pt>
          <cx:pt idx="581">33</cx:pt>
          <cx:pt idx="582">57</cx:pt>
          <cx:pt idx="583">30</cx:pt>
          <cx:pt idx="584">51</cx:pt>
          <cx:pt idx="585">51</cx:pt>
          <cx:pt idx="586">53</cx:pt>
          <cx:pt idx="587">44</cx:pt>
          <cx:pt idx="588">36</cx:pt>
          <cx:pt idx="589">47</cx:pt>
          <cx:pt idx="590">38</cx:pt>
          <cx:pt idx="591">38</cx:pt>
          <cx:pt idx="592">34</cx:pt>
          <cx:pt idx="593">32</cx:pt>
          <cx:pt idx="594">26</cx:pt>
          <cx:pt idx="595">41</cx:pt>
          <cx:pt idx="596">43</cx:pt>
          <cx:pt idx="597">39</cx:pt>
          <cx:pt idx="598">57</cx:pt>
          <cx:pt idx="599">34</cx:pt>
          <cx:pt idx="600">43</cx:pt>
          <cx:pt idx="601">26</cx:pt>
          <cx:pt idx="602">72</cx:pt>
          <cx:pt idx="603">30</cx:pt>
          <cx:pt idx="604">37</cx:pt>
          <cx:pt idx="605">29</cx:pt>
          <cx:pt idx="606">53</cx:pt>
          <cx:pt idx="607">28</cx:pt>
          <cx:pt idx="608">35</cx:pt>
          <cx:pt idx="609">51</cx:pt>
          <cx:pt idx="610">30</cx:pt>
          <cx:pt idx="611">27</cx:pt>
          <cx:pt idx="612">64</cx:pt>
          <cx:pt idx="613">38</cx:pt>
          <cx:pt idx="614">26</cx:pt>
          <cx:pt idx="615">31</cx:pt>
          <cx:pt idx="616">39</cx:pt>
          <cx:pt idx="617">62</cx:pt>
          <cx:pt idx="618">42</cx:pt>
          <cx:pt idx="619">37</cx:pt>
          <cx:pt idx="620">35</cx:pt>
          <cx:pt idx="621">40</cx:pt>
          <cx:pt idx="622">53</cx:pt>
          <cx:pt idx="623">36</cx:pt>
          <cx:pt idx="624">48</cx:pt>
          <cx:pt idx="625">35</cx:pt>
          <cx:pt idx="626">29</cx:pt>
          <cx:pt idx="627">49</cx:pt>
          <cx:pt idx="628">47</cx:pt>
          <cx:pt idx="629">28</cx:pt>
          <cx:pt idx="630">61</cx:pt>
          <cx:pt idx="631">54</cx:pt>
          <cx:pt idx="632">33</cx:pt>
          <cx:pt idx="633">44</cx:pt>
          <cx:pt idx="634">31</cx:pt>
          <cx:pt idx="635">51</cx:pt>
          <cx:pt idx="636">33</cx:pt>
          <cx:pt idx="637">48</cx:pt>
          <cx:pt idx="638">43</cx:pt>
          <cx:pt idx="639">36</cx:pt>
          <cx:pt idx="640">48</cx:pt>
          <cx:pt idx="641">29</cx:pt>
          <cx:pt idx="642">27</cx:pt>
          <cx:pt idx="643">39</cx:pt>
          <cx:pt idx="644">39</cx:pt>
          <cx:pt idx="645">34</cx:pt>
          <cx:pt idx="646">30</cx:pt>
          <cx:pt idx="647">38</cx:pt>
          <cx:pt idx="648">36</cx:pt>
          <cx:pt idx="649">38</cx:pt>
          <cx:pt idx="650">49</cx:pt>
          <cx:pt idx="651">52</cx:pt>
          <cx:pt idx="652">42</cx:pt>
          <cx:pt idx="653">48</cx:pt>
          <cx:pt idx="654">31</cx:pt>
          <cx:pt idx="655">25</cx:pt>
          <cx:pt idx="656">25</cx:pt>
          <cx:pt idx="657">54</cx:pt>
          <cx:pt idx="658">64</cx:pt>
          <cx:pt idx="659">30</cx:pt>
          <cx:pt idx="660">41</cx:pt>
          <cx:pt idx="661">57</cx:pt>
          <cx:pt idx="662">31</cx:pt>
          <cx:pt idx="663">46</cx:pt>
          <cx:pt idx="664">41</cx:pt>
          <cx:pt idx="665">33</cx:pt>
          <cx:pt idx="666">31</cx:pt>
          <cx:pt idx="667">29</cx:pt>
          <cx:pt idx="668">46</cx:pt>
          <cx:pt idx="669">42</cx:pt>
          <cx:pt idx="670">48</cx:pt>
          <cx:pt idx="671">42</cx:pt>
          <cx:pt idx="672">26</cx:pt>
          <cx:pt idx="673">32</cx:pt>
          <cx:pt idx="674">35</cx:pt>
          <cx:pt idx="675">39</cx:pt>
          <cx:pt idx="676">38</cx:pt>
          <cx:pt idx="677">45</cx:pt>
          <cx:pt idx="678">70</cx:pt>
          <cx:pt idx="679">38</cx:pt>
          <cx:pt idx="680">55</cx:pt>
          <cx:pt idx="681">58</cx:pt>
          <cx:pt idx="682">41</cx:pt>
          <cx:pt idx="683">40</cx:pt>
          <cx:pt idx="684">24</cx:pt>
          <cx:pt idx="685">42</cx:pt>
          <cx:pt idx="686">31</cx:pt>
          <cx:pt idx="687">45</cx:pt>
          <cx:pt idx="688">51</cx:pt>
          <cx:pt idx="689">36</cx:pt>
          <cx:pt idx="690">27</cx:pt>
          <cx:pt idx="691">43</cx:pt>
          <cx:pt idx="692">36</cx:pt>
          <cx:pt idx="693">34</cx:pt>
          <cx:pt idx="694">45</cx:pt>
          <cx:pt idx="695">57</cx:pt>
          <cx:pt idx="696">62</cx:pt>
          <cx:pt idx="697">57</cx:pt>
          <cx:pt idx="698">36</cx:pt>
          <cx:pt idx="699">33</cx:pt>
          <cx:pt idx="700">32</cx:pt>
          <cx:pt idx="701">30</cx:pt>
          <cx:pt idx="702">49</cx:pt>
          <cx:pt idx="703">36</cx:pt>
          <cx:pt idx="704">36</cx:pt>
          <cx:pt idx="705">40</cx:pt>
          <cx:pt idx="706">35</cx:pt>
          <cx:pt idx="707">42</cx:pt>
          <cx:pt idx="708">35</cx:pt>
          <cx:pt idx="709">34</cx:pt>
          <cx:pt idx="710">48</cx:pt>
          <cx:pt idx="711">35</cx:pt>
          <cx:pt idx="712">38</cx:pt>
          <cx:pt idx="713">41</cx:pt>
          <cx:pt idx="714">25</cx:pt>
          <cx:pt idx="715">34</cx:pt>
          <cx:pt idx="716">37</cx:pt>
          <cx:pt idx="717">42</cx:pt>
          <cx:pt idx="718">45</cx:pt>
          <cx:pt idx="719">43</cx:pt>
          <cx:pt idx="720">56</cx:pt>
          <cx:pt idx="721">42</cx:pt>
          <cx:pt idx="722">23</cx:pt>
          <cx:pt idx="723">38</cx:pt>
          <cx:pt idx="724">36</cx:pt>
          <cx:pt idx="725">42</cx:pt>
          <cx:pt idx="726">37</cx:pt>
          <cx:pt idx="727">25</cx:pt>
          <cx:pt idx="728">40</cx:pt>
          <cx:pt idx="729">57</cx:pt>
          <cx:pt idx="730">24</cx:pt>
          <cx:pt idx="731">25</cx:pt>
          <cx:pt idx="732">31</cx:pt>
          <cx:pt idx="733">43</cx:pt>
          <cx:pt idx="734">60</cx:pt>
          <cx:pt idx="735">47</cx:pt>
          <cx:pt idx="736">67</cx:pt>
          <cx:pt idx="737">36</cx:pt>
          <cx:pt idx="738">46</cx:pt>
          <cx:pt idx="739">28</cx:pt>
          <cx:pt idx="740">24</cx:pt>
          <cx:pt idx="741">24</cx:pt>
          <cx:pt idx="742">29</cx:pt>
          <cx:pt idx="743">49</cx:pt>
          <cx:pt idx="744">60</cx:pt>
          <cx:pt idx="745">40</cx:pt>
          <cx:pt idx="746">18</cx:pt>
          <cx:pt idx="747">46</cx:pt>
          <cx:pt idx="748">38</cx:pt>
          <cx:pt idx="749">46</cx:pt>
          <cx:pt idx="750">41</cx:pt>
          <cx:pt idx="751">47</cx:pt>
          <cx:pt idx="752">35</cx:pt>
          <cx:pt idx="753">37</cx:pt>
          <cx:pt idx="754">39</cx:pt>
          <cx:pt idx="755">31</cx:pt>
          <cx:pt idx="756">36</cx:pt>
          <cx:pt idx="757">28</cx:pt>
          <cx:pt idx="758">37</cx:pt>
          <cx:pt idx="759">58</cx:pt>
          <cx:pt idx="760">43</cx:pt>
          <cx:pt idx="761">35</cx:pt>
          <cx:pt idx="762">36</cx:pt>
          <cx:pt idx="763">21</cx:pt>
          <cx:pt idx="764">43</cx:pt>
          <cx:pt idx="765">27</cx:pt>
          <cx:pt idx="766">82</cx:pt>
          <cx:pt idx="767">60</cx:pt>
          <cx:pt idx="768">41</cx:pt>
          <cx:pt idx="769">63</cx:pt>
          <cx:pt idx="770">36</cx:pt>
          <cx:pt idx="771">31</cx:pt>
          <cx:pt idx="772">32</cx:pt>
          <cx:pt idx="773">36</cx:pt>
          <cx:pt idx="774">49</cx:pt>
          <cx:pt idx="775">33</cx:pt>
          <cx:pt idx="776">58</cx:pt>
          <cx:pt idx="777">28</cx:pt>
          <cx:pt idx="778">28</cx:pt>
          <cx:pt idx="779">35</cx:pt>
          <cx:pt idx="780">27</cx:pt>
          <cx:pt idx="781">28</cx:pt>
          <cx:pt idx="782">41</cx:pt>
          <cx:pt idx="783">35</cx:pt>
          <cx:pt idx="784">58</cx:pt>
          <cx:pt idx="785">36</cx:pt>
          <cx:pt idx="786">26</cx:pt>
          <cx:pt idx="787">42</cx:pt>
          <cx:pt idx="788">35</cx:pt>
          <cx:pt idx="789">48</cx:pt>
          <cx:pt idx="790">36</cx:pt>
          <cx:pt idx="791">49</cx:pt>
          <cx:pt idx="792">48</cx:pt>
          <cx:pt idx="793">34</cx:pt>
          <cx:pt idx="794">29</cx:pt>
          <cx:pt idx="795">36</cx:pt>
          <cx:pt idx="796">46</cx:pt>
          <cx:pt idx="797">32</cx:pt>
          <cx:pt idx="798">35</cx:pt>
          <cx:pt idx="799">42</cx:pt>
          <cx:pt idx="800">52</cx:pt>
          <cx:pt idx="801">44</cx:pt>
          <cx:pt idx="802">31</cx:pt>
          <cx:pt idx="803">29</cx:pt>
          <cx:pt idx="804">39</cx:pt>
          <cx:pt idx="805">46</cx:pt>
          <cx:pt idx="806">33</cx:pt>
          <cx:pt idx="807">69</cx:pt>
          <cx:pt idx="808">53</cx:pt>
          <cx:pt idx="809">37</cx:pt>
          <cx:pt idx="810">35</cx:pt>
          <cx:pt idx="811">65</cx:pt>
          <cx:pt idx="812">33</cx:pt>
          <cx:pt idx="813">28</cx:pt>
          <cx:pt idx="814">26</cx:pt>
          <cx:pt idx="815">25</cx:pt>
          <cx:pt idx="816">29</cx:pt>
          <cx:pt idx="817">42</cx:pt>
          <cx:pt idx="818">27</cx:pt>
          <cx:pt idx="819">43</cx:pt>
          <cx:pt idx="820">36</cx:pt>
          <cx:pt idx="821">36</cx:pt>
          <cx:pt idx="822">34</cx:pt>
          <cx:pt idx="823">69</cx:pt>
          <cx:pt idx="824">36</cx:pt>
          <cx:pt idx="825">33</cx:pt>
          <cx:pt idx="826">47</cx:pt>
          <cx:pt idx="827">56</cx:pt>
          <cx:pt idx="828">31</cx:pt>
          <cx:pt idx="829">39</cx:pt>
          <cx:pt idx="830">34</cx:pt>
          <cx:pt idx="831">41</cx:pt>
          <cx:pt idx="832">29</cx:pt>
          <cx:pt idx="833">37</cx:pt>
          <cx:pt idx="834">30</cx:pt>
          <cx:pt idx="835">34</cx:pt>
          <cx:pt idx="836">37</cx:pt>
          <cx:pt idx="837">56</cx:pt>
          <cx:pt idx="838">48</cx:pt>
          <cx:pt idx="839">36</cx:pt>
          <cx:pt idx="840">50</cx:pt>
          <cx:pt idx="841">31</cx:pt>
          <cx:pt idx="842">35</cx:pt>
          <cx:pt idx="843">41</cx:pt>
          <cx:pt idx="844">44</cx:pt>
          <cx:pt idx="845">49</cx:pt>
          <cx:pt idx="846">21</cx:pt>
          <cx:pt idx="847">42</cx:pt>
          <cx:pt idx="848">51</cx:pt>
          <cx:pt idx="849">25</cx:pt>
          <cx:pt idx="850">46</cx:pt>
          <cx:pt idx="851">48</cx:pt>
          <cx:pt idx="852">41</cx:pt>
          <cx:pt idx="853">43</cx:pt>
          <cx:pt idx="854">57</cx:pt>
          <cx:pt idx="855">32</cx:pt>
          <cx:pt idx="856">49</cx:pt>
          <cx:pt idx="857">39</cx:pt>
          <cx:pt idx="858">32</cx:pt>
          <cx:pt idx="859">64</cx:pt>
          <cx:pt idx="860">43</cx:pt>
          <cx:pt idx="861">32</cx:pt>
          <cx:pt idx="862">41</cx:pt>
          <cx:pt idx="863">53</cx:pt>
          <cx:pt idx="864">38</cx:pt>
          <cx:pt idx="865">25</cx:pt>
          <cx:pt idx="866">38</cx:pt>
          <cx:pt idx="867">48</cx:pt>
          <cx:pt idx="868">44</cx:pt>
          <cx:pt idx="869">36</cx:pt>
          <cx:pt idx="870">40</cx:pt>
          <cx:pt idx="871">45</cx:pt>
          <cx:pt idx="872">35</cx:pt>
          <cx:pt idx="873">28</cx:pt>
          <cx:pt idx="874">38</cx:pt>
          <cx:pt idx="875">39</cx:pt>
          <cx:pt idx="876">32</cx:pt>
          <cx:pt idx="877">42</cx:pt>
          <cx:pt idx="878">33</cx:pt>
          <cx:pt idx="879">45</cx:pt>
          <cx:pt idx="880">60</cx:pt>
          <cx:pt idx="881">43</cx:pt>
          <cx:pt idx="882">36</cx:pt>
          <cx:pt idx="883">45</cx:pt>
          <cx:pt idx="884">65</cx:pt>
          <cx:pt idx="885">25</cx:pt>
          <cx:pt idx="886">38</cx:pt>
          <cx:pt idx="887">42</cx:pt>
          <cx:pt idx="888">74</cx:pt>
          <cx:pt idx="889">43</cx:pt>
          <cx:pt idx="890">37</cx:pt>
          <cx:pt idx="891">32</cx:pt>
          <cx:pt idx="892">42</cx:pt>
          <cx:pt idx="893">51</cx:pt>
          <cx:pt idx="894">35</cx:pt>
          <cx:pt idx="895">32</cx:pt>
          <cx:pt idx="896">35</cx:pt>
          <cx:pt idx="897">40</cx:pt>
          <cx:pt idx="898">40</cx:pt>
          <cx:pt idx="899">25</cx:pt>
          <cx:pt idx="900">40</cx:pt>
          <cx:pt idx="901">36</cx:pt>
          <cx:pt idx="902">48</cx:pt>
          <cx:pt idx="903">28</cx:pt>
          <cx:pt idx="904">58</cx:pt>
          <cx:pt idx="905">45</cx:pt>
          <cx:pt idx="906">33</cx:pt>
          <cx:pt idx="907">46</cx:pt>
          <cx:pt idx="908">31</cx:pt>
          <cx:pt idx="909">25</cx:pt>
          <cx:pt idx="910">36</cx:pt>
          <cx:pt idx="911">53</cx:pt>
          <cx:pt idx="912">32</cx:pt>
          <cx:pt idx="913">27</cx:pt>
          <cx:pt idx="914">35</cx:pt>
          <cx:pt idx="915">47</cx:pt>
          <cx:pt idx="916">39</cx:pt>
          <cx:pt idx="917">45</cx:pt>
          <cx:pt idx="918">35</cx:pt>
          <cx:pt idx="919">45</cx:pt>
          <cx:pt idx="920">44</cx:pt>
          <cx:pt idx="921">61</cx:pt>
          <cx:pt idx="922">51</cx:pt>
          <cx:pt idx="923">19</cx:pt>
          <cx:pt idx="924">34</cx:pt>
          <cx:pt idx="925">36</cx:pt>
          <cx:pt idx="926">35</cx:pt>
          <cx:pt idx="927">38</cx:pt>
          <cx:pt idx="928">61</cx:pt>
          <cx:pt idx="929">24</cx:pt>
          <cx:pt idx="930">39</cx:pt>
          <cx:pt idx="931">41</cx:pt>
          <cx:pt idx="932">42</cx:pt>
          <cx:pt idx="933">36</cx:pt>
          <cx:pt idx="934">37</cx:pt>
          <cx:pt idx="935">38</cx:pt>
          <cx:pt idx="936">52</cx:pt>
          <cx:pt idx="937">44</cx:pt>
          <cx:pt idx="938">37</cx:pt>
          <cx:pt idx="939">37</cx:pt>
          <cx:pt idx="940">35</cx:pt>
          <cx:pt idx="941">31</cx:pt>
          <cx:pt idx="942">46</cx:pt>
          <cx:pt idx="943">29</cx:pt>
          <cx:pt idx="944">36</cx:pt>
          <cx:pt idx="945">25</cx:pt>
          <cx:pt idx="946">39</cx:pt>
          <cx:pt idx="947">38</cx:pt>
          <cx:pt idx="948">67</cx:pt>
          <cx:pt idx="949">48</cx:pt>
          <cx:pt idx="950">48</cx:pt>
          <cx:pt idx="951">33</cx:pt>
          <cx:pt idx="952">66</cx:pt>
          <cx:pt idx="953">39</cx:pt>
          <cx:pt idx="954">42</cx:pt>
          <cx:pt idx="955">44</cx:pt>
          <cx:pt idx="956">43</cx:pt>
          <cx:pt idx="957">67</cx:pt>
          <cx:pt idx="958">27</cx:pt>
          <cx:pt idx="959">37</cx:pt>
          <cx:pt idx="960">31</cx:pt>
          <cx:pt idx="961">35</cx:pt>
          <cx:pt idx="962">32</cx:pt>
          <cx:pt idx="963">63</cx:pt>
          <cx:pt idx="964">43</cx:pt>
          <cx:pt idx="965">42</cx:pt>
          <cx:pt idx="966">34</cx:pt>
          <cx:pt idx="967">34</cx:pt>
          <cx:pt idx="968">37</cx:pt>
          <cx:pt idx="969">70</cx:pt>
          <cx:pt idx="970">48</cx:pt>
          <cx:pt idx="971">25</cx:pt>
          <cx:pt idx="972">43</cx:pt>
          <cx:pt idx="973">38</cx:pt>
          <cx:pt idx="974">34</cx:pt>
          <cx:pt idx="975">36</cx:pt>
          <cx:pt idx="976">43</cx:pt>
          <cx:pt idx="977">38</cx:pt>
          <cx:pt idx="978">48</cx:pt>
          <cx:pt idx="979">46</cx:pt>
          <cx:pt idx="980">27</cx:pt>
          <cx:pt idx="981">44</cx:pt>
          <cx:pt idx="982">32</cx:pt>
          <cx:pt idx="983">35</cx:pt>
          <cx:pt idx="984">25</cx:pt>
          <cx:pt idx="985">31</cx:pt>
          <cx:pt idx="986">36</cx:pt>
          <cx:pt idx="987">34</cx:pt>
          <cx:pt idx="988">31</cx:pt>
          <cx:pt idx="989">49</cx:pt>
          <cx:pt idx="990">37</cx:pt>
          <cx:pt idx="991">35</cx:pt>
          <cx:pt idx="992">42</cx:pt>
          <cx:pt idx="993">28</cx:pt>
          <cx:pt idx="994">43</cx:pt>
          <cx:pt idx="995">29</cx:pt>
          <cx:pt idx="996">44</cx:pt>
          <cx:pt idx="997">62</cx:pt>
          <cx:pt idx="998">28</cx:pt>
          <cx:pt idx="999">38</cx:pt>
          <cx:pt idx="1000">42</cx:pt>
          <cx:pt idx="1001">43</cx:pt>
          <cx:pt idx="1002">39</cx:pt>
          <cx:pt idx="1003">42</cx:pt>
          <cx:pt idx="1004">26</cx:pt>
          <cx:pt idx="1005">52</cx:pt>
          <cx:pt idx="1006">33</cx:pt>
          <cx:pt idx="1007">42</cx:pt>
          <cx:pt idx="1008">45</cx:pt>
          <cx:pt idx="1009">71</cx:pt>
          <cx:pt idx="1010">40</cx:pt>
          <cx:pt idx="1011">35</cx:pt>
          <cx:pt idx="1012">29</cx:pt>
          <cx:pt idx="1013">24</cx:pt>
          <cx:pt idx="1014">43</cx:pt>
          <cx:pt idx="1015">37</cx:pt>
          <cx:pt idx="1016">40</cx:pt>
          <cx:pt idx="1017">41</cx:pt>
          <cx:pt idx="1018">45</cx:pt>
          <cx:pt idx="1019">31</cx:pt>
          <cx:pt idx="1020">49</cx:pt>
          <cx:pt idx="1021">32</cx:pt>
          <cx:pt idx="1022">48</cx:pt>
          <cx:pt idx="1023">32</cx:pt>
          <cx:pt idx="1024">25</cx:pt>
          <cx:pt idx="1025">32</cx:pt>
          <cx:pt idx="1026">33</cx:pt>
          <cx:pt idx="1027">35</cx:pt>
          <cx:pt idx="1028">34</cx:pt>
          <cx:pt idx="1029">53</cx:pt>
          <cx:pt idx="1030">39</cx:pt>
          <cx:pt idx="1031">22</cx:pt>
          <cx:pt idx="1032">40</cx:pt>
          <cx:pt idx="1033">29</cx:pt>
          <cx:pt idx="1034">46</cx:pt>
          <cx:pt idx="1035">30</cx:pt>
          <cx:pt idx="1036">30</cx:pt>
          <cx:pt idx="1037">24</cx:pt>
          <cx:pt idx="1038">30</cx:pt>
          <cx:pt idx="1039">72</cx:pt>
          <cx:pt idx="1040">67</cx:pt>
          <cx:pt idx="1041">30</cx:pt>
          <cx:pt idx="1042">39</cx:pt>
          <cx:pt idx="1043">35</cx:pt>
          <cx:pt idx="1044">38</cx:pt>
          <cx:pt idx="1045">34</cx:pt>
          <cx:pt idx="1046">42</cx:pt>
          <cx:pt idx="1047">48</cx:pt>
          <cx:pt idx="1048">25</cx:pt>
          <cx:pt idx="1049">40</cx:pt>
          <cx:pt idx="1050">30</cx:pt>
          <cx:pt idx="1051">49</cx:pt>
          <cx:pt idx="1052">38</cx:pt>
          <cx:pt idx="1053">50</cx:pt>
          <cx:pt idx="1054">22</cx:pt>
          <cx:pt idx="1055">74</cx:pt>
          <cx:pt idx="1056">33</cx:pt>
          <cx:pt idx="1057">47</cx:pt>
          <cx:pt idx="1058">33</cx:pt>
          <cx:pt idx="1059">38</cx:pt>
          <cx:pt idx="1060">48</cx:pt>
          <cx:pt idx="1061">38</cx:pt>
          <cx:pt idx="1062">38</cx:pt>
          <cx:pt idx="1063">34</cx:pt>
          <cx:pt idx="1064">20</cx:pt>
          <cx:pt idx="1065">36</cx:pt>
          <cx:pt idx="1066">52</cx:pt>
          <cx:pt idx="1067">26</cx:pt>
          <cx:pt idx="1068">57</cx:pt>
          <cx:pt idx="1069">40</cx:pt>
          <cx:pt idx="1070">47</cx:pt>
          <cx:pt idx="1071">52</cx:pt>
          <cx:pt idx="1072">23</cx:pt>
          <cx:pt idx="1073">37</cx:pt>
          <cx:pt idx="1074">31</cx:pt>
          <cx:pt idx="1075">32</cx:pt>
          <cx:pt idx="1076">39</cx:pt>
          <cx:pt idx="1077">29</cx:pt>
          <cx:pt idx="1078">41</cx:pt>
          <cx:pt idx="1079">32</cx:pt>
          <cx:pt idx="1080">38</cx:pt>
          <cx:pt idx="1081">35</cx:pt>
          <cx:pt idx="1082">36</cx:pt>
          <cx:pt idx="1083">32</cx:pt>
          <cx:pt idx="1084">24</cx:pt>
          <cx:pt idx="1085">42</cx:pt>
          <cx:pt idx="1086">36</cx:pt>
          <cx:pt idx="1087">31</cx:pt>
          <cx:pt idx="1088">22</cx:pt>
          <cx:pt idx="1089">51</cx:pt>
          <cx:pt idx="1090">34</cx:pt>
          <cx:pt idx="1091">36</cx:pt>
          <cx:pt idx="1092">41</cx:pt>
          <cx:pt idx="1093">40</cx:pt>
          <cx:pt idx="1094">34</cx:pt>
          <cx:pt idx="1095">29</cx:pt>
          <cx:pt idx="1096">39</cx:pt>
          <cx:pt idx="1097">36</cx:pt>
          <cx:pt idx="1098">26</cx:pt>
          <cx:pt idx="1099">38</cx:pt>
          <cx:pt idx="1100">39</cx:pt>
          <cx:pt idx="1101">29</cx:pt>
          <cx:pt idx="1102">38</cx:pt>
          <cx:pt idx="1103">32</cx:pt>
          <cx:pt idx="1104">28</cx:pt>
          <cx:pt idx="1105">46</cx:pt>
          <cx:pt idx="1106">38</cx:pt>
          <cx:pt idx="1107">34</cx:pt>
          <cx:pt idx="1108">38</cx:pt>
          <cx:pt idx="1109">31</cx:pt>
          <cx:pt idx="1110">52</cx:pt>
          <cx:pt idx="1111">59</cx:pt>
          <cx:pt idx="1112">42</cx:pt>
          <cx:pt idx="1113">21</cx:pt>
          <cx:pt idx="1114">62</cx:pt>
          <cx:pt idx="1115">48</cx:pt>
          <cx:pt idx="1116">42</cx:pt>
          <cx:pt idx="1117">47</cx:pt>
          <cx:pt idx="1118">61</cx:pt>
          <cx:pt idx="1119">29</cx:pt>
          <cx:pt idx="1120">31</cx:pt>
          <cx:pt idx="1121">24</cx:pt>
          <cx:pt idx="1122">56</cx:pt>
          <cx:pt idx="1123">33</cx:pt>
          <cx:pt idx="1124">35</cx:pt>
          <cx:pt idx="1125">58</cx:pt>
          <cx:pt idx="1126">33</cx:pt>
          <cx:pt idx="1127">45</cx:pt>
          <cx:pt idx="1128">32</cx:pt>
          <cx:pt idx="1129">35</cx:pt>
          <cx:pt idx="1130">34</cx:pt>
          <cx:pt idx="1131">37</cx:pt>
          <cx:pt idx="1132">37</cx:pt>
          <cx:pt idx="1133">34</cx:pt>
          <cx:pt idx="1134">27</cx:pt>
          <cx:pt idx="1135">31</cx:pt>
          <cx:pt idx="1136">22</cx:pt>
          <cx:pt idx="1137">42</cx:pt>
          <cx:pt idx="1138">42</cx:pt>
          <cx:pt idx="1139">57</cx:pt>
          <cx:pt idx="1140">37</cx:pt>
          <cx:pt idx="1141">40</cx:pt>
          <cx:pt idx="1142">41</cx:pt>
          <cx:pt idx="1143">43</cx:pt>
          <cx:pt idx="1144">43</cx:pt>
          <cx:pt idx="1145">28</cx:pt>
          <cx:pt idx="1146">30</cx:pt>
          <cx:pt idx="1147">29</cx:pt>
          <cx:pt idx="1148">34</cx:pt>
          <cx:pt idx="1149">38</cx:pt>
          <cx:pt idx="1150">27</cx:pt>
          <cx:pt idx="1151">29</cx:pt>
          <cx:pt idx="1152">45</cx:pt>
          <cx:pt idx="1153">45</cx:pt>
          <cx:pt idx="1154">39</cx:pt>
          <cx:pt idx="1155">34</cx:pt>
          <cx:pt idx="1156">49</cx:pt>
          <cx:pt idx="1157">54</cx:pt>
          <cx:pt idx="1158">58</cx:pt>
          <cx:pt idx="1159">37</cx:pt>
          <cx:pt idx="1160">35</cx:pt>
          <cx:pt idx="1161">41</cx:pt>
          <cx:pt idx="1162">30</cx:pt>
          <cx:pt idx="1163">32</cx:pt>
          <cx:pt idx="1164">36</cx:pt>
          <cx:pt idx="1165">49</cx:pt>
          <cx:pt idx="1166">28</cx:pt>
          <cx:pt idx="1167">35</cx:pt>
          <cx:pt idx="1168">27</cx:pt>
          <cx:pt idx="1169">38</cx:pt>
          <cx:pt idx="1170">26</cx:pt>
          <cx:pt idx="1171">40</cx:pt>
          <cx:pt idx="1172">43</cx:pt>
          <cx:pt idx="1173">36</cx:pt>
          <cx:pt idx="1174">40</cx:pt>
          <cx:pt idx="1175">39</cx:pt>
          <cx:pt idx="1176">34</cx:pt>
          <cx:pt idx="1177">21</cx:pt>
          <cx:pt idx="1178">49</cx:pt>
          <cx:pt idx="1179">31</cx:pt>
          <cx:pt idx="1180">34</cx:pt>
          <cx:pt idx="1181">24</cx:pt>
          <cx:pt idx="1182">43</cx:pt>
          <cx:pt idx="1183">36</cx:pt>
          <cx:pt idx="1184">47</cx:pt>
          <cx:pt idx="1185">37</cx:pt>
          <cx:pt idx="1186">35</cx:pt>
          <cx:pt idx="1187">50</cx:pt>
          <cx:pt idx="1188">30</cx:pt>
          <cx:pt idx="1189">40</cx:pt>
          <cx:pt idx="1190">29</cx:pt>
          <cx:pt idx="1191">27</cx:pt>
          <cx:pt idx="1192">61</cx:pt>
          <cx:pt idx="1193">28</cx:pt>
          <cx:pt idx="1194">24</cx:pt>
          <cx:pt idx="1195">43</cx:pt>
          <cx:pt idx="1196">28</cx:pt>
          <cx:pt idx="1197">34</cx:pt>
          <cx:pt idx="1198">38</cx:pt>
          <cx:pt idx="1199">41</cx:pt>
          <cx:pt idx="1200">30</cx:pt>
          <cx:pt idx="1201">46</cx:pt>
          <cx:pt idx="1202">22</cx:pt>
          <cx:pt idx="1203">35</cx:pt>
          <cx:pt idx="1204">40</cx:pt>
          <cx:pt idx="1205">76</cx:pt>
          <cx:pt idx="1206">32</cx:pt>
          <cx:pt idx="1207">30</cx:pt>
          <cx:pt idx="1208">47</cx:pt>
          <cx:pt idx="1209">32</cx:pt>
          <cx:pt idx="1210">51</cx:pt>
          <cx:pt idx="1211">32</cx:pt>
          <cx:pt idx="1212">42</cx:pt>
          <cx:pt idx="1213">22</cx:pt>
          <cx:pt idx="1214">33</cx:pt>
          <cx:pt idx="1215">54</cx:pt>
          <cx:pt idx="1216">33</cx:pt>
          <cx:pt idx="1217">29</cx:pt>
          <cx:pt idx="1218">23</cx:pt>
          <cx:pt idx="1219">44</cx:pt>
          <cx:pt idx="1220">33</cx:pt>
          <cx:pt idx="1221">37</cx:pt>
          <cx:pt idx="1222">46</cx:pt>
          <cx:pt idx="1223">47</cx:pt>
          <cx:pt idx="1224">47</cx:pt>
          <cx:pt idx="1225">53</cx:pt>
          <cx:pt idx="1226">42</cx:pt>
          <cx:pt idx="1227">28</cx:pt>
          <cx:pt idx="1228">38</cx:pt>
          <cx:pt idx="1229">31</cx:pt>
          <cx:pt idx="1230">36</cx:pt>
          <cx:pt idx="1231">30</cx:pt>
          <cx:pt idx="1232">46</cx:pt>
          <cx:pt idx="1233">39</cx:pt>
          <cx:pt idx="1234">66</cx:pt>
          <cx:pt idx="1235">63</cx:pt>
          <cx:pt idx="1236">33</cx:pt>
          <cx:pt idx="1237">42</cx:pt>
          <cx:pt idx="1238">24</cx:pt>
          <cx:pt idx="1239">28</cx:pt>
          <cx:pt idx="1240">36</cx:pt>
          <cx:pt idx="1241">21</cx:pt>
          <cx:pt idx="1242">30</cx:pt>
          <cx:pt idx="1243">25</cx:pt>
          <cx:pt idx="1244">38</cx:pt>
          <cx:pt idx="1245">44</cx:pt>
          <cx:pt idx="1246">66</cx:pt>
          <cx:pt idx="1247">24</cx:pt>
          <cx:pt idx="1248">28</cx:pt>
          <cx:pt idx="1249">26</cx:pt>
          <cx:pt idx="1250">32</cx:pt>
          <cx:pt idx="1251">40</cx:pt>
          <cx:pt idx="1252">68</cx:pt>
          <cx:pt idx="1253">55</cx:pt>
          <cx:pt idx="1254">46</cx:pt>
          <cx:pt idx="1255">46</cx:pt>
          <cx:pt idx="1256">42</cx:pt>
          <cx:pt idx="1257">38</cx:pt>
          <cx:pt idx="1258">33</cx:pt>
          <cx:pt idx="1259">36</cx:pt>
          <cx:pt idx="1260">27</cx:pt>
          <cx:pt idx="1261">38</cx:pt>
          <cx:pt idx="1262">40</cx:pt>
          <cx:pt idx="1263">42</cx:pt>
          <cx:pt idx="1264">31</cx:pt>
          <cx:pt idx="1265">55</cx:pt>
          <cx:pt idx="1266">36</cx:pt>
          <cx:pt idx="1267">38</cx:pt>
          <cx:pt idx="1268">44</cx:pt>
          <cx:pt idx="1269">38</cx:pt>
          <cx:pt idx="1270">30</cx:pt>
          <cx:pt idx="1271">42</cx:pt>
          <cx:pt idx="1272">39</cx:pt>
          <cx:pt idx="1273">33</cx:pt>
          <cx:pt idx="1274">32</cx:pt>
          <cx:pt idx="1275">32</cx:pt>
          <cx:pt idx="1276">37</cx:pt>
          <cx:pt idx="1277">42</cx:pt>
          <cx:pt idx="1278">67</cx:pt>
          <cx:pt idx="1279">39</cx:pt>
          <cx:pt idx="1280">25</cx:pt>
          <cx:pt idx="1281">46</cx:pt>
          <cx:pt idx="1282">35</cx:pt>
          <cx:pt idx="1283">45</cx:pt>
          <cx:pt idx="1284">59</cx:pt>
          <cx:pt idx="1285">63</cx:pt>
          <cx:pt idx="1286">37</cx:pt>
          <cx:pt idx="1287">39</cx:pt>
          <cx:pt idx="1288">39</cx:pt>
          <cx:pt idx="1289">40</cx:pt>
          <cx:pt idx="1290">31</cx:pt>
          <cx:pt idx="1291">37</cx:pt>
          <cx:pt idx="1292">41</cx:pt>
          <cx:pt idx="1293">30</cx:pt>
          <cx:pt idx="1294">30</cx:pt>
          <cx:pt idx="1295">33</cx:pt>
          <cx:pt idx="1296">55</cx:pt>
          <cx:pt idx="1297">34</cx:pt>
          <cx:pt idx="1298">30</cx:pt>
          <cx:pt idx="1299">42</cx:pt>
          <cx:pt idx="1300">37</cx:pt>
          <cx:pt idx="1301">34</cx:pt>
          <cx:pt idx="1302">31</cx:pt>
          <cx:pt idx="1303">32</cx:pt>
          <cx:pt idx="1304">31</cx:pt>
          <cx:pt idx="1305">52</cx:pt>
          <cx:pt idx="1306">46</cx:pt>
          <cx:pt idx="1307">49</cx:pt>
          <cx:pt idx="1308">33</cx:pt>
          <cx:pt idx="1309">30</cx:pt>
          <cx:pt idx="1310">27</cx:pt>
          <cx:pt idx="1311">37</cx:pt>
          <cx:pt idx="1312">38</cx:pt>
          <cx:pt idx="1313">38</cx:pt>
          <cx:pt idx="1314">54</cx:pt>
          <cx:pt idx="1315">27</cx:pt>
          <cx:pt idx="1316">31</cx:pt>
          <cx:pt idx="1317">37</cx:pt>
          <cx:pt idx="1318">43</cx:pt>
          <cx:pt idx="1319">41</cx:pt>
          <cx:pt idx="1320">47</cx:pt>
          <cx:pt idx="1321">40</cx:pt>
          <cx:pt idx="1322">44</cx:pt>
          <cx:pt idx="1323">50</cx:pt>
          <cx:pt idx="1324">26</cx:pt>
          <cx:pt idx="1325">46</cx:pt>
          <cx:pt idx="1326">38</cx:pt>
          <cx:pt idx="1327">20</cx:pt>
          <cx:pt idx="1328">62</cx:pt>
          <cx:pt idx="1329">40</cx:pt>
          <cx:pt idx="1330">46</cx:pt>
          <cx:pt idx="1331">37</cx:pt>
          <cx:pt idx="1332">38</cx:pt>
          <cx:pt idx="1333">38</cx:pt>
          <cx:pt idx="1334">28</cx:pt>
          <cx:pt idx="1335">43</cx:pt>
          <cx:pt idx="1336">38</cx:pt>
          <cx:pt idx="1337">30</cx:pt>
          <cx:pt idx="1338">52</cx:pt>
          <cx:pt idx="1339">46</cx:pt>
          <cx:pt idx="1340">43</cx:pt>
          <cx:pt idx="1341">41</cx:pt>
          <cx:pt idx="1342">71</cx:pt>
          <cx:pt idx="1343">42</cx:pt>
          <cx:pt idx="1344">40</cx:pt>
          <cx:pt idx="1345">26</cx:pt>
          <cx:pt idx="1346">30</cx:pt>
          <cx:pt idx="1347">37</cx:pt>
          <cx:pt idx="1348">32</cx:pt>
          <cx:pt idx="1349">43</cx:pt>
          <cx:pt idx="1350">41</cx:pt>
          <cx:pt idx="1351">54</cx:pt>
          <cx:pt idx="1352">48</cx:pt>
          <cx:pt idx="1353">29</cx:pt>
          <cx:pt idx="1354">52</cx:pt>
          <cx:pt idx="1355">39</cx:pt>
          <cx:pt idx="1356">49</cx:pt>
          <cx:pt idx="1357">43</cx:pt>
          <cx:pt idx="1358">43</cx:pt>
          <cx:pt idx="1359">37</cx:pt>
          <cx:pt idx="1360">22</cx:pt>
          <cx:pt idx="1361">32</cx:pt>
          <cx:pt idx="1362">41</cx:pt>
          <cx:pt idx="1363">30</cx:pt>
          <cx:pt idx="1364">39</cx:pt>
          <cx:pt idx="1365">43</cx:pt>
          <cx:pt idx="1366">37</cx:pt>
          <cx:pt idx="1367">44</cx:pt>
          <cx:pt idx="1368">31</cx:pt>
          <cx:pt idx="1369">50</cx:pt>
          <cx:pt idx="1370">26</cx:pt>
          <cx:pt idx="1371">43</cx:pt>
          <cx:pt idx="1372">38</cx:pt>
          <cx:pt idx="1373">46</cx:pt>
          <cx:pt idx="1374">44</cx:pt>
          <cx:pt idx="1375">27</cx:pt>
          <cx:pt idx="1376">41</cx:pt>
          <cx:pt idx="1377">44</cx:pt>
          <cx:pt idx="1378">35</cx:pt>
          <cx:pt idx="1379">32</cx:pt>
          <cx:pt idx="1380">26</cx:pt>
          <cx:pt idx="1381">41</cx:pt>
          <cx:pt idx="1382">42</cx:pt>
          <cx:pt idx="1383">23</cx:pt>
          <cx:pt idx="1384">46</cx:pt>
          <cx:pt idx="1385">35</cx:pt>
          <cx:pt idx="1386">42</cx:pt>
          <cx:pt idx="1387">66</cx:pt>
          <cx:pt idx="1388">40</cx:pt>
          <cx:pt idx="1389">55</cx:pt>
          <cx:pt idx="1390">27</cx:pt>
          <cx:pt idx="1391">38</cx:pt>
          <cx:pt idx="1392">45</cx:pt>
          <cx:pt idx="1393">32</cx:pt>
          <cx:pt idx="1394">29</cx:pt>
          <cx:pt idx="1395">46</cx:pt>
          <cx:pt idx="1396">33</cx:pt>
          <cx:pt idx="1397">46</cx:pt>
          <cx:pt idx="1398">38</cx:pt>
          <cx:pt idx="1399">29</cx:pt>
          <cx:pt idx="1400">27</cx:pt>
          <cx:pt idx="1401">43</cx:pt>
          <cx:pt idx="1402">29</cx:pt>
          <cx:pt idx="1403">27</cx:pt>
          <cx:pt idx="1404">41</cx:pt>
          <cx:pt idx="1405">44</cx:pt>
          <cx:pt idx="1406">23</cx:pt>
          <cx:pt idx="1407">69</cx:pt>
          <cx:pt idx="1408">32</cx:pt>
          <cx:pt idx="1409">40</cx:pt>
          <cx:pt idx="1410">73</cx:pt>
          <cx:pt idx="1411">30</cx:pt>
          <cx:pt idx="1412">29</cx:pt>
          <cx:pt idx="1413">30</cx:pt>
          <cx:pt idx="1414">30</cx:pt>
          <cx:pt idx="1415">28</cx:pt>
          <cx:pt idx="1416">33</cx:pt>
          <cx:pt idx="1417">24</cx:pt>
          <cx:pt idx="1418">40</cx:pt>
          <cx:pt idx="1419">44</cx:pt>
          <cx:pt idx="1420">45</cx:pt>
          <cx:pt idx="1421">32</cx:pt>
          <cx:pt idx="1422">41</cx:pt>
          <cx:pt idx="1423">30</cx:pt>
          <cx:pt idx="1424">42</cx:pt>
          <cx:pt idx="1425">42</cx:pt>
          <cx:pt idx="1426">39</cx:pt>
          <cx:pt idx="1427">59</cx:pt>
          <cx:pt idx="1428">57</cx:pt>
          <cx:pt idx="1429">26</cx:pt>
          <cx:pt idx="1430">29</cx:pt>
          <cx:pt idx="1431">48</cx:pt>
          <cx:pt idx="1432">44</cx:pt>
          <cx:pt idx="1433">62</cx:pt>
          <cx:pt idx="1434">41</cx:pt>
          <cx:pt idx="1435">44</cx:pt>
          <cx:pt idx="1436">28</cx:pt>
          <cx:pt idx="1437">31</cx:pt>
          <cx:pt idx="1438">56</cx:pt>
          <cx:pt idx="1439">65</cx:pt>
          <cx:pt idx="1440">39</cx:pt>
          <cx:pt idx="1441">44</cx:pt>
          <cx:pt idx="1442">43</cx:pt>
          <cx:pt idx="1443">43</cx:pt>
          <cx:pt idx="1444">38</cx:pt>
          <cx:pt idx="1445">24</cx:pt>
          <cx:pt idx="1446">33</cx:pt>
          <cx:pt idx="1447">56</cx:pt>
          <cx:pt idx="1448">46</cx:pt>
          <cx:pt idx="1449">26</cx:pt>
          <cx:pt idx="1450">31</cx:pt>
          <cx:pt idx="1451">38</cx:pt>
          <cx:pt idx="1452">35</cx:pt>
          <cx:pt idx="1453">53</cx:pt>
          <cx:pt idx="1454">34</cx:pt>
          <cx:pt idx="1455">35</cx:pt>
          <cx:pt idx="1456">28</cx:pt>
          <cx:pt idx="1457">66</cx:pt>
          <cx:pt idx="1458">25</cx:pt>
          <cx:pt idx="1459">55</cx:pt>
          <cx:pt idx="1460">23</cx:pt>
          <cx:pt idx="1461">34</cx:pt>
          <cx:pt idx="1462">41</cx:pt>
          <cx:pt idx="1463">37</cx:pt>
          <cx:pt idx="1464">40</cx:pt>
          <cx:pt idx="1465">32</cx:pt>
          <cx:pt idx="1466">29</cx:pt>
          <cx:pt idx="1467">35</cx:pt>
          <cx:pt idx="1468">52</cx:pt>
          <cx:pt idx="1469">49</cx:pt>
          <cx:pt idx="1470">31</cx:pt>
          <cx:pt idx="1471">48</cx:pt>
          <cx:pt idx="1472">26</cx:pt>
          <cx:pt idx="1473">36</cx:pt>
          <cx:pt idx="1474">30</cx:pt>
          <cx:pt idx="1475">26</cx:pt>
          <cx:pt idx="1476">26</cx:pt>
          <cx:pt idx="1477">37</cx:pt>
          <cx:pt idx="1478">45</cx:pt>
          <cx:pt idx="1479">32</cx:pt>
          <cx:pt idx="1480">30</cx:pt>
          <cx:pt idx="1481">38</cx:pt>
          <cx:pt idx="1482">26</cx:pt>
          <cx:pt idx="1483">36</cx:pt>
          <cx:pt idx="1484">29</cx:pt>
          <cx:pt idx="1485">46</cx:pt>
          <cx:pt idx="1486">39</cx:pt>
          <cx:pt idx="1487">51</cx:pt>
          <cx:pt idx="1488">30</cx:pt>
          <cx:pt idx="1489">39</cx:pt>
          <cx:pt idx="1490">31</cx:pt>
          <cx:pt idx="1491">43</cx:pt>
          <cx:pt idx="1492">50</cx:pt>
          <cx:pt idx="1493">30</cx:pt>
          <cx:pt idx="1494">52</cx:pt>
          <cx:pt idx="1495">57</cx:pt>
          <cx:pt idx="1496">38</cx:pt>
          <cx:pt idx="1497">35</cx:pt>
          <cx:pt idx="1498">25</cx:pt>
          <cx:pt idx="1499">28</cx:pt>
          <cx:pt idx="1500">50</cx:pt>
          <cx:pt idx="1501">31</cx:pt>
          <cx:pt idx="1502">39</cx:pt>
          <cx:pt idx="1503">47</cx:pt>
          <cx:pt idx="1504">32</cx:pt>
          <cx:pt idx="1505">48</cx:pt>
          <cx:pt idx="1506">27</cx:pt>
          <cx:pt idx="1507">43</cx:pt>
          <cx:pt idx="1508">36</cx:pt>
          <cx:pt idx="1509">37</cx:pt>
          <cx:pt idx="1510">33</cx:pt>
          <cx:pt idx="1511">37</cx:pt>
          <cx:pt idx="1512">39</cx:pt>
          <cx:pt idx="1513">42</cx:pt>
          <cx:pt idx="1514">38</cx:pt>
          <cx:pt idx="1515">39</cx:pt>
          <cx:pt idx="1516">37</cx:pt>
          <cx:pt idx="1517">54</cx:pt>
          <cx:pt idx="1518">36</cx:pt>
          <cx:pt idx="1519">64</cx:pt>
          <cx:pt idx="1520">52</cx:pt>
          <cx:pt idx="1521">29</cx:pt>
          <cx:pt idx="1522">35</cx:pt>
          <cx:pt idx="1523">41</cx:pt>
          <cx:pt idx="1524">51</cx:pt>
          <cx:pt idx="1525">41</cx:pt>
          <cx:pt idx="1526">34</cx:pt>
          <cx:pt idx="1527">35</cx:pt>
          <cx:pt idx="1528">32</cx:pt>
          <cx:pt idx="1529">23</cx:pt>
          <cx:pt idx="1530">26</cx:pt>
          <cx:pt idx="1531">28</cx:pt>
          <cx:pt idx="1532">32</cx:pt>
          <cx:pt idx="1533">37</cx:pt>
          <cx:pt idx="1534">47</cx:pt>
          <cx:pt idx="1535">33</cx:pt>
          <cx:pt idx="1536">34</cx:pt>
          <cx:pt idx="1537">28</cx:pt>
          <cx:pt idx="1538">36</cx:pt>
          <cx:pt idx="1539">38</cx:pt>
          <cx:pt idx="1540">23</cx:pt>
          <cx:pt idx="1541">37</cx:pt>
          <cx:pt idx="1542">33</cx:pt>
          <cx:pt idx="1543">69</cx:pt>
          <cx:pt idx="1544">43</cx:pt>
          <cx:pt idx="1545">42</cx:pt>
          <cx:pt idx="1546">48</cx:pt>
          <cx:pt idx="1547">30</cx:pt>
          <cx:pt idx="1548">25</cx:pt>
          <cx:pt idx="1549">48</cx:pt>
          <cx:pt idx="1550">54</cx:pt>
          <cx:pt idx="1551">52</cx:pt>
          <cx:pt idx="1552">34</cx:pt>
          <cx:pt idx="1553">38</cx:pt>
          <cx:pt idx="1554">34</cx:pt>
          <cx:pt idx="1555">40</cx:pt>
          <cx:pt idx="1556">29</cx:pt>
          <cx:pt idx="1557">37</cx:pt>
          <cx:pt idx="1558">35</cx:pt>
          <cx:pt idx="1559">42</cx:pt>
          <cx:pt idx="1560">43</cx:pt>
          <cx:pt idx="1561">42</cx:pt>
          <cx:pt idx="1562">31</cx:pt>
          <cx:pt idx="1563">40</cx:pt>
          <cx:pt idx="1564">42</cx:pt>
          <cx:pt idx="1565">38</cx:pt>
          <cx:pt idx="1566">37</cx:pt>
          <cx:pt idx="1567">53</cx:pt>
          <cx:pt idx="1568">40</cx:pt>
          <cx:pt idx="1569">42</cx:pt>
          <cx:pt idx="1570">49</cx:pt>
          <cx:pt idx="1571">23</cx:pt>
          <cx:pt idx="1572">44</cx:pt>
          <cx:pt idx="1573">35</cx:pt>
          <cx:pt idx="1574">23</cx:pt>
          <cx:pt idx="1575">23</cx:pt>
          <cx:pt idx="1576">40</cx:pt>
          <cx:pt idx="1577">21</cx:pt>
          <cx:pt idx="1578">28</cx:pt>
          <cx:pt idx="1579">41</cx:pt>
          <cx:pt idx="1580">35</cx:pt>
          <cx:pt idx="1581">34</cx:pt>
          <cx:pt idx="1582">38</cx:pt>
          <cx:pt idx="1583">43</cx:pt>
          <cx:pt idx="1584">42</cx:pt>
          <cx:pt idx="1585">33</cx:pt>
          <cx:pt idx="1586">33</cx:pt>
          <cx:pt idx="1587">37</cx:pt>
          <cx:pt idx="1588">61</cx:pt>
          <cx:pt idx="1589">36</cx:pt>
          <cx:pt idx="1590">39</cx:pt>
          <cx:pt idx="1591">39</cx:pt>
          <cx:pt idx="1592">29</cx:pt>
          <cx:pt idx="1593">36</cx:pt>
          <cx:pt idx="1594">28</cx:pt>
          <cx:pt idx="1595">38</cx:pt>
          <cx:pt idx="1596">27</cx:pt>
          <cx:pt idx="1597">32</cx:pt>
          <cx:pt idx="1598">48</cx:pt>
          <cx:pt idx="1599">42</cx:pt>
          <cx:pt idx="1600">28</cx:pt>
          <cx:pt idx="1601">49</cx:pt>
          <cx:pt idx="1602">42</cx:pt>
          <cx:pt idx="1603">36</cx:pt>
          <cx:pt idx="1604">31</cx:pt>
          <cx:pt idx="1605">31</cx:pt>
          <cx:pt idx="1606">40</cx:pt>
          <cx:pt idx="1607">64</cx:pt>
          <cx:pt idx="1608">39</cx:pt>
          <cx:pt idx="1609">35</cx:pt>
          <cx:pt idx="1610">24</cx:pt>
          <cx:pt idx="1611">49</cx:pt>
          <cx:pt idx="1612">52</cx:pt>
          <cx:pt idx="1613">29</cx:pt>
          <cx:pt idx="1614">77</cx:pt>
          <cx:pt idx="1615">21</cx:pt>
          <cx:pt idx="1616">49</cx:pt>
          <cx:pt idx="1617">40</cx:pt>
          <cx:pt idx="1618">27</cx:pt>
          <cx:pt idx="1619">18</cx:pt>
          <cx:pt idx="1620">43</cx:pt>
          <cx:pt idx="1621">38</cx:pt>
          <cx:pt idx="1622">25</cx:pt>
          <cx:pt idx="1623">38</cx:pt>
          <cx:pt idx="1624">25</cx:pt>
          <cx:pt idx="1625">44</cx:pt>
          <cx:pt idx="1626">28</cx:pt>
          <cx:pt idx="1627">32</cx:pt>
          <cx:pt idx="1628">30</cx:pt>
          <cx:pt idx="1629">46</cx:pt>
          <cx:pt idx="1630">57</cx:pt>
          <cx:pt idx="1631">54</cx:pt>
          <cx:pt idx="1632">30</cx:pt>
          <cx:pt idx="1633">35</cx:pt>
          <cx:pt idx="1634">23</cx:pt>
          <cx:pt idx="1635">33</cx:pt>
          <cx:pt idx="1636">37</cx:pt>
          <cx:pt idx="1637">31</cx:pt>
          <cx:pt idx="1638">39</cx:pt>
          <cx:pt idx="1639">32</cx:pt>
          <cx:pt idx="1640">47</cx:pt>
          <cx:pt idx="1641">53</cx:pt>
          <cx:pt idx="1642">62</cx:pt>
          <cx:pt idx="1643">34</cx:pt>
          <cx:pt idx="1644">37</cx:pt>
          <cx:pt idx="1645">41</cx:pt>
          <cx:pt idx="1646">50</cx:pt>
          <cx:pt idx="1647">45</cx:pt>
          <cx:pt idx="1648">40</cx:pt>
          <cx:pt idx="1649">41</cx:pt>
          <cx:pt idx="1650">34</cx:pt>
          <cx:pt idx="1651">31</cx:pt>
          <cx:pt idx="1652">59</cx:pt>
          <cx:pt idx="1653">56</cx:pt>
          <cx:pt idx="1654">32</cx:pt>
          <cx:pt idx="1655">47</cx:pt>
          <cx:pt idx="1656">31</cx:pt>
          <cx:pt idx="1657">54</cx:pt>
          <cx:pt idx="1658">44</cx:pt>
          <cx:pt idx="1659">31</cx:pt>
          <cx:pt idx="1660">37</cx:pt>
          <cx:pt idx="1661">32</cx:pt>
          <cx:pt idx="1662">40</cx:pt>
          <cx:pt idx="1663">40</cx:pt>
          <cx:pt idx="1664">52</cx:pt>
          <cx:pt idx="1665">42</cx:pt>
          <cx:pt idx="1666">46</cx:pt>
          <cx:pt idx="1667">46</cx:pt>
          <cx:pt idx="1668">24</cx:pt>
          <cx:pt idx="1669">37</cx:pt>
          <cx:pt idx="1670">24</cx:pt>
          <cx:pt idx="1671">41</cx:pt>
          <cx:pt idx="1672">37</cx:pt>
          <cx:pt idx="1673">26</cx:pt>
          <cx:pt idx="1674">42</cx:pt>
          <cx:pt idx="1675">33</cx:pt>
          <cx:pt idx="1676">44</cx:pt>
          <cx:pt idx="1677">40</cx:pt>
          <cx:pt idx="1678">18</cx:pt>
          <cx:pt idx="1679">42</cx:pt>
          <cx:pt idx="1680">39</cx:pt>
          <cx:pt idx="1681">32</cx:pt>
          <cx:pt idx="1682">41</cx:pt>
          <cx:pt idx="1683">52</cx:pt>
          <cx:pt idx="1684">24</cx:pt>
          <cx:pt idx="1685">20</cx:pt>
          <cx:pt idx="1686">36</cx:pt>
          <cx:pt idx="1687">37</cx:pt>
          <cx:pt idx="1688">41</cx:pt>
          <cx:pt idx="1689">35</cx:pt>
          <cx:pt idx="1690">36</cx:pt>
          <cx:pt idx="1691">31</cx:pt>
          <cx:pt idx="1692">23</cx:pt>
          <cx:pt idx="1693">34</cx:pt>
          <cx:pt idx="1694">37</cx:pt>
          <cx:pt idx="1695">34</cx:pt>
          <cx:pt idx="1696">44</cx:pt>
          <cx:pt idx="1697">30</cx:pt>
          <cx:pt idx="1698">51</cx:pt>
          <cx:pt idx="1699">31</cx:pt>
          <cx:pt idx="1700">30</cx:pt>
          <cx:pt idx="1701">50</cx:pt>
          <cx:pt idx="1702">22</cx:pt>
          <cx:pt idx="1703">42</cx:pt>
          <cx:pt idx="1704">29</cx:pt>
          <cx:pt idx="1705">35</cx:pt>
          <cx:pt idx="1706">38</cx:pt>
          <cx:pt idx="1707">40</cx:pt>
          <cx:pt idx="1708">49</cx:pt>
          <cx:pt idx="1709">30</cx:pt>
          <cx:pt idx="1710">28</cx:pt>
          <cx:pt idx="1711">30</cx:pt>
          <cx:pt idx="1712">47</cx:pt>
          <cx:pt idx="1713">44</cx:pt>
          <cx:pt idx="1714">45</cx:pt>
          <cx:pt idx="1715">43</cx:pt>
          <cx:pt idx="1716">33</cx:pt>
          <cx:pt idx="1717">35</cx:pt>
          <cx:pt idx="1718">32</cx:pt>
          <cx:pt idx="1719">57</cx:pt>
          <cx:pt idx="1720">33</cx:pt>
          <cx:pt idx="1721">39</cx:pt>
          <cx:pt idx="1722">30</cx:pt>
          <cx:pt idx="1723">42</cx:pt>
          <cx:pt idx="1724">29</cx:pt>
          <cx:pt idx="1725">37</cx:pt>
          <cx:pt idx="1726">38</cx:pt>
          <cx:pt idx="1727">36</cx:pt>
          <cx:pt idx="1728">40</cx:pt>
          <cx:pt idx="1729">33</cx:pt>
          <cx:pt idx="1730">20</cx:pt>
          <cx:pt idx="1731">44</cx:pt>
          <cx:pt idx="1732">49</cx:pt>
          <cx:pt idx="1733">32</cx:pt>
          <cx:pt idx="1734">21</cx:pt>
          <cx:pt idx="1735">30</cx:pt>
          <cx:pt idx="1736">29</cx:pt>
          <cx:pt idx="1737">39</cx:pt>
          <cx:pt idx="1738">41</cx:pt>
          <cx:pt idx="1739">23</cx:pt>
          <cx:pt idx="1740">42</cx:pt>
          <cx:pt idx="1741">25</cx:pt>
          <cx:pt idx="1742">54</cx:pt>
          <cx:pt idx="1743">40</cx:pt>
          <cx:pt idx="1744">39</cx:pt>
          <cx:pt idx="1745">30</cx:pt>
          <cx:pt idx="1746">59</cx:pt>
          <cx:pt idx="1747">34</cx:pt>
          <cx:pt idx="1748">34</cx:pt>
          <cx:pt idx="1749">42</cx:pt>
          <cx:pt idx="1750">33</cx:pt>
          <cx:pt idx="1751">29</cx:pt>
          <cx:pt idx="1752">41</cx:pt>
          <cx:pt idx="1753">23</cx:pt>
          <cx:pt idx="1754">33</cx:pt>
          <cx:pt idx="1755">52</cx:pt>
          <cx:pt idx="1756">37</cx:pt>
          <cx:pt idx="1757">39</cx:pt>
          <cx:pt idx="1758">30</cx:pt>
          <cx:pt idx="1759">35</cx:pt>
          <cx:pt idx="1760">38</cx:pt>
          <cx:pt idx="1761">36</cx:pt>
          <cx:pt idx="1762">34</cx:pt>
          <cx:pt idx="1763">38</cx:pt>
          <cx:pt idx="1764">40</cx:pt>
          <cx:pt idx="1765">43</cx:pt>
          <cx:pt idx="1766">34</cx:pt>
          <cx:pt idx="1767">48</cx:pt>
          <cx:pt idx="1768">28</cx:pt>
          <cx:pt idx="1769">39</cx:pt>
          <cx:pt idx="1770">36</cx:pt>
          <cx:pt idx="1771">37</cx:pt>
          <cx:pt idx="1772">27</cx:pt>
          <cx:pt idx="1773">34</cx:pt>
          <cx:pt idx="1774">28</cx:pt>
          <cx:pt idx="1775">38</cx:pt>
          <cx:pt idx="1776">38</cx:pt>
          <cx:pt idx="1777">34</cx:pt>
          <cx:pt idx="1778">41</cx:pt>
          <cx:pt idx="1779">36</cx:pt>
          <cx:pt idx="1780">33</cx:pt>
          <cx:pt idx="1781">36</cx:pt>
          <cx:pt idx="1782">35</cx:pt>
          <cx:pt idx="1783">38</cx:pt>
          <cx:pt idx="1784">36</cx:pt>
          <cx:pt idx="1785">40</cx:pt>
          <cx:pt idx="1786">37</cx:pt>
          <cx:pt idx="1787">25</cx:pt>
          <cx:pt idx="1788">43</cx:pt>
          <cx:pt idx="1789">37</cx:pt>
          <cx:pt idx="1790">74</cx:pt>
          <cx:pt idx="1791">35</cx:pt>
          <cx:pt idx="1792">41</cx:pt>
          <cx:pt idx="1793">36</cx:pt>
          <cx:pt idx="1794">38</cx:pt>
          <cx:pt idx="1795">35</cx:pt>
          <cx:pt idx="1796">37</cx:pt>
          <cx:pt idx="1797">44</cx:pt>
          <cx:pt idx="1798">51</cx:pt>
          <cx:pt idx="1799">39</cx:pt>
          <cx:pt idx="1800">59</cx:pt>
          <cx:pt idx="1801">30</cx:pt>
          <cx:pt idx="1802">24</cx:pt>
          <cx:pt idx="1803">26</cx:pt>
          <cx:pt idx="1804">33</cx:pt>
          <cx:pt idx="1805">31</cx:pt>
          <cx:pt idx="1806">38</cx:pt>
          <cx:pt idx="1807">49</cx:pt>
          <cx:pt idx="1808">41</cx:pt>
          <cx:pt idx="1809">50</cx:pt>
          <cx:pt idx="1810">65</cx:pt>
          <cx:pt idx="1811">26</cx:pt>
          <cx:pt idx="1812">33</cx:pt>
          <cx:pt idx="1813">38</cx:pt>
          <cx:pt idx="1814">31</cx:pt>
          <cx:pt idx="1815">32</cx:pt>
          <cx:pt idx="1816">29</cx:pt>
          <cx:pt idx="1817">36</cx:pt>
          <cx:pt idx="1818">32</cx:pt>
          <cx:pt idx="1819">45</cx:pt>
          <cx:pt idx="1820">23</cx:pt>
          <cx:pt idx="1821">35</cx:pt>
          <cx:pt idx="1822">31</cx:pt>
          <cx:pt idx="1823">57</cx:pt>
          <cx:pt idx="1824">37</cx:pt>
          <cx:pt idx="1825">45</cx:pt>
          <cx:pt idx="1826">25</cx:pt>
          <cx:pt idx="1827">22</cx:pt>
          <cx:pt idx="1828">31</cx:pt>
          <cx:pt idx="1829">45</cx:pt>
          <cx:pt idx="1830">37</cx:pt>
          <cx:pt idx="1831">36</cx:pt>
          <cx:pt idx="1832">22</cx:pt>
          <cx:pt idx="1833">32</cx:pt>
          <cx:pt idx="1834">46</cx:pt>
          <cx:pt idx="1835">38</cx:pt>
          <cx:pt idx="1836">31</cx:pt>
          <cx:pt idx="1837">56</cx:pt>
          <cx:pt idx="1838">39</cx:pt>
          <cx:pt idx="1839">54</cx:pt>
          <cx:pt idx="1840">34</cx:pt>
          <cx:pt idx="1841">34</cx:pt>
          <cx:pt idx="1842">35</cx:pt>
          <cx:pt idx="1843">36</cx:pt>
          <cx:pt idx="1844">48</cx:pt>
          <cx:pt idx="1845">36</cx:pt>
          <cx:pt idx="1846">30</cx:pt>
          <cx:pt idx="1847">37</cx:pt>
          <cx:pt idx="1848">35</cx:pt>
          <cx:pt idx="1849">29</cx:pt>
          <cx:pt idx="1850">33</cx:pt>
          <cx:pt idx="1851">52</cx:pt>
          <cx:pt idx="1852">38</cx:pt>
          <cx:pt idx="1853">41</cx:pt>
          <cx:pt idx="1854">36</cx:pt>
          <cx:pt idx="1855">47</cx:pt>
          <cx:pt idx="1856">29</cx:pt>
          <cx:pt idx="1857">29</cx:pt>
          <cx:pt idx="1858">61</cx:pt>
          <cx:pt idx="1859">34</cx:pt>
          <cx:pt idx="1860">28</cx:pt>
          <cx:pt idx="1861">38</cx:pt>
          <cx:pt idx="1862">44</cx:pt>
          <cx:pt idx="1863">25</cx:pt>
          <cx:pt idx="1864">45</cx:pt>
          <cx:pt idx="1865">32</cx:pt>
          <cx:pt idx="1866">70</cx:pt>
          <cx:pt idx="1867">33</cx:pt>
          <cx:pt idx="1868">36</cx:pt>
          <cx:pt idx="1869">33</cx:pt>
          <cx:pt idx="1870">33</cx:pt>
          <cx:pt idx="1871">36</cx:pt>
          <cx:pt idx="1872">50</cx:pt>
          <cx:pt idx="1873">39</cx:pt>
          <cx:pt idx="1874">35</cx:pt>
          <cx:pt idx="1875">31</cx:pt>
          <cx:pt idx="1876">39</cx:pt>
          <cx:pt idx="1877">55</cx:pt>
          <cx:pt idx="1878">35</cx:pt>
          <cx:pt idx="1879">31</cx:pt>
          <cx:pt idx="1880">36</cx:pt>
          <cx:pt idx="1881">36</cx:pt>
          <cx:pt idx="1882">30</cx:pt>
          <cx:pt idx="1883">24</cx:pt>
          <cx:pt idx="1884">35</cx:pt>
          <cx:pt idx="1885">32</cx:pt>
          <cx:pt idx="1886">39</cx:pt>
          <cx:pt idx="1887">34</cx:pt>
          <cx:pt idx="1888">60</cx:pt>
          <cx:pt idx="1889">23</cx:pt>
          <cx:pt idx="1890">33</cx:pt>
          <cx:pt idx="1891">37</cx:pt>
          <cx:pt idx="1892">31</cx:pt>
          <cx:pt idx="1893">34</cx:pt>
          <cx:pt idx="1894">49</cx:pt>
          <cx:pt idx="1895">29</cx:pt>
          <cx:pt idx="1896">38</cx:pt>
          <cx:pt idx="1897">37</cx:pt>
          <cx:pt idx="1898">45</cx:pt>
          <cx:pt idx="1899">30</cx:pt>
          <cx:pt idx="1900">33</cx:pt>
          <cx:pt idx="1901">67</cx:pt>
          <cx:pt idx="1902">33</cx:pt>
          <cx:pt idx="1903">36</cx:pt>
          <cx:pt idx="1904">69</cx:pt>
          <cx:pt idx="1905">20</cx:pt>
          <cx:pt idx="1906">29</cx:pt>
          <cx:pt idx="1907">67</cx:pt>
          <cx:pt idx="1908">48</cx:pt>
          <cx:pt idx="1909">32</cx:pt>
          <cx:pt idx="1910">42</cx:pt>
          <cx:pt idx="1911">41</cx:pt>
          <cx:pt idx="1912">29</cx:pt>
          <cx:pt idx="1913">30</cx:pt>
          <cx:pt idx="1914">31</cx:pt>
          <cx:pt idx="1915">25</cx:pt>
          <cx:pt idx="1916">48</cx:pt>
          <cx:pt idx="1917">40</cx:pt>
          <cx:pt idx="1918">28</cx:pt>
          <cx:pt idx="1919">56</cx:pt>
          <cx:pt idx="1920">31</cx:pt>
          <cx:pt idx="1921">35</cx:pt>
          <cx:pt idx="1922">36</cx:pt>
          <cx:pt idx="1923">36</cx:pt>
          <cx:pt idx="1924">44</cx:pt>
          <cx:pt idx="1925">24</cx:pt>
          <cx:pt idx="1926">31</cx:pt>
          <cx:pt idx="1927">36</cx:pt>
          <cx:pt idx="1928">54</cx:pt>
          <cx:pt idx="1929">40</cx:pt>
          <cx:pt idx="1930">23</cx:pt>
          <cx:pt idx="1931">26</cx:pt>
          <cx:pt idx="1932">56</cx:pt>
          <cx:pt idx="1933">74</cx:pt>
          <cx:pt idx="1934">30</cx:pt>
          <cx:pt idx="1935">39</cx:pt>
          <cx:pt idx="1936">33</cx:pt>
          <cx:pt idx="1937">30</cx:pt>
          <cx:pt idx="1938">38</cx:pt>
          <cx:pt idx="1939">37</cx:pt>
          <cx:pt idx="1940">31</cx:pt>
          <cx:pt idx="1941">44</cx:pt>
          <cx:pt idx="1942">45</cx:pt>
          <cx:pt idx="1943">39</cx:pt>
          <cx:pt idx="1944">39</cx:pt>
          <cx:pt idx="1945">22</cx:pt>
          <cx:pt idx="1946">34</cx:pt>
          <cx:pt idx="1947">52</cx:pt>
          <cx:pt idx="1948">35</cx:pt>
          <cx:pt idx="1949">43</cx:pt>
          <cx:pt idx="1950">37</cx:pt>
          <cx:pt idx="1951">53</cx:pt>
          <cx:pt idx="1952">27</cx:pt>
          <cx:pt idx="1953">21</cx:pt>
          <cx:pt idx="1954">51</cx:pt>
          <cx:pt idx="1955">58</cx:pt>
          <cx:pt idx="1956">55</cx:pt>
          <cx:pt idx="1957">54</cx:pt>
          <cx:pt idx="1958">42</cx:pt>
          <cx:pt idx="1959">33</cx:pt>
          <cx:pt idx="1960">36</cx:pt>
          <cx:pt idx="1961">24</cx:pt>
          <cx:pt idx="1962">52</cx:pt>
          <cx:pt idx="1963">34</cx:pt>
          <cx:pt idx="1964">40</cx:pt>
          <cx:pt idx="1965">33</cx:pt>
          <cx:pt idx="1966">48</cx:pt>
          <cx:pt idx="1967">25</cx:pt>
          <cx:pt idx="1968">39</cx:pt>
          <cx:pt idx="1969">36</cx:pt>
          <cx:pt idx="1970">41</cx:pt>
          <cx:pt idx="1971">26</cx:pt>
          <cx:pt idx="1972">30</cx:pt>
          <cx:pt idx="1973">41</cx:pt>
          <cx:pt idx="1974">33</cx:pt>
          <cx:pt idx="1975">35</cx:pt>
          <cx:pt idx="1976">38</cx:pt>
          <cx:pt idx="1977">35</cx:pt>
          <cx:pt idx="1978">37</cx:pt>
          <cx:pt idx="1979">33</cx:pt>
          <cx:pt idx="1980">30</cx:pt>
          <cx:pt idx="1981">69</cx:pt>
          <cx:pt idx="1982">28</cx:pt>
          <cx:pt idx="1983">40</cx:pt>
          <cx:pt idx="1984">45</cx:pt>
          <cx:pt idx="1985">47</cx:pt>
          <cx:pt idx="1986">41</cx:pt>
          <cx:pt idx="1987">54</cx:pt>
          <cx:pt idx="1988">46</cx:pt>
          <cx:pt idx="1989">28</cx:pt>
          <cx:pt idx="1990">41</cx:pt>
          <cx:pt idx="1991">36</cx:pt>
          <cx:pt idx="1992">29</cx:pt>
          <cx:pt idx="1993">60</cx:pt>
          <cx:pt idx="1994">49</cx:pt>
          <cx:pt idx="1995">44</cx:pt>
          <cx:pt idx="1996">62</cx:pt>
          <cx:pt idx="1997">34</cx:pt>
          <cx:pt idx="1998">43</cx:pt>
          <cx:pt idx="1999">43</cx:pt>
          <cx:pt idx="2000">58</cx:pt>
          <cx:pt idx="2001">27</cx:pt>
          <cx:pt idx="2002">74</cx:pt>
          <cx:pt idx="2003">41</cx:pt>
          <cx:pt idx="2004">29</cx:pt>
          <cx:pt idx="2005">32</cx:pt>
          <cx:pt idx="2006">39</cx:pt>
          <cx:pt idx="2007">43</cx:pt>
          <cx:pt idx="2008">43</cx:pt>
          <cx:pt idx="2009">46</cx:pt>
          <cx:pt idx="2010">48</cx:pt>
          <cx:pt idx="2011">32</cx:pt>
          <cx:pt idx="2012">74</cx:pt>
          <cx:pt idx="2013">35</cx:pt>
          <cx:pt idx="2014">32</cx:pt>
          <cx:pt idx="2015">40</cx:pt>
          <cx:pt idx="2016">28</cx:pt>
          <cx:pt idx="2017">37</cx:pt>
          <cx:pt idx="2018">27</cx:pt>
          <cx:pt idx="2019">30</cx:pt>
          <cx:pt idx="2020">30</cx:pt>
          <cx:pt idx="2021">18</cx:pt>
          <cx:pt idx="2022">24</cx:pt>
          <cx:pt idx="2023">41</cx:pt>
          <cx:pt idx="2024">39</cx:pt>
          <cx:pt idx="2025">45</cx:pt>
          <cx:pt idx="2026">23</cx:pt>
          <cx:pt idx="2027">59</cx:pt>
          <cx:pt idx="2028">39</cx:pt>
          <cx:pt idx="2029">33</cx:pt>
          <cx:pt idx="2030">28</cx:pt>
          <cx:pt idx="2031">51</cx:pt>
          <cx:pt idx="2032">37</cx:pt>
          <cx:pt idx="2033">41</cx:pt>
          <cx:pt idx="2034">34</cx:pt>
          <cx:pt idx="2035">44</cx:pt>
          <cx:pt idx="2036">34</cx:pt>
          <cx:pt idx="2037">24</cx:pt>
          <cx:pt idx="2038">47</cx:pt>
          <cx:pt idx="2039">64</cx:pt>
          <cx:pt idx="2040">38</cx:pt>
          <cx:pt idx="2041">39</cx:pt>
          <cx:pt idx="2042">27</cx:pt>
          <cx:pt idx="2043">34</cx:pt>
          <cx:pt idx="2044">45</cx:pt>
          <cx:pt idx="2045">31</cx:pt>
          <cx:pt idx="2046">34</cx:pt>
          <cx:pt idx="2047">37</cx:pt>
          <cx:pt idx="2048">35</cx:pt>
          <cx:pt idx="2049">45</cx:pt>
          <cx:pt idx="2050">49</cx:pt>
          <cx:pt idx="2051">37</cx:pt>
          <cx:pt idx="2052">26</cx:pt>
          <cx:pt idx="2053">63</cx:pt>
          <cx:pt idx="2054">41</cx:pt>
          <cx:pt idx="2055">38</cx:pt>
          <cx:pt idx="2056">38</cx:pt>
          <cx:pt idx="2057">32</cx:pt>
          <cx:pt idx="2058">47</cx:pt>
          <cx:pt idx="2059">50</cx:pt>
          <cx:pt idx="2060">38</cx:pt>
          <cx:pt idx="2061">38</cx:pt>
          <cx:pt idx="2062">29</cx:pt>
          <cx:pt idx="2063">35</cx:pt>
          <cx:pt idx="2064">44</cx:pt>
          <cx:pt idx="2065">33</cx:pt>
          <cx:pt idx="2066">37</cx:pt>
          <cx:pt idx="2067">31</cx:pt>
          <cx:pt idx="2068">31</cx:pt>
          <cx:pt idx="2069">28</cx:pt>
          <cx:pt idx="2070">42</cx:pt>
          <cx:pt idx="2071">36</cx:pt>
          <cx:pt idx="2072">36</cx:pt>
          <cx:pt idx="2073">48</cx:pt>
          <cx:pt idx="2074">44</cx:pt>
          <cx:pt idx="2075">45</cx:pt>
          <cx:pt idx="2076">40</cx:pt>
          <cx:pt idx="2077">34</cx:pt>
          <cx:pt idx="2078">63</cx:pt>
          <cx:pt idx="2079">45</cx:pt>
          <cx:pt idx="2080">55</cx:pt>
          <cx:pt idx="2081">32</cx:pt>
          <cx:pt idx="2082">39</cx:pt>
          <cx:pt idx="2083">24</cx:pt>
          <cx:pt idx="2084">36</cx:pt>
          <cx:pt idx="2085">28</cx:pt>
          <cx:pt idx="2086">32</cx:pt>
          <cx:pt idx="2087">52</cx:pt>
          <cx:pt idx="2088">41</cx:pt>
          <cx:pt idx="2089">33</cx:pt>
          <cx:pt idx="2090">39</cx:pt>
          <cx:pt idx="2091">37</cx:pt>
          <cx:pt idx="2092">38</cx:pt>
          <cx:pt idx="2093">55</cx:pt>
          <cx:pt idx="2094">70</cx:pt>
          <cx:pt idx="2095">40</cx:pt>
          <cx:pt idx="2096">38</cx:pt>
          <cx:pt idx="2097">37</cx:pt>
          <cx:pt idx="2098">43</cx:pt>
          <cx:pt idx="2099">57</cx:pt>
          <cx:pt idx="2100">40</cx:pt>
          <cx:pt idx="2101">49</cx:pt>
          <cx:pt idx="2102">33</cx:pt>
          <cx:pt idx="2103">61</cx:pt>
          <cx:pt idx="2104">42</cx:pt>
          <cx:pt idx="2105">31</cx:pt>
          <cx:pt idx="2106">55</cx:pt>
          <cx:pt idx="2107">42</cx:pt>
          <cx:pt idx="2108">74</cx:pt>
          <cx:pt idx="2109">41</cx:pt>
          <cx:pt idx="2110">48</cx:pt>
          <cx:pt idx="2111">25</cx:pt>
          <cx:pt idx="2112">28</cx:pt>
          <cx:pt idx="2113">35</cx:pt>
          <cx:pt idx="2114">33</cx:pt>
          <cx:pt idx="2115">54</cx:pt>
          <cx:pt idx="2116">44</cx:pt>
          <cx:pt idx="2117">31</cx:pt>
          <cx:pt idx="2118">27</cx:pt>
          <cx:pt idx="2119">29</cx:pt>
          <cx:pt idx="2120">54</cx:pt>
          <cx:pt idx="2121">30</cx:pt>
          <cx:pt idx="2122">32</cx:pt>
          <cx:pt idx="2123">25</cx:pt>
          <cx:pt idx="2124">32</cx:pt>
          <cx:pt idx="2125">45</cx:pt>
          <cx:pt idx="2126">40</cx:pt>
          <cx:pt idx="2127">34</cx:pt>
          <cx:pt idx="2128">37</cx:pt>
          <cx:pt idx="2129">34</cx:pt>
          <cx:pt idx="2130">45</cx:pt>
          <cx:pt idx="2131">38</cx:pt>
          <cx:pt idx="2132">43</cx:pt>
          <cx:pt idx="2133">32</cx:pt>
          <cx:pt idx="2134">44</cx:pt>
          <cx:pt idx="2135">57</cx:pt>
          <cx:pt idx="2136">18</cx:pt>
          <cx:pt idx="2137">38</cx:pt>
          <cx:pt idx="2138">45</cx:pt>
          <cx:pt idx="2139">51</cx:pt>
          <cx:pt idx="2140">41</cx:pt>
          <cx:pt idx="2141">18</cx:pt>
          <cx:pt idx="2142">35</cx:pt>
          <cx:pt idx="2143">38</cx:pt>
          <cx:pt idx="2144">34</cx:pt>
          <cx:pt idx="2145">33</cx:pt>
          <cx:pt idx="2146">49</cx:pt>
          <cx:pt idx="2147">33</cx:pt>
          <cx:pt idx="2148">26</cx:pt>
          <cx:pt idx="2149">57</cx:pt>
          <cx:pt idx="2150">38</cx:pt>
          <cx:pt idx="2151">57</cx:pt>
          <cx:pt idx="2152">55</cx:pt>
          <cx:pt idx="2153">36</cx:pt>
          <cx:pt idx="2154">65</cx:pt>
          <cx:pt idx="2155">35</cx:pt>
          <cx:pt idx="2156">42</cx:pt>
          <cx:pt idx="2157">44</cx:pt>
          <cx:pt idx="2158">40</cx:pt>
          <cx:pt idx="2159">72</cx:pt>
          <cx:pt idx="2160">28</cx:pt>
          <cx:pt idx="2161">32</cx:pt>
          <cx:pt idx="2162">34</cx:pt>
          <cx:pt idx="2163">35</cx:pt>
          <cx:pt idx="2164">77</cx:pt>
          <cx:pt idx="2165">33</cx:pt>
          <cx:pt idx="2166">40</cx:pt>
          <cx:pt idx="2167">33</cx:pt>
          <cx:pt idx="2168">56</cx:pt>
          <cx:pt idx="2169">43</cx:pt>
          <cx:pt idx="2170">40</cx:pt>
          <cx:pt idx="2171">58</cx:pt>
          <cx:pt idx="2172">35</cx:pt>
          <cx:pt idx="2173">46</cx:pt>
          <cx:pt idx="2174">26</cx:pt>
          <cx:pt idx="2175">34</cx:pt>
          <cx:pt idx="2176">35</cx:pt>
          <cx:pt idx="2177">24</cx:pt>
          <cx:pt idx="2178">43</cx:pt>
          <cx:pt idx="2179">40</cx:pt>
          <cx:pt idx="2180">42</cx:pt>
          <cx:pt idx="2181">46</cx:pt>
          <cx:pt idx="2182">38</cx:pt>
          <cx:pt idx="2183">38</cx:pt>
          <cx:pt idx="2184">40</cx:pt>
          <cx:pt idx="2185">40</cx:pt>
          <cx:pt idx="2186">37</cx:pt>
          <cx:pt idx="2187">34</cx:pt>
          <cx:pt idx="2188">32</cx:pt>
          <cx:pt idx="2189">35</cx:pt>
          <cx:pt idx="2190">59</cx:pt>
          <cx:pt idx="2191">47</cx:pt>
          <cx:pt idx="2192">33</cx:pt>
          <cx:pt idx="2193">37</cx:pt>
          <cx:pt idx="2194">34</cx:pt>
          <cx:pt idx="2195">58</cx:pt>
          <cx:pt idx="2196">47</cx:pt>
          <cx:pt idx="2197">35</cx:pt>
          <cx:pt idx="2198">48</cx:pt>
          <cx:pt idx="2199">29</cx:pt>
          <cx:pt idx="2200">37</cx:pt>
          <cx:pt idx="2201">35</cx:pt>
          <cx:pt idx="2202">28</cx:pt>
          <cx:pt idx="2203">30</cx:pt>
          <cx:pt idx="2204">31</cx:pt>
          <cx:pt idx="2205">38</cx:pt>
          <cx:pt idx="2206">34</cx:pt>
          <cx:pt idx="2207">33</cx:pt>
          <cx:pt idx="2208">46</cx:pt>
          <cx:pt idx="2209">33</cx:pt>
          <cx:pt idx="2210">34</cx:pt>
          <cx:pt idx="2211">40</cx:pt>
          <cx:pt idx="2212">37</cx:pt>
          <cx:pt idx="2213">41</cx:pt>
          <cx:pt idx="2214">26</cx:pt>
          <cx:pt idx="2215">36</cx:pt>
          <cx:pt idx="2216">47</cx:pt>
          <cx:pt idx="2217">35</cx:pt>
          <cx:pt idx="2218">31</cx:pt>
          <cx:pt idx="2219">34</cx:pt>
          <cx:pt idx="2220">49</cx:pt>
          <cx:pt idx="2221">35</cx:pt>
          <cx:pt idx="2222">43</cx:pt>
          <cx:pt idx="2223">34</cx:pt>
          <cx:pt idx="2224">55</cx:pt>
          <cx:pt idx="2225">38</cx:pt>
          <cx:pt idx="2226">46</cx:pt>
          <cx:pt idx="2227">58</cx:pt>
          <cx:pt idx="2228">37</cx:pt>
          <cx:pt idx="2229">44</cx:pt>
          <cx:pt idx="2230">30</cx:pt>
          <cx:pt idx="2231">35</cx:pt>
          <cx:pt idx="2232">36</cx:pt>
          <cx:pt idx="2233">38</cx:pt>
          <cx:pt idx="2234">38</cx:pt>
          <cx:pt idx="2235">56</cx:pt>
          <cx:pt idx="2236">41</cx:pt>
          <cx:pt idx="2237">30</cx:pt>
          <cx:pt idx="2238">28</cx:pt>
          <cx:pt idx="2239">31</cx:pt>
          <cx:pt idx="2240">33</cx:pt>
          <cx:pt idx="2241">42</cx:pt>
          <cx:pt idx="2242">30</cx:pt>
          <cx:pt idx="2243">38</cx:pt>
          <cx:pt idx="2244">66</cx:pt>
          <cx:pt idx="2245">58</cx:pt>
          <cx:pt idx="2246">39</cx:pt>
          <cx:pt idx="2247">41</cx:pt>
          <cx:pt idx="2248">37</cx:pt>
          <cx:pt idx="2249">35</cx:pt>
          <cx:pt idx="2250">20</cx:pt>
          <cx:pt idx="2251">25</cx:pt>
          <cx:pt idx="2252">33</cx:pt>
          <cx:pt idx="2253">41</cx:pt>
          <cx:pt idx="2254">36</cx:pt>
          <cx:pt idx="2255">43</cx:pt>
          <cx:pt idx="2256">33</cx:pt>
          <cx:pt idx="2257">35</cx:pt>
          <cx:pt idx="2258">36</cx:pt>
          <cx:pt idx="2259">41</cx:pt>
          <cx:pt idx="2260">55</cx:pt>
          <cx:pt idx="2261">61</cx:pt>
          <cx:pt idx="2262">43</cx:pt>
          <cx:pt idx="2263">49</cx:pt>
          <cx:pt idx="2264">29</cx:pt>
          <cx:pt idx="2265">35</cx:pt>
          <cx:pt idx="2266">37</cx:pt>
          <cx:pt idx="2267">39</cx:pt>
          <cx:pt idx="2268">56</cx:pt>
          <cx:pt idx="2269">33</cx:pt>
          <cx:pt idx="2270">38</cx:pt>
          <cx:pt idx="2271">25</cx:pt>
          <cx:pt idx="2272">57</cx:pt>
          <cx:pt idx="2273">27</cx:pt>
          <cx:pt idx="2274">65</cx:pt>
          <cx:pt idx="2275">48</cx:pt>
          <cx:pt idx="2276">59</cx:pt>
          <cx:pt idx="2277">43</cx:pt>
          <cx:pt idx="2278">33</cx:pt>
          <cx:pt idx="2279">34</cx:pt>
          <cx:pt idx="2280">36</cx:pt>
          <cx:pt idx="2281">40</cx:pt>
          <cx:pt idx="2282">37</cx:pt>
          <cx:pt idx="2283">45</cx:pt>
          <cx:pt idx="2284">39</cx:pt>
          <cx:pt idx="2285">50</cx:pt>
          <cx:pt idx="2286">44</cx:pt>
          <cx:pt idx="2287">26</cx:pt>
          <cx:pt idx="2288">30</cx:pt>
          <cx:pt idx="2289">48</cx:pt>
          <cx:pt idx="2290">50</cx:pt>
          <cx:pt idx="2291">27</cx:pt>
          <cx:pt idx="2292">27</cx:pt>
          <cx:pt idx="2293">45</cx:pt>
          <cx:pt idx="2294">33</cx:pt>
          <cx:pt idx="2295">40</cx:pt>
          <cx:pt idx="2296">47</cx:pt>
          <cx:pt idx="2297">40</cx:pt>
          <cx:pt idx="2298">61</cx:pt>
          <cx:pt idx="2299">25</cx:pt>
          <cx:pt idx="2300">45</cx:pt>
          <cx:pt idx="2301">61</cx:pt>
          <cx:pt idx="2302">49</cx:pt>
          <cx:pt idx="2303">45</cx:pt>
          <cx:pt idx="2304">35</cx:pt>
          <cx:pt idx="2305">29</cx:pt>
          <cx:pt idx="2306">34</cx:pt>
          <cx:pt idx="2307">57</cx:pt>
          <cx:pt idx="2308">33</cx:pt>
          <cx:pt idx="2309">46</cx:pt>
          <cx:pt idx="2310">32</cx:pt>
          <cx:pt idx="2311">19</cx:pt>
          <cx:pt idx="2312">55</cx:pt>
          <cx:pt idx="2313">40</cx:pt>
          <cx:pt idx="2314">28</cx:pt>
          <cx:pt idx="2315">37</cx:pt>
          <cx:pt idx="2316">50</cx:pt>
          <cx:pt idx="2317">36</cx:pt>
          <cx:pt idx="2318">33</cx:pt>
          <cx:pt idx="2319">37</cx:pt>
          <cx:pt idx="2320">38</cx:pt>
          <cx:pt idx="2321">45</cx:pt>
          <cx:pt idx="2322">41</cx:pt>
          <cx:pt idx="2323">51</cx:pt>
          <cx:pt idx="2324">29</cx:pt>
          <cx:pt idx="2325">29</cx:pt>
          <cx:pt idx="2326">35</cx:pt>
          <cx:pt idx="2327">30</cx:pt>
          <cx:pt idx="2328">29</cx:pt>
          <cx:pt idx="2329">35</cx:pt>
          <cx:pt idx="2330">39</cx:pt>
          <cx:pt idx="2331">28</cx:pt>
          <cx:pt idx="2332">29</cx:pt>
          <cx:pt idx="2333">36</cx:pt>
          <cx:pt idx="2334">37</cx:pt>
          <cx:pt idx="2335">48</cx:pt>
          <cx:pt idx="2336">33</cx:pt>
          <cx:pt idx="2337">35</cx:pt>
          <cx:pt idx="2338">37</cx:pt>
          <cx:pt idx="2339">26</cx:pt>
          <cx:pt idx="2340">41</cx:pt>
          <cx:pt idx="2341">25</cx:pt>
          <cx:pt idx="2342">44</cx:pt>
          <cx:pt idx="2343">38</cx:pt>
          <cx:pt idx="2344">49</cx:pt>
          <cx:pt idx="2345">38</cx:pt>
          <cx:pt idx="2346">46</cx:pt>
          <cx:pt idx="2347">55</cx:pt>
          <cx:pt idx="2348">45</cx:pt>
          <cx:pt idx="2349">42</cx:pt>
          <cx:pt idx="2350">58</cx:pt>
          <cx:pt idx="2351">35</cx:pt>
          <cx:pt idx="2352">45</cx:pt>
          <cx:pt idx="2353">26</cx:pt>
          <cx:pt idx="2354">35</cx:pt>
          <cx:pt idx="2355">42</cx:pt>
          <cx:pt idx="2356">37</cx:pt>
          <cx:pt idx="2357">38</cx:pt>
          <cx:pt idx="2358">43</cx:pt>
          <cx:pt idx="2359">32</cx:pt>
          <cx:pt idx="2360">41</cx:pt>
          <cx:pt idx="2361">43</cx:pt>
          <cx:pt idx="2362">45</cx:pt>
          <cx:pt idx="2363">33</cx:pt>
          <cx:pt idx="2364">31</cx:pt>
          <cx:pt idx="2365">32</cx:pt>
          <cx:pt idx="2366">34</cx:pt>
          <cx:pt idx="2367">39</cx:pt>
          <cx:pt idx="2368">48</cx:pt>
          <cx:pt idx="2369">54</cx:pt>
          <cx:pt idx="2370">35</cx:pt>
          <cx:pt idx="2371">22</cx:pt>
          <cx:pt idx="2372">43</cx:pt>
          <cx:pt idx="2373">31</cx:pt>
          <cx:pt idx="2374">29</cx:pt>
          <cx:pt idx="2375">39</cx:pt>
          <cx:pt idx="2376">31</cx:pt>
          <cx:pt idx="2377">50</cx:pt>
          <cx:pt idx="2378">38</cx:pt>
          <cx:pt idx="2379">26</cx:pt>
          <cx:pt idx="2380">34</cx:pt>
          <cx:pt idx="2381">41</cx:pt>
          <cx:pt idx="2382">30</cx:pt>
          <cx:pt idx="2383">42</cx:pt>
          <cx:pt idx="2384">40</cx:pt>
          <cx:pt idx="2385">27</cx:pt>
          <cx:pt idx="2386">46</cx:pt>
          <cx:pt idx="2387">39</cx:pt>
          <cx:pt idx="2388">34</cx:pt>
          <cx:pt idx="2389">35</cx:pt>
          <cx:pt idx="2390">32</cx:pt>
          <cx:pt idx="2391">31</cx:pt>
          <cx:pt idx="2392">51</cx:pt>
          <cx:pt idx="2393">28</cx:pt>
          <cx:pt idx="2394">43</cx:pt>
          <cx:pt idx="2395">52</cx:pt>
          <cx:pt idx="2396">27</cx:pt>
          <cx:pt idx="2397">34</cx:pt>
          <cx:pt idx="2398">42</cx:pt>
          <cx:pt idx="2399">51</cx:pt>
          <cx:pt idx="2400">34</cx:pt>
          <cx:pt idx="2401">30</cx:pt>
          <cx:pt idx="2402">31</cx:pt>
          <cx:pt idx="2403">26</cx:pt>
          <cx:pt idx="2404">37</cx:pt>
          <cx:pt idx="2405">35</cx:pt>
          <cx:pt idx="2406">32</cx:pt>
          <cx:pt idx="2407">43</cx:pt>
          <cx:pt idx="2408">55</cx:pt>
          <cx:pt idx="2409">37</cx:pt>
          <cx:pt idx="2410">33</cx:pt>
          <cx:pt idx="2411">31</cx:pt>
          <cx:pt idx="2412">38</cx:pt>
          <cx:pt idx="2413">25</cx:pt>
          <cx:pt idx="2414">52</cx:pt>
          <cx:pt idx="2415">32</cx:pt>
          <cx:pt idx="2416">46</cx:pt>
          <cx:pt idx="2417">33</cx:pt>
          <cx:pt idx="2418">40</cx:pt>
          <cx:pt idx="2419">57</cx:pt>
          <cx:pt idx="2420">46</cx:pt>
          <cx:pt idx="2421">25</cx:pt>
          <cx:pt idx="2422">29</cx:pt>
          <cx:pt idx="2423">29</cx:pt>
          <cx:pt idx="2424">31</cx:pt>
          <cx:pt idx="2425">39</cx:pt>
          <cx:pt idx="2426">41</cx:pt>
          <cx:pt idx="2427">49</cx:pt>
          <cx:pt idx="2428">40</cx:pt>
          <cx:pt idx="2429">31</cx:pt>
          <cx:pt idx="2430">41</cx:pt>
          <cx:pt idx="2431">22</cx:pt>
          <cx:pt idx="2432">39</cx:pt>
          <cx:pt idx="2433">74</cx:pt>
          <cx:pt idx="2434">52</cx:pt>
          <cx:pt idx="2435">42</cx:pt>
          <cx:pt idx="2436">37</cx:pt>
          <cx:pt idx="2437">41</cx:pt>
          <cx:pt idx="2438">61</cx:pt>
          <cx:pt idx="2439">42</cx:pt>
          <cx:pt idx="2440">59</cx:pt>
          <cx:pt idx="2441">29</cx:pt>
          <cx:pt idx="2442">34</cx:pt>
          <cx:pt idx="2443">57</cx:pt>
          <cx:pt idx="2444">29</cx:pt>
          <cx:pt idx="2445">34</cx:pt>
          <cx:pt idx="2446">51</cx:pt>
          <cx:pt idx="2447">26</cx:pt>
          <cx:pt idx="2448">28</cx:pt>
          <cx:pt idx="2449">46</cx:pt>
          <cx:pt idx="2450">46</cx:pt>
          <cx:pt idx="2451">24</cx:pt>
          <cx:pt idx="2452">29</cx:pt>
          <cx:pt idx="2453">59</cx:pt>
          <cx:pt idx="2454">51</cx:pt>
          <cx:pt idx="2455">47</cx:pt>
          <cx:pt idx="2456">25</cx:pt>
          <cx:pt idx="2457">38</cx:pt>
          <cx:pt idx="2458">88</cx:pt>
          <cx:pt idx="2459">63</cx:pt>
          <cx:pt idx="2460">41</cx:pt>
          <cx:pt idx="2461">40</cx:pt>
          <cx:pt idx="2462">53</cx:pt>
          <cx:pt idx="2463">32</cx:pt>
          <cx:pt idx="2464">40</cx:pt>
          <cx:pt idx="2465">32</cx:pt>
          <cx:pt idx="2466">32</cx:pt>
          <cx:pt idx="2467">27</cx:pt>
          <cx:pt idx="2468">38</cx:pt>
          <cx:pt idx="2469">36</cx:pt>
          <cx:pt idx="2470">31</cx:pt>
          <cx:pt idx="2471">49</cx:pt>
          <cx:pt idx="2472">38</cx:pt>
          <cx:pt idx="2473">57</cx:pt>
          <cx:pt idx="2474">37</cx:pt>
          <cx:pt idx="2475">32</cx:pt>
          <cx:pt idx="2476">38</cx:pt>
          <cx:pt idx="2477">41</cx:pt>
          <cx:pt idx="2478">41</cx:pt>
          <cx:pt idx="2479">40</cx:pt>
          <cx:pt idx="2480">37</cx:pt>
          <cx:pt idx="2481">57</cx:pt>
          <cx:pt idx="2482">40</cx:pt>
          <cx:pt idx="2483">37</cx:pt>
          <cx:pt idx="2484">39</cx:pt>
          <cx:pt idx="2485">38</cx:pt>
          <cx:pt idx="2486">36</cx:pt>
          <cx:pt idx="2487">32</cx:pt>
          <cx:pt idx="2488">21</cx:pt>
          <cx:pt idx="2489">28</cx:pt>
          <cx:pt idx="2490">35</cx:pt>
          <cx:pt idx="2491">26</cx:pt>
          <cx:pt idx="2492">31</cx:pt>
          <cx:pt idx="2493">23</cx:pt>
          <cx:pt idx="2494">46</cx:pt>
          <cx:pt idx="2495">56</cx:pt>
          <cx:pt idx="2496">45</cx:pt>
          <cx:pt idx="2497">20</cx:pt>
          <cx:pt idx="2498">37</cx:pt>
          <cx:pt idx="2499">37</cx:pt>
          <cx:pt idx="2500">38</cx:pt>
          <cx:pt idx="2501">38</cx:pt>
          <cx:pt idx="2502">32</cx:pt>
          <cx:pt idx="2503">32</cx:pt>
          <cx:pt idx="2504">45</cx:pt>
          <cx:pt idx="2505">37</cx:pt>
          <cx:pt idx="2506">44</cx:pt>
          <cx:pt idx="2507">33</cx:pt>
          <cx:pt idx="2508">46</cx:pt>
          <cx:pt idx="2509">50</cx:pt>
          <cx:pt idx="2510">52</cx:pt>
          <cx:pt idx="2511">34</cx:pt>
          <cx:pt idx="2512">51</cx:pt>
          <cx:pt idx="2513">39</cx:pt>
          <cx:pt idx="2514">26</cx:pt>
          <cx:pt idx="2515">40</cx:pt>
          <cx:pt idx="2516">36</cx:pt>
          <cx:pt idx="2517">36</cx:pt>
          <cx:pt idx="2518">50</cx:pt>
          <cx:pt idx="2519">62</cx:pt>
          <cx:pt idx="2520">61</cx:pt>
          <cx:pt idx="2521">25</cx:pt>
          <cx:pt idx="2522">35</cx:pt>
          <cx:pt idx="2523">24</cx:pt>
          <cx:pt idx="2524">52</cx:pt>
          <cx:pt idx="2525">34</cx:pt>
          <cx:pt idx="2526">29</cx:pt>
          <cx:pt idx="2527">42</cx:pt>
          <cx:pt idx="2528">26</cx:pt>
          <cx:pt idx="2529">29</cx:pt>
          <cx:pt idx="2530">45</cx:pt>
          <cx:pt idx="2531">47</cx:pt>
          <cx:pt idx="2532">60</cx:pt>
          <cx:pt idx="2533">61</cx:pt>
          <cx:pt idx="2534">35</cx:pt>
          <cx:pt idx="2535">40</cx:pt>
          <cx:pt idx="2536">58</cx:pt>
          <cx:pt idx="2537">33</cx:pt>
          <cx:pt idx="2538">38</cx:pt>
          <cx:pt idx="2539">46</cx:pt>
          <cx:pt idx="2540">45</cx:pt>
          <cx:pt idx="2541">61</cx:pt>
          <cx:pt idx="2542">41</cx:pt>
          <cx:pt idx="2543">24</cx:pt>
          <cx:pt idx="2544">34</cx:pt>
          <cx:pt idx="2545">43</cx:pt>
          <cx:pt idx="2546">50</cx:pt>
          <cx:pt idx="2547">59</cx:pt>
          <cx:pt idx="2548">50</cx:pt>
          <cx:pt idx="2549">36</cx:pt>
          <cx:pt idx="2550">42</cx:pt>
          <cx:pt idx="2551">53</cx:pt>
          <cx:pt idx="2552">46</cx:pt>
          <cx:pt idx="2553">71</cx:pt>
          <cx:pt idx="2554">30</cx:pt>
          <cx:pt idx="2555">38</cx:pt>
          <cx:pt idx="2556">41</cx:pt>
          <cx:pt idx="2557">26</cx:pt>
          <cx:pt idx="2558">30</cx:pt>
          <cx:pt idx="2559">40</cx:pt>
          <cx:pt idx="2560">30</cx:pt>
          <cx:pt idx="2561">34</cx:pt>
          <cx:pt idx="2562">58</cx:pt>
          <cx:pt idx="2563">27</cx:pt>
          <cx:pt idx="2564">38</cx:pt>
          <cx:pt idx="2565">50</cx:pt>
          <cx:pt idx="2566">29</cx:pt>
          <cx:pt idx="2567">42</cx:pt>
          <cx:pt idx="2568">47</cx:pt>
          <cx:pt idx="2569">40</cx:pt>
          <cx:pt idx="2570">31</cx:pt>
          <cx:pt idx="2571">44</cx:pt>
          <cx:pt idx="2572">58</cx:pt>
          <cx:pt idx="2573">40</cx:pt>
          <cx:pt idx="2574">51</cx:pt>
          <cx:pt idx="2575">54</cx:pt>
          <cx:pt idx="2576">36</cx:pt>
          <cx:pt idx="2577">29</cx:pt>
          <cx:pt idx="2578">32</cx:pt>
          <cx:pt idx="2579">30</cx:pt>
          <cx:pt idx="2580">38</cx:pt>
          <cx:pt idx="2581">31</cx:pt>
          <cx:pt idx="2582">46</cx:pt>
          <cx:pt idx="2583">31</cx:pt>
          <cx:pt idx="2584">40</cx:pt>
          <cx:pt idx="2585">28</cx:pt>
          <cx:pt idx="2586">50</cx:pt>
          <cx:pt idx="2587">33</cx:pt>
          <cx:pt idx="2588">32</cx:pt>
          <cx:pt idx="2589">44</cx:pt>
          <cx:pt idx="2590">22</cx:pt>
          <cx:pt idx="2591">38</cx:pt>
          <cx:pt idx="2592">40</cx:pt>
          <cx:pt idx="2593">53</cx:pt>
          <cx:pt idx="2594">47</cx:pt>
          <cx:pt idx="2595">29</cx:pt>
          <cx:pt idx="2596">28</cx:pt>
          <cx:pt idx="2597">40</cx:pt>
          <cx:pt idx="2598">48</cx:pt>
          <cx:pt idx="2599">62</cx:pt>
          <cx:pt idx="2600">24</cx:pt>
          <cx:pt idx="2601">41</cx:pt>
          <cx:pt idx="2602">28</cx:pt>
          <cx:pt idx="2603">34</cx:pt>
          <cx:pt idx="2604">25</cx:pt>
          <cx:pt idx="2605">34</cx:pt>
          <cx:pt idx="2606">32</cx:pt>
          <cx:pt idx="2607">31</cx:pt>
          <cx:pt idx="2608">32</cx:pt>
          <cx:pt idx="2609">46</cx:pt>
          <cx:pt idx="2610">38</cx:pt>
          <cx:pt idx="2611">42</cx:pt>
          <cx:pt idx="2612">34</cx:pt>
          <cx:pt idx="2613">26</cx:pt>
          <cx:pt idx="2614">58</cx:pt>
          <cx:pt idx="2615">63</cx:pt>
          <cx:pt idx="2616">35</cx:pt>
          <cx:pt idx="2617">45</cx:pt>
          <cx:pt idx="2618">30</cx:pt>
          <cx:pt idx="2619">49</cx:pt>
          <cx:pt idx="2620">35</cx:pt>
          <cx:pt idx="2621">36</cx:pt>
          <cx:pt idx="2622">27</cx:pt>
          <cx:pt idx="2623">28</cx:pt>
          <cx:pt idx="2624">29</cx:pt>
          <cx:pt idx="2625">29</cx:pt>
          <cx:pt idx="2626">29</cx:pt>
          <cx:pt idx="2627">25</cx:pt>
          <cx:pt idx="2628">48</cx:pt>
          <cx:pt idx="2629">42</cx:pt>
          <cx:pt idx="2630">36</cx:pt>
          <cx:pt idx="2631">35</cx:pt>
          <cx:pt idx="2632">48</cx:pt>
          <cx:pt idx="2633">41</cx:pt>
          <cx:pt idx="2634">42</cx:pt>
          <cx:pt idx="2635">27</cx:pt>
          <cx:pt idx="2636">30</cx:pt>
          <cx:pt idx="2637">29</cx:pt>
          <cx:pt idx="2638">43</cx:pt>
          <cx:pt idx="2639">40</cx:pt>
          <cx:pt idx="2640">31</cx:pt>
          <cx:pt idx="2641">28</cx:pt>
          <cx:pt idx="2642">22</cx:pt>
          <cx:pt idx="2643">27</cx:pt>
          <cx:pt idx="2644">27</cx:pt>
          <cx:pt idx="2645">23</cx:pt>
          <cx:pt idx="2646">39</cx:pt>
          <cx:pt idx="2647">51</cx:pt>
          <cx:pt idx="2648">21</cx:pt>
          <cx:pt idx="2649">37</cx:pt>
          <cx:pt idx="2650">33</cx:pt>
          <cx:pt idx="2651">40</cx:pt>
          <cx:pt idx="2652">38</cx:pt>
          <cx:pt idx="2653">26</cx:pt>
          <cx:pt idx="2654">44</cx:pt>
          <cx:pt idx="2655">53</cx:pt>
          <cx:pt idx="2656">34</cx:pt>
          <cx:pt idx="2657">29</cx:pt>
          <cx:pt idx="2658">40</cx:pt>
          <cx:pt idx="2659">62</cx:pt>
          <cx:pt idx="2660">44</cx:pt>
          <cx:pt idx="2661">28</cx:pt>
          <cx:pt idx="2662">44</cx:pt>
          <cx:pt idx="2663">32</cx:pt>
          <cx:pt idx="2664">29</cx:pt>
          <cx:pt idx="2665">30</cx:pt>
          <cx:pt idx="2666">37</cx:pt>
          <cx:pt idx="2667">35</cx:pt>
          <cx:pt idx="2668">52</cx:pt>
          <cx:pt idx="2669">19</cx:pt>
          <cx:pt idx="2670">64</cx:pt>
          <cx:pt idx="2671">35</cx:pt>
          <cx:pt idx="2672">34</cx:pt>
          <cx:pt idx="2673">50</cx:pt>
          <cx:pt idx="2674">25</cx:pt>
          <cx:pt idx="2675">38</cx:pt>
          <cx:pt idx="2676">43</cx:pt>
          <cx:pt idx="2677">38</cx:pt>
          <cx:pt idx="2678">38</cx:pt>
          <cx:pt idx="2679">35</cx:pt>
          <cx:pt idx="2680">39</cx:pt>
          <cx:pt idx="2681">36</cx:pt>
          <cx:pt idx="2682">27</cx:pt>
          <cx:pt idx="2683">23</cx:pt>
          <cx:pt idx="2684">28</cx:pt>
          <cx:pt idx="2685">60</cx:pt>
          <cx:pt idx="2686">42</cx:pt>
          <cx:pt idx="2687">44</cx:pt>
          <cx:pt idx="2688">32</cx:pt>
          <cx:pt idx="2689">38</cx:pt>
          <cx:pt idx="2690">42</cx:pt>
          <cx:pt idx="2691">37</cx:pt>
          <cx:pt idx="2692">31</cx:pt>
          <cx:pt idx="2693">34</cx:pt>
          <cx:pt idx="2694">29</cx:pt>
          <cx:pt idx="2695">39</cx:pt>
          <cx:pt idx="2696">40</cx:pt>
          <cx:pt idx="2697">48</cx:pt>
          <cx:pt idx="2698">28</cx:pt>
          <cx:pt idx="2699">29</cx:pt>
          <cx:pt idx="2700">31</cx:pt>
          <cx:pt idx="2701">31</cx:pt>
          <cx:pt idx="2702">30</cx:pt>
          <cx:pt idx="2703">46</cx:pt>
          <cx:pt idx="2704">27</cx:pt>
          <cx:pt idx="2705">34</cx:pt>
          <cx:pt idx="2706">22</cx:pt>
          <cx:pt idx="2707">38</cx:pt>
          <cx:pt idx="2708">21</cx:pt>
          <cx:pt idx="2709">37</cx:pt>
          <cx:pt idx="2710">37</cx:pt>
          <cx:pt idx="2711">28</cx:pt>
          <cx:pt idx="2712">32</cx:pt>
          <cx:pt idx="2713">67</cx:pt>
          <cx:pt idx="2714">55</cx:pt>
          <cx:pt idx="2715">38</cx:pt>
          <cx:pt idx="2716">45</cx:pt>
          <cx:pt idx="2717">70</cx:pt>
          <cx:pt idx="2718">39</cx:pt>
          <cx:pt idx="2719">42</cx:pt>
          <cx:pt idx="2720">56</cx:pt>
          <cx:pt idx="2721">44</cx:pt>
          <cx:pt idx="2722">32</cx:pt>
          <cx:pt idx="2723">41</cx:pt>
          <cx:pt idx="2724">38</cx:pt>
          <cx:pt idx="2725">58</cx:pt>
          <cx:pt idx="2726">37</cx:pt>
          <cx:pt idx="2727">57</cx:pt>
          <cx:pt idx="2728">46</cx:pt>
          <cx:pt idx="2729">23</cx:pt>
          <cx:pt idx="2730">30</cx:pt>
          <cx:pt idx="2731">33</cx:pt>
          <cx:pt idx="2732">48</cx:pt>
          <cx:pt idx="2733">32</cx:pt>
          <cx:pt idx="2734">37</cx:pt>
          <cx:pt idx="2735">30</cx:pt>
          <cx:pt idx="2736">36</cx:pt>
          <cx:pt idx="2737">31</cx:pt>
          <cx:pt idx="2738">41</cx:pt>
          <cx:pt idx="2739">45</cx:pt>
          <cx:pt idx="2740">34</cx:pt>
          <cx:pt idx="2741">38</cx:pt>
          <cx:pt idx="2742">41</cx:pt>
          <cx:pt idx="2743">22</cx:pt>
          <cx:pt idx="2744">38</cx:pt>
          <cx:pt idx="2745">52</cx:pt>
          <cx:pt idx="2746">36</cx:pt>
          <cx:pt idx="2747">35</cx:pt>
          <cx:pt idx="2748">48</cx:pt>
          <cx:pt idx="2749">25</cx:pt>
          <cx:pt idx="2750">57</cx:pt>
          <cx:pt idx="2751">42</cx:pt>
          <cx:pt idx="2752">31</cx:pt>
          <cx:pt idx="2753">28</cx:pt>
          <cx:pt idx="2754">42</cx:pt>
          <cx:pt idx="2755">31</cx:pt>
          <cx:pt idx="2756">29</cx:pt>
          <cx:pt idx="2757">45</cx:pt>
          <cx:pt idx="2758">36</cx:pt>
          <cx:pt idx="2759">37</cx:pt>
          <cx:pt idx="2760">68</cx:pt>
          <cx:pt idx="2761">50</cx:pt>
          <cx:pt idx="2762">28</cx:pt>
          <cx:pt idx="2763">47</cx:pt>
          <cx:pt idx="2764">38</cx:pt>
          <cx:pt idx="2765">36</cx:pt>
          <cx:pt idx="2766">30</cx:pt>
          <cx:pt idx="2767">27</cx:pt>
          <cx:pt idx="2768">26</cx:pt>
          <cx:pt idx="2769">38</cx:pt>
          <cx:pt idx="2770">32</cx:pt>
          <cx:pt idx="2771">28</cx:pt>
          <cx:pt idx="2772">72</cx:pt>
          <cx:pt idx="2773">29</cx:pt>
          <cx:pt idx="2774">28</cx:pt>
          <cx:pt idx="2775">51</cx:pt>
          <cx:pt idx="2776">39</cx:pt>
          <cx:pt idx="2777">61</cx:pt>
          <cx:pt idx="2778">71</cx:pt>
          <cx:pt idx="2779">38</cx:pt>
          <cx:pt idx="2780">40</cx:pt>
          <cx:pt idx="2781">61</cx:pt>
          <cx:pt idx="2782">24</cx:pt>
          <cx:pt idx="2783">33</cx:pt>
          <cx:pt idx="2784">37</cx:pt>
          <cx:pt idx="2785">43</cx:pt>
          <cx:pt idx="2786">40</cx:pt>
          <cx:pt idx="2787">46</cx:pt>
          <cx:pt idx="2788">39</cx:pt>
          <cx:pt idx="2789">44</cx:pt>
          <cx:pt idx="2790">39</cx:pt>
          <cx:pt idx="2791">66</cx:pt>
          <cx:pt idx="2792">45</cx:pt>
          <cx:pt idx="2793">23</cx:pt>
          <cx:pt idx="2794">52</cx:pt>
          <cx:pt idx="2795">25</cx:pt>
          <cx:pt idx="2796">39</cx:pt>
          <cx:pt idx="2797">27</cx:pt>
          <cx:pt idx="2798">28</cx:pt>
          <cx:pt idx="2799">43</cx:pt>
          <cx:pt idx="2800">51</cx:pt>
          <cx:pt idx="2801">29</cx:pt>
          <cx:pt idx="2802">53</cx:pt>
          <cx:pt idx="2803">43</cx:pt>
          <cx:pt idx="2804">44</cx:pt>
          <cx:pt idx="2805">51</cx:pt>
          <cx:pt idx="2806">38</cx:pt>
          <cx:pt idx="2807">33</cx:pt>
          <cx:pt idx="2808">42</cx:pt>
          <cx:pt idx="2809">32</cx:pt>
          <cx:pt idx="2810">30</cx:pt>
          <cx:pt idx="2811">34</cx:pt>
          <cx:pt idx="2812">28</cx:pt>
          <cx:pt idx="2813">52</cx:pt>
          <cx:pt idx="2814">40</cx:pt>
          <cx:pt idx="2815">37</cx:pt>
          <cx:pt idx="2816">25</cx:pt>
          <cx:pt idx="2817">30</cx:pt>
          <cx:pt idx="2818">37</cx:pt>
          <cx:pt idx="2819">34</cx:pt>
          <cx:pt idx="2820">31</cx:pt>
          <cx:pt idx="2821">33</cx:pt>
          <cx:pt idx="2822">34</cx:pt>
          <cx:pt idx="2823">59</cx:pt>
          <cx:pt idx="2824">32</cx:pt>
          <cx:pt idx="2825">40</cx:pt>
          <cx:pt idx="2826">43</cx:pt>
          <cx:pt idx="2827">36</cx:pt>
          <cx:pt idx="2828">33</cx:pt>
          <cx:pt idx="2829">43</cx:pt>
          <cx:pt idx="2830">53</cx:pt>
          <cx:pt idx="2831">32</cx:pt>
          <cx:pt idx="2832">20</cx:pt>
          <cx:pt idx="2833">40</cx:pt>
          <cx:pt idx="2834">30</cx:pt>
          <cx:pt idx="2835">35</cx:pt>
          <cx:pt idx="2836">60</cx:pt>
          <cx:pt idx="2837">49</cx:pt>
          <cx:pt idx="2838">36</cx:pt>
          <cx:pt idx="2839">32</cx:pt>
          <cx:pt idx="2840">40</cx:pt>
          <cx:pt idx="2841">38</cx:pt>
          <cx:pt idx="2842">48</cx:pt>
          <cx:pt idx="2843">38</cx:pt>
          <cx:pt idx="2844">35</cx:pt>
          <cx:pt idx="2845">45</cx:pt>
          <cx:pt idx="2846">39</cx:pt>
          <cx:pt idx="2847">38</cx:pt>
          <cx:pt idx="2848">41</cx:pt>
          <cx:pt idx="2849">41</cx:pt>
          <cx:pt idx="2850">39</cx:pt>
          <cx:pt idx="2851">48</cx:pt>
          <cx:pt idx="2852">40</cx:pt>
          <cx:pt idx="2853">53</cx:pt>
          <cx:pt idx="2854">33</cx:pt>
          <cx:pt idx="2855">75</cx:pt>
          <cx:pt idx="2856">45</cx:pt>
          <cx:pt idx="2857">51</cx:pt>
          <cx:pt idx="2858">25</cx:pt>
          <cx:pt idx="2859">32</cx:pt>
          <cx:pt idx="2860">45</cx:pt>
          <cx:pt idx="2861">25</cx:pt>
          <cx:pt idx="2862">33</cx:pt>
          <cx:pt idx="2863">43</cx:pt>
          <cx:pt idx="2864">37</cx:pt>
          <cx:pt idx="2865">21</cx:pt>
          <cx:pt idx="2866">26</cx:pt>
          <cx:pt idx="2867">27</cx:pt>
          <cx:pt idx="2868">36</cx:pt>
          <cx:pt idx="2869">22</cx:pt>
          <cx:pt idx="2870">55</cx:pt>
          <cx:pt idx="2871">38</cx:pt>
          <cx:pt idx="2872">52</cx:pt>
          <cx:pt idx="2873">36</cx:pt>
          <cx:pt idx="2874">32</cx:pt>
          <cx:pt idx="2875">33</cx:pt>
          <cx:pt idx="2876">35</cx:pt>
          <cx:pt idx="2877">67</cx:pt>
          <cx:pt idx="2878">36</cx:pt>
          <cx:pt idx="2879">52</cx:pt>
          <cx:pt idx="2880">37</cx:pt>
          <cx:pt idx="2881">35</cx:pt>
          <cx:pt idx="2882">37</cx:pt>
          <cx:pt idx="2883">38</cx:pt>
          <cx:pt idx="2884">29</cx:pt>
          <cx:pt idx="2885">42</cx:pt>
          <cx:pt idx="2886">37</cx:pt>
          <cx:pt idx="2887">26</cx:pt>
          <cx:pt idx="2888">37</cx:pt>
          <cx:pt idx="2889">31</cx:pt>
          <cx:pt idx="2890">34</cx:pt>
          <cx:pt idx="2891">30</cx:pt>
          <cx:pt idx="2892">44</cx:pt>
          <cx:pt idx="2893">50</cx:pt>
          <cx:pt idx="2894">31</cx:pt>
          <cx:pt idx="2895">47</cx:pt>
          <cx:pt idx="2896">33</cx:pt>
          <cx:pt idx="2897">29</cx:pt>
          <cx:pt idx="2898">52</cx:pt>
          <cx:pt idx="2899">35</cx:pt>
          <cx:pt idx="2900">26</cx:pt>
          <cx:pt idx="2901">73</cx:pt>
          <cx:pt idx="2902">33</cx:pt>
          <cx:pt idx="2903">47</cx:pt>
          <cx:pt idx="2904">35</cx:pt>
          <cx:pt idx="2905">32</cx:pt>
          <cx:pt idx="2906">41</cx:pt>
          <cx:pt idx="2907">22</cx:pt>
          <cx:pt idx="2908">69</cx:pt>
          <cx:pt idx="2909">38</cx:pt>
          <cx:pt idx="2910">33</cx:pt>
          <cx:pt idx="2911">52</cx:pt>
          <cx:pt idx="2912">32</cx:pt>
          <cx:pt idx="2913">40</cx:pt>
          <cx:pt idx="2914">28</cx:pt>
          <cx:pt idx="2915">52</cx:pt>
          <cx:pt idx="2916">56</cx:pt>
          <cx:pt idx="2917">57</cx:pt>
          <cx:pt idx="2918">38</cx:pt>
          <cx:pt idx="2919">42</cx:pt>
          <cx:pt idx="2920">33</cx:pt>
          <cx:pt idx="2921">46</cx:pt>
          <cx:pt idx="2922">34</cx:pt>
          <cx:pt idx="2923">41</cx:pt>
          <cx:pt idx="2924">29</cx:pt>
          <cx:pt idx="2925">76</cx:pt>
          <cx:pt idx="2926">63</cx:pt>
          <cx:pt idx="2927">32</cx:pt>
          <cx:pt idx="2928">39</cx:pt>
          <cx:pt idx="2929">32</cx:pt>
          <cx:pt idx="2930">42</cx:pt>
          <cx:pt idx="2931">37</cx:pt>
          <cx:pt idx="2932">54</cx:pt>
          <cx:pt idx="2933">46</cx:pt>
          <cx:pt idx="2934">33</cx:pt>
          <cx:pt idx="2935">35</cx:pt>
          <cx:pt idx="2936">44</cx:pt>
          <cx:pt idx="2937">28</cx:pt>
          <cx:pt idx="2938">27</cx:pt>
          <cx:pt idx="2939">39</cx:pt>
          <cx:pt idx="2940">28</cx:pt>
          <cx:pt idx="2941">26</cx:pt>
          <cx:pt idx="2942">42</cx:pt>
          <cx:pt idx="2943">41</cx:pt>
          <cx:pt idx="2944">32</cx:pt>
          <cx:pt idx="2945">20</cx:pt>
          <cx:pt idx="2946">42</cx:pt>
          <cx:pt idx="2947">36</cx:pt>
          <cx:pt idx="2948">29</cx:pt>
          <cx:pt idx="2949">39</cx:pt>
          <cx:pt idx="2950">37</cx:pt>
          <cx:pt idx="2951">31</cx:pt>
          <cx:pt idx="2952">51</cx:pt>
          <cx:pt idx="2953">43</cx:pt>
          <cx:pt idx="2954">33</cx:pt>
          <cx:pt idx="2955">46</cx:pt>
          <cx:pt idx="2956">30</cx:pt>
          <cx:pt idx="2957">41</cx:pt>
          <cx:pt idx="2958">29</cx:pt>
          <cx:pt idx="2959">25</cx:pt>
          <cx:pt idx="2960">29</cx:pt>
          <cx:pt idx="2961">31</cx:pt>
          <cx:pt idx="2962">38</cx:pt>
          <cx:pt idx="2963">51</cx:pt>
          <cx:pt idx="2964">46</cx:pt>
          <cx:pt idx="2965">36</cx:pt>
          <cx:pt idx="2966">45</cx:pt>
          <cx:pt idx="2967">39</cx:pt>
          <cx:pt idx="2968">36</cx:pt>
          <cx:pt idx="2969">34</cx:pt>
          <cx:pt idx="2970">45</cx:pt>
          <cx:pt idx="2971">30</cx:pt>
          <cx:pt idx="2972">42</cx:pt>
          <cx:pt idx="2973">56</cx:pt>
          <cx:pt idx="2974">59</cx:pt>
          <cx:pt idx="2975">37</cx:pt>
          <cx:pt idx="2976">39</cx:pt>
          <cx:pt idx="2977">45</cx:pt>
          <cx:pt idx="2978">35</cx:pt>
          <cx:pt idx="2979">40</cx:pt>
          <cx:pt idx="2980">41</cx:pt>
          <cx:pt idx="2981">39</cx:pt>
          <cx:pt idx="2982">43</cx:pt>
          <cx:pt idx="2983">35</cx:pt>
          <cx:pt idx="2984">35</cx:pt>
          <cx:pt idx="2985">30</cx:pt>
          <cx:pt idx="2986">42</cx:pt>
          <cx:pt idx="2987">26</cx:pt>
          <cx:pt idx="2988">47</cx:pt>
          <cx:pt idx="2989">45</cx:pt>
          <cx:pt idx="2990">19</cx:pt>
          <cx:pt idx="2991">49</cx:pt>
          <cx:pt idx="2992">51</cx:pt>
          <cx:pt idx="2993">59</cx:pt>
          <cx:pt idx="2994">39</cx:pt>
          <cx:pt idx="2995">29</cx:pt>
          <cx:pt idx="2996">45</cx:pt>
          <cx:pt idx="2997">26</cx:pt>
          <cx:pt idx="2998">47</cx:pt>
          <cx:pt idx="2999">33</cx:pt>
          <cx:pt idx="3000">40</cx:pt>
          <cx:pt idx="3001">43</cx:pt>
          <cx:pt idx="3002">32</cx:pt>
          <cx:pt idx="3003">55</cx:pt>
          <cx:pt idx="3004">47</cx:pt>
          <cx:pt idx="3005">39</cx:pt>
          <cx:pt idx="3006">45</cx:pt>
          <cx:pt idx="3007">33</cx:pt>
          <cx:pt idx="3008">62</cx:pt>
          <cx:pt idx="3009">31</cx:pt>
          <cx:pt idx="3010">47</cx:pt>
          <cx:pt idx="3011">30</cx:pt>
          <cx:pt idx="3012">41</cx:pt>
          <cx:pt idx="3013">27</cx:pt>
          <cx:pt idx="3014">43</cx:pt>
          <cx:pt idx="3015">43</cx:pt>
          <cx:pt idx="3016">32</cx:pt>
          <cx:pt idx="3017">29</cx:pt>
          <cx:pt idx="3018">27</cx:pt>
          <cx:pt idx="3019">29</cx:pt>
          <cx:pt idx="3020">38</cx:pt>
          <cx:pt idx="3021">36</cx:pt>
          <cx:pt idx="3022">27</cx:pt>
          <cx:pt idx="3023">39</cx:pt>
          <cx:pt idx="3024">41</cx:pt>
          <cx:pt idx="3025">39</cx:pt>
          <cx:pt idx="3026">40</cx:pt>
          <cx:pt idx="3027">42</cx:pt>
          <cx:pt idx="3028">48</cx:pt>
          <cx:pt idx="3029">39</cx:pt>
          <cx:pt idx="3030">20</cx:pt>
          <cx:pt idx="3031">22</cx:pt>
          <cx:pt idx="3032">45</cx:pt>
          <cx:pt idx="3033">85</cx:pt>
          <cx:pt idx="3034">36</cx:pt>
          <cx:pt idx="3035">45</cx:pt>
          <cx:pt idx="3036">43</cx:pt>
          <cx:pt idx="3037">21</cx:pt>
          <cx:pt idx="3038">47</cx:pt>
          <cx:pt idx="3039">26</cx:pt>
          <cx:pt idx="3040">38</cx:pt>
          <cx:pt idx="3041">34</cx:pt>
          <cx:pt idx="3042">29</cx:pt>
          <cx:pt idx="3043">38</cx:pt>
          <cx:pt idx="3044">29</cx:pt>
          <cx:pt idx="3045">27</cx:pt>
          <cx:pt idx="3046">31</cx:pt>
          <cx:pt idx="3047">48</cx:pt>
          <cx:pt idx="3048">37</cx:pt>
          <cx:pt idx="3049">32</cx:pt>
          <cx:pt idx="3050">44</cx:pt>
          <cx:pt idx="3051">53</cx:pt>
          <cx:pt idx="3052">35</cx:pt>
          <cx:pt idx="3053">34</cx:pt>
          <cx:pt idx="3054">67</cx:pt>
          <cx:pt idx="3055">44</cx:pt>
          <cx:pt idx="3056">58</cx:pt>
          <cx:pt idx="3057">33</cx:pt>
          <cx:pt idx="3058">58</cx:pt>
          <cx:pt idx="3059">33</cx:pt>
          <cx:pt idx="3060">43</cx:pt>
          <cx:pt idx="3061">33</cx:pt>
          <cx:pt idx="3062">40</cx:pt>
          <cx:pt idx="3063">32</cx:pt>
          <cx:pt idx="3064">35</cx:pt>
          <cx:pt idx="3065">42</cx:pt>
          <cx:pt idx="3066">28</cx:pt>
          <cx:pt idx="3067">31</cx:pt>
          <cx:pt idx="3068">31</cx:pt>
          <cx:pt idx="3069">43</cx:pt>
          <cx:pt idx="3070">32</cx:pt>
          <cx:pt idx="3071">32</cx:pt>
          <cx:pt idx="3072">30</cx:pt>
          <cx:pt idx="3073">32</cx:pt>
          <cx:pt idx="3074">44</cx:pt>
          <cx:pt idx="3075">35</cx:pt>
          <cx:pt idx="3076">43</cx:pt>
          <cx:pt idx="3077">33</cx:pt>
          <cx:pt idx="3078">36</cx:pt>
          <cx:pt idx="3079">34</cx:pt>
          <cx:pt idx="3080">28</cx:pt>
          <cx:pt idx="3081">29</cx:pt>
          <cx:pt idx="3082">44</cx:pt>
          <cx:pt idx="3083">40</cx:pt>
          <cx:pt idx="3084">30</cx:pt>
          <cx:pt idx="3085">54</cx:pt>
          <cx:pt idx="3086">22</cx:pt>
          <cx:pt idx="3087">36</cx:pt>
          <cx:pt idx="3088">25</cx:pt>
          <cx:pt idx="3089">40</cx:pt>
          <cx:pt idx="3090">43</cx:pt>
          <cx:pt idx="3091">37</cx:pt>
          <cx:pt idx="3092">31</cx:pt>
          <cx:pt idx="3093">41</cx:pt>
          <cx:pt idx="3094">25</cx:pt>
          <cx:pt idx="3095">19</cx:pt>
          <cx:pt idx="3096">59</cx:pt>
          <cx:pt idx="3097">30</cx:pt>
          <cx:pt idx="3098">24</cx:pt>
          <cx:pt idx="3099">60</cx:pt>
          <cx:pt idx="3100">35</cx:pt>
          <cx:pt idx="3101">32</cx:pt>
          <cx:pt idx="3102">29</cx:pt>
          <cx:pt idx="3103">47</cx:pt>
          <cx:pt idx="3104">31</cx:pt>
          <cx:pt idx="3105">28</cx:pt>
          <cx:pt idx="3106">45</cx:pt>
          <cx:pt idx="3107">30</cx:pt>
          <cx:pt idx="3108">28</cx:pt>
          <cx:pt idx="3109">47</cx:pt>
          <cx:pt idx="3110">74</cx:pt>
          <cx:pt idx="3111">42</cx:pt>
          <cx:pt idx="3112">40</cx:pt>
          <cx:pt idx="3113">32</cx:pt>
          <cx:pt idx="3114">40</cx:pt>
          <cx:pt idx="3115">21</cx:pt>
          <cx:pt idx="3116">39</cx:pt>
          <cx:pt idx="3117">43</cx:pt>
          <cx:pt idx="3118">33</cx:pt>
          <cx:pt idx="3119">51</cx:pt>
          <cx:pt idx="3120">23</cx:pt>
          <cx:pt idx="3121">27</cx:pt>
          <cx:pt idx="3122">29</cx:pt>
          <cx:pt idx="3123">30</cx:pt>
          <cx:pt idx="3124">39</cx:pt>
          <cx:pt idx="3125">26</cx:pt>
          <cx:pt idx="3126">43</cx:pt>
          <cx:pt idx="3127">33</cx:pt>
          <cx:pt idx="3128">34</cx:pt>
          <cx:pt idx="3129">37</cx:pt>
          <cx:pt idx="3130">56</cx:pt>
          <cx:pt idx="3131">39</cx:pt>
          <cx:pt idx="3132">39</cx:pt>
          <cx:pt idx="3133">27</cx:pt>
          <cx:pt idx="3134">34</cx:pt>
          <cx:pt idx="3135">37</cx:pt>
          <cx:pt idx="3136">44</cx:pt>
          <cx:pt idx="3137">48</cx:pt>
          <cx:pt idx="3138">60</cx:pt>
          <cx:pt idx="3139">40</cx:pt>
          <cx:pt idx="3140">30</cx:pt>
          <cx:pt idx="3141">24</cx:pt>
          <cx:pt idx="3142">76</cx:pt>
          <cx:pt idx="3143">41</cx:pt>
          <cx:pt idx="3144">55</cx:pt>
          <cx:pt idx="3145">48</cx:pt>
          <cx:pt idx="3146">28</cx:pt>
          <cx:pt idx="3147">44</cx:pt>
          <cx:pt idx="3148">39</cx:pt>
          <cx:pt idx="3149">34</cx:pt>
          <cx:pt idx="3150">35</cx:pt>
          <cx:pt idx="3151">39</cx:pt>
          <cx:pt idx="3152">40</cx:pt>
          <cx:pt idx="3153">29</cx:pt>
          <cx:pt idx="3154">51</cx:pt>
          <cx:pt idx="3155">32</cx:pt>
          <cx:pt idx="3156">41</cx:pt>
          <cx:pt idx="3157">34</cx:pt>
          <cx:pt idx="3158">31</cx:pt>
          <cx:pt idx="3159">23</cx:pt>
          <cx:pt idx="3160">28</cx:pt>
          <cx:pt idx="3161">34</cx:pt>
          <cx:pt idx="3162">34</cx:pt>
          <cx:pt idx="3163">37</cx:pt>
          <cx:pt idx="3164">38</cx:pt>
          <cx:pt idx="3165">39</cx:pt>
          <cx:pt idx="3166">62</cx:pt>
          <cx:pt idx="3167">48</cx:pt>
          <cx:pt idx="3168">49</cx:pt>
          <cx:pt idx="3169">40</cx:pt>
          <cx:pt idx="3170">35</cx:pt>
          <cx:pt idx="3171">56</cx:pt>
          <cx:pt idx="3172">32</cx:pt>
          <cx:pt idx="3173">27</cx:pt>
          <cx:pt idx="3174">43</cx:pt>
          <cx:pt idx="3175">35</cx:pt>
          <cx:pt idx="3176">29</cx:pt>
          <cx:pt idx="3177">27</cx:pt>
          <cx:pt idx="3178">39</cx:pt>
          <cx:pt idx="3179">34</cx:pt>
          <cx:pt idx="3180">60</cx:pt>
          <cx:pt idx="3181">37</cx:pt>
          <cx:pt idx="3182">43</cx:pt>
          <cx:pt idx="3183">43</cx:pt>
          <cx:pt idx="3184">55</cx:pt>
          <cx:pt idx="3185">45</cx:pt>
          <cx:pt idx="3186">36</cx:pt>
          <cx:pt idx="3187">45</cx:pt>
          <cx:pt idx="3188">32</cx:pt>
          <cx:pt idx="3189">42</cx:pt>
          <cx:pt idx="3190">28</cx:pt>
          <cx:pt idx="3191">32</cx:pt>
          <cx:pt idx="3192">66</cx:pt>
          <cx:pt idx="3193">49</cx:pt>
          <cx:pt idx="3194">26</cx:pt>
          <cx:pt idx="3195">29</cx:pt>
          <cx:pt idx="3196">36</cx:pt>
          <cx:pt idx="3197">36</cx:pt>
          <cx:pt idx="3198">23</cx:pt>
          <cx:pt idx="3199">46</cx:pt>
          <cx:pt idx="3200">24</cx:pt>
          <cx:pt idx="3201">20</cx:pt>
          <cx:pt idx="3202">33</cx:pt>
          <cx:pt idx="3203">69</cx:pt>
          <cx:pt idx="3204">50</cx:pt>
          <cx:pt idx="3205">42</cx:pt>
          <cx:pt idx="3206">60</cx:pt>
          <cx:pt idx="3207">56</cx:pt>
          <cx:pt idx="3208">36</cx:pt>
          <cx:pt idx="3209">26</cx:pt>
          <cx:pt idx="3210">53</cx:pt>
          <cx:pt idx="3211">27</cx:pt>
          <cx:pt idx="3212">35</cx:pt>
          <cx:pt idx="3213">46</cx:pt>
          <cx:pt idx="3214">33</cx:pt>
          <cx:pt idx="3215">32</cx:pt>
          <cx:pt idx="3216">31</cx:pt>
          <cx:pt idx="3217">56</cx:pt>
          <cx:pt idx="3218">36</cx:pt>
          <cx:pt idx="3219">37</cx:pt>
          <cx:pt idx="3220">30</cx:pt>
          <cx:pt idx="3221">24</cx:pt>
          <cx:pt idx="3222">30</cx:pt>
          <cx:pt idx="3223">39</cx:pt>
          <cx:pt idx="3224">41</cx:pt>
          <cx:pt idx="3225">32</cx:pt>
          <cx:pt idx="3226">35</cx:pt>
          <cx:pt idx="3227">26</cx:pt>
          <cx:pt idx="3228">29</cx:pt>
          <cx:pt idx="3229">66</cx:pt>
          <cx:pt idx="3230">33</cx:pt>
          <cx:pt idx="3231">36</cx:pt>
          <cx:pt idx="3232">34</cx:pt>
          <cx:pt idx="3233">36</cx:pt>
          <cx:pt idx="3234">47</cx:pt>
          <cx:pt idx="3235">34</cx:pt>
          <cx:pt idx="3236">32</cx:pt>
          <cx:pt idx="3237">38</cx:pt>
          <cx:pt idx="3238">54</cx:pt>
          <cx:pt idx="3239">19</cx:pt>
          <cx:pt idx="3240">50</cx:pt>
          <cx:pt idx="3241">31</cx:pt>
          <cx:pt idx="3242">36</cx:pt>
          <cx:pt idx="3243">24</cx:pt>
          <cx:pt idx="3244">32</cx:pt>
          <cx:pt idx="3245">45</cx:pt>
          <cx:pt idx="3246">57</cx:pt>
          <cx:pt idx="3247">25</cx:pt>
          <cx:pt idx="3248">35</cx:pt>
          <cx:pt idx="3249">37</cx:pt>
          <cx:pt idx="3250">58</cx:pt>
          <cx:pt idx="3251">43</cx:pt>
          <cx:pt idx="3252">31</cx:pt>
          <cx:pt idx="3253">38</cx:pt>
          <cx:pt idx="3254">50</cx:pt>
          <cx:pt idx="3255">29</cx:pt>
          <cx:pt idx="3256">38</cx:pt>
          <cx:pt idx="3257">58</cx:pt>
          <cx:pt idx="3258">36</cx:pt>
          <cx:pt idx="3259">31</cx:pt>
          <cx:pt idx="3260">33</cx:pt>
          <cx:pt idx="3261">51</cx:pt>
          <cx:pt idx="3262">48</cx:pt>
          <cx:pt idx="3263">43</cx:pt>
          <cx:pt idx="3264">35</cx:pt>
          <cx:pt idx="3265">33</cx:pt>
          <cx:pt idx="3266">30</cx:pt>
          <cx:pt idx="3267">40</cx:pt>
          <cx:pt idx="3268">54</cx:pt>
          <cx:pt idx="3269">33</cx:pt>
          <cx:pt idx="3270">33</cx:pt>
          <cx:pt idx="3271">32</cx:pt>
          <cx:pt idx="3272">59</cx:pt>
          <cx:pt idx="3273">43</cx:pt>
          <cx:pt idx="3274">31</cx:pt>
          <cx:pt idx="3275">25</cx:pt>
          <cx:pt idx="3276">54</cx:pt>
          <cx:pt idx="3277">41</cx:pt>
          <cx:pt idx="3278">44</cx:pt>
          <cx:pt idx="3279">37</cx:pt>
          <cx:pt idx="3280">57</cx:pt>
          <cx:pt idx="3281">32</cx:pt>
          <cx:pt idx="3282">39</cx:pt>
          <cx:pt idx="3283">48</cx:pt>
          <cx:pt idx="3284">48</cx:pt>
          <cx:pt idx="3285">43</cx:pt>
          <cx:pt idx="3286">31</cx:pt>
          <cx:pt idx="3287">37</cx:pt>
          <cx:pt idx="3288">30</cx:pt>
          <cx:pt idx="3289">23</cx:pt>
          <cx:pt idx="3290">30</cx:pt>
          <cx:pt idx="3291">28</cx:pt>
          <cx:pt idx="3292">41</cx:pt>
          <cx:pt idx="3293">39</cx:pt>
          <cx:pt idx="3294">39</cx:pt>
          <cx:pt idx="3295">19</cx:pt>
          <cx:pt idx="3296">26</cx:pt>
          <cx:pt idx="3297">41</cx:pt>
          <cx:pt idx="3298">25</cx:pt>
          <cx:pt idx="3299">34</cx:pt>
          <cx:pt idx="3300">28</cx:pt>
          <cx:pt idx="3301">34</cx:pt>
          <cx:pt idx="3302">35</cx:pt>
          <cx:pt idx="3303">44</cx:pt>
          <cx:pt idx="3304">35</cx:pt>
          <cx:pt idx="3305">62</cx:pt>
          <cx:pt idx="3306">40</cx:pt>
          <cx:pt idx="3307">38</cx:pt>
          <cx:pt idx="3308">62</cx:pt>
          <cx:pt idx="3309">28</cx:pt>
          <cx:pt idx="3310">50</cx:pt>
          <cx:pt idx="3311">72</cx:pt>
          <cx:pt idx="3312">31</cx:pt>
          <cx:pt idx="3313">54</cx:pt>
          <cx:pt idx="3314">63</cx:pt>
          <cx:pt idx="3315">25</cx:pt>
          <cx:pt idx="3316">53</cx:pt>
          <cx:pt idx="3317">71</cx:pt>
          <cx:pt idx="3318">40</cx:pt>
          <cx:pt idx="3319">35</cx:pt>
          <cx:pt idx="3320">24</cx:pt>
          <cx:pt idx="3321">30</cx:pt>
          <cx:pt idx="3322">41</cx:pt>
          <cx:pt idx="3323">31</cx:pt>
          <cx:pt idx="3324">47</cx:pt>
          <cx:pt idx="3325">32</cx:pt>
          <cx:pt idx="3326">50</cx:pt>
          <cx:pt idx="3327">40</cx:pt>
          <cx:pt idx="3328">38</cx:pt>
          <cx:pt idx="3329">43</cx:pt>
          <cx:pt idx="3330">18</cx:pt>
          <cx:pt idx="3331">34</cx:pt>
          <cx:pt idx="3332">31</cx:pt>
          <cx:pt idx="3333">41</cx:pt>
          <cx:pt idx="3334">27</cx:pt>
          <cx:pt idx="3335">31</cx:pt>
          <cx:pt idx="3336">36</cx:pt>
          <cx:pt idx="3337">56</cx:pt>
          <cx:pt idx="3338">24</cx:pt>
          <cx:pt idx="3339">28</cx:pt>
          <cx:pt idx="3340">29</cx:pt>
          <cx:pt idx="3341">29</cx:pt>
          <cx:pt idx="3342">53</cx:pt>
          <cx:pt idx="3343">37</cx:pt>
          <cx:pt idx="3344">33</cx:pt>
          <cx:pt idx="3345">31</cx:pt>
          <cx:pt idx="3346">63</cx:pt>
          <cx:pt idx="3347">45</cx:pt>
          <cx:pt idx="3348">40</cx:pt>
          <cx:pt idx="3349">45</cx:pt>
          <cx:pt idx="3350">35</cx:pt>
          <cx:pt idx="3351">34</cx:pt>
          <cx:pt idx="3352">40</cx:pt>
          <cx:pt idx="3353">31</cx:pt>
          <cx:pt idx="3354">36</cx:pt>
          <cx:pt idx="3355">24</cx:pt>
          <cx:pt idx="3356">41</cx:pt>
          <cx:pt idx="3357">29</cx:pt>
          <cx:pt idx="3358">33</cx:pt>
          <cx:pt idx="3359">60</cx:pt>
          <cx:pt idx="3360">38</cx:pt>
          <cx:pt idx="3361">48</cx:pt>
          <cx:pt idx="3362">33</cx:pt>
          <cx:pt idx="3363">38</cx:pt>
          <cx:pt idx="3364">47</cx:pt>
          <cx:pt idx="3365">34</cx:pt>
          <cx:pt idx="3366">74</cx:pt>
          <cx:pt idx="3367">40</cx:pt>
          <cx:pt idx="3368">67</cx:pt>
          <cx:pt idx="3369">33</cx:pt>
          <cx:pt idx="3370">47</cx:pt>
          <cx:pt idx="3371">43</cx:pt>
          <cx:pt idx="3372">37</cx:pt>
          <cx:pt idx="3373">37</cx:pt>
          <cx:pt idx="3374">55</cx:pt>
          <cx:pt idx="3375">58</cx:pt>
          <cx:pt idx="3376">40</cx:pt>
          <cx:pt idx="3377">37</cx:pt>
          <cx:pt idx="3378">72</cx:pt>
          <cx:pt idx="3379">45</cx:pt>
          <cx:pt idx="3380">26</cx:pt>
          <cx:pt idx="3381">49</cx:pt>
          <cx:pt idx="3382">72</cx:pt>
          <cx:pt idx="3383">39</cx:pt>
          <cx:pt idx="3384">66</cx:pt>
          <cx:pt idx="3385">41</cx:pt>
          <cx:pt idx="3386">41</cx:pt>
          <cx:pt idx="3387">84</cx:pt>
          <cx:pt idx="3388">25</cx:pt>
          <cx:pt idx="3389">55</cx:pt>
          <cx:pt idx="3390">32</cx:pt>
          <cx:pt idx="3391">46</cx:pt>
          <cx:pt idx="3392">33</cx:pt>
          <cx:pt idx="3393">30</cx:pt>
          <cx:pt idx="3394">29</cx:pt>
          <cx:pt idx="3395">22</cx:pt>
          <cx:pt idx="3396">71</cx:pt>
          <cx:pt idx="3397">33</cx:pt>
          <cx:pt idx="3398">41</cx:pt>
          <cx:pt idx="3399">31</cx:pt>
          <cx:pt idx="3400">31</cx:pt>
          <cx:pt idx="3401">33</cx:pt>
          <cx:pt idx="3402">26</cx:pt>
          <cx:pt idx="3403">62</cx:pt>
          <cx:pt idx="3404">23</cx:pt>
          <cx:pt idx="3405">60</cx:pt>
          <cx:pt idx="3406">29</cx:pt>
          <cx:pt idx="3407">40</cx:pt>
          <cx:pt idx="3408">40</cx:pt>
          <cx:pt idx="3409">46</cx:pt>
          <cx:pt idx="3410">36</cx:pt>
          <cx:pt idx="3411">37</cx:pt>
          <cx:pt idx="3412">26</cx:pt>
          <cx:pt idx="3413">39</cx:pt>
          <cx:pt idx="3414">37</cx:pt>
          <cx:pt idx="3415">40</cx:pt>
          <cx:pt idx="3416">38</cx:pt>
          <cx:pt idx="3417">42</cx:pt>
          <cx:pt idx="3418">42</cx:pt>
          <cx:pt idx="3419">26</cx:pt>
          <cx:pt idx="3420">31</cx:pt>
          <cx:pt idx="3421">39</cx:pt>
          <cx:pt idx="3422">35</cx:pt>
          <cx:pt idx="3423">32</cx:pt>
          <cx:pt idx="3424">42</cx:pt>
          <cx:pt idx="3425">43</cx:pt>
          <cx:pt idx="3426">49</cx:pt>
          <cx:pt idx="3427">41</cx:pt>
          <cx:pt idx="3428">35</cx:pt>
          <cx:pt idx="3429">43</cx:pt>
          <cx:pt idx="3430">37</cx:pt>
          <cx:pt idx="3431">36</cx:pt>
          <cx:pt idx="3432">26</cx:pt>
          <cx:pt idx="3433">37</cx:pt>
          <cx:pt idx="3434">66</cx:pt>
          <cx:pt idx="3435">34</cx:pt>
          <cx:pt idx="3436">41</cx:pt>
          <cx:pt idx="3437">32</cx:pt>
          <cx:pt idx="3438">30</cx:pt>
          <cx:pt idx="3439">36</cx:pt>
          <cx:pt idx="3440">47</cx:pt>
          <cx:pt idx="3441">36</cx:pt>
          <cx:pt idx="3442">30</cx:pt>
          <cx:pt idx="3443">46</cx:pt>
          <cx:pt idx="3444">43</cx:pt>
          <cx:pt idx="3445">28</cx:pt>
          <cx:pt idx="3446">37</cx:pt>
          <cx:pt idx="3447">32</cx:pt>
          <cx:pt idx="3448">31</cx:pt>
          <cx:pt idx="3449">49</cx:pt>
          <cx:pt idx="3450">40</cx:pt>
          <cx:pt idx="3451">21</cx:pt>
          <cx:pt idx="3452">57</cx:pt>
          <cx:pt idx="3453">40</cx:pt>
          <cx:pt idx="3454">24</cx:pt>
          <cx:pt idx="3455">29</cx:pt>
          <cx:pt idx="3456">33</cx:pt>
          <cx:pt idx="3457">36</cx:pt>
          <cx:pt idx="3458">37</cx:pt>
          <cx:pt idx="3459">40</cx:pt>
          <cx:pt idx="3460">39</cx:pt>
          <cx:pt idx="3461">35</cx:pt>
          <cx:pt idx="3462">62</cx:pt>
          <cx:pt idx="3463">43</cx:pt>
          <cx:pt idx="3464">37</cx:pt>
          <cx:pt idx="3465">43</cx:pt>
          <cx:pt idx="3466">28</cx:pt>
          <cx:pt idx="3467">42</cx:pt>
          <cx:pt idx="3468">49</cx:pt>
          <cx:pt idx="3469">26</cx:pt>
          <cx:pt idx="3470">36</cx:pt>
          <cx:pt idx="3471">27</cx:pt>
          <cx:pt idx="3472">40</cx:pt>
          <cx:pt idx="3473">42</cx:pt>
          <cx:pt idx="3474">33</cx:pt>
          <cx:pt idx="3475">31</cx:pt>
          <cx:pt idx="3476">30</cx:pt>
          <cx:pt idx="3477">40</cx:pt>
          <cx:pt idx="3478">28</cx:pt>
          <cx:pt idx="3479">46</cx:pt>
          <cx:pt idx="3480">30</cx:pt>
          <cx:pt idx="3481">34</cx:pt>
          <cx:pt idx="3482">37</cx:pt>
          <cx:pt idx="3483">39</cx:pt>
          <cx:pt idx="3484">28</cx:pt>
          <cx:pt idx="3485">33</cx:pt>
          <cx:pt idx="3486">25</cx:pt>
          <cx:pt idx="3487">31</cx:pt>
          <cx:pt idx="3488">35</cx:pt>
          <cx:pt idx="3489">43</cx:pt>
          <cx:pt idx="3490">29</cx:pt>
          <cx:pt idx="3491">35</cx:pt>
          <cx:pt idx="3492">45</cx:pt>
          <cx:pt idx="3493">47</cx:pt>
          <cx:pt idx="3494">37</cx:pt>
          <cx:pt idx="3495">46</cx:pt>
          <cx:pt idx="3496">27</cx:pt>
          <cx:pt idx="3497">63</cx:pt>
          <cx:pt idx="3498">41</cx:pt>
          <cx:pt idx="3499">74</cx:pt>
          <cx:pt idx="3500">32</cx:pt>
          <cx:pt idx="3501">30</cx:pt>
          <cx:pt idx="3502">46</cx:pt>
          <cx:pt idx="3503">35</cx:pt>
          <cx:pt idx="3504">37</cx:pt>
          <cx:pt idx="3505">45</cx:pt>
          <cx:pt idx="3506">45</cx:pt>
          <cx:pt idx="3507">36</cx:pt>
          <cx:pt idx="3508">34</cx:pt>
          <cx:pt idx="3509">37</cx:pt>
          <cx:pt idx="3510">35</cx:pt>
          <cx:pt idx="3511">42</cx:pt>
          <cx:pt idx="3512">18</cx:pt>
          <cx:pt idx="3513">33</cx:pt>
          <cx:pt idx="3514">32</cx:pt>
          <cx:pt idx="3515">37</cx:pt>
          <cx:pt idx="3516">34</cx:pt>
          <cx:pt idx="3517">18</cx:pt>
          <cx:pt idx="3518">39</cx:pt>
          <cx:pt idx="3519">41</cx:pt>
          <cx:pt idx="3520">43</cx:pt>
          <cx:pt idx="3521">49</cx:pt>
          <cx:pt idx="3522">38</cx:pt>
          <cx:pt idx="3523">35</cx:pt>
          <cx:pt idx="3524">35</cx:pt>
          <cx:pt idx="3525">31</cx:pt>
          <cx:pt idx="3526">30</cx:pt>
          <cx:pt idx="3527">69</cx:pt>
          <cx:pt idx="3528">28</cx:pt>
          <cx:pt idx="3529">24</cx:pt>
          <cx:pt idx="3530">42</cx:pt>
          <cx:pt idx="3531">84</cx:pt>
          <cx:pt idx="3532">37</cx:pt>
          <cx:pt idx="3533">42</cx:pt>
          <cx:pt idx="3534">44</cx:pt>
          <cx:pt idx="3535">37</cx:pt>
          <cx:pt idx="3536">29</cx:pt>
          <cx:pt idx="3537">59</cx:pt>
          <cx:pt idx="3538">43</cx:pt>
          <cx:pt idx="3539">42</cx:pt>
          <cx:pt idx="3540">43</cx:pt>
          <cx:pt idx="3541">67</cx:pt>
          <cx:pt idx="3542">34</cx:pt>
          <cx:pt idx="3543">49</cx:pt>
          <cx:pt idx="3544">33</cx:pt>
          <cx:pt idx="3545">32</cx:pt>
          <cx:pt idx="3546">43</cx:pt>
          <cx:pt idx="3547">35</cx:pt>
          <cx:pt idx="3548">37</cx:pt>
          <cx:pt idx="3549">61</cx:pt>
          <cx:pt idx="3550">51</cx:pt>
          <cx:pt idx="3551">31</cx:pt>
          <cx:pt idx="3552">39</cx:pt>
          <cx:pt idx="3553">40</cx:pt>
          <cx:pt idx="3554">36</cx:pt>
          <cx:pt idx="3555">36</cx:pt>
          <cx:pt idx="3556">60</cx:pt>
          <cx:pt idx="3557">34</cx:pt>
          <cx:pt idx="3558">41</cx:pt>
          <cx:pt idx="3559">64</cx:pt>
          <cx:pt idx="3560">44</cx:pt>
          <cx:pt idx="3561">31</cx:pt>
          <cx:pt idx="3562">34</cx:pt>
          <cx:pt idx="3563">61</cx:pt>
          <cx:pt idx="3564">51</cx:pt>
          <cx:pt idx="3565">30</cx:pt>
          <cx:pt idx="3566">25</cx:pt>
          <cx:pt idx="3567">31</cx:pt>
          <cx:pt idx="3568">20</cx:pt>
          <cx:pt idx="3569">50</cx:pt>
          <cx:pt idx="3570">46</cx:pt>
          <cx:pt idx="3571">36</cx:pt>
          <cx:pt idx="3572">31</cx:pt>
          <cx:pt idx="3573">68</cx:pt>
          <cx:pt idx="3574">32</cx:pt>
          <cx:pt idx="3575">66</cx:pt>
          <cx:pt idx="3576">28</cx:pt>
          <cx:pt idx="3577">23</cx:pt>
          <cx:pt idx="3578">39</cx:pt>
          <cx:pt idx="3579">31</cx:pt>
          <cx:pt idx="3580">41</cx:pt>
          <cx:pt idx="3581">33</cx:pt>
          <cx:pt idx="3582">35</cx:pt>
          <cx:pt idx="3583">43</cx:pt>
          <cx:pt idx="3584">28</cx:pt>
          <cx:pt idx="3585">28</cx:pt>
          <cx:pt idx="3586">55</cx:pt>
          <cx:pt idx="3587">41</cx:pt>
          <cx:pt idx="3588">40</cx:pt>
          <cx:pt idx="3589">51</cx:pt>
          <cx:pt idx="3590">37</cx:pt>
          <cx:pt idx="3591">29</cx:pt>
          <cx:pt idx="3592">56</cx:pt>
          <cx:pt idx="3593">62</cx:pt>
          <cx:pt idx="3594">37</cx:pt>
          <cx:pt idx="3595">32</cx:pt>
          <cx:pt idx="3596">36</cx:pt>
          <cx:pt idx="3597">40</cx:pt>
          <cx:pt idx="3598">37</cx:pt>
          <cx:pt idx="3599">41</cx:pt>
          <cx:pt idx="3600">57</cx:pt>
          <cx:pt idx="3601">50</cx:pt>
          <cx:pt idx="3602">77</cx:pt>
          <cx:pt idx="3603">47</cx:pt>
          <cx:pt idx="3604">33</cx:pt>
          <cx:pt idx="3605">34</cx:pt>
          <cx:pt idx="3606">26</cx:pt>
          <cx:pt idx="3607">37</cx:pt>
          <cx:pt idx="3608">36</cx:pt>
          <cx:pt idx="3609">40</cx:pt>
          <cx:pt idx="3610">56</cx:pt>
          <cx:pt idx="3611">21</cx:pt>
          <cx:pt idx="3612">37</cx:pt>
          <cx:pt idx="3613">25</cx:pt>
          <cx:pt idx="3614">36</cx:pt>
          <cx:pt idx="3615">46</cx:pt>
          <cx:pt idx="3616">60</cx:pt>
          <cx:pt idx="3617">29</cx:pt>
          <cx:pt idx="3618">46</cx:pt>
          <cx:pt idx="3619">33</cx:pt>
          <cx:pt idx="3620">41</cx:pt>
          <cx:pt idx="3621">36</cx:pt>
          <cx:pt idx="3622">55</cx:pt>
          <cx:pt idx="3623">27</cx:pt>
          <cx:pt idx="3624">33</cx:pt>
          <cx:pt idx="3625">31</cx:pt>
          <cx:pt idx="3626">37</cx:pt>
          <cx:pt idx="3627">39</cx:pt>
          <cx:pt idx="3628">35</cx:pt>
          <cx:pt idx="3629">48</cx:pt>
          <cx:pt idx="3630">46</cx:pt>
          <cx:pt idx="3631">19</cx:pt>
          <cx:pt idx="3632">26</cx:pt>
          <cx:pt idx="3633">47</cx:pt>
          <cx:pt idx="3634">23</cx:pt>
          <cx:pt idx="3635">37</cx:pt>
          <cx:pt idx="3636">31</cx:pt>
          <cx:pt idx="3637">52</cx:pt>
          <cx:pt idx="3638">27</cx:pt>
          <cx:pt idx="3639">48</cx:pt>
          <cx:pt idx="3640">39</cx:pt>
          <cx:pt idx="3641">62</cx:pt>
          <cx:pt idx="3642">42</cx:pt>
          <cx:pt idx="3643">45</cx:pt>
          <cx:pt idx="3644">32</cx:pt>
          <cx:pt idx="3645">55</cx:pt>
          <cx:pt idx="3646">70</cx:pt>
          <cx:pt idx="3647">67</cx:pt>
          <cx:pt idx="3648">47</cx:pt>
          <cx:pt idx="3649">41</cx:pt>
          <cx:pt idx="3650">38</cx:pt>
          <cx:pt idx="3651">79</cx:pt>
          <cx:pt idx="3652">34</cx:pt>
          <cx:pt idx="3653">46</cx:pt>
          <cx:pt idx="3654">33</cx:pt>
          <cx:pt idx="3655">35</cx:pt>
          <cx:pt idx="3656">37</cx:pt>
          <cx:pt idx="3657">30</cx:pt>
          <cx:pt idx="3658">43</cx:pt>
          <cx:pt idx="3659">42</cx:pt>
          <cx:pt idx="3660">27</cx:pt>
          <cx:pt idx="3661">35</cx:pt>
          <cx:pt idx="3662">28</cx:pt>
          <cx:pt idx="3663">31</cx:pt>
          <cx:pt idx="3664">37</cx:pt>
          <cx:pt idx="3665">42</cx:pt>
          <cx:pt idx="3666">21</cx:pt>
          <cx:pt idx="3667">33</cx:pt>
          <cx:pt idx="3668">44</cx:pt>
          <cx:pt idx="3669">29</cx:pt>
          <cx:pt idx="3670">28</cx:pt>
          <cx:pt idx="3671">52</cx:pt>
          <cx:pt idx="3672">43</cx:pt>
          <cx:pt idx="3673">24</cx:pt>
          <cx:pt idx="3674">32</cx:pt>
          <cx:pt idx="3675">32</cx:pt>
          <cx:pt idx="3676">31</cx:pt>
          <cx:pt idx="3677">33</cx:pt>
          <cx:pt idx="3678">30</cx:pt>
          <cx:pt idx="3679">25</cx:pt>
          <cx:pt idx="3680">22</cx:pt>
          <cx:pt idx="3681">40</cx:pt>
          <cx:pt idx="3682">44</cx:pt>
          <cx:pt idx="3683">52</cx:pt>
          <cx:pt idx="3684">35</cx:pt>
          <cx:pt idx="3685">39</cx:pt>
          <cx:pt idx="3686">18</cx:pt>
          <cx:pt idx="3687">32</cx:pt>
          <cx:pt idx="3688">35</cx:pt>
          <cx:pt idx="3689">45</cx:pt>
          <cx:pt idx="3690">67</cx:pt>
          <cx:pt idx="3691">76</cx:pt>
          <cx:pt idx="3692">35</cx:pt>
          <cx:pt idx="3693">60</cx:pt>
          <cx:pt idx="3694">33</cx:pt>
          <cx:pt idx="3695">40</cx:pt>
          <cx:pt idx="3696">39</cx:pt>
          <cx:pt idx="3697">48</cx:pt>
          <cx:pt idx="3698">21</cx:pt>
          <cx:pt idx="3699">37</cx:pt>
          <cx:pt idx="3700">22</cx:pt>
          <cx:pt idx="3701">46</cx:pt>
          <cx:pt idx="3702">73</cx:pt>
          <cx:pt idx="3703">40</cx:pt>
          <cx:pt idx="3704">34</cx:pt>
          <cx:pt idx="3705">35</cx:pt>
          <cx:pt idx="3706">44</cx:pt>
          <cx:pt idx="3707">42</cx:pt>
          <cx:pt idx="3708">34</cx:pt>
          <cx:pt idx="3709">49</cx:pt>
          <cx:pt idx="3710">30</cx:pt>
          <cx:pt idx="3711">34</cx:pt>
          <cx:pt idx="3712">39</cx:pt>
          <cx:pt idx="3713">22</cx:pt>
          <cx:pt idx="3714">34</cx:pt>
          <cx:pt idx="3715">46</cx:pt>
          <cx:pt idx="3716">27</cx:pt>
          <cx:pt idx="3717">39</cx:pt>
          <cx:pt idx="3718">30</cx:pt>
          <cx:pt idx="3719">62</cx:pt>
          <cx:pt idx="3720">40</cx:pt>
          <cx:pt idx="3721">41</cx:pt>
          <cx:pt idx="3722">25</cx:pt>
          <cx:pt idx="3723">42</cx:pt>
          <cx:pt idx="3724">51</cx:pt>
          <cx:pt idx="3725">31</cx:pt>
          <cx:pt idx="3726">29</cx:pt>
          <cx:pt idx="3727">27</cx:pt>
          <cx:pt idx="3728">66</cx:pt>
          <cx:pt idx="3729">29</cx:pt>
          <cx:pt idx="3730">38</cx:pt>
          <cx:pt idx="3731">51</cx:pt>
          <cx:pt idx="3732">46</cx:pt>
          <cx:pt idx="3733">67</cx:pt>
          <cx:pt idx="3734">40</cx:pt>
          <cx:pt idx="3735">32</cx:pt>
          <cx:pt idx="3736">37</cx:pt>
          <cx:pt idx="3737">27</cx:pt>
          <cx:pt idx="3738">44</cx:pt>
          <cx:pt idx="3739">32</cx:pt>
          <cx:pt idx="3740">45</cx:pt>
          <cx:pt idx="3741">29</cx:pt>
          <cx:pt idx="3742">39</cx:pt>
          <cx:pt idx="3743">32</cx:pt>
          <cx:pt idx="3744">37</cx:pt>
          <cx:pt idx="3745">37</cx:pt>
          <cx:pt idx="3746">35</cx:pt>
          <cx:pt idx="3747">32</cx:pt>
          <cx:pt idx="3748">39</cx:pt>
          <cx:pt idx="3749">33</cx:pt>
          <cx:pt idx="3750">39</cx:pt>
          <cx:pt idx="3751">29</cx:pt>
          <cx:pt idx="3752">36</cx:pt>
          <cx:pt idx="3753">23</cx:pt>
          <cx:pt idx="3754">35</cx:pt>
          <cx:pt idx="3755">29</cx:pt>
          <cx:pt idx="3756">31</cx:pt>
          <cx:pt idx="3757">45</cx:pt>
          <cx:pt idx="3758">38</cx:pt>
          <cx:pt idx="3759">40</cx:pt>
          <cx:pt idx="3760">38</cx:pt>
          <cx:pt idx="3761">64</cx:pt>
          <cx:pt idx="3762">40</cx:pt>
          <cx:pt idx="3763">37</cx:pt>
          <cx:pt idx="3764">49</cx:pt>
          <cx:pt idx="3765">27</cx:pt>
          <cx:pt idx="3766">36</cx:pt>
          <cx:pt idx="3767">29</cx:pt>
          <cx:pt idx="3768">34</cx:pt>
          <cx:pt idx="3769">47</cx:pt>
          <cx:pt idx="3770">27</cx:pt>
          <cx:pt idx="3771">34</cx:pt>
          <cx:pt idx="3772">34</cx:pt>
          <cx:pt idx="3773">35</cx:pt>
          <cx:pt idx="3774">61</cx:pt>
          <cx:pt idx="3775">22</cx:pt>
          <cx:pt idx="3776">33</cx:pt>
          <cx:pt idx="3777">31</cx:pt>
          <cx:pt idx="3778">59</cx:pt>
          <cx:pt idx="3779">37</cx:pt>
          <cx:pt idx="3780">46</cx:pt>
          <cx:pt idx="3781">27</cx:pt>
          <cx:pt idx="3782">44</cx:pt>
          <cx:pt idx="3783">26</cx:pt>
          <cx:pt idx="3784">31</cx:pt>
          <cx:pt idx="3785">45</cx:pt>
          <cx:pt idx="3786">41</cx:pt>
          <cx:pt idx="3787">27</cx:pt>
          <cx:pt idx="3788">28</cx:pt>
          <cx:pt idx="3789">45</cx:pt>
          <cx:pt idx="3790">54</cx:pt>
          <cx:pt idx="3791">38</cx:pt>
          <cx:pt idx="3792">36</cx:pt>
          <cx:pt idx="3793">58</cx:pt>
          <cx:pt idx="3794">32</cx:pt>
          <cx:pt idx="3795">22</cx:pt>
          <cx:pt idx="3796">26</cx:pt>
          <cx:pt idx="3797">51</cx:pt>
          <cx:pt idx="3798">43</cx:pt>
          <cx:pt idx="3799">35</cx:pt>
          <cx:pt idx="3800">28</cx:pt>
          <cx:pt idx="3801">31</cx:pt>
          <cx:pt idx="3802">44</cx:pt>
          <cx:pt idx="3803">51</cx:pt>
          <cx:pt idx="3804">40</cx:pt>
          <cx:pt idx="3805">34</cx:pt>
          <cx:pt idx="3806">38</cx:pt>
          <cx:pt idx="3807">30</cx:pt>
          <cx:pt idx="3808">41</cx:pt>
          <cx:pt idx="3809">35</cx:pt>
          <cx:pt idx="3810">30</cx:pt>
          <cx:pt idx="3811">42</cx:pt>
          <cx:pt idx="3812">40</cx:pt>
          <cx:pt idx="3813">73</cx:pt>
          <cx:pt idx="3814">30</cx:pt>
          <cx:pt idx="3815">33</cx:pt>
          <cx:pt idx="3816">31</cx:pt>
          <cx:pt idx="3817">29</cx:pt>
          <cx:pt idx="3818">44</cx:pt>
          <cx:pt idx="3819">46</cx:pt>
          <cx:pt idx="3820">39</cx:pt>
          <cx:pt idx="3821">56</cx:pt>
          <cx:pt idx="3822">39</cx:pt>
          <cx:pt idx="3823">31</cx:pt>
          <cx:pt idx="3824">44</cx:pt>
          <cx:pt idx="3825">44</cx:pt>
          <cx:pt idx="3826">76</cx:pt>
          <cx:pt idx="3827">57</cx:pt>
          <cx:pt idx="3828">55</cx:pt>
          <cx:pt idx="3829">36</cx:pt>
          <cx:pt idx="3830">29</cx:pt>
          <cx:pt idx="3831">46</cx:pt>
          <cx:pt idx="3832">35</cx:pt>
          <cx:pt idx="3833">38</cx:pt>
          <cx:pt idx="3834">39</cx:pt>
          <cx:pt idx="3835">39</cx:pt>
          <cx:pt idx="3836">49</cx:pt>
          <cx:pt idx="3837">23</cx:pt>
          <cx:pt idx="3838">50</cx:pt>
          <cx:pt idx="3839">40</cx:pt>
          <cx:pt idx="3840">58</cx:pt>
          <cx:pt idx="3841">60</cx:pt>
          <cx:pt idx="3842">28</cx:pt>
          <cx:pt idx="3843">38</cx:pt>
          <cx:pt idx="3844">38</cx:pt>
          <cx:pt idx="3845">34</cx:pt>
          <cx:pt idx="3846">48</cx:pt>
          <cx:pt idx="3847">37</cx:pt>
          <cx:pt idx="3848">41</cx:pt>
          <cx:pt idx="3849">32</cx:pt>
          <cx:pt idx="3850">34</cx:pt>
          <cx:pt idx="3851">26</cx:pt>
          <cx:pt idx="3852">36</cx:pt>
          <cx:pt idx="3853">43</cx:pt>
          <cx:pt idx="3854">33</cx:pt>
          <cx:pt idx="3855">32</cx:pt>
          <cx:pt idx="3856">32</cx:pt>
          <cx:pt idx="3857">45</cx:pt>
          <cx:pt idx="3858">45</cx:pt>
          <cx:pt idx="3859">42</cx:pt>
          <cx:pt idx="3860">34</cx:pt>
          <cx:pt idx="3861">37</cx:pt>
          <cx:pt idx="3862">36</cx:pt>
          <cx:pt idx="3863">28</cx:pt>
          <cx:pt idx="3864">40</cx:pt>
          <cx:pt idx="3865">40</cx:pt>
          <cx:pt idx="3866">29</cx:pt>
          <cx:pt idx="3867">39</cx:pt>
          <cx:pt idx="3868">34</cx:pt>
          <cx:pt idx="3869">31</cx:pt>
          <cx:pt idx="3870">40</cx:pt>
          <cx:pt idx="3871">21</cx:pt>
          <cx:pt idx="3872">39</cx:pt>
          <cx:pt idx="3873">37</cx:pt>
          <cx:pt idx="3874">25</cx:pt>
          <cx:pt idx="3875">37</cx:pt>
          <cx:pt idx="3876">31</cx:pt>
          <cx:pt idx="3877">45</cx:pt>
          <cx:pt idx="3878">32</cx:pt>
          <cx:pt idx="3879">33</cx:pt>
          <cx:pt idx="3880">72</cx:pt>
          <cx:pt idx="3881">64</cx:pt>
          <cx:pt idx="3882">22</cx:pt>
          <cx:pt idx="3883">39</cx:pt>
          <cx:pt idx="3884">31</cx:pt>
          <cx:pt idx="3885">56</cx:pt>
          <cx:pt idx="3886">34</cx:pt>
          <cx:pt idx="3887">46</cx:pt>
          <cx:pt idx="3888">71</cx:pt>
          <cx:pt idx="3889">39</cx:pt>
          <cx:pt idx="3890">33</cx:pt>
          <cx:pt idx="3891">28</cx:pt>
          <cx:pt idx="3892">45</cx:pt>
          <cx:pt idx="3893">42</cx:pt>
          <cx:pt idx="3894">37</cx:pt>
          <cx:pt idx="3895">25</cx:pt>
          <cx:pt idx="3896">21</cx:pt>
          <cx:pt idx="3897">41</cx:pt>
          <cx:pt idx="3898">59</cx:pt>
          <cx:pt idx="3899">36</cx:pt>
          <cx:pt idx="3900">36</cx:pt>
          <cx:pt idx="3901">30</cx:pt>
          <cx:pt idx="3902">40</cx:pt>
          <cx:pt idx="3903">45</cx:pt>
          <cx:pt idx="3904">55</cx:pt>
          <cx:pt idx="3905">29</cx:pt>
          <cx:pt idx="3906">44</cx:pt>
          <cx:pt idx="3907">46</cx:pt>
          <cx:pt idx="3908">37</cx:pt>
          <cx:pt idx="3909">63</cx:pt>
          <cx:pt idx="3910">70</cx:pt>
          <cx:pt idx="3911">35</cx:pt>
          <cx:pt idx="3912">46</cx:pt>
          <cx:pt idx="3913">53</cx:pt>
          <cx:pt idx="3914">44</cx:pt>
          <cx:pt idx="3915">43</cx:pt>
          <cx:pt idx="3916">36</cx:pt>
          <cx:pt idx="3917">50</cx:pt>
          <cx:pt idx="3918">29</cx:pt>
          <cx:pt idx="3919">39</cx:pt>
          <cx:pt idx="3920">43</cx:pt>
          <cx:pt idx="3921">59</cx:pt>
          <cx:pt idx="3922">39</cx:pt>
          <cx:pt idx="3923">41</cx:pt>
          <cx:pt idx="3924">40</cx:pt>
          <cx:pt idx="3925">44</cx:pt>
          <cx:pt idx="3926">29</cx:pt>
          <cx:pt idx="3927">65</cx:pt>
          <cx:pt idx="3928">29</cx:pt>
          <cx:pt idx="3929">36</cx:pt>
          <cx:pt idx="3930">52</cx:pt>
          <cx:pt idx="3931">35</cx:pt>
          <cx:pt idx="3932">23</cx:pt>
          <cx:pt idx="3933">37</cx:pt>
          <cx:pt idx="3934">46</cx:pt>
          <cx:pt idx="3935">45</cx:pt>
          <cx:pt idx="3936">32</cx:pt>
          <cx:pt idx="3937">26</cx:pt>
          <cx:pt idx="3938">41</cx:pt>
          <cx:pt idx="3939">25</cx:pt>
          <cx:pt idx="3940">66</cx:pt>
          <cx:pt idx="3941">32</cx:pt>
          <cx:pt idx="3942">20</cx:pt>
          <cx:pt idx="3943">46</cx:pt>
          <cx:pt idx="3944">31</cx:pt>
          <cx:pt idx="3945">40</cx:pt>
          <cx:pt idx="3946">31</cx:pt>
          <cx:pt idx="3947">61</cx:pt>
          <cx:pt idx="3948">58</cx:pt>
          <cx:pt idx="3949">43</cx:pt>
          <cx:pt idx="3950">28</cx:pt>
          <cx:pt idx="3951">47</cx:pt>
          <cx:pt idx="3952">34</cx:pt>
          <cx:pt idx="3953">33</cx:pt>
          <cx:pt idx="3954">34</cx:pt>
          <cx:pt idx="3955">39</cx:pt>
          <cx:pt idx="3956">60</cx:pt>
          <cx:pt idx="3957">38</cx:pt>
          <cx:pt idx="3958">43</cx:pt>
          <cx:pt idx="3959">49</cx:pt>
          <cx:pt idx="3960">47</cx:pt>
          <cx:pt idx="3961">29</cx:pt>
          <cx:pt idx="3962">33</cx:pt>
          <cx:pt idx="3963">31</cx:pt>
          <cx:pt idx="3964">37</cx:pt>
          <cx:pt idx="3965">23</cx:pt>
          <cx:pt idx="3966">35</cx:pt>
          <cx:pt idx="3967">32</cx:pt>
          <cx:pt idx="3968">40</cx:pt>
          <cx:pt idx="3969">27</cx:pt>
          <cx:pt idx="3970">30</cx:pt>
          <cx:pt idx="3971">40</cx:pt>
          <cx:pt idx="3972">22</cx:pt>
          <cx:pt idx="3973">38</cx:pt>
          <cx:pt idx="3974">27</cx:pt>
          <cx:pt idx="3975">49</cx:pt>
          <cx:pt idx="3976">22</cx:pt>
          <cx:pt idx="3977">21</cx:pt>
          <cx:pt idx="3978">37</cx:pt>
          <cx:pt idx="3979">40</cx:pt>
          <cx:pt idx="3980">65</cx:pt>
          <cx:pt idx="3981">24</cx:pt>
          <cx:pt idx="3982">46</cx:pt>
          <cx:pt idx="3983">44</cx:pt>
          <cx:pt idx="3984">38</cx:pt>
          <cx:pt idx="3985">24</cx:pt>
          <cx:pt idx="3986">38</cx:pt>
          <cx:pt idx="3987">37</cx:pt>
          <cx:pt idx="3988">32</cx:pt>
          <cx:pt idx="3989">30</cx:pt>
          <cx:pt idx="3990">32</cx:pt>
          <cx:pt idx="3991">59</cx:pt>
          <cx:pt idx="3992">38</cx:pt>
          <cx:pt idx="3993">40</cx:pt>
          <cx:pt idx="3994">80</cx:pt>
          <cx:pt idx="3995">33</cx:pt>
          <cx:pt idx="3996">30</cx:pt>
          <cx:pt idx="3997">39</cx:pt>
          <cx:pt idx="3998">60</cx:pt>
          <cx:pt idx="3999">19</cx:pt>
          <cx:pt idx="4000">38</cx:pt>
          <cx:pt idx="4001">53</cx:pt>
          <cx:pt idx="4002">29</cx:pt>
          <cx:pt idx="4003">26</cx:pt>
          <cx:pt idx="4004">41</cx:pt>
          <cx:pt idx="4005">59</cx:pt>
          <cx:pt idx="4006">37</cx:pt>
          <cx:pt idx="4007">43</cx:pt>
          <cx:pt idx="4008">45</cx:pt>
          <cx:pt idx="4009">39</cx:pt>
          <cx:pt idx="4010">66</cx:pt>
          <cx:pt idx="4011">33</cx:pt>
          <cx:pt idx="4012">46</cx:pt>
          <cx:pt idx="4013">57</cx:pt>
          <cx:pt idx="4014">51</cx:pt>
          <cx:pt idx="4015">32</cx:pt>
          <cx:pt idx="4016">40</cx:pt>
          <cx:pt idx="4017">46</cx:pt>
          <cx:pt idx="4018">32</cx:pt>
          <cx:pt idx="4019">31</cx:pt>
          <cx:pt idx="4020">42</cx:pt>
          <cx:pt idx="4021">48</cx:pt>
          <cx:pt idx="4022">44</cx:pt>
          <cx:pt idx="4023">38</cx:pt>
          <cx:pt idx="4024">20</cx:pt>
          <cx:pt idx="4025">63</cx:pt>
          <cx:pt idx="4026">56</cx:pt>
          <cx:pt idx="4027">39</cx:pt>
          <cx:pt idx="4028">41</cx:pt>
          <cx:pt idx="4029">27</cx:pt>
          <cx:pt idx="4030">42</cx:pt>
          <cx:pt idx="4031">37</cx:pt>
          <cx:pt idx="4032">38</cx:pt>
          <cx:pt idx="4033">48</cx:pt>
          <cx:pt idx="4034">42</cx:pt>
          <cx:pt idx="4035">38</cx:pt>
          <cx:pt idx="4036">42</cx:pt>
          <cx:pt idx="4037">52</cx:pt>
          <cx:pt idx="4038">31</cx:pt>
          <cx:pt idx="4039">27</cx:pt>
          <cx:pt idx="4040">37</cx:pt>
          <cx:pt idx="4041">36</cx:pt>
          <cx:pt idx="4042">38</cx:pt>
          <cx:pt idx="4043">31</cx:pt>
          <cx:pt idx="4044">32</cx:pt>
          <cx:pt idx="4045">36</cx:pt>
          <cx:pt idx="4046">37</cx:pt>
          <cx:pt idx="4047">21</cx:pt>
          <cx:pt idx="4048">63</cx:pt>
          <cx:pt idx="4049">33</cx:pt>
          <cx:pt idx="4050">41</cx:pt>
          <cx:pt idx="4051">63</cx:pt>
          <cx:pt idx="4052">41</cx:pt>
          <cx:pt idx="4053">51</cx:pt>
          <cx:pt idx="4054">56</cx:pt>
          <cx:pt idx="4055">60</cx:pt>
          <cx:pt idx="4056">28</cx:pt>
          <cx:pt idx="4057">26</cx:pt>
          <cx:pt idx="4058">39</cx:pt>
          <cx:pt idx="4059">37</cx:pt>
          <cx:pt idx="4060">29</cx:pt>
          <cx:pt idx="4061">31</cx:pt>
          <cx:pt idx="4062">45</cx:pt>
          <cx:pt idx="4063">58</cx:pt>
          <cx:pt idx="4064">39</cx:pt>
          <cx:pt idx="4065">30</cx:pt>
          <cx:pt idx="4066">44</cx:pt>
          <cx:pt idx="4067">32</cx:pt>
          <cx:pt idx="4068">23</cx:pt>
          <cx:pt idx="4069">34</cx:pt>
          <cx:pt idx="4070">48</cx:pt>
          <cx:pt idx="4071">54</cx:pt>
          <cx:pt idx="4072">38</cx:pt>
          <cx:pt idx="4073">30</cx:pt>
          <cx:pt idx="4074">35</cx:pt>
          <cx:pt idx="4075">43</cx:pt>
          <cx:pt idx="4076">50</cx:pt>
          <cx:pt idx="4077">33</cx:pt>
          <cx:pt idx="4078">47</cx:pt>
          <cx:pt idx="4079">31</cx:pt>
          <cx:pt idx="4080">37</cx:pt>
          <cx:pt idx="4081">33</cx:pt>
          <cx:pt idx="4082">29</cx:pt>
          <cx:pt idx="4083">45</cx:pt>
          <cx:pt idx="4084">39</cx:pt>
          <cx:pt idx="4085">34</cx:pt>
          <cx:pt idx="4086">31</cx:pt>
          <cx:pt idx="4087">60</cx:pt>
          <cx:pt idx="4088">40</cx:pt>
          <cx:pt idx="4089">47</cx:pt>
          <cx:pt idx="4090">37</cx:pt>
          <cx:pt idx="4091">39</cx:pt>
          <cx:pt idx="4092">40</cx:pt>
          <cx:pt idx="4093">48</cx:pt>
          <cx:pt idx="4094">29</cx:pt>
          <cx:pt idx="4095">62</cx:pt>
          <cx:pt idx="4096">34</cx:pt>
          <cx:pt idx="4097">26</cx:pt>
          <cx:pt idx="4098">32</cx:pt>
          <cx:pt idx="4099">34</cx:pt>
          <cx:pt idx="4100">37</cx:pt>
          <cx:pt idx="4101">57</cx:pt>
          <cx:pt idx="4102">33</cx:pt>
          <cx:pt idx="4103">41</cx:pt>
          <cx:pt idx="4104">55</cx:pt>
          <cx:pt idx="4105">28</cx:pt>
          <cx:pt idx="4106">34</cx:pt>
          <cx:pt idx="4107">40</cx:pt>
          <cx:pt idx="4108">39</cx:pt>
          <cx:pt idx="4109">28</cx:pt>
          <cx:pt idx="4110">40</cx:pt>
          <cx:pt idx="4111">40</cx:pt>
          <cx:pt idx="4112">30</cx:pt>
          <cx:pt idx="4113">33</cx:pt>
          <cx:pt idx="4114">54</cx:pt>
          <cx:pt idx="4115">23</cx:pt>
          <cx:pt idx="4116">31</cx:pt>
          <cx:pt idx="4117">37</cx:pt>
          <cx:pt idx="4118">28</cx:pt>
          <cx:pt idx="4119">36</cx:pt>
          <cx:pt idx="4120">21</cx:pt>
          <cx:pt idx="4121">42</cx:pt>
          <cx:pt idx="4122">60</cx:pt>
          <cx:pt idx="4123">38</cx:pt>
          <cx:pt idx="4124">26</cx:pt>
          <cx:pt idx="4125">49</cx:pt>
          <cx:pt idx="4126">32</cx:pt>
          <cx:pt idx="4127">52</cx:pt>
          <cx:pt idx="4128">37</cx:pt>
          <cx:pt idx="4129">48</cx:pt>
          <cx:pt idx="4130">39</cx:pt>
          <cx:pt idx="4131">47</cx:pt>
          <cx:pt idx="4132">28</cx:pt>
          <cx:pt idx="4133">33</cx:pt>
          <cx:pt idx="4134">43</cx:pt>
          <cx:pt idx="4135">29</cx:pt>
          <cx:pt idx="4136">44</cx:pt>
          <cx:pt idx="4137">51</cx:pt>
          <cx:pt idx="4138">32</cx:pt>
          <cx:pt idx="4139">40</cx:pt>
          <cx:pt idx="4140">33</cx:pt>
          <cx:pt idx="4141">39</cx:pt>
          <cx:pt idx="4142">63</cx:pt>
          <cx:pt idx="4143">45</cx:pt>
          <cx:pt idx="4144">44</cx:pt>
          <cx:pt idx="4145">33</cx:pt>
          <cx:pt idx="4146">24</cx:pt>
          <cx:pt idx="4147">66</cx:pt>
          <cx:pt idx="4148">32</cx:pt>
          <cx:pt idx="4149">39</cx:pt>
          <cx:pt idx="4150">33</cx:pt>
          <cx:pt idx="4151">44</cx:pt>
          <cx:pt idx="4152">31</cx:pt>
          <cx:pt idx="4153">53</cx:pt>
          <cx:pt idx="4154">34</cx:pt>
          <cx:pt idx="4155">41</cx:pt>
          <cx:pt idx="4156">43</cx:pt>
          <cx:pt idx="4157">62</cx:pt>
          <cx:pt idx="4158">38</cx:pt>
          <cx:pt idx="4159">29</cx:pt>
          <cx:pt idx="4160">37</cx:pt>
          <cx:pt idx="4161">43</cx:pt>
          <cx:pt idx="4162">74</cx:pt>
          <cx:pt idx="4163">35</cx:pt>
          <cx:pt idx="4164">34</cx:pt>
          <cx:pt idx="4165">60</cx:pt>
          <cx:pt idx="4166">45</cx:pt>
          <cx:pt idx="4167">34</cx:pt>
          <cx:pt idx="4168">37</cx:pt>
          <cx:pt idx="4169">42</cx:pt>
          <cx:pt idx="4170">69</cx:pt>
          <cx:pt idx="4171">27</cx:pt>
          <cx:pt idx="4172">35</cx:pt>
          <cx:pt idx="4173">29</cx:pt>
          <cx:pt idx="4174">51</cx:pt>
          <cx:pt idx="4175">43</cx:pt>
          <cx:pt idx="4176">39</cx:pt>
          <cx:pt idx="4177">32</cx:pt>
          <cx:pt idx="4178">32</cx:pt>
          <cx:pt idx="4179">33</cx:pt>
          <cx:pt idx="4180">36</cx:pt>
          <cx:pt idx="4181">26</cx:pt>
          <cx:pt idx="4182">52</cx:pt>
          <cx:pt idx="4183">26</cx:pt>
          <cx:pt idx="4184">59</cx:pt>
          <cx:pt idx="4185">35</cx:pt>
          <cx:pt idx="4186">29</cx:pt>
          <cx:pt idx="4187">32</cx:pt>
          <cx:pt idx="4188">47</cx:pt>
          <cx:pt idx="4189">32</cx:pt>
          <cx:pt idx="4190">31</cx:pt>
          <cx:pt idx="4191">36</cx:pt>
          <cx:pt idx="4192">60</cx:pt>
          <cx:pt idx="4193">45</cx:pt>
          <cx:pt idx="4194">54</cx:pt>
          <cx:pt idx="4195">47</cx:pt>
          <cx:pt idx="4196">57</cx:pt>
          <cx:pt idx="4197">58</cx:pt>
          <cx:pt idx="4198">35</cx:pt>
          <cx:pt idx="4199">39</cx:pt>
          <cx:pt idx="4200">43</cx:pt>
          <cx:pt idx="4201">46</cx:pt>
          <cx:pt idx="4202">30</cx:pt>
          <cx:pt idx="4203">52</cx:pt>
          <cx:pt idx="4204">27</cx:pt>
          <cx:pt idx="4205">38</cx:pt>
          <cx:pt idx="4206">47</cx:pt>
          <cx:pt idx="4207">37</cx:pt>
          <cx:pt idx="4208">44</cx:pt>
          <cx:pt idx="4209">55</cx:pt>
          <cx:pt idx="4210">28</cx:pt>
          <cx:pt idx="4211">47</cx:pt>
          <cx:pt idx="4212">25</cx:pt>
          <cx:pt idx="4213">34</cx:pt>
          <cx:pt idx="4214">26</cx:pt>
          <cx:pt idx="4215">53</cx:pt>
          <cx:pt idx="4216">56</cx:pt>
          <cx:pt idx="4217">35</cx:pt>
          <cx:pt idx="4218">19</cx:pt>
          <cx:pt idx="4219">25</cx:pt>
          <cx:pt idx="4220">45</cx:pt>
          <cx:pt idx="4221">23</cx:pt>
          <cx:pt idx="4222">40</cx:pt>
          <cx:pt idx="4223">51</cx:pt>
          <cx:pt idx="4224">47</cx:pt>
          <cx:pt idx="4225">36</cx:pt>
          <cx:pt idx="4226">36</cx:pt>
          <cx:pt idx="4227">36</cx:pt>
          <cx:pt idx="4228">37</cx:pt>
          <cx:pt idx="4229">34</cx:pt>
          <cx:pt idx="4230">41</cx:pt>
          <cx:pt idx="4231">36</cx:pt>
          <cx:pt idx="4232">47</cx:pt>
          <cx:pt idx="4233">32</cx:pt>
          <cx:pt idx="4234">42</cx:pt>
          <cx:pt idx="4235">29</cx:pt>
          <cx:pt idx="4236">35</cx:pt>
          <cx:pt idx="4237">29</cx:pt>
          <cx:pt idx="4238">39</cx:pt>
          <cx:pt idx="4239">39</cx:pt>
          <cx:pt idx="4240">45</cx:pt>
          <cx:pt idx="4241">63</cx:pt>
          <cx:pt idx="4242">50</cx:pt>
          <cx:pt idx="4243">26</cx:pt>
          <cx:pt idx="4244">64</cx:pt>
          <cx:pt idx="4245">34</cx:pt>
          <cx:pt idx="4246">30</cx:pt>
          <cx:pt idx="4247">54</cx:pt>
          <cx:pt idx="4248">26</cx:pt>
          <cx:pt idx="4249">44</cx:pt>
          <cx:pt idx="4250">38</cx:pt>
          <cx:pt idx="4251">35</cx:pt>
          <cx:pt idx="4252">33</cx:pt>
          <cx:pt idx="4253">29</cx:pt>
          <cx:pt idx="4254">27</cx:pt>
          <cx:pt idx="4255">29</cx:pt>
          <cx:pt idx="4256">76</cx:pt>
          <cx:pt idx="4257">29</cx:pt>
          <cx:pt idx="4258">35</cx:pt>
          <cx:pt idx="4259">37</cx:pt>
          <cx:pt idx="4260">40</cx:pt>
          <cx:pt idx="4261">46</cx:pt>
          <cx:pt idx="4262">41</cx:pt>
          <cx:pt idx="4263">24</cx:pt>
          <cx:pt idx="4264">56</cx:pt>
          <cx:pt idx="4265">32</cx:pt>
          <cx:pt idx="4266">35</cx:pt>
          <cx:pt idx="4267">41</cx:pt>
          <cx:pt idx="4268">46</cx:pt>
          <cx:pt idx="4269">44</cx:pt>
          <cx:pt idx="4270">57</cx:pt>
          <cx:pt idx="4271">33</cx:pt>
          <cx:pt idx="4272">34</cx:pt>
          <cx:pt idx="4273">75</cx:pt>
          <cx:pt idx="4274">42</cx:pt>
          <cx:pt idx="4275">32</cx:pt>
          <cx:pt idx="4276">32</cx:pt>
          <cx:pt idx="4277">51</cx:pt>
          <cx:pt idx="4278">30</cx:pt>
          <cx:pt idx="4279">33</cx:pt>
          <cx:pt idx="4280">62</cx:pt>
          <cx:pt idx="4281">41</cx:pt>
          <cx:pt idx="4282">53</cx:pt>
          <cx:pt idx="4283">35</cx:pt>
          <cx:pt idx="4284">42</cx:pt>
          <cx:pt idx="4285">40</cx:pt>
          <cx:pt idx="4286">42</cx:pt>
          <cx:pt idx="4287">53</cx:pt>
          <cx:pt idx="4288">31</cx:pt>
          <cx:pt idx="4289">37</cx:pt>
          <cx:pt idx="4290">23</cx:pt>
          <cx:pt idx="4291">32</cx:pt>
          <cx:pt idx="4292">46</cx:pt>
          <cx:pt idx="4293">44</cx:pt>
          <cx:pt idx="4294">42</cx:pt>
          <cx:pt idx="4295">34</cx:pt>
          <cx:pt idx="4296">40</cx:pt>
          <cx:pt idx="4297">68</cx:pt>
          <cx:pt idx="4298">38</cx:pt>
          <cx:pt idx="4299">30</cx:pt>
          <cx:pt idx="4300">28</cx:pt>
          <cx:pt idx="4301">32</cx:pt>
          <cx:pt idx="4302">44</cx:pt>
          <cx:pt idx="4303">56</cx:pt>
          <cx:pt idx="4304">50</cx:pt>
          <cx:pt idx="4305">31</cx:pt>
          <cx:pt idx="4306">40</cx:pt>
          <cx:pt idx="4307">46</cx:pt>
          <cx:pt idx="4308">40</cx:pt>
          <cx:pt idx="4309">35</cx:pt>
          <cx:pt idx="4310">38</cx:pt>
          <cx:pt idx="4311">52</cx:pt>
          <cx:pt idx="4312">41</cx:pt>
          <cx:pt idx="4313">69</cx:pt>
          <cx:pt idx="4314">34</cx:pt>
          <cx:pt idx="4315">30</cx:pt>
          <cx:pt idx="4316">44</cx:pt>
          <cx:pt idx="4317">28</cx:pt>
          <cx:pt idx="4318">77</cx:pt>
          <cx:pt idx="4319">34</cx:pt>
          <cx:pt idx="4320">36</cx:pt>
          <cx:pt idx="4321">34</cx:pt>
          <cx:pt idx="4322">31</cx:pt>
          <cx:pt idx="4323">43</cx:pt>
          <cx:pt idx="4324">34</cx:pt>
          <cx:pt idx="4325">45</cx:pt>
          <cx:pt idx="4326">27</cx:pt>
          <cx:pt idx="4327">30</cx:pt>
          <cx:pt idx="4328">55</cx:pt>
          <cx:pt idx="4329">60</cx:pt>
          <cx:pt idx="4330">19</cx:pt>
          <cx:pt idx="4331">21</cx:pt>
          <cx:pt idx="4332">31</cx:pt>
          <cx:pt idx="4333">34</cx:pt>
          <cx:pt idx="4334">57</cx:pt>
          <cx:pt idx="4335">64</cx:pt>
          <cx:pt idx="4336">38</cx:pt>
          <cx:pt idx="4337">38</cx:pt>
          <cx:pt idx="4338">25</cx:pt>
          <cx:pt idx="4339">43</cx:pt>
          <cx:pt idx="4340">44</cx:pt>
          <cx:pt idx="4341">35</cx:pt>
          <cx:pt idx="4342">30</cx:pt>
          <cx:pt idx="4343">54</cx:pt>
          <cx:pt idx="4344">26</cx:pt>
          <cx:pt idx="4345">46</cx:pt>
          <cx:pt idx="4346">41</cx:pt>
          <cx:pt idx="4347">24</cx:pt>
          <cx:pt idx="4348">44</cx:pt>
          <cx:pt idx="4349">45</cx:pt>
          <cx:pt idx="4350">36</cx:pt>
          <cx:pt idx="4351">43</cx:pt>
          <cx:pt idx="4352">26</cx:pt>
          <cx:pt idx="4353">31</cx:pt>
          <cx:pt idx="4354">45</cx:pt>
          <cx:pt idx="4355">39</cx:pt>
          <cx:pt idx="4356">42</cx:pt>
          <cx:pt idx="4357">36</cx:pt>
          <cx:pt idx="4358">48</cx:pt>
          <cx:pt idx="4359">44</cx:pt>
          <cx:pt idx="4360">66</cx:pt>
          <cx:pt idx="4361">48</cx:pt>
          <cx:pt idx="4362">22</cx:pt>
          <cx:pt idx="4363">35</cx:pt>
          <cx:pt idx="4364">27</cx:pt>
          <cx:pt idx="4365">40</cx:pt>
          <cx:pt idx="4366">74</cx:pt>
          <cx:pt idx="4367">50</cx:pt>
          <cx:pt idx="4368">33</cx:pt>
          <cx:pt idx="4369">22</cx:pt>
          <cx:pt idx="4370">39</cx:pt>
          <cx:pt idx="4371">35</cx:pt>
          <cx:pt idx="4372">31</cx:pt>
          <cx:pt idx="4373">45</cx:pt>
          <cx:pt idx="4374">41</cx:pt>
          <cx:pt idx="4375">41</cx:pt>
          <cx:pt idx="4376">34</cx:pt>
          <cx:pt idx="4377">37</cx:pt>
          <cx:pt idx="4378">71</cx:pt>
          <cx:pt idx="4379">29</cx:pt>
          <cx:pt idx="4380">59</cx:pt>
          <cx:pt idx="4381">39</cx:pt>
          <cx:pt idx="4382">39</cx:pt>
          <cx:pt idx="4383">42</cx:pt>
          <cx:pt idx="4384">37</cx:pt>
          <cx:pt idx="4385">35</cx:pt>
          <cx:pt idx="4386">42</cx:pt>
          <cx:pt idx="4387">67</cx:pt>
          <cx:pt idx="4388">39</cx:pt>
          <cx:pt idx="4389">30</cx:pt>
          <cx:pt idx="4390">40</cx:pt>
          <cx:pt idx="4391">38</cx:pt>
          <cx:pt idx="4392">51</cx:pt>
          <cx:pt idx="4393">38</cx:pt>
          <cx:pt idx="4394">24</cx:pt>
          <cx:pt idx="4395">20</cx:pt>
          <cx:pt idx="4396">68</cx:pt>
          <cx:pt idx="4397">39</cx:pt>
          <cx:pt idx="4398">39</cx:pt>
          <cx:pt idx="4399">45</cx:pt>
          <cx:pt idx="4400">34</cx:pt>
          <cx:pt idx="4401">38</cx:pt>
          <cx:pt idx="4402">46</cx:pt>
          <cx:pt idx="4403">43</cx:pt>
          <cx:pt idx="4404">43</cx:pt>
          <cx:pt idx="4405">35</cx:pt>
          <cx:pt idx="4406">27</cx:pt>
          <cx:pt idx="4407">31</cx:pt>
          <cx:pt idx="4408">34</cx:pt>
          <cx:pt idx="4409">41</cx:pt>
          <cx:pt idx="4410">42</cx:pt>
          <cx:pt idx="4411">42</cx:pt>
          <cx:pt idx="4412">40</cx:pt>
          <cx:pt idx="4413">39</cx:pt>
          <cx:pt idx="4414">27</cx:pt>
          <cx:pt idx="4415">24</cx:pt>
          <cx:pt idx="4416">42</cx:pt>
          <cx:pt idx="4417">27</cx:pt>
          <cx:pt idx="4418">47</cx:pt>
          <cx:pt idx="4419">32</cx:pt>
          <cx:pt idx="4420">35</cx:pt>
          <cx:pt idx="4421">31</cx:pt>
          <cx:pt idx="4422">28</cx:pt>
          <cx:pt idx="4423">40</cx:pt>
          <cx:pt idx="4424">47</cx:pt>
          <cx:pt idx="4425">28</cx:pt>
          <cx:pt idx="4426">44</cx:pt>
          <cx:pt idx="4427">23</cx:pt>
          <cx:pt idx="4428">35</cx:pt>
          <cx:pt idx="4429">38</cx:pt>
          <cx:pt idx="4430">59</cx:pt>
          <cx:pt idx="4431">42</cx:pt>
          <cx:pt idx="4432">33</cx:pt>
          <cx:pt idx="4433">26</cx:pt>
          <cx:pt idx="4434">46</cx:pt>
          <cx:pt idx="4435">64</cx:pt>
          <cx:pt idx="4436">26</cx:pt>
          <cx:pt idx="4437">24</cx:pt>
          <cx:pt idx="4438">68</cx:pt>
          <cx:pt idx="4439">21</cx:pt>
          <cx:pt idx="4440">32</cx:pt>
          <cx:pt idx="4441">38</cx:pt>
          <cx:pt idx="4442">38</cx:pt>
          <cx:pt idx="4443">32</cx:pt>
          <cx:pt idx="4444">31</cx:pt>
          <cx:pt idx="4445">29</cx:pt>
          <cx:pt idx="4446">37</cx:pt>
          <cx:pt idx="4447">50</cx:pt>
          <cx:pt idx="4448">40</cx:pt>
          <cx:pt idx="4449">36</cx:pt>
          <cx:pt idx="4450">59</cx:pt>
          <cx:pt idx="4451">34</cx:pt>
          <cx:pt idx="4452">49</cx:pt>
          <cx:pt idx="4453">33</cx:pt>
          <cx:pt idx="4454">36</cx:pt>
          <cx:pt idx="4455">31</cx:pt>
          <cx:pt idx="4456">40</cx:pt>
          <cx:pt idx="4457">47</cx:pt>
          <cx:pt idx="4458">37</cx:pt>
          <cx:pt idx="4459">23</cx:pt>
          <cx:pt idx="4460">35</cx:pt>
          <cx:pt idx="4461">28</cx:pt>
          <cx:pt idx="4462">32</cx:pt>
          <cx:pt idx="4463">70</cx:pt>
          <cx:pt idx="4464">41</cx:pt>
          <cx:pt idx="4465">30</cx:pt>
          <cx:pt idx="4466">35</cx:pt>
          <cx:pt idx="4467">31</cx:pt>
          <cx:pt idx="4468">39</cx:pt>
          <cx:pt idx="4469">33</cx:pt>
          <cx:pt idx="4470">53</cx:pt>
          <cx:pt idx="4471">56</cx:pt>
          <cx:pt idx="4472">23</cx:pt>
          <cx:pt idx="4473">29</cx:pt>
          <cx:pt idx="4474">36</cx:pt>
          <cx:pt idx="4475">40</cx:pt>
          <cx:pt idx="4476">33</cx:pt>
          <cx:pt idx="4477">52</cx:pt>
          <cx:pt idx="4478">31</cx:pt>
          <cx:pt idx="4479">47</cx:pt>
          <cx:pt idx="4480">45</cx:pt>
          <cx:pt idx="4481">30</cx:pt>
          <cx:pt idx="4482">42</cx:pt>
          <cx:pt idx="4483">38</cx:pt>
          <cx:pt idx="4484">37</cx:pt>
          <cx:pt idx="4485">34</cx:pt>
          <cx:pt idx="4486">35</cx:pt>
          <cx:pt idx="4487">31</cx:pt>
          <cx:pt idx="4488">44</cx:pt>
          <cx:pt idx="4489">35</cx:pt>
          <cx:pt idx="4490">64</cx:pt>
          <cx:pt idx="4491">61</cx:pt>
          <cx:pt idx="4492">32</cx:pt>
          <cx:pt idx="4493">32</cx:pt>
          <cx:pt idx="4494">31</cx:pt>
          <cx:pt idx="4495">32</cx:pt>
          <cx:pt idx="4496">42</cx:pt>
          <cx:pt idx="4497">47</cx:pt>
          <cx:pt idx="4498">30</cx:pt>
          <cx:pt idx="4499">44</cx:pt>
          <cx:pt idx="4500">32</cx:pt>
          <cx:pt idx="4501">75</cx:pt>
          <cx:pt idx="4502">45</cx:pt>
          <cx:pt idx="4503">33</cx:pt>
          <cx:pt idx="4504">37</cx:pt>
          <cx:pt idx="4505">30</cx:pt>
          <cx:pt idx="4506">66</cx:pt>
          <cx:pt idx="4507">28</cx:pt>
          <cx:pt idx="4508">41</cx:pt>
          <cx:pt idx="4509">35</cx:pt>
          <cx:pt idx="4510">43</cx:pt>
          <cx:pt idx="4511">45</cx:pt>
          <cx:pt idx="4512">51</cx:pt>
          <cx:pt idx="4513">41</cx:pt>
          <cx:pt idx="4514">38</cx:pt>
          <cx:pt idx="4515">30</cx:pt>
          <cx:pt idx="4516">32</cx:pt>
          <cx:pt idx="4517">39</cx:pt>
          <cx:pt idx="4518">29</cx:pt>
          <cx:pt idx="4519">38</cx:pt>
          <cx:pt idx="4520">46</cx:pt>
          <cx:pt idx="4521">27</cx:pt>
          <cx:pt idx="4522">39</cx:pt>
          <cx:pt idx="4523">52</cx:pt>
          <cx:pt idx="4524">38</cx:pt>
          <cx:pt idx="4525">43</cx:pt>
          <cx:pt idx="4526">34</cx:pt>
          <cx:pt idx="4527">38</cx:pt>
          <cx:pt idx="4528">31</cx:pt>
          <cx:pt idx="4529">44</cx:pt>
          <cx:pt idx="4530">43</cx:pt>
          <cx:pt idx="4531">37</cx:pt>
          <cx:pt idx="4532">38</cx:pt>
          <cx:pt idx="4533">39</cx:pt>
          <cx:pt idx="4534">41</cx:pt>
          <cx:pt idx="4535">37</cx:pt>
          <cx:pt idx="4536">55</cx:pt>
          <cx:pt idx="4537">31</cx:pt>
          <cx:pt idx="4538">33</cx:pt>
          <cx:pt idx="4539">37</cx:pt>
          <cx:pt idx="4540">32</cx:pt>
          <cx:pt idx="4541">36</cx:pt>
          <cx:pt idx="4542">28</cx:pt>
          <cx:pt idx="4543">42</cx:pt>
          <cx:pt idx="4544">39</cx:pt>
          <cx:pt idx="4545">36</cx:pt>
          <cx:pt idx="4546">37</cx:pt>
          <cx:pt idx="4547">37</cx:pt>
          <cx:pt idx="4548">58</cx:pt>
          <cx:pt idx="4549">59</cx:pt>
          <cx:pt idx="4550">39</cx:pt>
          <cx:pt idx="4551">46</cx:pt>
          <cx:pt idx="4552">25</cx:pt>
          <cx:pt idx="4553">30</cx:pt>
          <cx:pt idx="4554">39</cx:pt>
          <cx:pt idx="4555">35</cx:pt>
          <cx:pt idx="4556">18</cx:pt>
          <cx:pt idx="4557">37</cx:pt>
          <cx:pt idx="4558">34</cx:pt>
          <cx:pt idx="4559">62</cx:pt>
          <cx:pt idx="4560">36</cx:pt>
          <cx:pt idx="4561">31</cx:pt>
          <cx:pt idx="4562">36</cx:pt>
          <cx:pt idx="4563">64</cx:pt>
          <cx:pt idx="4564">23</cx:pt>
          <cx:pt idx="4565">46</cx:pt>
          <cx:pt idx="4566">40</cx:pt>
          <cx:pt idx="4567">27</cx:pt>
          <cx:pt idx="4568">32</cx:pt>
          <cx:pt idx="4569">33</cx:pt>
          <cx:pt idx="4570">43</cx:pt>
          <cx:pt idx="4571">20</cx:pt>
          <cx:pt idx="4572">30</cx:pt>
          <cx:pt idx="4573">24</cx:pt>
          <cx:pt idx="4574">32</cx:pt>
          <cx:pt idx="4575">29</cx:pt>
          <cx:pt idx="4576">40</cx:pt>
          <cx:pt idx="4577">39</cx:pt>
          <cx:pt idx="4578">38</cx:pt>
          <cx:pt idx="4579">52</cx:pt>
          <cx:pt idx="4580">32</cx:pt>
          <cx:pt idx="4581">47</cx:pt>
          <cx:pt idx="4582">37</cx:pt>
          <cx:pt idx="4583">38</cx:pt>
          <cx:pt idx="4584">39</cx:pt>
          <cx:pt idx="4585">30</cx:pt>
          <cx:pt idx="4586">25</cx:pt>
          <cx:pt idx="4587">34</cx:pt>
          <cx:pt idx="4588">41</cx:pt>
          <cx:pt idx="4589">35</cx:pt>
          <cx:pt idx="4590">78</cx:pt>
          <cx:pt idx="4591">32</cx:pt>
          <cx:pt idx="4592">36</cx:pt>
          <cx:pt idx="4593">44</cx:pt>
          <cx:pt idx="4594">31</cx:pt>
          <cx:pt idx="4595">65</cx:pt>
          <cx:pt idx="4596">38</cx:pt>
          <cx:pt idx="4597">46</cx:pt>
          <cx:pt idx="4598">46</cx:pt>
          <cx:pt idx="4599">38</cx:pt>
          <cx:pt idx="4600">34</cx:pt>
          <cx:pt idx="4601">30</cx:pt>
          <cx:pt idx="4602">35</cx:pt>
          <cx:pt idx="4603">23</cx:pt>
          <cx:pt idx="4604">25</cx:pt>
          <cx:pt idx="4605">34</cx:pt>
          <cx:pt idx="4606">55</cx:pt>
          <cx:pt idx="4607">51</cx:pt>
          <cx:pt idx="4608">42</cx:pt>
          <cx:pt idx="4609">34</cx:pt>
          <cx:pt idx="4610">38</cx:pt>
          <cx:pt idx="4611">48</cx:pt>
          <cx:pt idx="4612">49</cx:pt>
          <cx:pt idx="4613">46</cx:pt>
          <cx:pt idx="4614">34</cx:pt>
          <cx:pt idx="4615">44</cx:pt>
          <cx:pt idx="4616">37</cx:pt>
          <cx:pt idx="4617">24</cx:pt>
          <cx:pt idx="4618">42</cx:pt>
          <cx:pt idx="4619">47</cx:pt>
          <cx:pt idx="4620">33</cx:pt>
          <cx:pt idx="4621">43</cx:pt>
          <cx:pt idx="4622">48</cx:pt>
          <cx:pt idx="4623">24</cx:pt>
          <cx:pt idx="4624">46</cx:pt>
          <cx:pt idx="4625">45</cx:pt>
          <cx:pt idx="4626">32</cx:pt>
          <cx:pt idx="4627">39</cx:pt>
          <cx:pt idx="4628">32</cx:pt>
          <cx:pt idx="4629">49</cx:pt>
          <cx:pt idx="4630">38</cx:pt>
          <cx:pt idx="4631">30</cx:pt>
          <cx:pt idx="4632">43</cx:pt>
          <cx:pt idx="4633">48</cx:pt>
          <cx:pt idx="4634">45</cx:pt>
          <cx:pt idx="4635">33</cx:pt>
          <cx:pt idx="4636">31</cx:pt>
          <cx:pt idx="4637">30</cx:pt>
          <cx:pt idx="4638">50</cx:pt>
          <cx:pt idx="4639">27</cx:pt>
          <cx:pt idx="4640">44</cx:pt>
          <cx:pt idx="4641">34</cx:pt>
          <cx:pt idx="4642">25</cx:pt>
          <cx:pt idx="4643">60</cx:pt>
          <cx:pt idx="4644">74</cx:pt>
          <cx:pt idx="4645">34</cx:pt>
          <cx:pt idx="4646">26</cx:pt>
          <cx:pt idx="4647">28</cx:pt>
          <cx:pt idx="4648">57</cx:pt>
          <cx:pt idx="4649">31</cx:pt>
          <cx:pt idx="4650">33</cx:pt>
          <cx:pt idx="4651">25</cx:pt>
          <cx:pt idx="4652">39</cx:pt>
          <cx:pt idx="4653">51</cx:pt>
          <cx:pt idx="4654">31</cx:pt>
          <cx:pt idx="4655">39</cx:pt>
          <cx:pt idx="4656">38</cx:pt>
          <cx:pt idx="4657">48</cx:pt>
          <cx:pt idx="4658">28</cx:pt>
          <cx:pt idx="4659">50</cx:pt>
          <cx:pt idx="4660">41</cx:pt>
          <cx:pt idx="4661">43</cx:pt>
          <cx:pt idx="4662">58</cx:pt>
          <cx:pt idx="4663">35</cx:pt>
          <cx:pt idx="4664">23</cx:pt>
          <cx:pt idx="4665">35</cx:pt>
          <cx:pt idx="4666">39</cx:pt>
          <cx:pt idx="4667">54</cx:pt>
          <cx:pt idx="4668">31</cx:pt>
          <cx:pt idx="4669">50</cx:pt>
          <cx:pt idx="4670">41</cx:pt>
          <cx:pt idx="4671">45</cx:pt>
          <cx:pt idx="4672">23</cx:pt>
          <cx:pt idx="4673">33</cx:pt>
          <cx:pt idx="4674">41</cx:pt>
          <cx:pt idx="4675">38</cx:pt>
          <cx:pt idx="4676">42</cx:pt>
          <cx:pt idx="4677">48</cx:pt>
          <cx:pt idx="4678">61</cx:pt>
          <cx:pt idx="4679">35</cx:pt>
          <cx:pt idx="4680">48</cx:pt>
          <cx:pt idx="4681">44</cx:pt>
          <cx:pt idx="4682">24</cx:pt>
          <cx:pt idx="4683">38</cx:pt>
          <cx:pt idx="4684">43</cx:pt>
          <cx:pt idx="4685">42</cx:pt>
          <cx:pt idx="4686">53</cx:pt>
          <cx:pt idx="4687">48</cx:pt>
          <cx:pt idx="4688">33</cx:pt>
          <cx:pt idx="4689">45</cx:pt>
          <cx:pt idx="4690">24</cx:pt>
          <cx:pt idx="4691">37</cx:pt>
          <cx:pt idx="4692">30</cx:pt>
          <cx:pt idx="4693">32</cx:pt>
          <cx:pt idx="4694">45</cx:pt>
          <cx:pt idx="4695">37</cx:pt>
          <cx:pt idx="4696">41</cx:pt>
          <cx:pt idx="4697">48</cx:pt>
          <cx:pt idx="4698">62</cx:pt>
          <cx:pt idx="4699">56</cx:pt>
          <cx:pt idx="4700">35</cx:pt>
          <cx:pt idx="4701">27</cx:pt>
          <cx:pt idx="4702">33</cx:pt>
          <cx:pt idx="4703">44</cx:pt>
          <cx:pt idx="4704">35</cx:pt>
          <cx:pt idx="4705">22</cx:pt>
          <cx:pt idx="4706">43</cx:pt>
          <cx:pt idx="4707">27</cx:pt>
          <cx:pt idx="4708">44</cx:pt>
          <cx:pt idx="4709">31</cx:pt>
          <cx:pt idx="4710">40</cx:pt>
          <cx:pt idx="4711">39</cx:pt>
          <cx:pt idx="4712">54</cx:pt>
          <cx:pt idx="4713">35</cx:pt>
          <cx:pt idx="4714">23</cx:pt>
          <cx:pt idx="4715">38</cx:pt>
          <cx:pt idx="4716">18</cx:pt>
          <cx:pt idx="4717">38</cx:pt>
          <cx:pt idx="4718">26</cx:pt>
          <cx:pt idx="4719">35</cx:pt>
          <cx:pt idx="4720">33</cx:pt>
          <cx:pt idx="4721">44</cx:pt>
          <cx:pt idx="4722">32</cx:pt>
          <cx:pt idx="4723">42</cx:pt>
          <cx:pt idx="4724">49</cx:pt>
          <cx:pt idx="4725">43</cx:pt>
          <cx:pt idx="4726">50</cx:pt>
          <cx:pt idx="4727">19</cx:pt>
          <cx:pt idx="4728">40</cx:pt>
          <cx:pt idx="4729">42</cx:pt>
          <cx:pt idx="4730">38</cx:pt>
          <cx:pt idx="4731">35</cx:pt>
          <cx:pt idx="4732">53</cx:pt>
          <cx:pt idx="4733">31</cx:pt>
          <cx:pt idx="4734">54</cx:pt>
          <cx:pt idx="4735">43</cx:pt>
          <cx:pt idx="4736">32</cx:pt>
          <cx:pt idx="4737">36</cx:pt>
          <cx:pt idx="4738">40</cx:pt>
          <cx:pt idx="4739">32</cx:pt>
          <cx:pt idx="4740">30</cx:pt>
          <cx:pt idx="4741">45</cx:pt>
          <cx:pt idx="4742">59</cx:pt>
          <cx:pt idx="4743">57</cx:pt>
          <cx:pt idx="4744">51</cx:pt>
          <cx:pt idx="4745">49</cx:pt>
          <cx:pt idx="4746">32</cx:pt>
          <cx:pt idx="4747">64</cx:pt>
          <cx:pt idx="4748">37</cx:pt>
          <cx:pt idx="4749">29</cx:pt>
          <cx:pt idx="4750">35</cx:pt>
          <cx:pt idx="4751">64</cx:pt>
          <cx:pt idx="4752">54</cx:pt>
          <cx:pt idx="4753">40</cx:pt>
          <cx:pt idx="4754">59</cx:pt>
          <cx:pt idx="4755">37</cx:pt>
          <cx:pt idx="4756">39</cx:pt>
          <cx:pt idx="4757">36</cx:pt>
          <cx:pt idx="4758">48</cx:pt>
          <cx:pt idx="4759">34</cx:pt>
          <cx:pt idx="4760">40</cx:pt>
          <cx:pt idx="4761">32</cx:pt>
          <cx:pt idx="4762">34</cx:pt>
          <cx:pt idx="4763">38</cx:pt>
          <cx:pt idx="4764">36</cx:pt>
          <cx:pt idx="4765">49</cx:pt>
          <cx:pt idx="4766">38</cx:pt>
          <cx:pt idx="4767">39</cx:pt>
          <cx:pt idx="4768">31</cx:pt>
          <cx:pt idx="4769">31</cx:pt>
          <cx:pt idx="4770">19</cx:pt>
          <cx:pt idx="4771">36</cx:pt>
          <cx:pt idx="4772">44</cx:pt>
          <cx:pt idx="4773">35</cx:pt>
          <cx:pt idx="4774">35</cx:pt>
          <cx:pt idx="4775">35</cx:pt>
          <cx:pt idx="4776">37</cx:pt>
          <cx:pt idx="4777">33</cx:pt>
          <cx:pt idx="4778">45</cx:pt>
          <cx:pt idx="4779">40</cx:pt>
          <cx:pt idx="4780">36</cx:pt>
          <cx:pt idx="4781">53</cx:pt>
          <cx:pt idx="4782">53</cx:pt>
          <cx:pt idx="4783">37</cx:pt>
          <cx:pt idx="4784">53</cx:pt>
          <cx:pt idx="4785">22</cx:pt>
          <cx:pt idx="4786">34</cx:pt>
          <cx:pt idx="4787">42</cx:pt>
          <cx:pt idx="4788">44</cx:pt>
          <cx:pt idx="4789">41</cx:pt>
          <cx:pt idx="4790">34</cx:pt>
          <cx:pt idx="4791">35</cx:pt>
          <cx:pt idx="4792">19</cx:pt>
          <cx:pt idx="4793">41</cx:pt>
          <cx:pt idx="4794">39</cx:pt>
          <cx:pt idx="4795">29</cx:pt>
          <cx:pt idx="4796">35</cx:pt>
          <cx:pt idx="4797">32</cx:pt>
          <cx:pt idx="4798">41</cx:pt>
          <cx:pt idx="4799">52</cx:pt>
          <cx:pt idx="4800">39</cx:pt>
          <cx:pt idx="4801">71</cx:pt>
          <cx:pt idx="4802">39</cx:pt>
          <cx:pt idx="4803">41</cx:pt>
          <cx:pt idx="4804">34</cx:pt>
          <cx:pt idx="4805">41</cx:pt>
          <cx:pt idx="4806">33</cx:pt>
          <cx:pt idx="4807">28</cx:pt>
          <cx:pt idx="4808">33</cx:pt>
          <cx:pt idx="4809">37</cx:pt>
          <cx:pt idx="4810">38</cx:pt>
          <cx:pt idx="4811">26</cx:pt>
          <cx:pt idx="4812">31</cx:pt>
          <cx:pt idx="4813">39</cx:pt>
          <cx:pt idx="4814">39</cx:pt>
          <cx:pt idx="4815">77</cx:pt>
          <cx:pt idx="4816">29</cx:pt>
          <cx:pt idx="4817">28</cx:pt>
          <cx:pt idx="4818">36</cx:pt>
          <cx:pt idx="4819">26</cx:pt>
          <cx:pt idx="4820">32</cx:pt>
          <cx:pt idx="4821">33</cx:pt>
          <cx:pt idx="4822">32</cx:pt>
          <cx:pt idx="4823">32</cx:pt>
          <cx:pt idx="4824">35</cx:pt>
          <cx:pt idx="4825">31</cx:pt>
          <cx:pt idx="4826">24</cx:pt>
          <cx:pt idx="4827">52</cx:pt>
          <cx:pt idx="4828">42</cx:pt>
          <cx:pt idx="4829">34</cx:pt>
          <cx:pt idx="4830">30</cx:pt>
          <cx:pt idx="4831">35</cx:pt>
          <cx:pt idx="4832">79</cx:pt>
          <cx:pt idx="4833">32</cx:pt>
          <cx:pt idx="4834">35</cx:pt>
          <cx:pt idx="4835">34</cx:pt>
          <cx:pt idx="4836">26</cx:pt>
          <cx:pt idx="4837">28</cx:pt>
          <cx:pt idx="4838">40</cx:pt>
          <cx:pt idx="4839">53</cx:pt>
          <cx:pt idx="4840">35</cx:pt>
          <cx:pt idx="4841">44</cx:pt>
          <cx:pt idx="4842">56</cx:pt>
          <cx:pt idx="4843">29</cx:pt>
          <cx:pt idx="4844">36</cx:pt>
          <cx:pt idx="4845">36</cx:pt>
          <cx:pt idx="4846">36</cx:pt>
          <cx:pt idx="4847">23</cx:pt>
          <cx:pt idx="4848">42</cx:pt>
          <cx:pt idx="4849">70</cx:pt>
          <cx:pt idx="4850">27</cx:pt>
          <cx:pt idx="4851">48</cx:pt>
          <cx:pt idx="4852">35</cx:pt>
          <cx:pt idx="4853">41</cx:pt>
          <cx:pt idx="4854">23</cx:pt>
          <cx:pt idx="4855">33</cx:pt>
          <cx:pt idx="4856">44</cx:pt>
          <cx:pt idx="4857">27</cx:pt>
          <cx:pt idx="4858">41</cx:pt>
          <cx:pt idx="4859">22</cx:pt>
          <cx:pt idx="4860">36</cx:pt>
          <cx:pt idx="4861">22</cx:pt>
          <cx:pt idx="4862">55</cx:pt>
          <cx:pt idx="4863">33</cx:pt>
          <cx:pt idx="4864">54</cx:pt>
          <cx:pt idx="4865">29</cx:pt>
          <cx:pt idx="4866">37</cx:pt>
          <cx:pt idx="4867">34</cx:pt>
          <cx:pt idx="4868">37</cx:pt>
          <cx:pt idx="4869">50</cx:pt>
          <cx:pt idx="4870">43</cx:pt>
          <cx:pt idx="4871">40</cx:pt>
          <cx:pt idx="4872">32</cx:pt>
          <cx:pt idx="4873">37</cx:pt>
          <cx:pt idx="4874">43</cx:pt>
          <cx:pt idx="4875">33</cx:pt>
          <cx:pt idx="4876">27</cx:pt>
          <cx:pt idx="4877">44</cx:pt>
          <cx:pt idx="4878">29</cx:pt>
          <cx:pt idx="4879">44</cx:pt>
          <cx:pt idx="4880">33</cx:pt>
          <cx:pt idx="4881">31</cx:pt>
          <cx:pt idx="4882">36</cx:pt>
          <cx:pt idx="4883">43</cx:pt>
          <cx:pt idx="4884">49</cx:pt>
          <cx:pt idx="4885">41</cx:pt>
          <cx:pt idx="4886">53</cx:pt>
          <cx:pt idx="4887">37</cx:pt>
          <cx:pt idx="4888">49</cx:pt>
          <cx:pt idx="4889">41</cx:pt>
          <cx:pt idx="4890">34</cx:pt>
          <cx:pt idx="4891">34</cx:pt>
          <cx:pt idx="4892">51</cx:pt>
          <cx:pt idx="4893">29</cx:pt>
          <cx:pt idx="4894">32</cx:pt>
          <cx:pt idx="4895">31</cx:pt>
          <cx:pt idx="4896">41</cx:pt>
          <cx:pt idx="4897">40</cx:pt>
          <cx:pt idx="4898">40</cx:pt>
          <cx:pt idx="4899">32</cx:pt>
          <cx:pt idx="4900">41</cx:pt>
          <cx:pt idx="4901">59</cx:pt>
          <cx:pt idx="4902">30</cx:pt>
          <cx:pt idx="4903">42</cx:pt>
          <cx:pt idx="4904">44</cx:pt>
          <cx:pt idx="4905">30</cx:pt>
          <cx:pt idx="4906">33</cx:pt>
          <cx:pt idx="4907">34</cx:pt>
          <cx:pt idx="4908">48</cx:pt>
          <cx:pt idx="4909">29</cx:pt>
          <cx:pt idx="4910">36</cx:pt>
          <cx:pt idx="4911">37</cx:pt>
          <cx:pt idx="4912">60</cx:pt>
          <cx:pt idx="4913">51</cx:pt>
          <cx:pt idx="4914">47</cx:pt>
          <cx:pt idx="4915">45</cx:pt>
          <cx:pt idx="4916">39</cx:pt>
          <cx:pt idx="4917">32</cx:pt>
          <cx:pt idx="4918">36</cx:pt>
          <cx:pt idx="4919">50</cx:pt>
          <cx:pt idx="4920">33</cx:pt>
          <cx:pt idx="4921">33</cx:pt>
          <cx:pt idx="4922">26</cx:pt>
          <cx:pt idx="4923">34</cx:pt>
          <cx:pt idx="4924">36</cx:pt>
          <cx:pt idx="4925">58</cx:pt>
          <cx:pt idx="4926">36</cx:pt>
          <cx:pt idx="4927">40</cx:pt>
          <cx:pt idx="4928">39</cx:pt>
          <cx:pt idx="4929">34</cx:pt>
          <cx:pt idx="4930">30</cx:pt>
          <cx:pt idx="4931">81</cx:pt>
          <cx:pt idx="4932">29</cx:pt>
          <cx:pt idx="4933">31</cx:pt>
          <cx:pt idx="4934">54</cx:pt>
          <cx:pt idx="4935">43</cx:pt>
          <cx:pt idx="4936">24</cx:pt>
          <cx:pt idx="4937">36</cx:pt>
          <cx:pt idx="4938">34</cx:pt>
          <cx:pt idx="4939">37</cx:pt>
          <cx:pt idx="4940">38</cx:pt>
          <cx:pt idx="4941">43</cx:pt>
          <cx:pt idx="4942">36</cx:pt>
          <cx:pt idx="4943">43</cx:pt>
          <cx:pt idx="4944">53</cx:pt>
          <cx:pt idx="4945">31</cx:pt>
          <cx:pt idx="4946">47</cx:pt>
          <cx:pt idx="4947">62</cx:pt>
          <cx:pt idx="4948">39</cx:pt>
          <cx:pt idx="4949">36</cx:pt>
          <cx:pt idx="4950">45</cx:pt>
          <cx:pt idx="4951">20</cx:pt>
          <cx:pt idx="4952">58</cx:pt>
          <cx:pt idx="4953">34</cx:pt>
          <cx:pt idx="4954">42</cx:pt>
          <cx:pt idx="4955">33</cx:pt>
          <cx:pt idx="4956">33</cx:pt>
          <cx:pt idx="4957">39</cx:pt>
          <cx:pt idx="4958">37</cx:pt>
          <cx:pt idx="4959">46</cx:pt>
          <cx:pt idx="4960">42</cx:pt>
          <cx:pt idx="4961">45</cx:pt>
          <cx:pt idx="4962">42</cx:pt>
          <cx:pt idx="4963">40</cx:pt>
          <cx:pt idx="4964">41</cx:pt>
          <cx:pt idx="4965">36</cx:pt>
          <cx:pt idx="4966">64</cx:pt>
          <cx:pt idx="4967">40</cx:pt>
          <cx:pt idx="4968">41</cx:pt>
          <cx:pt idx="4969">35</cx:pt>
          <cx:pt idx="4970">38</cx:pt>
          <cx:pt idx="4971">30</cx:pt>
          <cx:pt idx="4972">41</cx:pt>
          <cx:pt idx="4973">24</cx:pt>
          <cx:pt idx="4974">55</cx:pt>
          <cx:pt idx="4975">39</cx:pt>
          <cx:pt idx="4976">25</cx:pt>
          <cx:pt idx="4977">35</cx:pt>
          <cx:pt idx="4978">35</cx:pt>
          <cx:pt idx="4979">45</cx:pt>
          <cx:pt idx="4980">38</cx:pt>
          <cx:pt idx="4981">23</cx:pt>
          <cx:pt idx="4982">30</cx:pt>
          <cx:pt idx="4983">30</cx:pt>
          <cx:pt idx="4984">31</cx:pt>
          <cx:pt idx="4985">26</cx:pt>
          <cx:pt idx="4986">36</cx:pt>
          <cx:pt idx="4987">35</cx:pt>
          <cx:pt idx="4988">47</cx:pt>
          <cx:pt idx="4989">40</cx:pt>
          <cx:pt idx="4990">33</cx:pt>
          <cx:pt idx="4991">33</cx:pt>
          <cx:pt idx="4992">62</cx:pt>
          <cx:pt idx="4993">44</cx:pt>
          <cx:pt idx="4994">52</cx:pt>
          <cx:pt idx="4995">36</cx:pt>
          <cx:pt idx="4996">44</cx:pt>
          <cx:pt idx="4997">43</cx:pt>
          <cx:pt idx="4998">40</cx:pt>
          <cx:pt idx="4999">38</cx:pt>
          <cx:pt idx="5000">68</cx:pt>
          <cx:pt idx="5001">35</cx:pt>
          <cx:pt idx="5002">43</cx:pt>
          <cx:pt idx="5003">36</cx:pt>
          <cx:pt idx="5004">57</cx:pt>
          <cx:pt idx="5005">48</cx:pt>
          <cx:pt idx="5006">37</cx:pt>
          <cx:pt idx="5007">46</cx:pt>
          <cx:pt idx="5008">36</cx:pt>
          <cx:pt idx="5009">33</cx:pt>
          <cx:pt idx="5010">49</cx:pt>
          <cx:pt idx="5011">47</cx:pt>
          <cx:pt idx="5012">40</cx:pt>
          <cx:pt idx="5013">40</cx:pt>
          <cx:pt idx="5014">35</cx:pt>
          <cx:pt idx="5015">50</cx:pt>
          <cx:pt idx="5016">29</cx:pt>
          <cx:pt idx="5017">34</cx:pt>
          <cx:pt idx="5018">51</cx:pt>
          <cx:pt idx="5019">53</cx:pt>
          <cx:pt idx="5020">68</cx:pt>
          <cx:pt idx="5021">29</cx:pt>
          <cx:pt idx="5022">45</cx:pt>
          <cx:pt idx="5023">40</cx:pt>
          <cx:pt idx="5024">44</cx:pt>
          <cx:pt idx="5025">37</cx:pt>
          <cx:pt idx="5026">44</cx:pt>
          <cx:pt idx="5027">37</cx:pt>
          <cx:pt idx="5028">38</cx:pt>
          <cx:pt idx="5029">38</cx:pt>
          <cx:pt idx="5030">33</cx:pt>
          <cx:pt idx="5031">34</cx:pt>
          <cx:pt idx="5032">46</cx:pt>
          <cx:pt idx="5033">61</cx:pt>
          <cx:pt idx="5034">29</cx:pt>
          <cx:pt idx="5035">34</cx:pt>
          <cx:pt idx="5036">59</cx:pt>
          <cx:pt idx="5037">38</cx:pt>
          <cx:pt idx="5038">63</cx:pt>
          <cx:pt idx="5039">38</cx:pt>
          <cx:pt idx="5040">50</cx:pt>
          <cx:pt idx="5041">29</cx:pt>
          <cx:pt idx="5042">33</cx:pt>
          <cx:pt idx="5043">44</cx:pt>
          <cx:pt idx="5044">30</cx:pt>
          <cx:pt idx="5045">29</cx:pt>
          <cx:pt idx="5046">25</cx:pt>
          <cx:pt idx="5047">26</cx:pt>
          <cx:pt idx="5048">42</cx:pt>
          <cx:pt idx="5049">38</cx:pt>
          <cx:pt idx="5050">32</cx:pt>
          <cx:pt idx="5051">36</cx:pt>
          <cx:pt idx="5052">38</cx:pt>
          <cx:pt idx="5053">28</cx:pt>
          <cx:pt idx="5054">36</cx:pt>
          <cx:pt idx="5055">31</cx:pt>
          <cx:pt idx="5056">23</cx:pt>
          <cx:pt idx="5057">46</cx:pt>
          <cx:pt idx="5058">37</cx:pt>
          <cx:pt idx="5059">29</cx:pt>
          <cx:pt idx="5060">35</cx:pt>
          <cx:pt idx="5061">42</cx:pt>
          <cx:pt idx="5062">41</cx:pt>
          <cx:pt idx="5063">41</cx:pt>
          <cx:pt idx="5064">47</cx:pt>
          <cx:pt idx="5065">27</cx:pt>
          <cx:pt idx="5066">26</cx:pt>
          <cx:pt idx="5067">45</cx:pt>
          <cx:pt idx="5068">79</cx:pt>
          <cx:pt idx="5069">29</cx:pt>
          <cx:pt idx="5070">42</cx:pt>
          <cx:pt idx="5071">35</cx:pt>
          <cx:pt idx="5072">29</cx:pt>
          <cx:pt idx="5073">34</cx:pt>
          <cx:pt idx="5074">38</cx:pt>
          <cx:pt idx="5075">25</cx:pt>
          <cx:pt idx="5076">37</cx:pt>
          <cx:pt idx="5077">34</cx:pt>
          <cx:pt idx="5078">35</cx:pt>
          <cx:pt idx="5079">37</cx:pt>
          <cx:pt idx="5080">29</cx:pt>
          <cx:pt idx="5081">31</cx:pt>
          <cx:pt idx="5082">41</cx:pt>
          <cx:pt idx="5083">38</cx:pt>
          <cx:pt idx="5084">49</cx:pt>
          <cx:pt idx="5085">49</cx:pt>
          <cx:pt idx="5086">50</cx:pt>
          <cx:pt idx="5087">43</cx:pt>
          <cx:pt idx="5088">42</cx:pt>
          <cx:pt idx="5089">45</cx:pt>
          <cx:pt idx="5090">30</cx:pt>
          <cx:pt idx="5091">43</cx:pt>
          <cx:pt idx="5092">39</cx:pt>
          <cx:pt idx="5093">55</cx:pt>
          <cx:pt idx="5094">37</cx:pt>
          <cx:pt idx="5095">46</cx:pt>
          <cx:pt idx="5096">29</cx:pt>
          <cx:pt idx="5097">20</cx:pt>
          <cx:pt idx="5098">29</cx:pt>
          <cx:pt idx="5099">45</cx:pt>
          <cx:pt idx="5100">26</cx:pt>
          <cx:pt idx="5101">58</cx:pt>
          <cx:pt idx="5102">20</cx:pt>
          <cx:pt idx="5103">58</cx:pt>
          <cx:pt idx="5104">44</cx:pt>
          <cx:pt idx="5105">51</cx:pt>
          <cx:pt idx="5106">32</cx:pt>
          <cx:pt idx="5107">37</cx:pt>
          <cx:pt idx="5108">55</cx:pt>
          <cx:pt idx="5109">28</cx:pt>
          <cx:pt idx="5110">33</cx:pt>
          <cx:pt idx="5111">26</cx:pt>
          <cx:pt idx="5112">28</cx:pt>
          <cx:pt idx="5113">47</cx:pt>
          <cx:pt idx="5114">60</cx:pt>
          <cx:pt idx="5115">49</cx:pt>
          <cx:pt idx="5116">38</cx:pt>
          <cx:pt idx="5117">31</cx:pt>
          <cx:pt idx="5118">40</cx:pt>
          <cx:pt idx="5119">37</cx:pt>
          <cx:pt idx="5120">26</cx:pt>
          <cx:pt idx="5121">35</cx:pt>
          <cx:pt idx="5122">27</cx:pt>
          <cx:pt idx="5123">29</cx:pt>
          <cx:pt idx="5124">46</cx:pt>
          <cx:pt idx="5125">54</cx:pt>
          <cx:pt idx="5126">54</cx:pt>
          <cx:pt idx="5127">38</cx:pt>
          <cx:pt idx="5128">38</cx:pt>
          <cx:pt idx="5129">42</cx:pt>
          <cx:pt idx="5130">38</cx:pt>
          <cx:pt idx="5131">40</cx:pt>
          <cx:pt idx="5132">66</cx:pt>
          <cx:pt idx="5133">37</cx:pt>
          <cx:pt idx="5134">55</cx:pt>
          <cx:pt idx="5135">40</cx:pt>
          <cx:pt idx="5136">64</cx:pt>
          <cx:pt idx="5137">51</cx:pt>
          <cx:pt idx="5138">34</cx:pt>
          <cx:pt idx="5139">47</cx:pt>
          <cx:pt idx="5140">29</cx:pt>
          <cx:pt idx="5141">32</cx:pt>
          <cx:pt idx="5142">48</cx:pt>
          <cx:pt idx="5143">31</cx:pt>
          <cx:pt idx="5144">25</cx:pt>
          <cx:pt idx="5145">38</cx:pt>
          <cx:pt idx="5146">32</cx:pt>
          <cx:pt idx="5147">38</cx:pt>
          <cx:pt idx="5148">70</cx:pt>
          <cx:pt idx="5149">49</cx:pt>
          <cx:pt idx="5150">37</cx:pt>
          <cx:pt idx="5151">35</cx:pt>
          <cx:pt idx="5152">36</cx:pt>
          <cx:pt idx="5153">29</cx:pt>
          <cx:pt idx="5154">42</cx:pt>
          <cx:pt idx="5155">42</cx:pt>
          <cx:pt idx="5156">33</cx:pt>
          <cx:pt idx="5157">50</cx:pt>
          <cx:pt idx="5158">55</cx:pt>
          <cx:pt idx="5159">69</cx:pt>
          <cx:pt idx="5160">44</cx:pt>
          <cx:pt idx="5161">46</cx:pt>
          <cx:pt idx="5162">31</cx:pt>
          <cx:pt idx="5163">36</cx:pt>
          <cx:pt idx="5164">36</cx:pt>
          <cx:pt idx="5165">33</cx:pt>
          <cx:pt idx="5166">43</cx:pt>
          <cx:pt idx="5167">29</cx:pt>
          <cx:pt idx="5168">30</cx:pt>
          <cx:pt idx="5169">31</cx:pt>
          <cx:pt idx="5170">31</cx:pt>
          <cx:pt idx="5171">39</cx:pt>
          <cx:pt idx="5172">37</cx:pt>
          <cx:pt idx="5173">38</cx:pt>
          <cx:pt idx="5174">34</cx:pt>
          <cx:pt idx="5175">29</cx:pt>
          <cx:pt idx="5176">28</cx:pt>
          <cx:pt idx="5177">27</cx:pt>
          <cx:pt idx="5178">22</cx:pt>
          <cx:pt idx="5179">34</cx:pt>
          <cx:pt idx="5180">43</cx:pt>
          <cx:pt idx="5181">35</cx:pt>
          <cx:pt idx="5182">31</cx:pt>
          <cx:pt idx="5183">38</cx:pt>
          <cx:pt idx="5184">28</cx:pt>
          <cx:pt idx="5185">39</cx:pt>
          <cx:pt idx="5186">32</cx:pt>
          <cx:pt idx="5187">30</cx:pt>
          <cx:pt idx="5188">30</cx:pt>
          <cx:pt idx="5189">41</cx:pt>
          <cx:pt idx="5190">36</cx:pt>
          <cx:pt idx="5191">58</cx:pt>
          <cx:pt idx="5192">39</cx:pt>
          <cx:pt idx="5193">29</cx:pt>
          <cx:pt idx="5194">27</cx:pt>
          <cx:pt idx="5195">38</cx:pt>
          <cx:pt idx="5196">22</cx:pt>
          <cx:pt idx="5197">71</cx:pt>
          <cx:pt idx="5198">40</cx:pt>
          <cx:pt idx="5199">27</cx:pt>
          <cx:pt idx="5200">42</cx:pt>
          <cx:pt idx="5201">36</cx:pt>
          <cx:pt idx="5202">22</cx:pt>
          <cx:pt idx="5203">30</cx:pt>
          <cx:pt idx="5204">33</cx:pt>
          <cx:pt idx="5205">28</cx:pt>
          <cx:pt idx="5206">38</cx:pt>
          <cx:pt idx="5207">37</cx:pt>
          <cx:pt idx="5208">38</cx:pt>
          <cx:pt idx="5209">38</cx:pt>
          <cx:pt idx="5210">35</cx:pt>
          <cx:pt idx="5211">22</cx:pt>
          <cx:pt idx="5212">55</cx:pt>
          <cx:pt idx="5213">29</cx:pt>
          <cx:pt idx="5214">57</cx:pt>
          <cx:pt idx="5215">24</cx:pt>
          <cx:pt idx="5216">43</cx:pt>
          <cx:pt idx="5217">28</cx:pt>
          <cx:pt idx="5218">20</cx:pt>
          <cx:pt idx="5219">38</cx:pt>
          <cx:pt idx="5220">37</cx:pt>
          <cx:pt idx="5221">29</cx:pt>
          <cx:pt idx="5222">22</cx:pt>
          <cx:pt idx="5223">72</cx:pt>
          <cx:pt idx="5224">43</cx:pt>
          <cx:pt idx="5225">66</cx:pt>
          <cx:pt idx="5226">39</cx:pt>
          <cx:pt idx="5227">23</cx:pt>
          <cx:pt idx="5228">29</cx:pt>
          <cx:pt idx="5229">35</cx:pt>
          <cx:pt idx="5230">40</cx:pt>
          <cx:pt idx="5231">38</cx:pt>
          <cx:pt idx="5232">46</cx:pt>
          <cx:pt idx="5233">49</cx:pt>
          <cx:pt idx="5234">41</cx:pt>
          <cx:pt idx="5235">68</cx:pt>
          <cx:pt idx="5236">29</cx:pt>
          <cx:pt idx="5237">26</cx:pt>
          <cx:pt idx="5238">30</cx:pt>
          <cx:pt idx="5239">44</cx:pt>
          <cx:pt idx="5240">24</cx:pt>
          <cx:pt idx="5241">41</cx:pt>
          <cx:pt idx="5242">40</cx:pt>
          <cx:pt idx="5243">37</cx:pt>
          <cx:pt idx="5244">43</cx:pt>
          <cx:pt idx="5245">38</cx:pt>
          <cx:pt idx="5246">32</cx:pt>
          <cx:pt idx="5247">59</cx:pt>
          <cx:pt idx="5248">39</cx:pt>
          <cx:pt idx="5249">44</cx:pt>
          <cx:pt idx="5250">24</cx:pt>
          <cx:pt idx="5251">39</cx:pt>
          <cx:pt idx="5252">44</cx:pt>
          <cx:pt idx="5253">27</cx:pt>
          <cx:pt idx="5254">20</cx:pt>
          <cx:pt idx="5255">63</cx:pt>
          <cx:pt idx="5256">48</cx:pt>
          <cx:pt idx="5257">31</cx:pt>
          <cx:pt idx="5258">38</cx:pt>
          <cx:pt idx="5259">52</cx:pt>
          <cx:pt idx="5260">35</cx:pt>
          <cx:pt idx="5261">26</cx:pt>
          <cx:pt idx="5262">30</cx:pt>
          <cx:pt idx="5263">41</cx:pt>
          <cx:pt idx="5264">44</cx:pt>
          <cx:pt idx="5265">27</cx:pt>
          <cx:pt idx="5266">31</cx:pt>
          <cx:pt idx="5267">26</cx:pt>
          <cx:pt idx="5268">28</cx:pt>
          <cx:pt idx="5269">34</cx:pt>
          <cx:pt idx="5270">33</cx:pt>
          <cx:pt idx="5271">40</cx:pt>
          <cx:pt idx="5272">47</cx:pt>
          <cx:pt idx="5273">32</cx:pt>
          <cx:pt idx="5274">43</cx:pt>
          <cx:pt idx="5275">42</cx:pt>
          <cx:pt idx="5276">29</cx:pt>
          <cx:pt idx="5277">40</cx:pt>
          <cx:pt idx="5278">31</cx:pt>
          <cx:pt idx="5279">40</cx:pt>
          <cx:pt idx="5280">28</cx:pt>
          <cx:pt idx="5281">31</cx:pt>
          <cx:pt idx="5282">32</cx:pt>
          <cx:pt idx="5283">23</cx:pt>
          <cx:pt idx="5284">51</cx:pt>
          <cx:pt idx="5285">53</cx:pt>
          <cx:pt idx="5286">41</cx:pt>
          <cx:pt idx="5287">38</cx:pt>
          <cx:pt idx="5288">30</cx:pt>
          <cx:pt idx="5289">19</cx:pt>
          <cx:pt idx="5290">56</cx:pt>
          <cx:pt idx="5291">32</cx:pt>
          <cx:pt idx="5292">28</cx:pt>
          <cx:pt idx="5293">41</cx:pt>
          <cx:pt idx="5294">32</cx:pt>
          <cx:pt idx="5295">29</cx:pt>
          <cx:pt idx="5296">44</cx:pt>
          <cx:pt idx="5297">51</cx:pt>
          <cx:pt idx="5298">36</cx:pt>
          <cx:pt idx="5299">71</cx:pt>
          <cx:pt idx="5300">33</cx:pt>
          <cx:pt idx="5301">39</cx:pt>
          <cx:pt idx="5302">39</cx:pt>
          <cx:pt idx="5303">25</cx:pt>
          <cx:pt idx="5304">42</cx:pt>
          <cx:pt idx="5305">27</cx:pt>
          <cx:pt idx="5306">51</cx:pt>
          <cx:pt idx="5307">49</cx:pt>
          <cx:pt idx="5308">31</cx:pt>
          <cx:pt idx="5309">36</cx:pt>
          <cx:pt idx="5310">42</cx:pt>
          <cx:pt idx="5311">40</cx:pt>
          <cx:pt idx="5312">48</cx:pt>
          <cx:pt idx="5313">72</cx:pt>
          <cx:pt idx="5314">45</cx:pt>
          <cx:pt idx="5315">36</cx:pt>
          <cx:pt idx="5316">40</cx:pt>
          <cx:pt idx="5317">37</cx:pt>
          <cx:pt idx="5318">31</cx:pt>
          <cx:pt idx="5319">25</cx:pt>
          <cx:pt idx="5320">36</cx:pt>
          <cx:pt idx="5321">25</cx:pt>
          <cx:pt idx="5322">40</cx:pt>
          <cx:pt idx="5323">32</cx:pt>
          <cx:pt idx="5324">31</cx:pt>
          <cx:pt idx="5325">43</cx:pt>
          <cx:pt idx="5326">59</cx:pt>
          <cx:pt idx="5327">25</cx:pt>
          <cx:pt idx="5328">27</cx:pt>
          <cx:pt idx="5329">41</cx:pt>
          <cx:pt idx="5330">29</cx:pt>
          <cx:pt idx="5331">46</cx:pt>
          <cx:pt idx="5332">29</cx:pt>
          <cx:pt idx="5333">33</cx:pt>
          <cx:pt idx="5334">24</cx:pt>
          <cx:pt idx="5335">39</cx:pt>
          <cx:pt idx="5336">55</cx:pt>
          <cx:pt idx="5337">57</cx:pt>
          <cx:pt idx="5338">34</cx:pt>
          <cx:pt idx="5339">55</cx:pt>
          <cx:pt idx="5340">42</cx:pt>
          <cx:pt idx="5341">51</cx:pt>
          <cx:pt idx="5342">47</cx:pt>
          <cx:pt idx="5343">47</cx:pt>
          <cx:pt idx="5344">25</cx:pt>
          <cx:pt idx="5345">34</cx:pt>
          <cx:pt idx="5346">31</cx:pt>
          <cx:pt idx="5347">32</cx:pt>
          <cx:pt idx="5348">41</cx:pt>
          <cx:pt idx="5349">32</cx:pt>
          <cx:pt idx="5350">57</cx:pt>
          <cx:pt idx="5351">41</cx:pt>
          <cx:pt idx="5352">23</cx:pt>
          <cx:pt idx="5353">35</cx:pt>
          <cx:pt idx="5354">31</cx:pt>
          <cx:pt idx="5355">29</cx:pt>
          <cx:pt idx="5356">47</cx:pt>
          <cx:pt idx="5357">31</cx:pt>
          <cx:pt idx="5358">39</cx:pt>
          <cx:pt idx="5359">42</cx:pt>
          <cx:pt idx="5360">35</cx:pt>
          <cx:pt idx="5361">46</cx:pt>
          <cx:pt idx="5362">37</cx:pt>
          <cx:pt idx="5363">51</cx:pt>
          <cx:pt idx="5364">33</cx:pt>
          <cx:pt idx="5365">39</cx:pt>
          <cx:pt idx="5366">42</cx:pt>
          <cx:pt idx="5367">41</cx:pt>
          <cx:pt idx="5368">62</cx:pt>
          <cx:pt idx="5369">52</cx:pt>
          <cx:pt idx="5370">41</cx:pt>
          <cx:pt idx="5371">33</cx:pt>
          <cx:pt idx="5372">39</cx:pt>
          <cx:pt idx="5373">30</cx:pt>
          <cx:pt idx="5374">23</cx:pt>
          <cx:pt idx="5375">38</cx:pt>
          <cx:pt idx="5376">38</cx:pt>
          <cx:pt idx="5377">72</cx:pt>
          <cx:pt idx="5378">27</cx:pt>
          <cx:pt idx="5379">21</cx:pt>
          <cx:pt idx="5380">36</cx:pt>
          <cx:pt idx="5381">32</cx:pt>
          <cx:pt idx="5382">40</cx:pt>
          <cx:pt idx="5383">28</cx:pt>
          <cx:pt idx="5384">28</cx:pt>
          <cx:pt idx="5385">36</cx:pt>
          <cx:pt idx="5386">48</cx:pt>
          <cx:pt idx="5387">22</cx:pt>
          <cx:pt idx="5388">54</cx:pt>
          <cx:pt idx="5389">32</cx:pt>
          <cx:pt idx="5390">38</cx:pt>
          <cx:pt idx="5391">27</cx:pt>
          <cx:pt idx="5392">44</cx:pt>
          <cx:pt idx="5393">32</cx:pt>
          <cx:pt idx="5394">44</cx:pt>
          <cx:pt idx="5395">48</cx:pt>
          <cx:pt idx="5396">42</cx:pt>
          <cx:pt idx="5397">40</cx:pt>
          <cx:pt idx="5398">44</cx:pt>
          <cx:pt idx="5399">35</cx:pt>
          <cx:pt idx="5400">30</cx:pt>
          <cx:pt idx="5401">47</cx:pt>
          <cx:pt idx="5402">37</cx:pt>
          <cx:pt idx="5403">22</cx:pt>
          <cx:pt idx="5404">37</cx:pt>
          <cx:pt idx="5405">64</cx:pt>
          <cx:pt idx="5406">47</cx:pt>
          <cx:pt idx="5407">37</cx:pt>
          <cx:pt idx="5408">54</cx:pt>
          <cx:pt idx="5409">28</cx:pt>
          <cx:pt idx="5410">28</cx:pt>
          <cx:pt idx="5411">40</cx:pt>
          <cx:pt idx="5412">48</cx:pt>
          <cx:pt idx="5413">42</cx:pt>
          <cx:pt idx="5414">40</cx:pt>
          <cx:pt idx="5415">28</cx:pt>
          <cx:pt idx="5416">50</cx:pt>
          <cx:pt idx="5417">32</cx:pt>
          <cx:pt idx="5418">35</cx:pt>
          <cx:pt idx="5419">56</cx:pt>
          <cx:pt idx="5420">28</cx:pt>
          <cx:pt idx="5421">39</cx:pt>
          <cx:pt idx="5422">31</cx:pt>
          <cx:pt idx="5423">35</cx:pt>
          <cx:pt idx="5424">44</cx:pt>
          <cx:pt idx="5425">44</cx:pt>
          <cx:pt idx="5426">36</cx:pt>
          <cx:pt idx="5427">36</cx:pt>
          <cx:pt idx="5428">35</cx:pt>
          <cx:pt idx="5429">48</cx:pt>
          <cx:pt idx="5430">24</cx:pt>
          <cx:pt idx="5431">25</cx:pt>
          <cx:pt idx="5432">51</cx:pt>
          <cx:pt idx="5433">37</cx:pt>
          <cx:pt idx="5434">32</cx:pt>
          <cx:pt idx="5435">33</cx:pt>
          <cx:pt idx="5436">34</cx:pt>
          <cx:pt idx="5437">30</cx:pt>
          <cx:pt idx="5438">34</cx:pt>
          <cx:pt idx="5439">61</cx:pt>
          <cx:pt idx="5440">43</cx:pt>
          <cx:pt idx="5441">29</cx:pt>
          <cx:pt idx="5442">43</cx:pt>
          <cx:pt idx="5443">28</cx:pt>
          <cx:pt idx="5444">33</cx:pt>
          <cx:pt idx="5445">36</cx:pt>
          <cx:pt idx="5446">28</cx:pt>
          <cx:pt idx="5447">50</cx:pt>
          <cx:pt idx="5448">44</cx:pt>
          <cx:pt idx="5449">46</cx:pt>
          <cx:pt idx="5450">33</cx:pt>
          <cx:pt idx="5451">43</cx:pt>
          <cx:pt idx="5452">45</cx:pt>
          <cx:pt idx="5453">25</cx:pt>
          <cx:pt idx="5454">39</cx:pt>
          <cx:pt idx="5455">45</cx:pt>
          <cx:pt idx="5456">34</cx:pt>
          <cx:pt idx="5457">62</cx:pt>
          <cx:pt idx="5458">35</cx:pt>
          <cx:pt idx="5459">36</cx:pt>
          <cx:pt idx="5460">41</cx:pt>
          <cx:pt idx="5461">31</cx:pt>
          <cx:pt idx="5462">29</cx:pt>
          <cx:pt idx="5463">36</cx:pt>
          <cx:pt idx="5464">36</cx:pt>
          <cx:pt idx="5465">41</cx:pt>
          <cx:pt idx="5466">32</cx:pt>
          <cx:pt idx="5467">33</cx:pt>
          <cx:pt idx="5468">45</cx:pt>
          <cx:pt idx="5469">21</cx:pt>
          <cx:pt idx="5470">25</cx:pt>
          <cx:pt idx="5471">39</cx:pt>
          <cx:pt idx="5472">42</cx:pt>
          <cx:pt idx="5473">38</cx:pt>
          <cx:pt idx="5474">34</cx:pt>
          <cx:pt idx="5475">42</cx:pt>
          <cx:pt idx="5476">47</cx:pt>
          <cx:pt idx="5477">34</cx:pt>
          <cx:pt idx="5478">44</cx:pt>
          <cx:pt idx="5479">35</cx:pt>
          <cx:pt idx="5480">34</cx:pt>
          <cx:pt idx="5481">44</cx:pt>
          <cx:pt idx="5482">46</cx:pt>
          <cx:pt idx="5483">28</cx:pt>
          <cx:pt idx="5484">45</cx:pt>
          <cx:pt idx="5485">38</cx:pt>
          <cx:pt idx="5486">41</cx:pt>
          <cx:pt idx="5487">35</cx:pt>
          <cx:pt idx="5488">35</cx:pt>
          <cx:pt idx="5489">33</cx:pt>
          <cx:pt idx="5490">78</cx:pt>
          <cx:pt idx="5491">36</cx:pt>
          <cx:pt idx="5492">35</cx:pt>
          <cx:pt idx="5493">31</cx:pt>
          <cx:pt idx="5494">48</cx:pt>
          <cx:pt idx="5495">35</cx:pt>
          <cx:pt idx="5496">42</cx:pt>
          <cx:pt idx="5497">36</cx:pt>
          <cx:pt idx="5498">35</cx:pt>
          <cx:pt idx="5499">27</cx:pt>
          <cx:pt idx="5500">47</cx:pt>
          <cx:pt idx="5501">31</cx:pt>
          <cx:pt idx="5502">40</cx:pt>
          <cx:pt idx="5503">24</cx:pt>
          <cx:pt idx="5504">32</cx:pt>
          <cx:pt idx="5505">53</cx:pt>
          <cx:pt idx="5506">34</cx:pt>
          <cx:pt idx="5507">40</cx:pt>
          <cx:pt idx="5508">75</cx:pt>
          <cx:pt idx="5509">33</cx:pt>
          <cx:pt idx="5510">48</cx:pt>
          <cx:pt idx="5511">32</cx:pt>
          <cx:pt idx="5512">37</cx:pt>
          <cx:pt idx="5513">33</cx:pt>
          <cx:pt idx="5514">65</cx:pt>
          <cx:pt idx="5515">28</cx:pt>
          <cx:pt idx="5516">37</cx:pt>
          <cx:pt idx="5517">33</cx:pt>
          <cx:pt idx="5518">39</cx:pt>
          <cx:pt idx="5519">43</cx:pt>
          <cx:pt idx="5520">61</cx:pt>
          <cx:pt idx="5521">37</cx:pt>
          <cx:pt idx="5522">37</cx:pt>
          <cx:pt idx="5523">35</cx:pt>
          <cx:pt idx="5524">53</cx:pt>
          <cx:pt idx="5525">51</cx:pt>
          <cx:pt idx="5526">49</cx:pt>
          <cx:pt idx="5527">38</cx:pt>
          <cx:pt idx="5528">32</cx:pt>
          <cx:pt idx="5529">34</cx:pt>
          <cx:pt idx="5530">34</cx:pt>
          <cx:pt idx="5531">31</cx:pt>
          <cx:pt idx="5532">33</cx:pt>
          <cx:pt idx="5533">44</cx:pt>
          <cx:pt idx="5534">29</cx:pt>
          <cx:pt idx="5535">32</cx:pt>
          <cx:pt idx="5536">45</cx:pt>
          <cx:pt idx="5537">41</cx:pt>
          <cx:pt idx="5538">28</cx:pt>
          <cx:pt idx="5539">39</cx:pt>
          <cx:pt idx="5540">43</cx:pt>
          <cx:pt idx="5541">51</cx:pt>
          <cx:pt idx="5542">35</cx:pt>
          <cx:pt idx="5543">38</cx:pt>
          <cx:pt idx="5544">42</cx:pt>
          <cx:pt idx="5545">33</cx:pt>
          <cx:pt idx="5546">32</cx:pt>
          <cx:pt idx="5547">38</cx:pt>
          <cx:pt idx="5548">38</cx:pt>
          <cx:pt idx="5549">33</cx:pt>
          <cx:pt idx="5550">44</cx:pt>
          <cx:pt idx="5551">26</cx:pt>
          <cx:pt idx="5552">41</cx:pt>
          <cx:pt idx="5553">31</cx:pt>
          <cx:pt idx="5554">38</cx:pt>
          <cx:pt idx="5555">39</cx:pt>
          <cx:pt idx="5556">40</cx:pt>
          <cx:pt idx="5557">39</cx:pt>
          <cx:pt idx="5558">34</cx:pt>
          <cx:pt idx="5559">36</cx:pt>
          <cx:pt idx="5560">35</cx:pt>
          <cx:pt idx="5561">56</cx:pt>
          <cx:pt idx="5562">42</cx:pt>
          <cx:pt idx="5563">46</cx:pt>
          <cx:pt idx="5564">39</cx:pt>
          <cx:pt idx="5565">35</cx:pt>
          <cx:pt idx="5566">42</cx:pt>
          <cx:pt idx="5567">28</cx:pt>
          <cx:pt idx="5568">38</cx:pt>
          <cx:pt idx="5569">36</cx:pt>
          <cx:pt idx="5570">35</cx:pt>
          <cx:pt idx="5571">38</cx:pt>
          <cx:pt idx="5572">34</cx:pt>
          <cx:pt idx="5573">29</cx:pt>
          <cx:pt idx="5574">36</cx:pt>
          <cx:pt idx="5575">40</cx:pt>
          <cx:pt idx="5576">65</cx:pt>
          <cx:pt idx="5577">62</cx:pt>
          <cx:pt idx="5578">50</cx:pt>
          <cx:pt idx="5579">22</cx:pt>
          <cx:pt idx="5580">30</cx:pt>
          <cx:pt idx="5581">67</cx:pt>
          <cx:pt idx="5582">38</cx:pt>
          <cx:pt idx="5583">31</cx:pt>
          <cx:pt idx="5584">31</cx:pt>
          <cx:pt idx="5585">38</cx:pt>
          <cx:pt idx="5586">25</cx:pt>
          <cx:pt idx="5587">37</cx:pt>
          <cx:pt idx="5588">35</cx:pt>
          <cx:pt idx="5589">37</cx:pt>
          <cx:pt idx="5590">25</cx:pt>
          <cx:pt idx="5591">38</cx:pt>
          <cx:pt idx="5592">19</cx:pt>
          <cx:pt idx="5593">50</cx:pt>
          <cx:pt idx="5594">40</cx:pt>
          <cx:pt idx="5595">33</cx:pt>
          <cx:pt idx="5596">35</cx:pt>
          <cx:pt idx="5597">42</cx:pt>
          <cx:pt idx="5598">57</cx:pt>
          <cx:pt idx="5599">50</cx:pt>
          <cx:pt idx="5600">37</cx:pt>
          <cx:pt idx="5601">44</cx:pt>
          <cx:pt idx="5602">50</cx:pt>
          <cx:pt idx="5603">39</cx:pt>
          <cx:pt idx="5604">49</cx:pt>
          <cx:pt idx="5605">58</cx:pt>
          <cx:pt idx="5606">52</cx:pt>
          <cx:pt idx="5607">41</cx:pt>
          <cx:pt idx="5608">27</cx:pt>
          <cx:pt idx="5609">40</cx:pt>
          <cx:pt idx="5610">28</cx:pt>
          <cx:pt idx="5611">42</cx:pt>
          <cx:pt idx="5612">31</cx:pt>
          <cx:pt idx="5613">32</cx:pt>
          <cx:pt idx="5614">46</cx:pt>
          <cx:pt idx="5615">29</cx:pt>
          <cx:pt idx="5616">26</cx:pt>
          <cx:pt idx="5617">43</cx:pt>
          <cx:pt idx="5618">38</cx:pt>
          <cx:pt idx="5619">41</cx:pt>
          <cx:pt idx="5620">31</cx:pt>
          <cx:pt idx="5621">44</cx:pt>
          <cx:pt idx="5622">38</cx:pt>
          <cx:pt idx="5623">42</cx:pt>
          <cx:pt idx="5624">45</cx:pt>
          <cx:pt idx="5625">60</cx:pt>
          <cx:pt idx="5626">35</cx:pt>
          <cx:pt idx="5627">29</cx:pt>
          <cx:pt idx="5628">44</cx:pt>
          <cx:pt idx="5629">28</cx:pt>
          <cx:pt idx="5630">37</cx:pt>
          <cx:pt idx="5631">40</cx:pt>
          <cx:pt idx="5632">44</cx:pt>
          <cx:pt idx="5633">28</cx:pt>
          <cx:pt idx="5634">38</cx:pt>
          <cx:pt idx="5635">27</cx:pt>
          <cx:pt idx="5636">33</cx:pt>
          <cx:pt idx="5637">29</cx:pt>
          <cx:pt idx="5638">38</cx:pt>
          <cx:pt idx="5639">61</cx:pt>
          <cx:pt idx="5640">24</cx:pt>
          <cx:pt idx="5641">42</cx:pt>
          <cx:pt idx="5642">41</cx:pt>
          <cx:pt idx="5643">36</cx:pt>
          <cx:pt idx="5644">37</cx:pt>
          <cx:pt idx="5645">42</cx:pt>
          <cx:pt idx="5646">35</cx:pt>
          <cx:pt idx="5647">19</cx:pt>
          <cx:pt idx="5648">35</cx:pt>
          <cx:pt idx="5649">29</cx:pt>
          <cx:pt idx="5650">36</cx:pt>
          <cx:pt idx="5651">61</cx:pt>
          <cx:pt idx="5652">29</cx:pt>
          <cx:pt idx="5653">41</cx:pt>
          <cx:pt idx="5654">43</cx:pt>
          <cx:pt idx="5655">63</cx:pt>
          <cx:pt idx="5656">27</cx:pt>
          <cx:pt idx="5657">30</cx:pt>
          <cx:pt idx="5658">41</cx:pt>
          <cx:pt idx="5659">52</cx:pt>
          <cx:pt idx="5660">68</cx:pt>
          <cx:pt idx="5661">26</cx:pt>
          <cx:pt idx="5662">40</cx:pt>
          <cx:pt idx="5663">38</cx:pt>
          <cx:pt idx="5664">71</cx:pt>
          <cx:pt idx="5665">33</cx:pt>
          <cx:pt idx="5666">60</cx:pt>
          <cx:pt idx="5667">34</cx:pt>
          <cx:pt idx="5668">42</cx:pt>
          <cx:pt idx="5669">33</cx:pt>
          <cx:pt idx="5670">32</cx:pt>
          <cx:pt idx="5671">73</cx:pt>
          <cx:pt idx="5672">29</cx:pt>
          <cx:pt idx="5673">34</cx:pt>
          <cx:pt idx="5674">28</cx:pt>
          <cx:pt idx="5675">26</cx:pt>
          <cx:pt idx="5676">26</cx:pt>
          <cx:pt idx="5677">32</cx:pt>
          <cx:pt idx="5678">33</cx:pt>
          <cx:pt idx="5679">33</cx:pt>
          <cx:pt idx="5680">30</cx:pt>
          <cx:pt idx="5681">39</cx:pt>
          <cx:pt idx="5682">29</cx:pt>
          <cx:pt idx="5683">61</cx:pt>
          <cx:pt idx="5684">25</cx:pt>
          <cx:pt idx="5685">47</cx:pt>
          <cx:pt idx="5686">46</cx:pt>
          <cx:pt idx="5687">37</cx:pt>
          <cx:pt idx="5688">23</cx:pt>
          <cx:pt idx="5689">50</cx:pt>
          <cx:pt idx="5690">39</cx:pt>
          <cx:pt idx="5691">44</cx:pt>
          <cx:pt idx="5692">30</cx:pt>
          <cx:pt idx="5693">32</cx:pt>
          <cx:pt idx="5694">31</cx:pt>
          <cx:pt idx="5695">46</cx:pt>
          <cx:pt idx="5696">41</cx:pt>
          <cx:pt idx="5697">39</cx:pt>
          <cx:pt idx="5698">64</cx:pt>
          <cx:pt idx="5699">35</cx:pt>
          <cx:pt idx="5700">41</cx:pt>
          <cx:pt idx="5701">49</cx:pt>
          <cx:pt idx="5702">36</cx:pt>
          <cx:pt idx="5703">42</cx:pt>
          <cx:pt idx="5704">45</cx:pt>
          <cx:pt idx="5705">40</cx:pt>
          <cx:pt idx="5706">48</cx:pt>
          <cx:pt idx="5707">25</cx:pt>
          <cx:pt idx="5708">60</cx:pt>
          <cx:pt idx="5709">39</cx:pt>
          <cx:pt idx="5710">34</cx:pt>
          <cx:pt idx="5711">35</cx:pt>
          <cx:pt idx="5712">35</cx:pt>
          <cx:pt idx="5713">47</cx:pt>
          <cx:pt idx="5714">39</cx:pt>
          <cx:pt idx="5715">31</cx:pt>
          <cx:pt idx="5716">37</cx:pt>
          <cx:pt idx="5717">37</cx:pt>
          <cx:pt idx="5718">37</cx:pt>
          <cx:pt idx="5719">27</cx:pt>
          <cx:pt idx="5720">46</cx:pt>
          <cx:pt idx="5721">49</cx:pt>
          <cx:pt idx="5722">34</cx:pt>
          <cx:pt idx="5723">26</cx:pt>
          <cx:pt idx="5724">40</cx:pt>
          <cx:pt idx="5725">33</cx:pt>
          <cx:pt idx="5726">46</cx:pt>
          <cx:pt idx="5727">38</cx:pt>
          <cx:pt idx="5728">41</cx:pt>
          <cx:pt idx="5729">43</cx:pt>
          <cx:pt idx="5730">29</cx:pt>
          <cx:pt idx="5731">45</cx:pt>
          <cx:pt idx="5732">40</cx:pt>
          <cx:pt idx="5733">22</cx:pt>
          <cx:pt idx="5734">54</cx:pt>
          <cx:pt idx="5735">44</cx:pt>
          <cx:pt idx="5736">31</cx:pt>
          <cx:pt idx="5737">35</cx:pt>
          <cx:pt idx="5738">38</cx:pt>
          <cx:pt idx="5739">30</cx:pt>
          <cx:pt idx="5740">34</cx:pt>
          <cx:pt idx="5741">42</cx:pt>
          <cx:pt idx="5742">61</cx:pt>
          <cx:pt idx="5743">38</cx:pt>
          <cx:pt idx="5744">43</cx:pt>
          <cx:pt idx="5745">32</cx:pt>
          <cx:pt idx="5746">41</cx:pt>
          <cx:pt idx="5747">34</cx:pt>
          <cx:pt idx="5748">45</cx:pt>
          <cx:pt idx="5749">29</cx:pt>
          <cx:pt idx="5750">37</cx:pt>
          <cx:pt idx="5751">40</cx:pt>
          <cx:pt idx="5752">36</cx:pt>
          <cx:pt idx="5753">41</cx:pt>
          <cx:pt idx="5754">45</cx:pt>
          <cx:pt idx="5755">50</cx:pt>
          <cx:pt idx="5756">28</cx:pt>
          <cx:pt idx="5757">32</cx:pt>
          <cx:pt idx="5758">44</cx:pt>
          <cx:pt idx="5759">37</cx:pt>
          <cx:pt idx="5760">23</cx:pt>
          <cx:pt idx="5761">31</cx:pt>
          <cx:pt idx="5762">39</cx:pt>
          <cx:pt idx="5763">32</cx:pt>
          <cx:pt idx="5764">34</cx:pt>
          <cx:pt idx="5765">30</cx:pt>
          <cx:pt idx="5766">40</cx:pt>
          <cx:pt idx="5767">45</cx:pt>
          <cx:pt idx="5768">36</cx:pt>
          <cx:pt idx="5769">29</cx:pt>
          <cx:pt idx="5770">51</cx:pt>
          <cx:pt idx="5771">44</cx:pt>
          <cx:pt idx="5772">35</cx:pt>
          <cx:pt idx="5773">36</cx:pt>
          <cx:pt idx="5774">31</cx:pt>
          <cx:pt idx="5775">49</cx:pt>
          <cx:pt idx="5776">39</cx:pt>
          <cx:pt idx="5777">66</cx:pt>
          <cx:pt idx="5778">36</cx:pt>
          <cx:pt idx="5779">40</cx:pt>
          <cx:pt idx="5780">42</cx:pt>
          <cx:pt idx="5781">36</cx:pt>
          <cx:pt idx="5782">33</cx:pt>
          <cx:pt idx="5783">71</cx:pt>
          <cx:pt idx="5784">29</cx:pt>
          <cx:pt idx="5785">48</cx:pt>
          <cx:pt idx="5786">40</cx:pt>
          <cx:pt idx="5787">26</cx:pt>
          <cx:pt idx="5788">42</cx:pt>
          <cx:pt idx="5789">55</cx:pt>
          <cx:pt idx="5790">27</cx:pt>
          <cx:pt idx="5791">42</cx:pt>
          <cx:pt idx="5792">38</cx:pt>
          <cx:pt idx="5793">32</cx:pt>
          <cx:pt idx="5794">57</cx:pt>
          <cx:pt idx="5795">39</cx:pt>
          <cx:pt idx="5796">45</cx:pt>
          <cx:pt idx="5797">37</cx:pt>
          <cx:pt idx="5798">54</cx:pt>
          <cx:pt idx="5799">45</cx:pt>
          <cx:pt idx="5800">30</cx:pt>
          <cx:pt idx="5801">50</cx:pt>
          <cx:pt idx="5802">35</cx:pt>
          <cx:pt idx="5803">38</cx:pt>
          <cx:pt idx="5804">35</cx:pt>
          <cx:pt idx="5805">38</cx:pt>
          <cx:pt idx="5806">47</cx:pt>
          <cx:pt idx="5807">33</cx:pt>
          <cx:pt idx="5808">60</cx:pt>
          <cx:pt idx="5809">32</cx:pt>
          <cx:pt idx="5810">42</cx:pt>
          <cx:pt idx="5811">38</cx:pt>
          <cx:pt idx="5812">41</cx:pt>
          <cx:pt idx="5813">30</cx:pt>
          <cx:pt idx="5814">40</cx:pt>
          <cx:pt idx="5815">41</cx:pt>
          <cx:pt idx="5816">43</cx:pt>
          <cx:pt idx="5817">69</cx:pt>
          <cx:pt idx="5818">34</cx:pt>
          <cx:pt idx="5819">29</cx:pt>
          <cx:pt idx="5820">37</cx:pt>
          <cx:pt idx="5821">47</cx:pt>
          <cx:pt idx="5822">35</cx:pt>
          <cx:pt idx="5823">51</cx:pt>
          <cx:pt idx="5824">36</cx:pt>
          <cx:pt idx="5825">62</cx:pt>
          <cx:pt idx="5826">29</cx:pt>
          <cx:pt idx="5827">35</cx:pt>
          <cx:pt idx="5828">37</cx:pt>
          <cx:pt idx="5829">32</cx:pt>
          <cx:pt idx="5830">37</cx:pt>
          <cx:pt idx="5831">27</cx:pt>
          <cx:pt idx="5832">26</cx:pt>
          <cx:pt idx="5833">49</cx:pt>
          <cx:pt idx="5834">32</cx:pt>
          <cx:pt idx="5835">37</cx:pt>
          <cx:pt idx="5836">29</cx:pt>
          <cx:pt idx="5837">35</cx:pt>
          <cx:pt idx="5838">51</cx:pt>
          <cx:pt idx="5839">40</cx:pt>
          <cx:pt idx="5840">71</cx:pt>
          <cx:pt idx="5841">49</cx:pt>
          <cx:pt idx="5842">38</cx:pt>
          <cx:pt idx="5843">21</cx:pt>
          <cx:pt idx="5844">29</cx:pt>
          <cx:pt idx="5845">33</cx:pt>
          <cx:pt idx="5846">29</cx:pt>
          <cx:pt idx="5847">45</cx:pt>
          <cx:pt idx="5848">33</cx:pt>
          <cx:pt idx="5849">51</cx:pt>
          <cx:pt idx="5850">22</cx:pt>
          <cx:pt idx="5851">33</cx:pt>
          <cx:pt idx="5852">22</cx:pt>
          <cx:pt idx="5853">40</cx:pt>
          <cx:pt idx="5854">34</cx:pt>
          <cx:pt idx="5855">46</cx:pt>
          <cx:pt idx="5856">31</cx:pt>
          <cx:pt idx="5857">56</cx:pt>
          <cx:pt idx="5858">30</cx:pt>
          <cx:pt idx="5859">38</cx:pt>
          <cx:pt idx="5860">37</cx:pt>
          <cx:pt idx="5861">48</cx:pt>
          <cx:pt idx="5862">40</cx:pt>
          <cx:pt idx="5863">40</cx:pt>
          <cx:pt idx="5864">32</cx:pt>
          <cx:pt idx="5865">39</cx:pt>
          <cx:pt idx="5866">53</cx:pt>
          <cx:pt idx="5867">62</cx:pt>
          <cx:pt idx="5868">46</cx:pt>
          <cx:pt idx="5869">31</cx:pt>
          <cx:pt idx="5870">43</cx:pt>
          <cx:pt idx="5871">33</cx:pt>
          <cx:pt idx="5872">21</cx:pt>
          <cx:pt idx="5873">40</cx:pt>
          <cx:pt idx="5874">19</cx:pt>
          <cx:pt idx="5875">33</cx:pt>
          <cx:pt idx="5876">39</cx:pt>
          <cx:pt idx="5877">26</cx:pt>
          <cx:pt idx="5878">36</cx:pt>
          <cx:pt idx="5879">41</cx:pt>
          <cx:pt idx="5880">28</cx:pt>
          <cx:pt idx="5881">31</cx:pt>
          <cx:pt idx="5882">55</cx:pt>
          <cx:pt idx="5883">38</cx:pt>
          <cx:pt idx="5884">38</cx:pt>
          <cx:pt idx="5885">29</cx:pt>
          <cx:pt idx="5886">40</cx:pt>
          <cx:pt idx="5887">33</cx:pt>
          <cx:pt idx="5888">54</cx:pt>
          <cx:pt idx="5889">31</cx:pt>
          <cx:pt idx="5890">38</cx:pt>
          <cx:pt idx="5891">34</cx:pt>
          <cx:pt idx="5892">35</cx:pt>
          <cx:pt idx="5893">48</cx:pt>
          <cx:pt idx="5894">39</cx:pt>
          <cx:pt idx="5895">37</cx:pt>
          <cx:pt idx="5896">30</cx:pt>
          <cx:pt idx="5897">23</cx:pt>
          <cx:pt idx="5898">34</cx:pt>
          <cx:pt idx="5899">27</cx:pt>
          <cx:pt idx="5900">27</cx:pt>
          <cx:pt idx="5901">42</cx:pt>
          <cx:pt idx="5902">40</cx:pt>
          <cx:pt idx="5903">29</cx:pt>
          <cx:pt idx="5904">45</cx:pt>
          <cx:pt idx="5905">30</cx:pt>
          <cx:pt idx="5906">32</cx:pt>
          <cx:pt idx="5907">66</cx:pt>
          <cx:pt idx="5908">46</cx:pt>
          <cx:pt idx="5909">33</cx:pt>
          <cx:pt idx="5910">39</cx:pt>
          <cx:pt idx="5911">33</cx:pt>
          <cx:pt idx="5912">38</cx:pt>
          <cx:pt idx="5913">42</cx:pt>
          <cx:pt idx="5914">27</cx:pt>
          <cx:pt idx="5915">47</cx:pt>
          <cx:pt idx="5916">39</cx:pt>
          <cx:pt idx="5917">31</cx:pt>
          <cx:pt idx="5918">28</cx:pt>
          <cx:pt idx="5919">49</cx:pt>
          <cx:pt idx="5920">36</cx:pt>
          <cx:pt idx="5921">54</cx:pt>
          <cx:pt idx="5922">44</cx:pt>
          <cx:pt idx="5923">48</cx:pt>
          <cx:pt idx="5924">39</cx:pt>
          <cx:pt idx="5925">39</cx:pt>
          <cx:pt idx="5926">53</cx:pt>
          <cx:pt idx="5927">43</cx:pt>
          <cx:pt idx="5928">36</cx:pt>
          <cx:pt idx="5929">32</cx:pt>
          <cx:pt idx="5930">30</cx:pt>
          <cx:pt idx="5931">46</cx:pt>
          <cx:pt idx="5932">47</cx:pt>
          <cx:pt idx="5933">41</cx:pt>
          <cx:pt idx="5934">34</cx:pt>
          <cx:pt idx="5935">37</cx:pt>
          <cx:pt idx="5936">22</cx:pt>
          <cx:pt idx="5937">31</cx:pt>
          <cx:pt idx="5938">38</cx:pt>
          <cx:pt idx="5939">30</cx:pt>
          <cx:pt idx="5940">41</cx:pt>
          <cx:pt idx="5941">33</cx:pt>
          <cx:pt idx="5942">53</cx:pt>
          <cx:pt idx="5943">55</cx:pt>
          <cx:pt idx="5944">43</cx:pt>
          <cx:pt idx="5945">40</cx:pt>
          <cx:pt idx="5946">32</cx:pt>
          <cx:pt idx="5947">45</cx:pt>
          <cx:pt idx="5948">35</cx:pt>
          <cx:pt idx="5949">44</cx:pt>
          <cx:pt idx="5950">57</cx:pt>
          <cx:pt idx="5951">41</cx:pt>
          <cx:pt idx="5952">29</cx:pt>
          <cx:pt idx="5953">31</cx:pt>
          <cx:pt idx="5954">33</cx:pt>
          <cx:pt idx="5955">39</cx:pt>
          <cx:pt idx="5956">38</cx:pt>
          <cx:pt idx="5957">76</cx:pt>
          <cx:pt idx="5958">40</cx:pt>
          <cx:pt idx="5959">33</cx:pt>
          <cx:pt idx="5960">48</cx:pt>
          <cx:pt idx="5961">32</cx:pt>
          <cx:pt idx="5962">42</cx:pt>
          <cx:pt idx="5963">40</cx:pt>
          <cx:pt idx="5964">35</cx:pt>
          <cx:pt idx="5965">30</cx:pt>
          <cx:pt idx="5966">43</cx:pt>
          <cx:pt idx="5967">37</cx:pt>
          <cx:pt idx="5968">28</cx:pt>
          <cx:pt idx="5969">29</cx:pt>
          <cx:pt idx="5970">35</cx:pt>
          <cx:pt idx="5971">37</cx:pt>
          <cx:pt idx="5972">49</cx:pt>
          <cx:pt idx="5973">37</cx:pt>
          <cx:pt idx="5974">45</cx:pt>
          <cx:pt idx="5975">44</cx:pt>
          <cx:pt idx="5976">38</cx:pt>
          <cx:pt idx="5977">40</cx:pt>
          <cx:pt idx="5978">41</cx:pt>
          <cx:pt idx="5979">24</cx:pt>
          <cx:pt idx="5980">31</cx:pt>
          <cx:pt idx="5981">37</cx:pt>
          <cx:pt idx="5982">37</cx:pt>
          <cx:pt idx="5983">28</cx:pt>
          <cx:pt idx="5984">41</cx:pt>
          <cx:pt idx="5985">33</cx:pt>
          <cx:pt idx="5986">35</cx:pt>
          <cx:pt idx="5987">25</cx:pt>
          <cx:pt idx="5988">35</cx:pt>
          <cx:pt idx="5989">53</cx:pt>
          <cx:pt idx="5990">32</cx:pt>
          <cx:pt idx="5991">27</cx:pt>
          <cx:pt idx="5992">32</cx:pt>
          <cx:pt idx="5993">45</cx:pt>
          <cx:pt idx="5994">35</cx:pt>
          <cx:pt idx="5995">59</cx:pt>
          <cx:pt idx="5996">62</cx:pt>
          <cx:pt idx="5997">20</cx:pt>
          <cx:pt idx="5998">28</cx:pt>
          <cx:pt idx="5999">31</cx:pt>
          <cx:pt idx="6000">37</cx:pt>
          <cx:pt idx="6001">30</cx:pt>
          <cx:pt idx="6002">41</cx:pt>
          <cx:pt idx="6003">19</cx:pt>
          <cx:pt idx="6004">22</cx:pt>
          <cx:pt idx="6005">24</cx:pt>
          <cx:pt idx="6006">31</cx:pt>
          <cx:pt idx="6007">28</cx:pt>
          <cx:pt idx="6008">24</cx:pt>
          <cx:pt idx="6009">33</cx:pt>
          <cx:pt idx="6010">38</cx:pt>
          <cx:pt idx="6011">45</cx:pt>
          <cx:pt idx="6012">26</cx:pt>
          <cx:pt idx="6013">37</cx:pt>
          <cx:pt idx="6014">48</cx:pt>
          <cx:pt idx="6015">59</cx:pt>
          <cx:pt idx="6016">38</cx:pt>
          <cx:pt idx="6017">34</cx:pt>
          <cx:pt idx="6018">30</cx:pt>
          <cx:pt idx="6019">35</cx:pt>
          <cx:pt idx="6020">35</cx:pt>
          <cx:pt idx="6021">52</cx:pt>
          <cx:pt idx="6022">35</cx:pt>
          <cx:pt idx="6023">33</cx:pt>
          <cx:pt idx="6024">27</cx:pt>
          <cx:pt idx="6025">46</cx:pt>
          <cx:pt idx="6026">41</cx:pt>
          <cx:pt idx="6027">44</cx:pt>
          <cx:pt idx="6028">50</cx:pt>
          <cx:pt idx="6029">44</cx:pt>
          <cx:pt idx="6030">33</cx:pt>
          <cx:pt idx="6031">40</cx:pt>
          <cx:pt idx="6032">39</cx:pt>
          <cx:pt idx="6033">36</cx:pt>
          <cx:pt idx="6034">37</cx:pt>
          <cx:pt idx="6035">34</cx:pt>
          <cx:pt idx="6036">27</cx:pt>
          <cx:pt idx="6037">32</cx:pt>
          <cx:pt idx="6038">27</cx:pt>
          <cx:pt idx="6039">26</cx:pt>
          <cx:pt idx="6040">46</cx:pt>
          <cx:pt idx="6041">45</cx:pt>
          <cx:pt idx="6042">29</cx:pt>
          <cx:pt idx="6043">31</cx:pt>
          <cx:pt idx="6044">46</cx:pt>
          <cx:pt idx="6045">37</cx:pt>
          <cx:pt idx="6046">69</cx:pt>
          <cx:pt idx="6047">40</cx:pt>
          <cx:pt idx="6048">36</cx:pt>
          <cx:pt idx="6049">41</cx:pt>
          <cx:pt idx="6050">44</cx:pt>
          <cx:pt idx="6051">45</cx:pt>
          <cx:pt idx="6052">52</cx:pt>
          <cx:pt idx="6053">42</cx:pt>
          <cx:pt idx="6054">47</cx:pt>
          <cx:pt idx="6055">23</cx:pt>
          <cx:pt idx="6056">25</cx:pt>
          <cx:pt idx="6057">31</cx:pt>
          <cx:pt idx="6058">56</cx:pt>
          <cx:pt idx="6059">44</cx:pt>
          <cx:pt idx="6060">39</cx:pt>
          <cx:pt idx="6061">47</cx:pt>
          <cx:pt idx="6062">32</cx:pt>
          <cx:pt idx="6063">31</cx:pt>
          <cx:pt idx="6064">23</cx:pt>
          <cx:pt idx="6065">37</cx:pt>
          <cx:pt idx="6066">45</cx:pt>
          <cx:pt idx="6067">34</cx:pt>
          <cx:pt idx="6068">41</cx:pt>
          <cx:pt idx="6069">52</cx:pt>
          <cx:pt idx="6070">35</cx:pt>
          <cx:pt idx="6071">52</cx:pt>
          <cx:pt idx="6072">45</cx:pt>
          <cx:pt idx="6073">36</cx:pt>
          <cx:pt idx="6074">45</cx:pt>
          <cx:pt idx="6075">42</cx:pt>
          <cx:pt idx="6076">24</cx:pt>
          <cx:pt idx="6077">37</cx:pt>
          <cx:pt idx="6078">41</cx:pt>
          <cx:pt idx="6079">31</cx:pt>
          <cx:pt idx="6080">42</cx:pt>
          <cx:pt idx="6081">52</cx:pt>
          <cx:pt idx="6082">40</cx:pt>
          <cx:pt idx="6083">38</cx:pt>
          <cx:pt idx="6084">31</cx:pt>
          <cx:pt idx="6085">45</cx:pt>
          <cx:pt idx="6086">37</cx:pt>
          <cx:pt idx="6087">27</cx:pt>
          <cx:pt idx="6088">30</cx:pt>
          <cx:pt idx="6089">27</cx:pt>
          <cx:pt idx="6090">26</cx:pt>
          <cx:pt idx="6091">33</cx:pt>
          <cx:pt idx="6092">43</cx:pt>
          <cx:pt idx="6093">38</cx:pt>
          <cx:pt idx="6094">31</cx:pt>
          <cx:pt idx="6095">37</cx:pt>
          <cx:pt idx="6096">41</cx:pt>
          <cx:pt idx="6097">47</cx:pt>
          <cx:pt idx="6098">57</cx:pt>
          <cx:pt idx="6099">52</cx:pt>
          <cx:pt idx="6100">30</cx:pt>
          <cx:pt idx="6101">32</cx:pt>
          <cx:pt idx="6102">36</cx:pt>
          <cx:pt idx="6103">28</cx:pt>
          <cx:pt idx="6104">50</cx:pt>
          <cx:pt idx="6105">34</cx:pt>
          <cx:pt idx="6106">28</cx:pt>
          <cx:pt idx="6107">35</cx:pt>
          <cx:pt idx="6108">41</cx:pt>
          <cx:pt idx="6109">26</cx:pt>
          <cx:pt idx="6110">31</cx:pt>
          <cx:pt idx="6111">23</cx:pt>
          <cx:pt idx="6112">34</cx:pt>
          <cx:pt idx="6113">36</cx:pt>
          <cx:pt idx="6114">44</cx:pt>
          <cx:pt idx="6115">40</cx:pt>
          <cx:pt idx="6116">73</cx:pt>
          <cx:pt idx="6117">37</cx:pt>
          <cx:pt idx="6118">49</cx:pt>
          <cx:pt idx="6119">33</cx:pt>
          <cx:pt idx="6120">40</cx:pt>
          <cx:pt idx="6121">48</cx:pt>
          <cx:pt idx="6122">44</cx:pt>
          <cx:pt idx="6123">33</cx:pt>
          <cx:pt idx="6124">32</cx:pt>
          <cx:pt idx="6125">34</cx:pt>
          <cx:pt idx="6126">29</cx:pt>
          <cx:pt idx="6127">33</cx:pt>
          <cx:pt idx="6128">35</cx:pt>
          <cx:pt idx="6129">43</cx:pt>
          <cx:pt idx="6130">35</cx:pt>
          <cx:pt idx="6131">60</cx:pt>
          <cx:pt idx="6132">34</cx:pt>
          <cx:pt idx="6133">33</cx:pt>
          <cx:pt idx="6134">25</cx:pt>
          <cx:pt idx="6135">37</cx:pt>
          <cx:pt idx="6136">33</cx:pt>
          <cx:pt idx="6137">51</cx:pt>
          <cx:pt idx="6138">47</cx:pt>
          <cx:pt idx="6139">37</cx:pt>
          <cx:pt idx="6140">31</cx:pt>
          <cx:pt idx="6141">24</cx:pt>
          <cx:pt idx="6142">38</cx:pt>
          <cx:pt idx="6143">24</cx:pt>
          <cx:pt idx="6144">46</cx:pt>
          <cx:pt idx="6145">22</cx:pt>
          <cx:pt idx="6146">33</cx:pt>
          <cx:pt idx="6147">31</cx:pt>
          <cx:pt idx="6148">30</cx:pt>
          <cx:pt idx="6149">34</cx:pt>
          <cx:pt idx="6150">41</cx:pt>
          <cx:pt idx="6151">31</cx:pt>
          <cx:pt idx="6152">64</cx:pt>
          <cx:pt idx="6153">31</cx:pt>
          <cx:pt idx="6154">39</cx:pt>
          <cx:pt idx="6155">26</cx:pt>
          <cx:pt idx="6156">33</cx:pt>
          <cx:pt idx="6157">29</cx:pt>
          <cx:pt idx="6158">31</cx:pt>
          <cx:pt idx="6159">26</cx:pt>
          <cx:pt idx="6160">21</cx:pt>
          <cx:pt idx="6161">38</cx:pt>
          <cx:pt idx="6162">34</cx:pt>
          <cx:pt idx="6163">28</cx:pt>
          <cx:pt idx="6164">58</cx:pt>
          <cx:pt idx="6165">41</cx:pt>
          <cx:pt idx="6166">64</cx:pt>
          <cx:pt idx="6167">75</cx:pt>
          <cx:pt idx="6168">26</cx:pt>
          <cx:pt idx="6169">29</cx:pt>
          <cx:pt idx="6170">32</cx:pt>
          <cx:pt idx="6171">61</cx:pt>
          <cx:pt idx="6172">43</cx:pt>
          <cx:pt idx="6173">73</cx:pt>
          <cx:pt idx="6174">26</cx:pt>
          <cx:pt idx="6175">31</cx:pt>
          <cx:pt idx="6176">38</cx:pt>
          <cx:pt idx="6177">37</cx:pt>
          <cx:pt idx="6178">40</cx:pt>
          <cx:pt idx="6179">34</cx:pt>
          <cx:pt idx="6180">37</cx:pt>
          <cx:pt idx="6181">39</cx:pt>
          <cx:pt idx="6182">37</cx:pt>
          <cx:pt idx="6183">53</cx:pt>
          <cx:pt idx="6184">48</cx:pt>
          <cx:pt idx="6185">36</cx:pt>
          <cx:pt idx="6186">37</cx:pt>
          <cx:pt idx="6187">36</cx:pt>
          <cx:pt idx="6188">47</cx:pt>
          <cx:pt idx="6189">39</cx:pt>
          <cx:pt idx="6190">43</cx:pt>
          <cx:pt idx="6191">27</cx:pt>
          <cx:pt idx="6192">43</cx:pt>
          <cx:pt idx="6193">28</cx:pt>
          <cx:pt idx="6194">56</cx:pt>
          <cx:pt idx="6195">41</cx:pt>
          <cx:pt idx="6196">29</cx:pt>
          <cx:pt idx="6197">54</cx:pt>
          <cx:pt idx="6198">31</cx:pt>
          <cx:pt idx="6199">33</cx:pt>
          <cx:pt idx="6200">31</cx:pt>
          <cx:pt idx="6201">41</cx:pt>
          <cx:pt idx="6202">49</cx:pt>
          <cx:pt idx="6203">49</cx:pt>
          <cx:pt idx="6204">33</cx:pt>
          <cx:pt idx="6205">29</cx:pt>
          <cx:pt idx="6206">51</cx:pt>
          <cx:pt idx="6207">33</cx:pt>
          <cx:pt idx="6208">34</cx:pt>
          <cx:pt idx="6209">40</cx:pt>
          <cx:pt idx="6210">30</cx:pt>
          <cx:pt idx="6211">40</cx:pt>
          <cx:pt idx="6212">62</cx:pt>
          <cx:pt idx="6213">36</cx:pt>
          <cx:pt idx="6214">35</cx:pt>
          <cx:pt idx="6215">41</cx:pt>
          <cx:pt idx="6216">47</cx:pt>
          <cx:pt idx="6217">31</cx:pt>
          <cx:pt idx="6218">43</cx:pt>
          <cx:pt idx="6219">37</cx:pt>
          <cx:pt idx="6220">33</cx:pt>
          <cx:pt idx="6221">45</cx:pt>
          <cx:pt idx="6222">31</cx:pt>
          <cx:pt idx="6223">32</cx:pt>
          <cx:pt idx="6224">39</cx:pt>
          <cx:pt idx="6225">32</cx:pt>
          <cx:pt idx="6226">46</cx:pt>
          <cx:pt idx="6227">34</cx:pt>
          <cx:pt idx="6228">42</cx:pt>
          <cx:pt idx="6229">36</cx:pt>
          <cx:pt idx="6230">71</cx:pt>
          <cx:pt idx="6231">48</cx:pt>
          <cx:pt idx="6232">47</cx:pt>
          <cx:pt idx="6233">34</cx:pt>
          <cx:pt idx="6234">37</cx:pt>
          <cx:pt idx="6235">36</cx:pt>
          <cx:pt idx="6236">38</cx:pt>
          <cx:pt idx="6237">28</cx:pt>
          <cx:pt idx="6238">26</cx:pt>
          <cx:pt idx="6239">47</cx:pt>
          <cx:pt idx="6240">27</cx:pt>
          <cx:pt idx="6241">33</cx:pt>
          <cx:pt idx="6242">52</cx:pt>
          <cx:pt idx="6243">33</cx:pt>
          <cx:pt idx="6244">20</cx:pt>
          <cx:pt idx="6245">39</cx:pt>
          <cx:pt idx="6246">40</cx:pt>
          <cx:pt idx="6247">46</cx:pt>
          <cx:pt idx="6248">47</cx:pt>
          <cx:pt idx="6249">48</cx:pt>
          <cx:pt idx="6250">42</cx:pt>
          <cx:pt idx="6251">37</cx:pt>
          <cx:pt idx="6252">32</cx:pt>
          <cx:pt idx="6253">34</cx:pt>
          <cx:pt idx="6254">37</cx:pt>
          <cx:pt idx="6255">55</cx:pt>
          <cx:pt idx="6256">37</cx:pt>
          <cx:pt idx="6257">36</cx:pt>
          <cx:pt idx="6258">27</cx:pt>
          <cx:pt idx="6259">28</cx:pt>
          <cx:pt idx="6260">32</cx:pt>
          <cx:pt idx="6261">35</cx:pt>
          <cx:pt idx="6262">44</cx:pt>
          <cx:pt idx="6263">37</cx:pt>
          <cx:pt idx="6264">44</cx:pt>
          <cx:pt idx="6265">37</cx:pt>
          <cx:pt idx="6266">33</cx:pt>
          <cx:pt idx="6267">48</cx:pt>
          <cx:pt idx="6268">45</cx:pt>
          <cx:pt idx="6269">36</cx:pt>
          <cx:pt idx="6270">24</cx:pt>
          <cx:pt idx="6271">49</cx:pt>
          <cx:pt idx="6272">46</cx:pt>
          <cx:pt idx="6273">43</cx:pt>
          <cx:pt idx="6274">52</cx:pt>
          <cx:pt idx="6275">33</cx:pt>
          <cx:pt idx="6276">54</cx:pt>
          <cx:pt idx="6277">34</cx:pt>
          <cx:pt idx="6278">72</cx:pt>
          <cx:pt idx="6279">55</cx:pt>
          <cx:pt idx="6280">26</cx:pt>
          <cx:pt idx="6281">31</cx:pt>
          <cx:pt idx="6282">22</cx:pt>
          <cx:pt idx="6283">37</cx:pt>
          <cx:pt idx="6284">33</cx:pt>
          <cx:pt idx="6285">35</cx:pt>
          <cx:pt idx="6286">41</cx:pt>
          <cx:pt idx="6287">32</cx:pt>
          <cx:pt idx="6288">40</cx:pt>
          <cx:pt idx="6289">63</cx:pt>
          <cx:pt idx="6290">27</cx:pt>
          <cx:pt idx="6291">24</cx:pt>
          <cx:pt idx="6292">33</cx:pt>
          <cx:pt idx="6293">27</cx:pt>
          <cx:pt idx="6294">42</cx:pt>
          <cx:pt idx="6295">50</cx:pt>
          <cx:pt idx="6296">34</cx:pt>
          <cx:pt idx="6297">34</cx:pt>
          <cx:pt idx="6298">52</cx:pt>
          <cx:pt idx="6299">24</cx:pt>
          <cx:pt idx="6300">41</cx:pt>
          <cx:pt idx="6301">45</cx:pt>
          <cx:pt idx="6302">42</cx:pt>
          <cx:pt idx="6303">49</cx:pt>
          <cx:pt idx="6304">38</cx:pt>
          <cx:pt idx="6305">33</cx:pt>
          <cx:pt idx="6306">33</cx:pt>
          <cx:pt idx="6307">27</cx:pt>
          <cx:pt idx="6308">52</cx:pt>
          <cx:pt idx="6309">25</cx:pt>
          <cx:pt idx="6310">43</cx:pt>
          <cx:pt idx="6311">29</cx:pt>
          <cx:pt idx="6312">28</cx:pt>
          <cx:pt idx="6313">27</cx:pt>
          <cx:pt idx="6314">41</cx:pt>
          <cx:pt idx="6315">67</cx:pt>
          <cx:pt idx="6316">37</cx:pt>
          <cx:pt idx="6317">29</cx:pt>
          <cx:pt idx="6318">57</cx:pt>
          <cx:pt idx="6319">19</cx:pt>
          <cx:pt idx="6320">32</cx:pt>
          <cx:pt idx="6321">47</cx:pt>
          <cx:pt idx="6322">50</cx:pt>
          <cx:pt idx="6323">34</cx:pt>
          <cx:pt idx="6324">28</cx:pt>
          <cx:pt idx="6325">59</cx:pt>
          <cx:pt idx="6326">31</cx:pt>
          <cx:pt idx="6327">36</cx:pt>
          <cx:pt idx="6328">41</cx:pt>
          <cx:pt idx="6329">34</cx:pt>
          <cx:pt idx="6330">39</cx:pt>
          <cx:pt idx="6331">35</cx:pt>
          <cx:pt idx="6332">35</cx:pt>
          <cx:pt idx="6333">34</cx:pt>
          <cx:pt idx="6334">35</cx:pt>
          <cx:pt idx="6335">35</cx:pt>
          <cx:pt idx="6336">35</cx:pt>
          <cx:pt idx="6337">43</cx:pt>
          <cx:pt idx="6338">39</cx:pt>
          <cx:pt idx="6339">24</cx:pt>
          <cx:pt idx="6340">37</cx:pt>
          <cx:pt idx="6341">40</cx:pt>
          <cx:pt idx="6342">37</cx:pt>
          <cx:pt idx="6343">55</cx:pt>
          <cx:pt idx="6344">41</cx:pt>
          <cx:pt idx="6345">35</cx:pt>
          <cx:pt idx="6346">50</cx:pt>
          <cx:pt idx="6347">35</cx:pt>
          <cx:pt idx="6348">31</cx:pt>
          <cx:pt idx="6349">25</cx:pt>
          <cx:pt idx="6350">48</cx:pt>
          <cx:pt idx="6351">27</cx:pt>
          <cx:pt idx="6352">38</cx:pt>
          <cx:pt idx="6353">35</cx:pt>
          <cx:pt idx="6354">42</cx:pt>
          <cx:pt idx="6355">41</cx:pt>
          <cx:pt idx="6356">43</cx:pt>
          <cx:pt idx="6357">68</cx:pt>
          <cx:pt idx="6358">32</cx:pt>
          <cx:pt idx="6359">45</cx:pt>
          <cx:pt idx="6360">39</cx:pt>
          <cx:pt idx="6361">25</cx:pt>
          <cx:pt idx="6362">34</cx:pt>
          <cx:pt idx="6363">40</cx:pt>
          <cx:pt idx="6364">28</cx:pt>
          <cx:pt idx="6365">48</cx:pt>
          <cx:pt idx="6366">73</cx:pt>
          <cx:pt idx="6367">41</cx:pt>
          <cx:pt idx="6368">52</cx:pt>
          <cx:pt idx="6369">38</cx:pt>
          <cx:pt idx="6370">35</cx:pt>
          <cx:pt idx="6371">34</cx:pt>
          <cx:pt idx="6372">47</cx:pt>
          <cx:pt idx="6373">67</cx:pt>
          <cx:pt idx="6374">38</cx:pt>
          <cx:pt idx="6375">64</cx:pt>
          <cx:pt idx="6376">46</cx:pt>
          <cx:pt idx="6377">33</cx:pt>
          <cx:pt idx="6378">37</cx:pt>
          <cx:pt idx="6379">37</cx:pt>
          <cx:pt idx="6380">35</cx:pt>
          <cx:pt idx="6381">33</cx:pt>
          <cx:pt idx="6382">24</cx:pt>
          <cx:pt idx="6383">36</cx:pt>
          <cx:pt idx="6384">31</cx:pt>
          <cx:pt idx="6385">32</cx:pt>
          <cx:pt idx="6386">40</cx:pt>
          <cx:pt idx="6387">43</cx:pt>
          <cx:pt idx="6388">44</cx:pt>
          <cx:pt idx="6389">30</cx:pt>
          <cx:pt idx="6390">37</cx:pt>
          <cx:pt idx="6391">38</cx:pt>
          <cx:pt idx="6392">28</cx:pt>
          <cx:pt idx="6393">41</cx:pt>
          <cx:pt idx="6394">41</cx:pt>
          <cx:pt idx="6395">36</cx:pt>
          <cx:pt idx="6396">44</cx:pt>
          <cx:pt idx="6397">33</cx:pt>
          <cx:pt idx="6398">26</cx:pt>
          <cx:pt idx="6399">48</cx:pt>
          <cx:pt idx="6400">30</cx:pt>
          <cx:pt idx="6401">46</cx:pt>
          <cx:pt idx="6402">36</cx:pt>
          <cx:pt idx="6403">55</cx:pt>
          <cx:pt idx="6404">49</cx:pt>
          <cx:pt idx="6405">41</cx:pt>
          <cx:pt idx="6406">33</cx:pt>
          <cx:pt idx="6407">30</cx:pt>
          <cx:pt idx="6408">44</cx:pt>
          <cx:pt idx="6409">33</cx:pt>
          <cx:pt idx="6410">63</cx:pt>
          <cx:pt idx="6411">21</cx:pt>
          <cx:pt idx="6412">53</cx:pt>
          <cx:pt idx="6413">20</cx:pt>
          <cx:pt idx="6414">21</cx:pt>
          <cx:pt idx="6415">42</cx:pt>
          <cx:pt idx="6416">26</cx:pt>
          <cx:pt idx="6417">37</cx:pt>
          <cx:pt idx="6418">27</cx:pt>
          <cx:pt idx="6419">44</cx:pt>
          <cx:pt idx="6420">47</cx:pt>
          <cx:pt idx="6421">23</cx:pt>
          <cx:pt idx="6422">47</cx:pt>
          <cx:pt idx="6423">41</cx:pt>
          <cx:pt idx="6424">43</cx:pt>
          <cx:pt idx="6425">39</cx:pt>
          <cx:pt idx="6426">45</cx:pt>
          <cx:pt idx="6427">37</cx:pt>
          <cx:pt idx="6428">39</cx:pt>
          <cx:pt idx="6429">38</cx:pt>
          <cx:pt idx="6430">40</cx:pt>
          <cx:pt idx="6431">39</cx:pt>
          <cx:pt idx="6432">33</cx:pt>
          <cx:pt idx="6433">53</cx:pt>
          <cx:pt idx="6434">45</cx:pt>
          <cx:pt idx="6435">26</cx:pt>
          <cx:pt idx="6436">33</cx:pt>
          <cx:pt idx="6437">37</cx:pt>
          <cx:pt idx="6438">44</cx:pt>
          <cx:pt idx="6439">37</cx:pt>
          <cx:pt idx="6440">47</cx:pt>
          <cx:pt idx="6441">45</cx:pt>
          <cx:pt idx="6442">33</cx:pt>
          <cx:pt idx="6443">92</cx:pt>
          <cx:pt idx="6444">37</cx:pt>
          <cx:pt idx="6445">30</cx:pt>
          <cx:pt idx="6446">34</cx:pt>
          <cx:pt idx="6447">31</cx:pt>
          <cx:pt idx="6448">37</cx:pt>
          <cx:pt idx="6449">45</cx:pt>
          <cx:pt idx="6450">28</cx:pt>
          <cx:pt idx="6451">29</cx:pt>
          <cx:pt idx="6452">43</cx:pt>
          <cx:pt idx="6453">44</cx:pt>
          <cx:pt idx="6454">35</cx:pt>
          <cx:pt idx="6455">29</cx:pt>
          <cx:pt idx="6456">31</cx:pt>
          <cx:pt idx="6457">51</cx:pt>
          <cx:pt idx="6458">36</cx:pt>
          <cx:pt idx="6459">45</cx:pt>
          <cx:pt idx="6460">29</cx:pt>
          <cx:pt idx="6461">36</cx:pt>
          <cx:pt idx="6462">57</cx:pt>
          <cx:pt idx="6463">30</cx:pt>
          <cx:pt idx="6464">33</cx:pt>
          <cx:pt idx="6465">26</cx:pt>
          <cx:pt idx="6466">32</cx:pt>
          <cx:pt idx="6467">31</cx:pt>
          <cx:pt idx="6468">35</cx:pt>
          <cx:pt idx="6469">23</cx:pt>
          <cx:pt idx="6470">41</cx:pt>
          <cx:pt idx="6471">40</cx:pt>
          <cx:pt idx="6472">34</cx:pt>
          <cx:pt idx="6473">22</cx:pt>
          <cx:pt idx="6474">37</cx:pt>
          <cx:pt idx="6475">41</cx:pt>
          <cx:pt idx="6476">40</cx:pt>
          <cx:pt idx="6477">34</cx:pt>
          <cx:pt idx="6478">35</cx:pt>
          <cx:pt idx="6479">49</cx:pt>
          <cx:pt idx="6480">24</cx:pt>
          <cx:pt idx="6481">39</cx:pt>
          <cx:pt idx="6482">32</cx:pt>
          <cx:pt idx="6483">41</cx:pt>
          <cx:pt idx="6484">44</cx:pt>
          <cx:pt idx="6485">26</cx:pt>
          <cx:pt idx="6486">40</cx:pt>
          <cx:pt idx="6487">31</cx:pt>
          <cx:pt idx="6488">44</cx:pt>
          <cx:pt idx="6489">31</cx:pt>
          <cx:pt idx="6490">34</cx:pt>
          <cx:pt idx="6491">30</cx:pt>
          <cx:pt idx="6492">35</cx:pt>
          <cx:pt idx="6493">35</cx:pt>
          <cx:pt idx="6494">28</cx:pt>
          <cx:pt idx="6495">39</cx:pt>
          <cx:pt idx="6496">44</cx:pt>
          <cx:pt idx="6497">50</cx:pt>
          <cx:pt idx="6498">27</cx:pt>
          <cx:pt idx="6499">32</cx:pt>
          <cx:pt idx="6500">43</cx:pt>
          <cx:pt idx="6501">30</cx:pt>
          <cx:pt idx="6502">40</cx:pt>
          <cx:pt idx="6503">37</cx:pt>
          <cx:pt idx="6504">32</cx:pt>
          <cx:pt idx="6505">48</cx:pt>
          <cx:pt idx="6506">56</cx:pt>
          <cx:pt idx="6507">32</cx:pt>
          <cx:pt idx="6508">42</cx:pt>
          <cx:pt idx="6509">40</cx:pt>
          <cx:pt idx="6510">46</cx:pt>
          <cx:pt idx="6511">50</cx:pt>
          <cx:pt idx="6512">24</cx:pt>
          <cx:pt idx="6513">41</cx:pt>
          <cx:pt idx="6514">26</cx:pt>
          <cx:pt idx="6515">65</cx:pt>
          <cx:pt idx="6516">32</cx:pt>
          <cx:pt idx="6517">51</cx:pt>
          <cx:pt idx="6518">49</cx:pt>
          <cx:pt idx="6519">50</cx:pt>
          <cx:pt idx="6520">41</cx:pt>
          <cx:pt idx="6521">35</cx:pt>
          <cx:pt idx="6522">42</cx:pt>
          <cx:pt idx="6523">31</cx:pt>
          <cx:pt idx="6524">35</cx:pt>
          <cx:pt idx="6525">34</cx:pt>
          <cx:pt idx="6526">34</cx:pt>
          <cx:pt idx="6527">38</cx:pt>
          <cx:pt idx="6528">27</cx:pt>
          <cx:pt idx="6529">37</cx:pt>
          <cx:pt idx="6530">75</cx:pt>
          <cx:pt idx="6531">45</cx:pt>
          <cx:pt idx="6532">67</cx:pt>
          <cx:pt idx="6533">47</cx:pt>
          <cx:pt idx="6534">27</cx:pt>
          <cx:pt idx="6535">36</cx:pt>
          <cx:pt idx="6536">37</cx:pt>
          <cx:pt idx="6537">39</cx:pt>
          <cx:pt idx="6538">34</cx:pt>
          <cx:pt idx="6539">45</cx:pt>
          <cx:pt idx="6540">33</cx:pt>
          <cx:pt idx="6541">35</cx:pt>
          <cx:pt idx="6542">35</cx:pt>
          <cx:pt idx="6543">29</cx:pt>
          <cx:pt idx="6544">45</cx:pt>
          <cx:pt idx="6545">27</cx:pt>
          <cx:pt idx="6546">20</cx:pt>
          <cx:pt idx="6547">30</cx:pt>
          <cx:pt idx="6548">38</cx:pt>
          <cx:pt idx="6549">32</cx:pt>
          <cx:pt idx="6550">39</cx:pt>
          <cx:pt idx="6551">30</cx:pt>
          <cx:pt idx="6552">34</cx:pt>
          <cx:pt idx="6553">50</cx:pt>
          <cx:pt idx="6554">31</cx:pt>
          <cx:pt idx="6555">35</cx:pt>
          <cx:pt idx="6556">51</cx:pt>
          <cx:pt idx="6557">40</cx:pt>
          <cx:pt idx="6558">38</cx:pt>
          <cx:pt idx="6559">38</cx:pt>
          <cx:pt idx="6560">32</cx:pt>
          <cx:pt idx="6561">48</cx:pt>
          <cx:pt idx="6562">44</cx:pt>
          <cx:pt idx="6563">25</cx:pt>
          <cx:pt idx="6564">47</cx:pt>
          <cx:pt idx="6565">33</cx:pt>
          <cx:pt idx="6566">30</cx:pt>
          <cx:pt idx="6567">54</cx:pt>
          <cx:pt idx="6568">54</cx:pt>
          <cx:pt idx="6569">38</cx:pt>
          <cx:pt idx="6570">38</cx:pt>
          <cx:pt idx="6571">46</cx:pt>
          <cx:pt idx="6572">21</cx:pt>
          <cx:pt idx="6573">35</cx:pt>
          <cx:pt idx="6574">38</cx:pt>
          <cx:pt idx="6575">55</cx:pt>
          <cx:pt idx="6576">37</cx:pt>
          <cx:pt idx="6577">38</cx:pt>
          <cx:pt idx="6578">28</cx:pt>
          <cx:pt idx="6579">36</cx:pt>
          <cx:pt idx="6580">30</cx:pt>
          <cx:pt idx="6581">71</cx:pt>
          <cx:pt idx="6582">60</cx:pt>
          <cx:pt idx="6583">21</cx:pt>
          <cx:pt idx="6584">23</cx:pt>
          <cx:pt idx="6585">39</cx:pt>
          <cx:pt idx="6586">33</cx:pt>
          <cx:pt idx="6587">33</cx:pt>
          <cx:pt idx="6588">28</cx:pt>
          <cx:pt idx="6589">45</cx:pt>
          <cx:pt idx="6590">30</cx:pt>
          <cx:pt idx="6591">33</cx:pt>
          <cx:pt idx="6592">33</cx:pt>
          <cx:pt idx="6593">30</cx:pt>
          <cx:pt idx="6594">40</cx:pt>
          <cx:pt idx="6595">24</cx:pt>
          <cx:pt idx="6596">22</cx:pt>
          <cx:pt idx="6597">32</cx:pt>
          <cx:pt idx="6598">29</cx:pt>
          <cx:pt idx="6599">49</cx:pt>
          <cx:pt idx="6600">36</cx:pt>
          <cx:pt idx="6601">51</cx:pt>
          <cx:pt idx="6602">38</cx:pt>
          <cx:pt idx="6603">35</cx:pt>
          <cx:pt idx="6604">47</cx:pt>
          <cx:pt idx="6605">33</cx:pt>
          <cx:pt idx="6606">31</cx:pt>
          <cx:pt idx="6607">41</cx:pt>
          <cx:pt idx="6608">40</cx:pt>
          <cx:pt idx="6609">41</cx:pt>
          <cx:pt idx="6610">54</cx:pt>
          <cx:pt idx="6611">27</cx:pt>
          <cx:pt idx="6612">64</cx:pt>
          <cx:pt idx="6613">28</cx:pt>
          <cx:pt idx="6614">34</cx:pt>
          <cx:pt idx="6615">26</cx:pt>
          <cx:pt idx="6616">33</cx:pt>
          <cx:pt idx="6617">54</cx:pt>
          <cx:pt idx="6618">29</cx:pt>
          <cx:pt idx="6619">32</cx:pt>
          <cx:pt idx="6620">36</cx:pt>
          <cx:pt idx="6621">50</cx:pt>
          <cx:pt idx="6622">43</cx:pt>
          <cx:pt idx="6623">28</cx:pt>
          <cx:pt idx="6624">46</cx:pt>
          <cx:pt idx="6625">41</cx:pt>
          <cx:pt idx="6626">66</cx:pt>
          <cx:pt idx="6627">41</cx:pt>
          <cx:pt idx="6628">57</cx:pt>
          <cx:pt idx="6629">39</cx:pt>
          <cx:pt idx="6630">36</cx:pt>
          <cx:pt idx="6631">44</cx:pt>
          <cx:pt idx="6632">31</cx:pt>
          <cx:pt idx="6633">42</cx:pt>
          <cx:pt idx="6634">42</cx:pt>
          <cx:pt idx="6635">59</cx:pt>
          <cx:pt idx="6636">24</cx:pt>
          <cx:pt idx="6637">36</cx:pt>
          <cx:pt idx="6638">36</cx:pt>
          <cx:pt idx="6639">41</cx:pt>
          <cx:pt idx="6640">36</cx:pt>
          <cx:pt idx="6641">33</cx:pt>
          <cx:pt idx="6642">37</cx:pt>
          <cx:pt idx="6643">34</cx:pt>
          <cx:pt idx="6644">33</cx:pt>
          <cx:pt idx="6645">37</cx:pt>
          <cx:pt idx="6646">42</cx:pt>
          <cx:pt idx="6647">37</cx:pt>
          <cx:pt idx="6648">26</cx:pt>
          <cx:pt idx="6649">47</cx:pt>
          <cx:pt idx="6650">41</cx:pt>
          <cx:pt idx="6651">46</cx:pt>
          <cx:pt idx="6652">38</cx:pt>
          <cx:pt idx="6653">23</cx:pt>
          <cx:pt idx="6654">30</cx:pt>
          <cx:pt idx="6655">44</cx:pt>
          <cx:pt idx="6656">35</cx:pt>
          <cx:pt idx="6657">33</cx:pt>
          <cx:pt idx="6658">31</cx:pt>
          <cx:pt idx="6659">39</cx:pt>
          <cx:pt idx="6660">29</cx:pt>
          <cx:pt idx="6661">36</cx:pt>
          <cx:pt idx="6662">36</cx:pt>
          <cx:pt idx="6663">31</cx:pt>
          <cx:pt idx="6664">42</cx:pt>
          <cx:pt idx="6665">32</cx:pt>
          <cx:pt idx="6666">32</cx:pt>
          <cx:pt idx="6667">26</cx:pt>
          <cx:pt idx="6668">34</cx:pt>
          <cx:pt idx="6669">56</cx:pt>
          <cx:pt idx="6670">43</cx:pt>
          <cx:pt idx="6671">49</cx:pt>
          <cx:pt idx="6672">35</cx:pt>
          <cx:pt idx="6673">36</cx:pt>
          <cx:pt idx="6674">36</cx:pt>
          <cx:pt idx="6675">36</cx:pt>
          <cx:pt idx="6676">52</cx:pt>
          <cx:pt idx="6677">26</cx:pt>
          <cx:pt idx="6678">32</cx:pt>
          <cx:pt idx="6679">30</cx:pt>
          <cx:pt idx="6680">60</cx:pt>
          <cx:pt idx="6681">31</cx:pt>
          <cx:pt idx="6682">29</cx:pt>
          <cx:pt idx="6683">48</cx:pt>
          <cx:pt idx="6684">57</cx:pt>
          <cx:pt idx="6685">34</cx:pt>
          <cx:pt idx="6686">50</cx:pt>
          <cx:pt idx="6687">38</cx:pt>
          <cx:pt idx="6688">22</cx:pt>
          <cx:pt idx="6689">41</cx:pt>
          <cx:pt idx="6690">30</cx:pt>
          <cx:pt idx="6691">24</cx:pt>
          <cx:pt idx="6692">39</cx:pt>
          <cx:pt idx="6693">27</cx:pt>
          <cx:pt idx="6694">37</cx:pt>
          <cx:pt idx="6695">33</cx:pt>
          <cx:pt idx="6696">48</cx:pt>
          <cx:pt idx="6697">41</cx:pt>
          <cx:pt idx="6698">31</cx:pt>
          <cx:pt idx="6699">41</cx:pt>
          <cx:pt idx="6700">39</cx:pt>
          <cx:pt idx="6701">37</cx:pt>
          <cx:pt idx="6702">37</cx:pt>
          <cx:pt idx="6703">49</cx:pt>
          <cx:pt idx="6704">45</cx:pt>
          <cx:pt idx="6705">33</cx:pt>
          <cx:pt idx="6706">64</cx:pt>
          <cx:pt idx="6707">39</cx:pt>
          <cx:pt idx="6708">34</cx:pt>
          <cx:pt idx="6709">66</cx:pt>
          <cx:pt idx="6710">39</cx:pt>
          <cx:pt idx="6711">36</cx:pt>
          <cx:pt idx="6712">43</cx:pt>
          <cx:pt idx="6713">46</cx:pt>
          <cx:pt idx="6714">36</cx:pt>
          <cx:pt idx="6715">67</cx:pt>
          <cx:pt idx="6716">29</cx:pt>
          <cx:pt idx="6717">58</cx:pt>
          <cx:pt idx="6718">34</cx:pt>
          <cx:pt idx="6719">39</cx:pt>
          <cx:pt idx="6720">26</cx:pt>
          <cx:pt idx="6721">77</cx:pt>
          <cx:pt idx="6722">29</cx:pt>
          <cx:pt idx="6723">51</cx:pt>
          <cx:pt idx="6724">41</cx:pt>
          <cx:pt idx="6725">40</cx:pt>
          <cx:pt idx="6726">50</cx:pt>
          <cx:pt idx="6727">36</cx:pt>
          <cx:pt idx="6728">33</cx:pt>
          <cx:pt idx="6729">50</cx:pt>
          <cx:pt idx="6730">46</cx:pt>
          <cx:pt idx="6731">32</cx:pt>
          <cx:pt idx="6732">37</cx:pt>
          <cx:pt idx="6733">28</cx:pt>
          <cx:pt idx="6734">55</cx:pt>
          <cx:pt idx="6735">37</cx:pt>
          <cx:pt idx="6736">57</cx:pt>
          <cx:pt idx="6737">38</cx:pt>
          <cx:pt idx="6738">35</cx:pt>
          <cx:pt idx="6739">55</cx:pt>
          <cx:pt idx="6740">40</cx:pt>
          <cx:pt idx="6741">44</cx:pt>
          <cx:pt idx="6742">26</cx:pt>
          <cx:pt idx="6743">51</cx:pt>
          <cx:pt idx="6744">30</cx:pt>
          <cx:pt idx="6745">55</cx:pt>
          <cx:pt idx="6746">39</cx:pt>
          <cx:pt idx="6747">34</cx:pt>
          <cx:pt idx="6748">31</cx:pt>
          <cx:pt idx="6749">24</cx:pt>
          <cx:pt idx="6750">42</cx:pt>
          <cx:pt idx="6751">53</cx:pt>
          <cx:pt idx="6752">38</cx:pt>
          <cx:pt idx="6753">38</cx:pt>
          <cx:pt idx="6754">28</cx:pt>
          <cx:pt idx="6755">38</cx:pt>
          <cx:pt idx="6756">39</cx:pt>
          <cx:pt idx="6757">36</cx:pt>
          <cx:pt idx="6758">28</cx:pt>
          <cx:pt idx="6759">92</cx:pt>
          <cx:pt idx="6760">41</cx:pt>
          <cx:pt idx="6761">27</cx:pt>
          <cx:pt idx="6762">37</cx:pt>
          <cx:pt idx="6763">67</cx:pt>
          <cx:pt idx="6764">37</cx:pt>
          <cx:pt idx="6765">40</cx:pt>
          <cx:pt idx="6766">33</cx:pt>
          <cx:pt idx="6767">48</cx:pt>
          <cx:pt idx="6768">42</cx:pt>
          <cx:pt idx="6769">44</cx:pt>
          <cx:pt idx="6770">38</cx:pt>
          <cx:pt idx="6771">29</cx:pt>
          <cx:pt idx="6772">39</cx:pt>
          <cx:pt idx="6773">43</cx:pt>
          <cx:pt idx="6774">48</cx:pt>
          <cx:pt idx="6775">48</cx:pt>
          <cx:pt idx="6776">43</cx:pt>
          <cx:pt idx="6777">27</cx:pt>
          <cx:pt idx="6778">50</cx:pt>
          <cx:pt idx="6779">38</cx:pt>
          <cx:pt idx="6780">37</cx:pt>
          <cx:pt idx="6781">42</cx:pt>
          <cx:pt idx="6782">55</cx:pt>
          <cx:pt idx="6783">31</cx:pt>
          <cx:pt idx="6784">32</cx:pt>
          <cx:pt idx="6785">41</cx:pt>
          <cx:pt idx="6786">30</cx:pt>
          <cx:pt idx="6787">37</cx:pt>
          <cx:pt idx="6788">37</cx:pt>
          <cx:pt idx="6789">46</cx:pt>
          <cx:pt idx="6790">40</cx:pt>
          <cx:pt idx="6791">39</cx:pt>
          <cx:pt idx="6792">34</cx:pt>
          <cx:pt idx="6793">50</cx:pt>
          <cx:pt idx="6794">54</cx:pt>
          <cx:pt idx="6795">48</cx:pt>
          <cx:pt idx="6796">25</cx:pt>
          <cx:pt idx="6797">46</cx:pt>
          <cx:pt idx="6798">60</cx:pt>
          <cx:pt idx="6799">38</cx:pt>
          <cx:pt idx="6800">35</cx:pt>
          <cx:pt idx="6801">43</cx:pt>
          <cx:pt idx="6802">32</cx:pt>
          <cx:pt idx="6803">44</cx:pt>
          <cx:pt idx="6804">30</cx:pt>
          <cx:pt idx="6805">35</cx:pt>
          <cx:pt idx="6806">35</cx:pt>
          <cx:pt idx="6807">36</cx:pt>
          <cx:pt idx="6808">30</cx:pt>
          <cx:pt idx="6809">26</cx:pt>
          <cx:pt idx="6810">42</cx:pt>
          <cx:pt idx="6811">42</cx:pt>
          <cx:pt idx="6812">63</cx:pt>
          <cx:pt idx="6813">44</cx:pt>
          <cx:pt idx="6814">25</cx:pt>
          <cx:pt idx="6815">36</cx:pt>
          <cx:pt idx="6816">50</cx:pt>
          <cx:pt idx="6817">56</cx:pt>
          <cx:pt idx="6818">41</cx:pt>
          <cx:pt idx="6819">39</cx:pt>
          <cx:pt idx="6820">29</cx:pt>
          <cx:pt idx="6821">39</cx:pt>
          <cx:pt idx="6822">47</cx:pt>
          <cx:pt idx="6823">24</cx:pt>
          <cx:pt idx="6824">38</cx:pt>
          <cx:pt idx="6825">44</cx:pt>
          <cx:pt idx="6826">51</cx:pt>
          <cx:pt idx="6827">49</cx:pt>
          <cx:pt idx="6828">34</cx:pt>
          <cx:pt idx="6829">43</cx:pt>
          <cx:pt idx="6830">43</cx:pt>
          <cx:pt idx="6831">52</cx:pt>
          <cx:pt idx="6832">21</cx:pt>
          <cx:pt idx="6833">34</cx:pt>
          <cx:pt idx="6834">50</cx:pt>
          <cx:pt idx="6835">33</cx:pt>
          <cx:pt idx="6836">42</cx:pt>
          <cx:pt idx="6837">40</cx:pt>
          <cx:pt idx="6838">29</cx:pt>
          <cx:pt idx="6839">36</cx:pt>
          <cx:pt idx="6840">30</cx:pt>
          <cx:pt idx="6841">26</cx:pt>
          <cx:pt idx="6842">36</cx:pt>
          <cx:pt idx="6843">33</cx:pt>
          <cx:pt idx="6844">33</cx:pt>
          <cx:pt idx="6845">24</cx:pt>
          <cx:pt idx="6846">40</cx:pt>
          <cx:pt idx="6847">30</cx:pt>
          <cx:pt idx="6848">33</cx:pt>
          <cx:pt idx="6849">44</cx:pt>
          <cx:pt idx="6850">42</cx:pt>
          <cx:pt idx="6851">39</cx:pt>
          <cx:pt idx="6852">37</cx:pt>
          <cx:pt idx="6853">43</cx:pt>
          <cx:pt idx="6854">36</cx:pt>
          <cx:pt idx="6855">41</cx:pt>
          <cx:pt idx="6856">34</cx:pt>
          <cx:pt idx="6857">52</cx:pt>
          <cx:pt idx="6858">46</cx:pt>
          <cx:pt idx="6859">38</cx:pt>
          <cx:pt idx="6860">45</cx:pt>
          <cx:pt idx="6861">41</cx:pt>
          <cx:pt idx="6862">33</cx:pt>
          <cx:pt idx="6863">24</cx:pt>
          <cx:pt idx="6864">48</cx:pt>
          <cx:pt idx="6865">26</cx:pt>
          <cx:pt idx="6866">32</cx:pt>
          <cx:pt idx="6867">32</cx:pt>
          <cx:pt idx="6868">39</cx:pt>
          <cx:pt idx="6869">30</cx:pt>
          <cx:pt idx="6870">36</cx:pt>
          <cx:pt idx="6871">48</cx:pt>
          <cx:pt idx="6872">27</cx:pt>
          <cx:pt idx="6873">37</cx:pt>
          <cx:pt idx="6874">28</cx:pt>
          <cx:pt idx="6875">57</cx:pt>
          <cx:pt idx="6876">42</cx:pt>
          <cx:pt idx="6877">37</cx:pt>
          <cx:pt idx="6878">35</cx:pt>
          <cx:pt idx="6879">25</cx:pt>
          <cx:pt idx="6880">23</cx:pt>
          <cx:pt idx="6881">29</cx:pt>
          <cx:pt idx="6882">32</cx:pt>
          <cx:pt idx="6883">30</cx:pt>
          <cx:pt idx="6884">35</cx:pt>
          <cx:pt idx="6885">27</cx:pt>
          <cx:pt idx="6886">45</cx:pt>
          <cx:pt idx="6887">19</cx:pt>
          <cx:pt idx="6888">31</cx:pt>
          <cx:pt idx="6889">25</cx:pt>
          <cx:pt idx="6890">39</cx:pt>
          <cx:pt idx="6891">48</cx:pt>
          <cx:pt idx="6892">56</cx:pt>
          <cx:pt idx="6893">50</cx:pt>
          <cx:pt idx="6894">26</cx:pt>
          <cx:pt idx="6895">49</cx:pt>
          <cx:pt idx="6896">42</cx:pt>
          <cx:pt idx="6897">48</cx:pt>
          <cx:pt idx="6898">41</cx:pt>
          <cx:pt idx="6899">66</cx:pt>
          <cx:pt idx="6900">41</cx:pt>
          <cx:pt idx="6901">31</cx:pt>
          <cx:pt idx="6902">44</cx:pt>
          <cx:pt idx="6903">41</cx:pt>
          <cx:pt idx="6904">29</cx:pt>
          <cx:pt idx="6905">35</cx:pt>
          <cx:pt idx="6906">46</cx:pt>
          <cx:pt idx="6907">34</cx:pt>
          <cx:pt idx="6908">38</cx:pt>
          <cx:pt idx="6909">43</cx:pt>
          <cx:pt idx="6910">40</cx:pt>
          <cx:pt idx="6911">54</cx:pt>
          <cx:pt idx="6912">48</cx:pt>
          <cx:pt idx="6913">36</cx:pt>
          <cx:pt idx="6914">40</cx:pt>
          <cx:pt idx="6915">31</cx:pt>
          <cx:pt idx="6916">24</cx:pt>
          <cx:pt idx="6917">41</cx:pt>
          <cx:pt idx="6918">24</cx:pt>
          <cx:pt idx="6919">33</cx:pt>
          <cx:pt idx="6920">38</cx:pt>
          <cx:pt idx="6921">39</cx:pt>
          <cx:pt idx="6922">60</cx:pt>
          <cx:pt idx="6923">34</cx:pt>
          <cx:pt idx="6924">43</cx:pt>
          <cx:pt idx="6925">29</cx:pt>
          <cx:pt idx="6926">34</cx:pt>
          <cx:pt idx="6927">37</cx:pt>
          <cx:pt idx="6928">48</cx:pt>
          <cx:pt idx="6929">39</cx:pt>
          <cx:pt idx="6930">30</cx:pt>
          <cx:pt idx="6931">37</cx:pt>
          <cx:pt idx="6932">42</cx:pt>
          <cx:pt idx="6933">46</cx:pt>
          <cx:pt idx="6934">39</cx:pt>
          <cx:pt idx="6935">33</cx:pt>
          <cx:pt idx="6936">31</cx:pt>
          <cx:pt idx="6937">50</cx:pt>
          <cx:pt idx="6938">33</cx:pt>
          <cx:pt idx="6939">43</cx:pt>
          <cx:pt idx="6940">46</cx:pt>
          <cx:pt idx="6941">25</cx:pt>
          <cx:pt idx="6942">42</cx:pt>
          <cx:pt idx="6943">40</cx:pt>
          <cx:pt idx="6944">36</cx:pt>
          <cx:pt idx="6945">31</cx:pt>
          <cx:pt idx="6946">36</cx:pt>
          <cx:pt idx="6947">31</cx:pt>
          <cx:pt idx="6948">33</cx:pt>
          <cx:pt idx="6949">37</cx:pt>
          <cx:pt idx="6950">38</cx:pt>
          <cx:pt idx="6951">42</cx:pt>
          <cx:pt idx="6952">37</cx:pt>
          <cx:pt idx="6953">35</cx:pt>
          <cx:pt idx="6954">38</cx:pt>
          <cx:pt idx="6955">35</cx:pt>
          <cx:pt idx="6956">49</cx:pt>
          <cx:pt idx="6957">44</cx:pt>
          <cx:pt idx="6958">33</cx:pt>
          <cx:pt idx="6959">46</cx:pt>
          <cx:pt idx="6960">39</cx:pt>
          <cx:pt idx="6961">33</cx:pt>
          <cx:pt idx="6962">26</cx:pt>
          <cx:pt idx="6963">39</cx:pt>
          <cx:pt idx="6964">55</cx:pt>
          <cx:pt idx="6965">30</cx:pt>
          <cx:pt idx="6966">22</cx:pt>
          <cx:pt idx="6967">26</cx:pt>
          <cx:pt idx="6968">50</cx:pt>
          <cx:pt idx="6969">38</cx:pt>
          <cx:pt idx="6970">66</cx:pt>
          <cx:pt idx="6971">44</cx:pt>
          <cx:pt idx="6972">52</cx:pt>
          <cx:pt idx="6973">39</cx:pt>
          <cx:pt idx="6974">44</cx:pt>
          <cx:pt idx="6975">38</cx:pt>
          <cx:pt idx="6976">39</cx:pt>
          <cx:pt idx="6977">42</cx:pt>
          <cx:pt idx="6978">47</cx:pt>
          <cx:pt idx="6979">40</cx:pt>
          <cx:pt idx="6980">34</cx:pt>
          <cx:pt idx="6981">39</cx:pt>
          <cx:pt idx="6982">50</cx:pt>
          <cx:pt idx="6983">35</cx:pt>
          <cx:pt idx="6984">44</cx:pt>
          <cx:pt idx="6985">32</cx:pt>
          <cx:pt idx="6986">48</cx:pt>
          <cx:pt idx="6987">60</cx:pt>
          <cx:pt idx="6988">44</cx:pt>
          <cx:pt idx="6989">36</cx:pt>
          <cx:pt idx="6990">41</cx:pt>
          <cx:pt idx="6991">29</cx:pt>
          <cx:pt idx="6992">39</cx:pt>
          <cx:pt idx="6993">35</cx:pt>
          <cx:pt idx="6994">24</cx:pt>
          <cx:pt idx="6995">32</cx:pt>
          <cx:pt idx="6996">50</cx:pt>
          <cx:pt idx="6997">68</cx:pt>
          <cx:pt idx="6998">47</cx:pt>
          <cx:pt idx="6999">27</cx:pt>
          <cx:pt idx="7000">28</cx:pt>
          <cx:pt idx="7001">48</cx:pt>
          <cx:pt idx="7002">32</cx:pt>
          <cx:pt idx="7003">44</cx:pt>
          <cx:pt idx="7004">50</cx:pt>
          <cx:pt idx="7005">43</cx:pt>
          <cx:pt idx="7006">33</cx:pt>
          <cx:pt idx="7007">38</cx:pt>
          <cx:pt idx="7008">65</cx:pt>
          <cx:pt idx="7009">28</cx:pt>
          <cx:pt idx="7010">35</cx:pt>
          <cx:pt idx="7011">25</cx:pt>
          <cx:pt idx="7012">44</cx:pt>
          <cx:pt idx="7013">34</cx:pt>
          <cx:pt idx="7014">35</cx:pt>
          <cx:pt idx="7015">30</cx:pt>
          <cx:pt idx="7016">50</cx:pt>
          <cx:pt idx="7017">25</cx:pt>
          <cx:pt idx="7018">50</cx:pt>
          <cx:pt idx="7019">36</cx:pt>
          <cx:pt idx="7020">28</cx:pt>
          <cx:pt idx="7021">28</cx:pt>
          <cx:pt idx="7022">54</cx:pt>
          <cx:pt idx="7023">29</cx:pt>
          <cx:pt idx="7024">45</cx:pt>
          <cx:pt idx="7025">51</cx:pt>
          <cx:pt idx="7026">27</cx:pt>
          <cx:pt idx="7027">37</cx:pt>
          <cx:pt idx="7028">26</cx:pt>
          <cx:pt idx="7029">53</cx:pt>
          <cx:pt idx="7030">33</cx:pt>
          <cx:pt idx="7031">48</cx:pt>
          <cx:pt idx="7032">41</cx:pt>
          <cx:pt idx="7033">45</cx:pt>
          <cx:pt idx="7034">53</cx:pt>
          <cx:pt idx="7035">56</cx:pt>
          <cx:pt idx="7036">37</cx:pt>
          <cx:pt idx="7037">46</cx:pt>
          <cx:pt idx="7038">31</cx:pt>
          <cx:pt idx="7039">60</cx:pt>
          <cx:pt idx="7040">48</cx:pt>
          <cx:pt idx="7041">38</cx:pt>
          <cx:pt idx="7042">44</cx:pt>
          <cx:pt idx="7043">34</cx:pt>
          <cx:pt idx="7044">26</cx:pt>
          <cx:pt idx="7045">36</cx:pt>
          <cx:pt idx="7046">20</cx:pt>
          <cx:pt idx="7047">31</cx:pt>
          <cx:pt idx="7048">57</cx:pt>
          <cx:pt idx="7049">39</cx:pt>
          <cx:pt idx="7050">29</cx:pt>
          <cx:pt idx="7051">43</cx:pt>
          <cx:pt idx="7052">32</cx:pt>
          <cx:pt idx="7053">43</cx:pt>
          <cx:pt idx="7054">38</cx:pt>
          <cx:pt idx="7055">33</cx:pt>
          <cx:pt idx="7056">31</cx:pt>
          <cx:pt idx="7057">72</cx:pt>
          <cx:pt idx="7058">71</cx:pt>
          <cx:pt idx="7059">35</cx:pt>
          <cx:pt idx="7060">32</cx:pt>
          <cx:pt idx="7061">35</cx:pt>
          <cx:pt idx="7062">41</cx:pt>
          <cx:pt idx="7063">76</cx:pt>
          <cx:pt idx="7064">39</cx:pt>
          <cx:pt idx="7065">53</cx:pt>
          <cx:pt idx="7066">42</cx:pt>
          <cx:pt idx="7067">24</cx:pt>
          <cx:pt idx="7068">54</cx:pt>
          <cx:pt idx="7069">46</cx:pt>
          <cx:pt idx="7070">39</cx:pt>
          <cx:pt idx="7071">63</cx:pt>
          <cx:pt idx="7072">37</cx:pt>
          <cx:pt idx="7073">40</cx:pt>
          <cx:pt idx="7074">36</cx:pt>
          <cx:pt idx="7075">34</cx:pt>
          <cx:pt idx="7076">25</cx:pt>
          <cx:pt idx="7077">24</cx:pt>
          <cx:pt idx="7078">67</cx:pt>
          <cx:pt idx="7079">30</cx:pt>
          <cx:pt idx="7080">51</cx:pt>
          <cx:pt idx="7081">36</cx:pt>
          <cx:pt idx="7082">36</cx:pt>
          <cx:pt idx="7083">32</cx:pt>
          <cx:pt idx="7084">56</cx:pt>
          <cx:pt idx="7085">38</cx:pt>
          <cx:pt idx="7086">38</cx:pt>
          <cx:pt idx="7087">35</cx:pt>
          <cx:pt idx="7088">54</cx:pt>
          <cx:pt idx="7089">48</cx:pt>
          <cx:pt idx="7090">47</cx:pt>
          <cx:pt idx="7091">53</cx:pt>
          <cx:pt idx="7092">40</cx:pt>
          <cx:pt idx="7093">41</cx:pt>
          <cx:pt idx="7094">67</cx:pt>
          <cx:pt idx="7095">38</cx:pt>
          <cx:pt idx="7096">38</cx:pt>
          <cx:pt idx="7097">50</cx:pt>
          <cx:pt idx="7098">51</cx:pt>
          <cx:pt idx="7099">37</cx:pt>
          <cx:pt idx="7100">24</cx:pt>
          <cx:pt idx="7101">44</cx:pt>
          <cx:pt idx="7102">39</cx:pt>
          <cx:pt idx="7103">42</cx:pt>
          <cx:pt idx="7104">41</cx:pt>
          <cx:pt idx="7105">45</cx:pt>
          <cx:pt idx="7106">40</cx:pt>
          <cx:pt idx="7107">45</cx:pt>
          <cx:pt idx="7108">37</cx:pt>
          <cx:pt idx="7109">39</cx:pt>
          <cx:pt idx="7110">28</cx:pt>
          <cx:pt idx="7111">39</cx:pt>
          <cx:pt idx="7112">35</cx:pt>
          <cx:pt idx="7113">24</cx:pt>
          <cx:pt idx="7114">39</cx:pt>
          <cx:pt idx="7115">42</cx:pt>
          <cx:pt idx="7116">49</cx:pt>
          <cx:pt idx="7117">31</cx:pt>
          <cx:pt idx="7118">32</cx:pt>
          <cx:pt idx="7119">31</cx:pt>
          <cx:pt idx="7120">23</cx:pt>
          <cx:pt idx="7121">34</cx:pt>
          <cx:pt idx="7122">46</cx:pt>
          <cx:pt idx="7123">38</cx:pt>
          <cx:pt idx="7124">34</cx:pt>
          <cx:pt idx="7125">32</cx:pt>
          <cx:pt idx="7126">26</cx:pt>
          <cx:pt idx="7127">44</cx:pt>
          <cx:pt idx="7128">38</cx:pt>
          <cx:pt idx="7129">33</cx:pt>
          <cx:pt idx="7130">33</cx:pt>
          <cx:pt idx="7131">35</cx:pt>
          <cx:pt idx="7132">48</cx:pt>
          <cx:pt idx="7133">30</cx:pt>
          <cx:pt idx="7134">41</cx:pt>
          <cx:pt idx="7135">57</cx:pt>
          <cx:pt idx="7136">49</cx:pt>
          <cx:pt idx="7137">28</cx:pt>
          <cx:pt idx="7138">66</cx:pt>
          <cx:pt idx="7139">67</cx:pt>
          <cx:pt idx="7140">39</cx:pt>
          <cx:pt idx="7141">38</cx:pt>
          <cx:pt idx="7142">63</cx:pt>
          <cx:pt idx="7143">54</cx:pt>
          <cx:pt idx="7144">55</cx:pt>
          <cx:pt idx="7145">30</cx:pt>
          <cx:pt idx="7146">41</cx:pt>
          <cx:pt idx="7147">36</cx:pt>
          <cx:pt idx="7148">30</cx:pt>
          <cx:pt idx="7149">37</cx:pt>
          <cx:pt idx="7150">32</cx:pt>
          <cx:pt idx="7151">34</cx:pt>
          <cx:pt idx="7152">46</cx:pt>
          <cx:pt idx="7153">36</cx:pt>
          <cx:pt idx="7154">33</cx:pt>
          <cx:pt idx="7155">45</cx:pt>
          <cx:pt idx="7156">65</cx:pt>
          <cx:pt idx="7157">32</cx:pt>
          <cx:pt idx="7158">55</cx:pt>
          <cx:pt idx="7159">59</cx:pt>
          <cx:pt idx="7160">23</cx:pt>
          <cx:pt idx="7161">36</cx:pt>
          <cx:pt idx="7162">34</cx:pt>
          <cx:pt idx="7163">46</cx:pt>
          <cx:pt idx="7164">34</cx:pt>
          <cx:pt idx="7165">28</cx:pt>
          <cx:pt idx="7166">40</cx:pt>
          <cx:pt idx="7167">29</cx:pt>
          <cx:pt idx="7168">33</cx:pt>
          <cx:pt idx="7169">34</cx:pt>
          <cx:pt idx="7170">36</cx:pt>
          <cx:pt idx="7171">30</cx:pt>
          <cx:pt idx="7172">33</cx:pt>
          <cx:pt idx="7173">30</cx:pt>
          <cx:pt idx="7174">50</cx:pt>
          <cx:pt idx="7175">38</cx:pt>
          <cx:pt idx="7176">39</cx:pt>
          <cx:pt idx="7177">28</cx:pt>
          <cx:pt idx="7178">38</cx:pt>
          <cx:pt idx="7179">42</cx:pt>
          <cx:pt idx="7180">30</cx:pt>
          <cx:pt idx="7181">42</cx:pt>
          <cx:pt idx="7182">49</cx:pt>
          <cx:pt idx="7183">36</cx:pt>
          <cx:pt idx="7184">23</cx:pt>
          <cx:pt idx="7185">44</cx:pt>
          <cx:pt idx="7186">44</cx:pt>
          <cx:pt idx="7187">38</cx:pt>
          <cx:pt idx="7188">34</cx:pt>
          <cx:pt idx="7189">40</cx:pt>
          <cx:pt idx="7190">52</cx:pt>
          <cx:pt idx="7191">42</cx:pt>
          <cx:pt idx="7192">44</cx:pt>
          <cx:pt idx="7193">34</cx:pt>
          <cx:pt idx="7194">70</cx:pt>
          <cx:pt idx="7195">33</cx:pt>
          <cx:pt idx="7196">35</cx:pt>
          <cx:pt idx="7197">42</cx:pt>
          <cx:pt idx="7198">33</cx:pt>
          <cx:pt idx="7199">32</cx:pt>
          <cx:pt idx="7200">28</cx:pt>
          <cx:pt idx="7201">30</cx:pt>
          <cx:pt idx="7202">72</cx:pt>
          <cx:pt idx="7203">33</cx:pt>
          <cx:pt idx="7204">39</cx:pt>
          <cx:pt idx="7205">29</cx:pt>
          <cx:pt idx="7206">47</cx:pt>
          <cx:pt idx="7207">30</cx:pt>
          <cx:pt idx="7208">25</cx:pt>
          <cx:pt idx="7209">47</cx:pt>
          <cx:pt idx="7210">28</cx:pt>
          <cx:pt idx="7211">37</cx:pt>
          <cx:pt idx="7212">25</cx:pt>
          <cx:pt idx="7213">55</cx:pt>
          <cx:pt idx="7214">36</cx:pt>
          <cx:pt idx="7215">32</cx:pt>
          <cx:pt idx="7216">41</cx:pt>
          <cx:pt idx="7217">41</cx:pt>
          <cx:pt idx="7218">36</cx:pt>
          <cx:pt idx="7219">54</cx:pt>
          <cx:pt idx="7220">40</cx:pt>
          <cx:pt idx="7221">41</cx:pt>
          <cx:pt idx="7222">39</cx:pt>
          <cx:pt idx="7223">31</cx:pt>
          <cx:pt idx="7224">34</cx:pt>
          <cx:pt idx="7225">35</cx:pt>
          <cx:pt idx="7226">46</cx:pt>
          <cx:pt idx="7227">24</cx:pt>
          <cx:pt idx="7228">47</cx:pt>
          <cx:pt idx="7229">29</cx:pt>
          <cx:pt idx="7230">37</cx:pt>
          <cx:pt idx="7231">40</cx:pt>
          <cx:pt idx="7232">30</cx:pt>
          <cx:pt idx="7233">38</cx:pt>
          <cx:pt idx="7234">35</cx:pt>
          <cx:pt idx="7235">35</cx:pt>
          <cx:pt idx="7236">34</cx:pt>
          <cx:pt idx="7237">43</cx:pt>
          <cx:pt idx="7238">62</cx:pt>
          <cx:pt idx="7239">45</cx:pt>
          <cx:pt idx="7240">32</cx:pt>
          <cx:pt idx="7241">37</cx:pt>
          <cx:pt idx="7242">44</cx:pt>
          <cx:pt idx="7243">77</cx:pt>
          <cx:pt idx="7244">33</cx:pt>
          <cx:pt idx="7245">36</cx:pt>
          <cx:pt idx="7246">37</cx:pt>
          <cx:pt idx="7247">40</cx:pt>
          <cx:pt idx="7248">57</cx:pt>
          <cx:pt idx="7249">25</cx:pt>
          <cx:pt idx="7250">28</cx:pt>
          <cx:pt idx="7251">31</cx:pt>
          <cx:pt idx="7252">40</cx:pt>
          <cx:pt idx="7253">55</cx:pt>
          <cx:pt idx="7254">36</cx:pt>
          <cx:pt idx="7255">32</cx:pt>
          <cx:pt idx="7256">31</cx:pt>
          <cx:pt idx="7257">47</cx:pt>
          <cx:pt idx="7258">58</cx:pt>
          <cx:pt idx="7259">32</cx:pt>
          <cx:pt idx="7260">41</cx:pt>
          <cx:pt idx="7261">53</cx:pt>
          <cx:pt idx="7262">40</cx:pt>
          <cx:pt idx="7263">46</cx:pt>
          <cx:pt idx="7264">33</cx:pt>
          <cx:pt idx="7265">38</cx:pt>
          <cx:pt idx="7266">60</cx:pt>
          <cx:pt idx="7267">31</cx:pt>
          <cx:pt idx="7268">27</cx:pt>
          <cx:pt idx="7269">34</cx:pt>
          <cx:pt idx="7270">51</cx:pt>
          <cx:pt idx="7271">42</cx:pt>
          <cx:pt idx="7272">74</cx:pt>
          <cx:pt idx="7273">38</cx:pt>
          <cx:pt idx="7274">34</cx:pt>
          <cx:pt idx="7275">42</cx:pt>
          <cx:pt idx="7276">35</cx:pt>
          <cx:pt idx="7277">32</cx:pt>
          <cx:pt idx="7278">33</cx:pt>
          <cx:pt idx="7279">37</cx:pt>
          <cx:pt idx="7280">55</cx:pt>
          <cx:pt idx="7281">59</cx:pt>
          <cx:pt idx="7282">44</cx:pt>
          <cx:pt idx="7283">31</cx:pt>
          <cx:pt idx="7284">35</cx:pt>
          <cx:pt idx="7285">29</cx:pt>
          <cx:pt idx="7286">43</cx:pt>
          <cx:pt idx="7287">32</cx:pt>
          <cx:pt idx="7288">30</cx:pt>
          <cx:pt idx="7289">35</cx:pt>
          <cx:pt idx="7290">39</cx:pt>
          <cx:pt idx="7291">33</cx:pt>
          <cx:pt idx="7292">34</cx:pt>
          <cx:pt idx="7293">34</cx:pt>
          <cx:pt idx="7294">31</cx:pt>
          <cx:pt idx="7295">31</cx:pt>
          <cx:pt idx="7296">37</cx:pt>
          <cx:pt idx="7297">43</cx:pt>
          <cx:pt idx="7298">28</cx:pt>
          <cx:pt idx="7299">51</cx:pt>
          <cx:pt idx="7300">45</cx:pt>
          <cx:pt idx="7301">33</cx:pt>
          <cx:pt idx="7302">72</cx:pt>
          <cx:pt idx="7303">43</cx:pt>
          <cx:pt idx="7304">58</cx:pt>
          <cx:pt idx="7305">28</cx:pt>
          <cx:pt idx="7306">38</cx:pt>
          <cx:pt idx="7307">28</cx:pt>
          <cx:pt idx="7308">53</cx:pt>
          <cx:pt idx="7309">22</cx:pt>
          <cx:pt idx="7310">41</cx:pt>
          <cx:pt idx="7311">37</cx:pt>
          <cx:pt idx="7312">43</cx:pt>
          <cx:pt idx="7313">36</cx:pt>
          <cx:pt idx="7314">36</cx:pt>
          <cx:pt idx="7315">33</cx:pt>
          <cx:pt idx="7316">54</cx:pt>
          <cx:pt idx="7317">59</cx:pt>
          <cx:pt idx="7318">32</cx:pt>
          <cx:pt idx="7319">37</cx:pt>
          <cx:pt idx="7320">31</cx:pt>
          <cx:pt idx="7321">36</cx:pt>
          <cx:pt idx="7322">32</cx:pt>
          <cx:pt idx="7323">24</cx:pt>
          <cx:pt idx="7324">39</cx:pt>
          <cx:pt idx="7325">34</cx:pt>
          <cx:pt idx="7326">49</cx:pt>
          <cx:pt idx="7327">42</cx:pt>
          <cx:pt idx="7328">56</cx:pt>
          <cx:pt idx="7329">34</cx:pt>
          <cx:pt idx="7330">34</cx:pt>
          <cx:pt idx="7331">59</cx:pt>
          <cx:pt idx="7332">42</cx:pt>
          <cx:pt idx="7333">43</cx:pt>
          <cx:pt idx="7334">18</cx:pt>
          <cx:pt idx="7335">41</cx:pt>
          <cx:pt idx="7336">28</cx:pt>
          <cx:pt idx="7337">34</cx:pt>
          <cx:pt idx="7338">54</cx:pt>
          <cx:pt idx="7339">42</cx:pt>
          <cx:pt idx="7340">39</cx:pt>
          <cx:pt idx="7341">54</cx:pt>
          <cx:pt idx="7342">30</cx:pt>
          <cx:pt idx="7343">34</cx:pt>
          <cx:pt idx="7344">28</cx:pt>
          <cx:pt idx="7345">49</cx:pt>
          <cx:pt idx="7346">27</cx:pt>
          <cx:pt idx="7347">42</cx:pt>
          <cx:pt idx="7348">25</cx:pt>
          <cx:pt idx="7349">42</cx:pt>
          <cx:pt idx="7350">25</cx:pt>
          <cx:pt idx="7351">34</cx:pt>
          <cx:pt idx="7352">38</cx:pt>
          <cx:pt idx="7353">21</cx:pt>
          <cx:pt idx="7354">30</cx:pt>
          <cx:pt idx="7355">35</cx:pt>
          <cx:pt idx="7356">37</cx:pt>
          <cx:pt idx="7357">29</cx:pt>
          <cx:pt idx="7358">49</cx:pt>
          <cx:pt idx="7359">36</cx:pt>
          <cx:pt idx="7360">54</cx:pt>
          <cx:pt idx="7361">36</cx:pt>
          <cx:pt idx="7362">73</cx:pt>
          <cx:pt idx="7363">40</cx:pt>
          <cx:pt idx="7364">34</cx:pt>
          <cx:pt idx="7365">36</cx:pt>
          <cx:pt idx="7366">35</cx:pt>
          <cx:pt idx="7367">42</cx:pt>
          <cx:pt idx="7368">36</cx:pt>
          <cx:pt idx="7369">26</cx:pt>
          <cx:pt idx="7370">37</cx:pt>
          <cx:pt idx="7371">30</cx:pt>
          <cx:pt idx="7372">34</cx:pt>
          <cx:pt idx="7373">37</cx:pt>
          <cx:pt idx="7374">38</cx:pt>
          <cx:pt idx="7375">77</cx:pt>
          <cx:pt idx="7376">23</cx:pt>
          <cx:pt idx="7377">40</cx:pt>
          <cx:pt idx="7378">34</cx:pt>
          <cx:pt idx="7379">36</cx:pt>
          <cx:pt idx="7380">41</cx:pt>
          <cx:pt idx="7381">25</cx:pt>
          <cx:pt idx="7382">28</cx:pt>
          <cx:pt idx="7383">39</cx:pt>
          <cx:pt idx="7384">41</cx:pt>
          <cx:pt idx="7385">38</cx:pt>
          <cx:pt idx="7386">37</cx:pt>
          <cx:pt idx="7387">44</cx:pt>
          <cx:pt idx="7388">29</cx:pt>
          <cx:pt idx="7389">34</cx:pt>
          <cx:pt idx="7390">20</cx:pt>
          <cx:pt idx="7391">31</cx:pt>
          <cx:pt idx="7392">67</cx:pt>
          <cx:pt idx="7393">28</cx:pt>
          <cx:pt idx="7394">22</cx:pt>
          <cx:pt idx="7395">45</cx:pt>
          <cx:pt idx="7396">56</cx:pt>
          <cx:pt idx="7397">47</cx:pt>
          <cx:pt idx="7398">40</cx:pt>
          <cx:pt idx="7399">37</cx:pt>
          <cx:pt idx="7400">35</cx:pt>
          <cx:pt idx="7401">39</cx:pt>
          <cx:pt idx="7402">33</cx:pt>
          <cx:pt idx="7403">56</cx:pt>
          <cx:pt idx="7404">39</cx:pt>
          <cx:pt idx="7405">34</cx:pt>
          <cx:pt idx="7406">58</cx:pt>
          <cx:pt idx="7407">22</cx:pt>
          <cx:pt idx="7408">35</cx:pt>
          <cx:pt idx="7409">42</cx:pt>
          <cx:pt idx="7410">34</cx:pt>
          <cx:pt idx="7411">23</cx:pt>
          <cx:pt idx="7412">36</cx:pt>
          <cx:pt idx="7413">31</cx:pt>
          <cx:pt idx="7414">45</cx:pt>
          <cx:pt idx="7415">29</cx:pt>
          <cx:pt idx="7416">36</cx:pt>
          <cx:pt idx="7417">37</cx:pt>
          <cx:pt idx="7418">36</cx:pt>
          <cx:pt idx="7419">40</cx:pt>
          <cx:pt idx="7420">38</cx:pt>
          <cx:pt idx="7421">36</cx:pt>
          <cx:pt idx="7422">29</cx:pt>
          <cx:pt idx="7423">36</cx:pt>
          <cx:pt idx="7424">38</cx:pt>
          <cx:pt idx="7425">33</cx:pt>
          <cx:pt idx="7426">48</cx:pt>
          <cx:pt idx="7427">33</cx:pt>
          <cx:pt idx="7428">32</cx:pt>
          <cx:pt idx="7429">43</cx:pt>
          <cx:pt idx="7430">35</cx:pt>
          <cx:pt idx="7431">38</cx:pt>
          <cx:pt idx="7432">31</cx:pt>
          <cx:pt idx="7433">37</cx:pt>
          <cx:pt idx="7434">35</cx:pt>
          <cx:pt idx="7435">50</cx:pt>
          <cx:pt idx="7436">57</cx:pt>
          <cx:pt idx="7437">29</cx:pt>
          <cx:pt idx="7438">32</cx:pt>
          <cx:pt idx="7439">27</cx:pt>
          <cx:pt idx="7440">47</cx:pt>
          <cx:pt idx="7441">54</cx:pt>
          <cx:pt idx="7442">36</cx:pt>
          <cx:pt idx="7443">24</cx:pt>
          <cx:pt idx="7444">29</cx:pt>
          <cx:pt idx="7445">45</cx:pt>
          <cx:pt idx="7446">35</cx:pt>
          <cx:pt idx="7447">30</cx:pt>
          <cx:pt idx="7448">36</cx:pt>
          <cx:pt idx="7449">37</cx:pt>
          <cx:pt idx="7450">39</cx:pt>
          <cx:pt idx="7451">20</cx:pt>
          <cx:pt idx="7452">44</cx:pt>
          <cx:pt idx="7453">35</cx:pt>
          <cx:pt idx="7454">46</cx:pt>
          <cx:pt idx="7455">33</cx:pt>
          <cx:pt idx="7456">20</cx:pt>
          <cx:pt idx="7457">43</cx:pt>
          <cx:pt idx="7458">43</cx:pt>
          <cx:pt idx="7459">29</cx:pt>
          <cx:pt idx="7460">30</cx:pt>
          <cx:pt idx="7461">32</cx:pt>
          <cx:pt idx="7462">40</cx:pt>
          <cx:pt idx="7463">36</cx:pt>
          <cx:pt idx="7464">37</cx:pt>
          <cx:pt idx="7465">30</cx:pt>
          <cx:pt idx="7466">30</cx:pt>
          <cx:pt idx="7467">37</cx:pt>
          <cx:pt idx="7468">26</cx:pt>
          <cx:pt idx="7469">35</cx:pt>
          <cx:pt idx="7470">47</cx:pt>
          <cx:pt idx="7471">55</cx:pt>
          <cx:pt idx="7472">36</cx:pt>
          <cx:pt idx="7473">32</cx:pt>
          <cx:pt idx="7474">50</cx:pt>
          <cx:pt idx="7475">31</cx:pt>
          <cx:pt idx="7476">44</cx:pt>
          <cx:pt idx="7477">56</cx:pt>
          <cx:pt idx="7478">22</cx:pt>
          <cx:pt idx="7479">35</cx:pt>
          <cx:pt idx="7480">40</cx:pt>
          <cx:pt idx="7481">34</cx:pt>
          <cx:pt idx="7482">43</cx:pt>
          <cx:pt idx="7483">44</cx:pt>
          <cx:pt idx="7484">35</cx:pt>
          <cx:pt idx="7485">32</cx:pt>
          <cx:pt idx="7486">49</cx:pt>
          <cx:pt idx="7487">56</cx:pt>
          <cx:pt idx="7488">42</cx:pt>
          <cx:pt idx="7489">26</cx:pt>
          <cx:pt idx="7490">35</cx:pt>
          <cx:pt idx="7491">40</cx:pt>
          <cx:pt idx="7492">28</cx:pt>
          <cx:pt idx="7493">37</cx:pt>
          <cx:pt idx="7494">36</cx:pt>
          <cx:pt idx="7495">27</cx:pt>
          <cx:pt idx="7496">49</cx:pt>
          <cx:pt idx="7497">27</cx:pt>
          <cx:pt idx="7498">36</cx:pt>
          <cx:pt idx="7499">71</cx:pt>
          <cx:pt idx="7500">47</cx:pt>
          <cx:pt idx="7501">58</cx:pt>
          <cx:pt idx="7502">32</cx:pt>
          <cx:pt idx="7503">44</cx:pt>
          <cx:pt idx="7504">32</cx:pt>
          <cx:pt idx="7505">27</cx:pt>
          <cx:pt idx="7506">44</cx:pt>
          <cx:pt idx="7507">44</cx:pt>
          <cx:pt idx="7508">54</cx:pt>
          <cx:pt idx="7509">37</cx:pt>
          <cx:pt idx="7510">36</cx:pt>
          <cx:pt idx="7511">38</cx:pt>
          <cx:pt idx="7512">50</cx:pt>
          <cx:pt idx="7513">29</cx:pt>
          <cx:pt idx="7514">64</cx:pt>
          <cx:pt idx="7515">35</cx:pt>
          <cx:pt idx="7516">40</cx:pt>
          <cx:pt idx="7517">58</cx:pt>
          <cx:pt idx="7518">30</cx:pt>
          <cx:pt idx="7519">42</cx:pt>
          <cx:pt idx="7520">26</cx:pt>
          <cx:pt idx="7521">43</cx:pt>
          <cx:pt idx="7522">41</cx:pt>
          <cx:pt idx="7523">72</cx:pt>
          <cx:pt idx="7524">40</cx:pt>
          <cx:pt idx="7525">35</cx:pt>
          <cx:pt idx="7526">81</cx:pt>
          <cx:pt idx="7527">35</cx:pt>
          <cx:pt idx="7528">46</cx:pt>
          <cx:pt idx="7529">33</cx:pt>
          <cx:pt idx="7530">52</cx:pt>
          <cx:pt idx="7531">40</cx:pt>
          <cx:pt idx="7532">33</cx:pt>
          <cx:pt idx="7533">51</cx:pt>
          <cx:pt idx="7534">32</cx:pt>
          <cx:pt idx="7535">36</cx:pt>
          <cx:pt idx="7536">42</cx:pt>
          <cx:pt idx="7537">38</cx:pt>
          <cx:pt idx="7538">28</cx:pt>
          <cx:pt idx="7539">42</cx:pt>
          <cx:pt idx="7540">37</cx:pt>
          <cx:pt idx="7541">28</cx:pt>
          <cx:pt idx="7542">34</cx:pt>
          <cx:pt idx="7543">43</cx:pt>
          <cx:pt idx="7544">34</cx:pt>
          <cx:pt idx="7545">26</cx:pt>
          <cx:pt idx="7546">42</cx:pt>
          <cx:pt idx="7547">29</cx:pt>
          <cx:pt idx="7548">62</cx:pt>
          <cx:pt idx="7549">44</cx:pt>
          <cx:pt idx="7550">38</cx:pt>
          <cx:pt idx="7551">37</cx:pt>
          <cx:pt idx="7552">76</cx:pt>
          <cx:pt idx="7553">35</cx:pt>
          <cx:pt idx="7554">30</cx:pt>
          <cx:pt idx="7555">41</cx:pt>
          <cx:pt idx="7556">49</cx:pt>
          <cx:pt idx="7557">34</cx:pt>
          <cx:pt idx="7558">36</cx:pt>
          <cx:pt idx="7559">30</cx:pt>
          <cx:pt idx="7560">51</cx:pt>
          <cx:pt idx="7561">41</cx:pt>
          <cx:pt idx="7562">33</cx:pt>
          <cx:pt idx="7563">53</cx:pt>
          <cx:pt idx="7564">38</cx:pt>
          <cx:pt idx="7565">52</cx:pt>
          <cx:pt idx="7566">36</cx:pt>
          <cx:pt idx="7567">44</cx:pt>
          <cx:pt idx="7568">54</cx:pt>
          <cx:pt idx="7569">28</cx:pt>
          <cx:pt idx="7570">32</cx:pt>
          <cx:pt idx="7571">52</cx:pt>
          <cx:pt idx="7572">37</cx:pt>
          <cx:pt idx="7573">37</cx:pt>
          <cx:pt idx="7574">33</cx:pt>
          <cx:pt idx="7575">49</cx:pt>
          <cx:pt idx="7576">27</cx:pt>
          <cx:pt idx="7577">43</cx:pt>
          <cx:pt idx="7578">39</cx:pt>
          <cx:pt idx="7579">40</cx:pt>
          <cx:pt idx="7580">34</cx:pt>
          <cx:pt idx="7581">42</cx:pt>
          <cx:pt idx="7582">33</cx:pt>
          <cx:pt idx="7583">26</cx:pt>
          <cx:pt idx="7584">39</cx:pt>
          <cx:pt idx="7585">40</cx:pt>
          <cx:pt idx="7586">42</cx:pt>
          <cx:pt idx="7587">38</cx:pt>
          <cx:pt idx="7588">33</cx:pt>
          <cx:pt idx="7589">35</cx:pt>
          <cx:pt idx="7590">42</cx:pt>
          <cx:pt idx="7591">30</cx:pt>
          <cx:pt idx="7592">44</cx:pt>
          <cx:pt idx="7593">28</cx:pt>
          <cx:pt idx="7594">33</cx:pt>
          <cx:pt idx="7595">50</cx:pt>
          <cx:pt idx="7596">40</cx:pt>
          <cx:pt idx="7597">29</cx:pt>
          <cx:pt idx="7598">60</cx:pt>
          <cx:pt idx="7599">45</cx:pt>
          <cx:pt idx="7600">30</cx:pt>
          <cx:pt idx="7601">31</cx:pt>
          <cx:pt idx="7602">29</cx:pt>
          <cx:pt idx="7603">28</cx:pt>
          <cx:pt idx="7604">60</cx:pt>
          <cx:pt idx="7605">39</cx:pt>
          <cx:pt idx="7606">31</cx:pt>
          <cx:pt idx="7607">41</cx:pt>
          <cx:pt idx="7608">31</cx:pt>
          <cx:pt idx="7609">46</cx:pt>
          <cx:pt idx="7610">36</cx:pt>
          <cx:pt idx="7611">38</cx:pt>
          <cx:pt idx="7612">28</cx:pt>
          <cx:pt idx="7613">37</cx:pt>
          <cx:pt idx="7614">37</cx:pt>
          <cx:pt idx="7615">37</cx:pt>
          <cx:pt idx="7616">27</cx:pt>
          <cx:pt idx="7617">33</cx:pt>
          <cx:pt idx="7618">40</cx:pt>
          <cx:pt idx="7619">32</cx:pt>
          <cx:pt idx="7620">27</cx:pt>
          <cx:pt idx="7621">39</cx:pt>
          <cx:pt idx="7622">46</cx:pt>
          <cx:pt idx="7623">61</cx:pt>
          <cx:pt idx="7624">69</cx:pt>
          <cx:pt idx="7625">19</cx:pt>
          <cx:pt idx="7626">46</cx:pt>
          <cx:pt idx="7627">40</cx:pt>
          <cx:pt idx="7628">28</cx:pt>
          <cx:pt idx="7629">68</cx:pt>
          <cx:pt idx="7630">42</cx:pt>
          <cx:pt idx="7631">40</cx:pt>
          <cx:pt idx="7632">43</cx:pt>
          <cx:pt idx="7633">47</cx:pt>
          <cx:pt idx="7634">38</cx:pt>
          <cx:pt idx="7635">29</cx:pt>
          <cx:pt idx="7636">59</cx:pt>
          <cx:pt idx="7637">32</cx:pt>
          <cx:pt idx="7638">23</cx:pt>
          <cx:pt idx="7639">46</cx:pt>
          <cx:pt idx="7640">34</cx:pt>
          <cx:pt idx="7641">31</cx:pt>
          <cx:pt idx="7642">40</cx:pt>
          <cx:pt idx="7643">32</cx:pt>
          <cx:pt idx="7644">28</cx:pt>
          <cx:pt idx="7645">39</cx:pt>
          <cx:pt idx="7646">32</cx:pt>
          <cx:pt idx="7647">25</cx:pt>
          <cx:pt idx="7648">31</cx:pt>
          <cx:pt idx="7649">31</cx:pt>
          <cx:pt idx="7650">42</cx:pt>
          <cx:pt idx="7651">45</cx:pt>
          <cx:pt idx="7652">24</cx:pt>
          <cx:pt idx="7653">30</cx:pt>
          <cx:pt idx="7654">38</cx:pt>
          <cx:pt idx="7655">38</cx:pt>
          <cx:pt idx="7656">51</cx:pt>
          <cx:pt idx="7657">40</cx:pt>
          <cx:pt idx="7658">53</cx:pt>
          <cx:pt idx="7659">31</cx:pt>
          <cx:pt idx="7660">36</cx:pt>
          <cx:pt idx="7661">44</cx:pt>
          <cx:pt idx="7662">50</cx:pt>
          <cx:pt idx="7663">39</cx:pt>
          <cx:pt idx="7664">35</cx:pt>
          <cx:pt idx="7665">37</cx:pt>
          <cx:pt idx="7666">25</cx:pt>
          <cx:pt idx="7667">29</cx:pt>
          <cx:pt idx="7668">61</cx:pt>
          <cx:pt idx="7669">38</cx:pt>
          <cx:pt idx="7670">29</cx:pt>
          <cx:pt idx="7671">39</cx:pt>
          <cx:pt idx="7672">30</cx:pt>
          <cx:pt idx="7673">37</cx:pt>
          <cx:pt idx="7674">28</cx:pt>
          <cx:pt idx="7675">37</cx:pt>
          <cx:pt idx="7676">33</cx:pt>
          <cx:pt idx="7677">36</cx:pt>
          <cx:pt idx="7678">31</cx:pt>
          <cx:pt idx="7679">32</cx:pt>
          <cx:pt idx="7680">25</cx:pt>
          <cx:pt idx="7681">33</cx:pt>
          <cx:pt idx="7682">29</cx:pt>
          <cx:pt idx="7683">26</cx:pt>
          <cx:pt idx="7684">41</cx:pt>
          <cx:pt idx="7685">40</cx:pt>
          <cx:pt idx="7686">48</cx:pt>
          <cx:pt idx="7687">61</cx:pt>
          <cx:pt idx="7688">45</cx:pt>
          <cx:pt idx="7689">46</cx:pt>
          <cx:pt idx="7690">31</cx:pt>
          <cx:pt idx="7691">38</cx:pt>
          <cx:pt idx="7692">74</cx:pt>
          <cx:pt idx="7693">46</cx:pt>
          <cx:pt idx="7694">64</cx:pt>
          <cx:pt idx="7695">47</cx:pt>
          <cx:pt idx="7696">39</cx:pt>
          <cx:pt idx="7697">41</cx:pt>
          <cx:pt idx="7698">60</cx:pt>
          <cx:pt idx="7699">36</cx:pt>
          <cx:pt idx="7700">31</cx:pt>
          <cx:pt idx="7701">29</cx:pt>
          <cx:pt idx="7702">31</cx:pt>
          <cx:pt idx="7703">48</cx:pt>
          <cx:pt idx="7704">34</cx:pt>
          <cx:pt idx="7705">29</cx:pt>
          <cx:pt idx="7706">31</cx:pt>
          <cx:pt idx="7707">35</cx:pt>
          <cx:pt idx="7708">39</cx:pt>
          <cx:pt idx="7709">64</cx:pt>
          <cx:pt idx="7710">40</cx:pt>
          <cx:pt idx="7711">46</cx:pt>
          <cx:pt idx="7712">30</cx:pt>
          <cx:pt idx="7713">56</cx:pt>
          <cx:pt idx="7714">30</cx:pt>
          <cx:pt idx="7715">62</cx:pt>
          <cx:pt idx="7716">32</cx:pt>
          <cx:pt idx="7717">46</cx:pt>
          <cx:pt idx="7718">60</cx:pt>
          <cx:pt idx="7719">71</cx:pt>
          <cx:pt idx="7720">68</cx:pt>
          <cx:pt idx="7721">33</cx:pt>
          <cx:pt idx="7722">18</cx:pt>
          <cx:pt idx="7723">35</cx:pt>
          <cx:pt idx="7724">44</cx:pt>
          <cx:pt idx="7725">35</cx:pt>
          <cx:pt idx="7726">55</cx:pt>
          <cx:pt idx="7727">63</cx:pt>
          <cx:pt idx="7728">31</cx:pt>
          <cx:pt idx="7729">35</cx:pt>
          <cx:pt idx="7730">43</cx:pt>
          <cx:pt idx="7731">42</cx:pt>
          <cx:pt idx="7732">31</cx:pt>
          <cx:pt idx="7733">58</cx:pt>
          <cx:pt idx="7734">41</cx:pt>
          <cx:pt idx="7735">41</cx:pt>
          <cx:pt idx="7736">41</cx:pt>
          <cx:pt idx="7737">30</cx:pt>
          <cx:pt idx="7738">33</cx:pt>
          <cx:pt idx="7739">41</cx:pt>
          <cx:pt idx="7740">51</cx:pt>
          <cx:pt idx="7741">60</cx:pt>
          <cx:pt idx="7742">22</cx:pt>
          <cx:pt idx="7743">35</cx:pt>
          <cx:pt idx="7744">36</cx:pt>
          <cx:pt idx="7745">40</cx:pt>
          <cx:pt idx="7746">35</cx:pt>
          <cx:pt idx="7747">24</cx:pt>
          <cx:pt idx="7748">35</cx:pt>
          <cx:pt idx="7749">38</cx:pt>
          <cx:pt idx="7750">25</cx:pt>
          <cx:pt idx="7751">39</cx:pt>
          <cx:pt idx="7752">38</cx:pt>
          <cx:pt idx="7753">28</cx:pt>
          <cx:pt idx="7754">42</cx:pt>
          <cx:pt idx="7755">34</cx:pt>
          <cx:pt idx="7756">36</cx:pt>
          <cx:pt idx="7757">40</cx:pt>
          <cx:pt idx="7758">41</cx:pt>
          <cx:pt idx="7759">55</cx:pt>
          <cx:pt idx="7760">34</cx:pt>
          <cx:pt idx="7761">30</cx:pt>
          <cx:pt idx="7762">34</cx:pt>
          <cx:pt idx="7763">36</cx:pt>
          <cx:pt idx="7764">44</cx:pt>
          <cx:pt idx="7765">49</cx:pt>
          <cx:pt idx="7766">35</cx:pt>
          <cx:pt idx="7767">49</cx:pt>
          <cx:pt idx="7768">20</cx:pt>
          <cx:pt idx="7769">27</cx:pt>
          <cx:pt idx="7770">29</cx:pt>
          <cx:pt idx="7771">29</cx:pt>
          <cx:pt idx="7772">50</cx:pt>
          <cx:pt idx="7773">67</cx:pt>
          <cx:pt idx="7774">43</cx:pt>
          <cx:pt idx="7775">40</cx:pt>
          <cx:pt idx="7776">63</cx:pt>
          <cx:pt idx="7777">21</cx:pt>
          <cx:pt idx="7778">22</cx:pt>
          <cx:pt idx="7779">46</cx:pt>
          <cx:pt idx="7780">33</cx:pt>
          <cx:pt idx="7781">34</cx:pt>
          <cx:pt idx="7782">54</cx:pt>
          <cx:pt idx="7783">43</cx:pt>
          <cx:pt idx="7784">64</cx:pt>
          <cx:pt idx="7785">26</cx:pt>
          <cx:pt idx="7786">33</cx:pt>
          <cx:pt idx="7787">57</cx:pt>
          <cx:pt idx="7788">76</cx:pt>
          <cx:pt idx="7789">38</cx:pt>
          <cx:pt idx="7790">22</cx:pt>
          <cx:pt idx="7791">31</cx:pt>
          <cx:pt idx="7792">40</cx:pt>
          <cx:pt idx="7793">56</cx:pt>
          <cx:pt idx="7794">25</cx:pt>
          <cx:pt idx="7795">44</cx:pt>
          <cx:pt idx="7796">36</cx:pt>
          <cx:pt idx="7797">33</cx:pt>
          <cx:pt idx="7798">46</cx:pt>
          <cx:pt idx="7799">46</cx:pt>
          <cx:pt idx="7800">52</cx:pt>
          <cx:pt idx="7801">54</cx:pt>
          <cx:pt idx="7802">63</cx:pt>
          <cx:pt idx="7803">52</cx:pt>
          <cx:pt idx="7804">59</cx:pt>
          <cx:pt idx="7805">34</cx:pt>
          <cx:pt idx="7806">25</cx:pt>
          <cx:pt idx="7807">34</cx:pt>
          <cx:pt idx="7808">55</cx:pt>
          <cx:pt idx="7809">43</cx:pt>
          <cx:pt idx="7810">34</cx:pt>
          <cx:pt idx="7811">30</cx:pt>
          <cx:pt idx="7812">24</cx:pt>
          <cx:pt idx="7813">63</cx:pt>
          <cx:pt idx="7814">33</cx:pt>
          <cx:pt idx="7815">38</cx:pt>
          <cx:pt idx="7816">42</cx:pt>
          <cx:pt idx="7817">58</cx:pt>
          <cx:pt idx="7818">25</cx:pt>
          <cx:pt idx="7819">29</cx:pt>
          <cx:pt idx="7820">40</cx:pt>
          <cx:pt idx="7821">28</cx:pt>
          <cx:pt idx="7822">50</cx:pt>
          <cx:pt idx="7823">32</cx:pt>
          <cx:pt idx="7824">44</cx:pt>
          <cx:pt idx="7825">23</cx:pt>
          <cx:pt idx="7826">51</cx:pt>
          <cx:pt idx="7827">41</cx:pt>
          <cx:pt idx="7828">40</cx:pt>
          <cx:pt idx="7829">36</cx:pt>
          <cx:pt idx="7830">33</cx:pt>
          <cx:pt idx="7831">42</cx:pt>
          <cx:pt idx="7832">46</cx:pt>
          <cx:pt idx="7833">33</cx:pt>
          <cx:pt idx="7834">56</cx:pt>
          <cx:pt idx="7835">41</cx:pt>
          <cx:pt idx="7836">42</cx:pt>
          <cx:pt idx="7837">48</cx:pt>
          <cx:pt idx="7838">32</cx:pt>
          <cx:pt idx="7839">21</cx:pt>
          <cx:pt idx="7840">47</cx:pt>
          <cx:pt idx="7841">46</cx:pt>
          <cx:pt idx="7842">43</cx:pt>
          <cx:pt idx="7843">36</cx:pt>
          <cx:pt idx="7844">38</cx:pt>
          <cx:pt idx="7845">34</cx:pt>
          <cx:pt idx="7846">27</cx:pt>
          <cx:pt idx="7847">20</cx:pt>
          <cx:pt idx="7848">49</cx:pt>
          <cx:pt idx="7849">41</cx:pt>
          <cx:pt idx="7850">36</cx:pt>
          <cx:pt idx="7851">68</cx:pt>
          <cx:pt idx="7852">39</cx:pt>
          <cx:pt idx="7853">47</cx:pt>
          <cx:pt idx="7854">49</cx:pt>
          <cx:pt idx="7855">59</cx:pt>
          <cx:pt idx="7856">33</cx:pt>
          <cx:pt idx="7857">27</cx:pt>
          <cx:pt idx="7858">22</cx:pt>
          <cx:pt idx="7859">28</cx:pt>
          <cx:pt idx="7860">32</cx:pt>
          <cx:pt idx="7861">28</cx:pt>
          <cx:pt idx="7862">35</cx:pt>
          <cx:pt idx="7863">47</cx:pt>
          <cx:pt idx="7864">33</cx:pt>
          <cx:pt idx="7865">30</cx:pt>
          <cx:pt idx="7866">38</cx:pt>
          <cx:pt idx="7867">46</cx:pt>
          <cx:pt idx="7868">29</cx:pt>
          <cx:pt idx="7869">45</cx:pt>
          <cx:pt idx="7870">29</cx:pt>
          <cx:pt idx="7871">36</cx:pt>
          <cx:pt idx="7872">46</cx:pt>
          <cx:pt idx="7873">36</cx:pt>
          <cx:pt idx="7874">32</cx:pt>
          <cx:pt idx="7875">38</cx:pt>
          <cx:pt idx="7876">45</cx:pt>
          <cx:pt idx="7877">41</cx:pt>
          <cx:pt idx="7878">38</cx:pt>
          <cx:pt idx="7879">44</cx:pt>
          <cx:pt idx="7880">38</cx:pt>
          <cx:pt idx="7881">46</cx:pt>
          <cx:pt idx="7882">45</cx:pt>
          <cx:pt idx="7883">45</cx:pt>
          <cx:pt idx="7884">36</cx:pt>
          <cx:pt idx="7885">42</cx:pt>
          <cx:pt idx="7886">36</cx:pt>
          <cx:pt idx="7887">30</cx:pt>
          <cx:pt idx="7888">31</cx:pt>
          <cx:pt idx="7889">57</cx:pt>
          <cx:pt idx="7890">49</cx:pt>
          <cx:pt idx="7891">48</cx:pt>
          <cx:pt idx="7892">31</cx:pt>
          <cx:pt idx="7893">40</cx:pt>
          <cx:pt idx="7894">67</cx:pt>
          <cx:pt idx="7895">43</cx:pt>
          <cx:pt idx="7896">41</cx:pt>
          <cx:pt idx="7897">30</cx:pt>
          <cx:pt idx="7898">72</cx:pt>
          <cx:pt idx="7899">40</cx:pt>
          <cx:pt idx="7900">54</cx:pt>
          <cx:pt idx="7901">28</cx:pt>
          <cx:pt idx="7902">38</cx:pt>
          <cx:pt idx="7903">34</cx:pt>
          <cx:pt idx="7904">32</cx:pt>
          <cx:pt idx="7905">35</cx:pt>
          <cx:pt idx="7906">37</cx:pt>
          <cx:pt idx="7907">39</cx:pt>
          <cx:pt idx="7908">35</cx:pt>
          <cx:pt idx="7909">61</cx:pt>
          <cx:pt idx="7910">28</cx:pt>
          <cx:pt idx="7911">26</cx:pt>
          <cx:pt idx="7912">35</cx:pt>
          <cx:pt idx="7913">24</cx:pt>
          <cx:pt idx="7914">35</cx:pt>
          <cx:pt idx="7915">56</cx:pt>
          <cx:pt idx="7916">33</cx:pt>
          <cx:pt idx="7917">38</cx:pt>
          <cx:pt idx="7918">37</cx:pt>
          <cx:pt idx="7919">31</cx:pt>
          <cx:pt idx="7920">34</cx:pt>
          <cx:pt idx="7921">35</cx:pt>
          <cx:pt idx="7922">39</cx:pt>
          <cx:pt idx="7923">38</cx:pt>
          <cx:pt idx="7924">47</cx:pt>
          <cx:pt idx="7925">33</cx:pt>
          <cx:pt idx="7926">54</cx:pt>
          <cx:pt idx="7927">30</cx:pt>
          <cx:pt idx="7928">38</cx:pt>
          <cx:pt idx="7929">30</cx:pt>
          <cx:pt idx="7930">38</cx:pt>
          <cx:pt idx="7931">47</cx:pt>
          <cx:pt idx="7932">40</cx:pt>
          <cx:pt idx="7933">70</cx:pt>
          <cx:pt idx="7934">31</cx:pt>
          <cx:pt idx="7935">33</cx:pt>
          <cx:pt idx="7936">22</cx:pt>
          <cx:pt idx="7937">36</cx:pt>
          <cx:pt idx="7938">39</cx:pt>
          <cx:pt idx="7939">26</cx:pt>
          <cx:pt idx="7940">29</cx:pt>
          <cx:pt idx="7941">33</cx:pt>
          <cx:pt idx="7942">42</cx:pt>
          <cx:pt idx="7943">42</cx:pt>
          <cx:pt idx="7944">39</cx:pt>
          <cx:pt idx="7945">45</cx:pt>
          <cx:pt idx="7946">35</cx:pt>
          <cx:pt idx="7947">35</cx:pt>
          <cx:pt idx="7948">25</cx:pt>
          <cx:pt idx="7949">52</cx:pt>
          <cx:pt idx="7950">33</cx:pt>
          <cx:pt idx="7951">40</cx:pt>
          <cx:pt idx="7952">33</cx:pt>
          <cx:pt idx="7953">33</cx:pt>
          <cx:pt idx="7954">30</cx:pt>
          <cx:pt idx="7955">38</cx:pt>
          <cx:pt idx="7956">81</cx:pt>
          <cx:pt idx="7957">34</cx:pt>
          <cx:pt idx="7958">34</cx:pt>
          <cx:pt idx="7959">40</cx:pt>
          <cx:pt idx="7960">37</cx:pt>
          <cx:pt idx="7961">38</cx:pt>
          <cx:pt idx="7962">56</cx:pt>
          <cx:pt idx="7963">37</cx:pt>
          <cx:pt idx="7964">30</cx:pt>
          <cx:pt idx="7965">51</cx:pt>
          <cx:pt idx="7966">34</cx:pt>
          <cx:pt idx="7967">40</cx:pt>
          <cx:pt idx="7968">45</cx:pt>
          <cx:pt idx="7969">49</cx:pt>
          <cx:pt idx="7970">30</cx:pt>
          <cx:pt idx="7971">42</cx:pt>
          <cx:pt idx="7972">36</cx:pt>
          <cx:pt idx="7973">31</cx:pt>
          <cx:pt idx="7974">50</cx:pt>
          <cx:pt idx="7975">42</cx:pt>
          <cx:pt idx="7976">35</cx:pt>
          <cx:pt idx="7977">47</cx:pt>
          <cx:pt idx="7978">30</cx:pt>
          <cx:pt idx="7979">26</cx:pt>
          <cx:pt idx="7980">27</cx:pt>
          <cx:pt idx="7981">38</cx:pt>
          <cx:pt idx="7982">33</cx:pt>
          <cx:pt idx="7983">36</cx:pt>
          <cx:pt idx="7984">46</cx:pt>
          <cx:pt idx="7985">27</cx:pt>
          <cx:pt idx="7986">45</cx:pt>
          <cx:pt idx="7987">32</cx:pt>
          <cx:pt idx="7988">51</cx:pt>
          <cx:pt idx="7989">39</cx:pt>
          <cx:pt idx="7990">32</cx:pt>
          <cx:pt idx="7991">39</cx:pt>
          <cx:pt idx="7992">40</cx:pt>
          <cx:pt idx="7993">33</cx:pt>
          <cx:pt idx="7994">21</cx:pt>
          <cx:pt idx="7995">67</cx:pt>
          <cx:pt idx="7996">22</cx:pt>
          <cx:pt idx="7997">24</cx:pt>
          <cx:pt idx="7998">28</cx:pt>
          <cx:pt idx="7999">26</cx:pt>
          <cx:pt idx="8000">36</cx:pt>
          <cx:pt idx="8001">32</cx:pt>
          <cx:pt idx="8002">37</cx:pt>
          <cx:pt idx="8003">57</cx:pt>
          <cx:pt idx="8004">45</cx:pt>
          <cx:pt idx="8005">36</cx:pt>
          <cx:pt idx="8006">41</cx:pt>
          <cx:pt idx="8007">41</cx:pt>
          <cx:pt idx="8008">44</cx:pt>
          <cx:pt idx="8009">34</cx:pt>
          <cx:pt idx="8010">51</cx:pt>
          <cx:pt idx="8011">35</cx:pt>
          <cx:pt idx="8012">34</cx:pt>
          <cx:pt idx="8013">32</cx:pt>
          <cx:pt idx="8014">39</cx:pt>
          <cx:pt idx="8015">26</cx:pt>
          <cx:pt idx="8016">41</cx:pt>
          <cx:pt idx="8017">50</cx:pt>
          <cx:pt idx="8018">23</cx:pt>
          <cx:pt idx="8019">73</cx:pt>
          <cx:pt idx="8020">46</cx:pt>
          <cx:pt idx="8021">41</cx:pt>
          <cx:pt idx="8022">31</cx:pt>
          <cx:pt idx="8023">36</cx:pt>
          <cx:pt idx="8024">30</cx:pt>
          <cx:pt idx="8025">24</cx:pt>
          <cx:pt idx="8026">33</cx:pt>
          <cx:pt idx="8027">39</cx:pt>
          <cx:pt idx="8028">37</cx:pt>
          <cx:pt idx="8029">50</cx:pt>
          <cx:pt idx="8030">38</cx:pt>
          <cx:pt idx="8031">36</cx:pt>
          <cx:pt idx="8032">34</cx:pt>
          <cx:pt idx="8033">36</cx:pt>
          <cx:pt idx="8034">42</cx:pt>
          <cx:pt idx="8035">30</cx:pt>
          <cx:pt idx="8036">21</cx:pt>
          <cx:pt idx="8037">62</cx:pt>
          <cx:pt idx="8038">50</cx:pt>
          <cx:pt idx="8039">43</cx:pt>
          <cx:pt idx="8040">36</cx:pt>
          <cx:pt idx="8041">50</cx:pt>
          <cx:pt idx="8042">37</cx:pt>
          <cx:pt idx="8043">31</cx:pt>
          <cx:pt idx="8044">23</cx:pt>
          <cx:pt idx="8045">47</cx:pt>
          <cx:pt idx="8046">47</cx:pt>
          <cx:pt idx="8047">33</cx:pt>
          <cx:pt idx="8048">33</cx:pt>
          <cx:pt idx="8049">31</cx:pt>
          <cx:pt idx="8050">33</cx:pt>
          <cx:pt idx="8051">56</cx:pt>
          <cx:pt idx="8052">34</cx:pt>
          <cx:pt idx="8053">29</cx:pt>
          <cx:pt idx="8054">47</cx:pt>
          <cx:pt idx="8055">41</cx:pt>
          <cx:pt idx="8056">33</cx:pt>
          <cx:pt idx="8057">34</cx:pt>
          <cx:pt idx="8058">50</cx:pt>
          <cx:pt idx="8059">34</cx:pt>
          <cx:pt idx="8060">39</cx:pt>
          <cx:pt idx="8061">31</cx:pt>
          <cx:pt idx="8062">46</cx:pt>
          <cx:pt idx="8063">34</cx:pt>
          <cx:pt idx="8064">29</cx:pt>
          <cx:pt idx="8065">49</cx:pt>
          <cx:pt idx="8066">43</cx:pt>
          <cx:pt idx="8067">29</cx:pt>
          <cx:pt idx="8068">29</cx:pt>
          <cx:pt idx="8069">44</cx:pt>
          <cx:pt idx="8070">31</cx:pt>
          <cx:pt idx="8071">48</cx:pt>
          <cx:pt idx="8072">51</cx:pt>
          <cx:pt idx="8073">34</cx:pt>
          <cx:pt idx="8074">27</cx:pt>
          <cx:pt idx="8075">58</cx:pt>
          <cx:pt idx="8076">36</cx:pt>
          <cx:pt idx="8077">40</cx:pt>
          <cx:pt idx="8078">50</cx:pt>
          <cx:pt idx="8079">37</cx:pt>
          <cx:pt idx="8080">47</cx:pt>
          <cx:pt idx="8081">30</cx:pt>
          <cx:pt idx="8082">36</cx:pt>
          <cx:pt idx="8083">29</cx:pt>
          <cx:pt idx="8084">28</cx:pt>
          <cx:pt idx="8085">33</cx:pt>
          <cx:pt idx="8086">50</cx:pt>
          <cx:pt idx="8087">38</cx:pt>
          <cx:pt idx="8088">39</cx:pt>
          <cx:pt idx="8089">24</cx:pt>
          <cx:pt idx="8090">48</cx:pt>
          <cx:pt idx="8091">29</cx:pt>
          <cx:pt idx="8092">38</cx:pt>
          <cx:pt idx="8093">47</cx:pt>
          <cx:pt idx="8094">66</cx:pt>
          <cx:pt idx="8095">36</cx:pt>
          <cx:pt idx="8096">38</cx:pt>
          <cx:pt idx="8097">52</cx:pt>
          <cx:pt idx="8098">68</cx:pt>
          <cx:pt idx="8099">38</cx:pt>
          <cx:pt idx="8100">40</cx:pt>
          <cx:pt idx="8101">43</cx:pt>
          <cx:pt idx="8102">45</cx:pt>
          <cx:pt idx="8103">51</cx:pt>
          <cx:pt idx="8104">31</cx:pt>
          <cx:pt idx="8105">60</cx:pt>
          <cx:pt idx="8106">51</cx:pt>
          <cx:pt idx="8107">50</cx:pt>
          <cx:pt idx="8108">35</cx:pt>
          <cx:pt idx="8109">34</cx:pt>
          <cx:pt idx="8110">36</cx:pt>
          <cx:pt idx="8111">31</cx:pt>
          <cx:pt idx="8112">35</cx:pt>
          <cx:pt idx="8113">34</cx:pt>
          <cx:pt idx="8114">49</cx:pt>
          <cx:pt idx="8115">32</cx:pt>
          <cx:pt idx="8116">43</cx:pt>
          <cx:pt idx="8117">34</cx:pt>
          <cx:pt idx="8118">28</cx:pt>
          <cx:pt idx="8119">31</cx:pt>
          <cx:pt idx="8120">45</cx:pt>
          <cx:pt idx="8121">35</cx:pt>
          <cx:pt idx="8122">53</cx:pt>
          <cx:pt idx="8123">33</cx:pt>
          <cx:pt idx="8124">33</cx:pt>
          <cx:pt idx="8125">38</cx:pt>
          <cx:pt idx="8126">39</cx:pt>
          <cx:pt idx="8127">35</cx:pt>
          <cx:pt idx="8128">39</cx:pt>
          <cx:pt idx="8129">31</cx:pt>
          <cx:pt idx="8130">47</cx:pt>
          <cx:pt idx="8131">33</cx:pt>
          <cx:pt idx="8132">29</cx:pt>
          <cx:pt idx="8133">34</cx:pt>
          <cx:pt idx="8134">41</cx:pt>
          <cx:pt idx="8135">24</cx:pt>
          <cx:pt idx="8136">38</cx:pt>
          <cx:pt idx="8137">33</cx:pt>
          <cx:pt idx="8138">36</cx:pt>
          <cx:pt idx="8139">30</cx:pt>
          <cx:pt idx="8140">36</cx:pt>
          <cx:pt idx="8141">24</cx:pt>
          <cx:pt idx="8142">41</cx:pt>
          <cx:pt idx="8143">23</cx:pt>
          <cx:pt idx="8144">34</cx:pt>
          <cx:pt idx="8145">37</cx:pt>
          <cx:pt idx="8146">48</cx:pt>
          <cx:pt idx="8147">39</cx:pt>
          <cx:pt idx="8148">47</cx:pt>
          <cx:pt idx="8149">38</cx:pt>
          <cx:pt idx="8150">29</cx:pt>
          <cx:pt idx="8151">40</cx:pt>
          <cx:pt idx="8152">36</cx:pt>
          <cx:pt idx="8153">25</cx:pt>
          <cx:pt idx="8154">42</cx:pt>
          <cx:pt idx="8155">38</cx:pt>
          <cx:pt idx="8156">71</cx:pt>
          <cx:pt idx="8157">32</cx:pt>
          <cx:pt idx="8158">37</cx:pt>
          <cx:pt idx="8159">25</cx:pt>
          <cx:pt idx="8160">25</cx:pt>
          <cx:pt idx="8161">31</cx:pt>
          <cx:pt idx="8162">27</cx:pt>
          <cx:pt idx="8163">48</cx:pt>
          <cx:pt idx="8164">38</cx:pt>
          <cx:pt idx="8165">37</cx:pt>
          <cx:pt idx="8166">37</cx:pt>
          <cx:pt idx="8167">24</cx:pt>
          <cx:pt idx="8168">33</cx:pt>
          <cx:pt idx="8169">27</cx:pt>
          <cx:pt idx="8170">61</cx:pt>
          <cx:pt idx="8171">44</cx:pt>
          <cx:pt idx="8172">31</cx:pt>
          <cx:pt idx="8173">31</cx:pt>
          <cx:pt idx="8174">31</cx:pt>
          <cx:pt idx="8175">22</cx:pt>
          <cx:pt idx="8176">40</cx:pt>
          <cx:pt idx="8177">40</cx:pt>
          <cx:pt idx="8178">46</cx:pt>
          <cx:pt idx="8179">27</cx:pt>
          <cx:pt idx="8180">42</cx:pt>
          <cx:pt idx="8181">28</cx:pt>
          <cx:pt idx="8182">36</cx:pt>
          <cx:pt idx="8183">59</cx:pt>
          <cx:pt idx="8184">50</cx:pt>
          <cx:pt idx="8185">40</cx:pt>
          <cx:pt idx="8186">39</cx:pt>
          <cx:pt idx="8187">39</cx:pt>
          <cx:pt idx="8188">59</cx:pt>
          <cx:pt idx="8189">21</cx:pt>
          <cx:pt idx="8190">47</cx:pt>
          <cx:pt idx="8191">40</cx:pt>
          <cx:pt idx="8192">36</cx:pt>
          <cx:pt idx="8193">66</cx:pt>
          <cx:pt idx="8194">42</cx:pt>
          <cx:pt idx="8195">59</cx:pt>
          <cx:pt idx="8196">30</cx:pt>
          <cx:pt idx="8197">54</cx:pt>
          <cx:pt idx="8198">36</cx:pt>
          <cx:pt idx="8199">32</cx:pt>
          <cx:pt idx="8200">47</cx:pt>
          <cx:pt idx="8201">49</cx:pt>
          <cx:pt idx="8202">27</cx:pt>
          <cx:pt idx="8203">33</cx:pt>
          <cx:pt idx="8204">34</cx:pt>
          <cx:pt idx="8205">39</cx:pt>
          <cx:pt idx="8206">34</cx:pt>
          <cx:pt idx="8207">63</cx:pt>
          <cx:pt idx="8208">29</cx:pt>
          <cx:pt idx="8209">32</cx:pt>
          <cx:pt idx="8210">31</cx:pt>
          <cx:pt idx="8211">39</cx:pt>
          <cx:pt idx="8212">32</cx:pt>
          <cx:pt idx="8213">34</cx:pt>
          <cx:pt idx="8214">32</cx:pt>
          <cx:pt idx="8215">61</cx:pt>
          <cx:pt idx="8216">41</cx:pt>
          <cx:pt idx="8217">75</cx:pt>
          <cx:pt idx="8218">40</cx:pt>
          <cx:pt idx="8219">39</cx:pt>
          <cx:pt idx="8220">42</cx:pt>
          <cx:pt idx="8221">59</cx:pt>
          <cx:pt idx="8222">25</cx:pt>
          <cx:pt idx="8223">27</cx:pt>
          <cx:pt idx="8224">50</cx:pt>
          <cx:pt idx="8225">57</cx:pt>
          <cx:pt idx="8226">38</cx:pt>
          <cx:pt idx="8227">30</cx:pt>
          <cx:pt idx="8228">39</cx:pt>
          <cx:pt idx="8229">37</cx:pt>
          <cx:pt idx="8230">32</cx:pt>
          <cx:pt idx="8231">43</cx:pt>
          <cx:pt idx="8232">25</cx:pt>
          <cx:pt idx="8233">33</cx:pt>
          <cx:pt idx="8234">47</cx:pt>
          <cx:pt idx="8235">37</cx:pt>
          <cx:pt idx="8236">37</cx:pt>
          <cx:pt idx="8237">39</cx:pt>
          <cx:pt idx="8238">40</cx:pt>
          <cx:pt idx="8239">34</cx:pt>
          <cx:pt idx="8240">50</cx:pt>
          <cx:pt idx="8241">32</cx:pt>
          <cx:pt idx="8242">50</cx:pt>
          <cx:pt idx="8243">29</cx:pt>
          <cx:pt idx="8244">32</cx:pt>
          <cx:pt idx="8245">35</cx:pt>
          <cx:pt idx="8246">24</cx:pt>
          <cx:pt idx="8247">25</cx:pt>
          <cx:pt idx="8248">29</cx:pt>
          <cx:pt idx="8249">38</cx:pt>
          <cx:pt idx="8250">35</cx:pt>
          <cx:pt idx="8251">37</cx:pt>
          <cx:pt idx="8252">56</cx:pt>
          <cx:pt idx="8253">36</cx:pt>
          <cx:pt idx="8254">28</cx:pt>
          <cx:pt idx="8255">40</cx:pt>
          <cx:pt idx="8256">58</cx:pt>
          <cx:pt idx="8257">40</cx:pt>
          <cx:pt idx="8258">41</cx:pt>
          <cx:pt idx="8259">38</cx:pt>
          <cx:pt idx="8260">30</cx:pt>
          <cx:pt idx="8261">38</cx:pt>
          <cx:pt idx="8262">33</cx:pt>
          <cx:pt idx="8263">32</cx:pt>
          <cx:pt idx="8264">33</cx:pt>
          <cx:pt idx="8265">40</cx:pt>
          <cx:pt idx="8266">35</cx:pt>
          <cx:pt idx="8267">38</cx:pt>
          <cx:pt idx="8268">42</cx:pt>
          <cx:pt idx="8269">53</cx:pt>
          <cx:pt idx="8270">34</cx:pt>
          <cx:pt idx="8271">37</cx:pt>
          <cx:pt idx="8272">32</cx:pt>
          <cx:pt idx="8273">32</cx:pt>
          <cx:pt idx="8274">31</cx:pt>
          <cx:pt idx="8275">46</cx:pt>
          <cx:pt idx="8276">32</cx:pt>
          <cx:pt idx="8277">40</cx:pt>
          <cx:pt idx="8278">36</cx:pt>
          <cx:pt idx="8279">34</cx:pt>
          <cx:pt idx="8280">53</cx:pt>
          <cx:pt idx="8281">40</cx:pt>
          <cx:pt idx="8282">21</cx:pt>
          <cx:pt idx="8283">57</cx:pt>
          <cx:pt idx="8284">39</cx:pt>
          <cx:pt idx="8285">25</cx:pt>
          <cx:pt idx="8286">28</cx:pt>
          <cx:pt idx="8287">36</cx:pt>
          <cx:pt idx="8288">34</cx:pt>
          <cx:pt idx="8289">40</cx:pt>
          <cx:pt idx="8290">37</cx:pt>
          <cx:pt idx="8291">38</cx:pt>
          <cx:pt idx="8292">41</cx:pt>
          <cx:pt idx="8293">28</cx:pt>
          <cx:pt idx="8294">36</cx:pt>
          <cx:pt idx="8295">40</cx:pt>
          <cx:pt idx="8296">34</cx:pt>
          <cx:pt idx="8297">35</cx:pt>
          <cx:pt idx="8298">51</cx:pt>
          <cx:pt idx="8299">50</cx:pt>
          <cx:pt idx="8300">48</cx:pt>
          <cx:pt idx="8301">58</cx:pt>
          <cx:pt idx="8302">39</cx:pt>
          <cx:pt idx="8303">43</cx:pt>
          <cx:pt idx="8304">69</cx:pt>
          <cx:pt idx="8305">58</cx:pt>
          <cx:pt idx="8306">33</cx:pt>
          <cx:pt idx="8307">30</cx:pt>
          <cx:pt idx="8308">36</cx:pt>
          <cx:pt idx="8309">27</cx:pt>
          <cx:pt idx="8310">43</cx:pt>
          <cx:pt idx="8311">42</cx:pt>
          <cx:pt idx="8312">47</cx:pt>
          <cx:pt idx="8313">38</cx:pt>
          <cx:pt idx="8314">33</cx:pt>
          <cx:pt idx="8315">41</cx:pt>
          <cx:pt idx="8316">53</cx:pt>
          <cx:pt idx="8317">27</cx:pt>
          <cx:pt idx="8318">39</cx:pt>
          <cx:pt idx="8319">50</cx:pt>
          <cx:pt idx="8320">33</cx:pt>
          <cx:pt idx="8321">64</cx:pt>
          <cx:pt idx="8322">35</cx:pt>
          <cx:pt idx="8323">30</cx:pt>
          <cx:pt idx="8324">55</cx:pt>
          <cx:pt idx="8325">27</cx:pt>
          <cx:pt idx="8326">36</cx:pt>
          <cx:pt idx="8327">35</cx:pt>
          <cx:pt idx="8328">34</cx:pt>
          <cx:pt idx="8329">43</cx:pt>
          <cx:pt idx="8330">38</cx:pt>
          <cx:pt idx="8331">38</cx:pt>
          <cx:pt idx="8332">49</cx:pt>
          <cx:pt idx="8333">30</cx:pt>
          <cx:pt idx="8334">37</cx:pt>
          <cx:pt idx="8335">35</cx:pt>
          <cx:pt idx="8336">33</cx:pt>
          <cx:pt idx="8337">41</cx:pt>
          <cx:pt idx="8338">42</cx:pt>
          <cx:pt idx="8339">42</cx:pt>
          <cx:pt idx="8340">25</cx:pt>
          <cx:pt idx="8341">31</cx:pt>
          <cx:pt idx="8342">34</cx:pt>
          <cx:pt idx="8343">49</cx:pt>
          <cx:pt idx="8344">43</cx:pt>
          <cx:pt idx="8345">46</cx:pt>
          <cx:pt idx="8346">32</cx:pt>
          <cx:pt idx="8347">28</cx:pt>
          <cx:pt idx="8348">36</cx:pt>
          <cx:pt idx="8349">39</cx:pt>
          <cx:pt idx="8350">38</cx:pt>
          <cx:pt idx="8351">30</cx:pt>
          <cx:pt idx="8352">49</cx:pt>
          <cx:pt idx="8353">32</cx:pt>
          <cx:pt idx="8354">31</cx:pt>
          <cx:pt idx="8355">44</cx:pt>
          <cx:pt idx="8356">26</cx:pt>
          <cx:pt idx="8357">34</cx:pt>
          <cx:pt idx="8358">40</cx:pt>
          <cx:pt idx="8359">22</cx:pt>
          <cx:pt idx="8360">33</cx:pt>
          <cx:pt idx="8361">35</cx:pt>
          <cx:pt idx="8362">36</cx:pt>
          <cx:pt idx="8363">57</cx:pt>
          <cx:pt idx="8364">45</cx:pt>
          <cx:pt idx="8365">31</cx:pt>
          <cx:pt idx="8366">41</cx:pt>
          <cx:pt idx="8367">60</cx:pt>
          <cx:pt idx="8368">34</cx:pt>
          <cx:pt idx="8369">37</cx:pt>
          <cx:pt idx="8370">32</cx:pt>
          <cx:pt idx="8371">29</cx:pt>
          <cx:pt idx="8372">44</cx:pt>
          <cx:pt idx="8373">29</cx:pt>
          <cx:pt idx="8374">55</cx:pt>
          <cx:pt idx="8375">38</cx:pt>
          <cx:pt idx="8376">39</cx:pt>
          <cx:pt idx="8377">40</cx:pt>
          <cx:pt idx="8378">37</cx:pt>
          <cx:pt idx="8379">55</cx:pt>
          <cx:pt idx="8380">32</cx:pt>
          <cx:pt idx="8381">36</cx:pt>
          <cx:pt idx="8382">25</cx:pt>
          <cx:pt idx="8383">36</cx:pt>
          <cx:pt idx="8384">34</cx:pt>
          <cx:pt idx="8385">62</cx:pt>
          <cx:pt idx="8386">41</cx:pt>
          <cx:pt idx="8387">44</cx:pt>
          <cx:pt idx="8388">53</cx:pt>
          <cx:pt idx="8389">25</cx:pt>
          <cx:pt idx="8390">48</cx:pt>
          <cx:pt idx="8391">38</cx:pt>
          <cx:pt idx="8392">32</cx:pt>
          <cx:pt idx="8393">60</cx:pt>
          <cx:pt idx="8394">69</cx:pt>
          <cx:pt idx="8395">30</cx:pt>
          <cx:pt idx="8396">48</cx:pt>
          <cx:pt idx="8397">29</cx:pt>
          <cx:pt idx="8398">45</cx:pt>
          <cx:pt idx="8399">34</cx:pt>
          <cx:pt idx="8400">39</cx:pt>
          <cx:pt idx="8401">58</cx:pt>
          <cx:pt idx="8402">36</cx:pt>
          <cx:pt idx="8403">28</cx:pt>
          <cx:pt idx="8404">47</cx:pt>
          <cx:pt idx="8405">40</cx:pt>
          <cx:pt idx="8406">26</cx:pt>
          <cx:pt idx="8407">28</cx:pt>
          <cx:pt idx="8408">36</cx:pt>
          <cx:pt idx="8409">38</cx:pt>
          <cx:pt idx="8410">46</cx:pt>
          <cx:pt idx="8411">56</cx:pt>
          <cx:pt idx="8412">22</cx:pt>
          <cx:pt idx="8413">36</cx:pt>
          <cx:pt idx="8414">29</cx:pt>
          <cx:pt idx="8415">38</cx:pt>
          <cx:pt idx="8416">32</cx:pt>
          <cx:pt idx="8417">26</cx:pt>
          <cx:pt idx="8418">39</cx:pt>
          <cx:pt idx="8419">26</cx:pt>
          <cx:pt idx="8420">29</cx:pt>
          <cx:pt idx="8421">43</cx:pt>
          <cx:pt idx="8422">52</cx:pt>
          <cx:pt idx="8423">44</cx:pt>
          <cx:pt idx="8424">26</cx:pt>
          <cx:pt idx="8425">29</cx:pt>
          <cx:pt idx="8426">26</cx:pt>
          <cx:pt idx="8427">40</cx:pt>
          <cx:pt idx="8428">36</cx:pt>
          <cx:pt idx="8429">28</cx:pt>
          <cx:pt idx="8430">38</cx:pt>
          <cx:pt idx="8431">33</cx:pt>
          <cx:pt idx="8432">47</cx:pt>
          <cx:pt idx="8433">41</cx:pt>
          <cx:pt idx="8434">41</cx:pt>
          <cx:pt idx="8435">43</cx:pt>
          <cx:pt idx="8436">40</cx:pt>
          <cx:pt idx="8437">29</cx:pt>
          <cx:pt idx="8438">48</cx:pt>
          <cx:pt idx="8439">22</cx:pt>
          <cx:pt idx="8440">33</cx:pt>
          <cx:pt idx="8441">23</cx:pt>
          <cx:pt idx="8442">34</cx:pt>
          <cx:pt idx="8443">23</cx:pt>
          <cx:pt idx="8444">70</cx:pt>
          <cx:pt idx="8445">26</cx:pt>
          <cx:pt idx="8446">33</cx:pt>
          <cx:pt idx="8447">33</cx:pt>
          <cx:pt idx="8448">49</cx:pt>
          <cx:pt idx="8449">33</cx:pt>
          <cx:pt idx="8450">44</cx:pt>
          <cx:pt idx="8451">22</cx:pt>
          <cx:pt idx="8452">46</cx:pt>
          <cx:pt idx="8453">41</cx:pt>
          <cx:pt idx="8454">35</cx:pt>
          <cx:pt idx="8455">53</cx:pt>
          <cx:pt idx="8456">37</cx:pt>
          <cx:pt idx="8457">32</cx:pt>
          <cx:pt idx="8458">71</cx:pt>
          <cx:pt idx="8459">23</cx:pt>
          <cx:pt idx="8460">28</cx:pt>
          <cx:pt idx="8461">44</cx:pt>
          <cx:pt idx="8462">59</cx:pt>
          <cx:pt idx="8463">49</cx:pt>
          <cx:pt idx="8464">34</cx:pt>
          <cx:pt idx="8465">40</cx:pt>
          <cx:pt idx="8466">36</cx:pt>
          <cx:pt idx="8467">62</cx:pt>
          <cx:pt idx="8468">27</cx:pt>
          <cx:pt idx="8469">71</cx:pt>
          <cx:pt idx="8470">26</cx:pt>
          <cx:pt idx="8471">51</cx:pt>
          <cx:pt idx="8472">31</cx:pt>
          <cx:pt idx="8473">33</cx:pt>
          <cx:pt idx="8474">33</cx:pt>
          <cx:pt idx="8475">58</cx:pt>
          <cx:pt idx="8476">51</cx:pt>
          <cx:pt idx="8477">42</cx:pt>
          <cx:pt idx="8478">66</cx:pt>
          <cx:pt idx="8479">50</cx:pt>
          <cx:pt idx="8480">29</cx:pt>
          <cx:pt idx="8481">38</cx:pt>
          <cx:pt idx="8482">34</cx:pt>
          <cx:pt idx="8483">34</cx:pt>
          <cx:pt idx="8484">60</cx:pt>
          <cx:pt idx="8485">25</cx:pt>
          <cx:pt idx="8486">40</cx:pt>
          <cx:pt idx="8487">34</cx:pt>
          <cx:pt idx="8488">70</cx:pt>
          <cx:pt idx="8489">41</cx:pt>
          <cx:pt idx="8490">48</cx:pt>
          <cx:pt idx="8491">42</cx:pt>
          <cx:pt idx="8492">28</cx:pt>
          <cx:pt idx="8493">46</cx:pt>
          <cx:pt idx="8494">36</cx:pt>
          <cx:pt idx="8495">42</cx:pt>
          <cx:pt idx="8496">43</cx:pt>
          <cx:pt idx="8497">36</cx:pt>
          <cx:pt idx="8498">37</cx:pt>
          <cx:pt idx="8499">35</cx:pt>
          <cx:pt idx="8500">37</cx:pt>
          <cx:pt idx="8501">29</cx:pt>
          <cx:pt idx="8502">37</cx:pt>
          <cx:pt idx="8503">48</cx:pt>
          <cx:pt idx="8504">42</cx:pt>
          <cx:pt idx="8505">28</cx:pt>
          <cx:pt idx="8506">48</cx:pt>
          <cx:pt idx="8507">38</cx:pt>
          <cx:pt idx="8508">27</cx:pt>
          <cx:pt idx="8509">42</cx:pt>
          <cx:pt idx="8510">40</cx:pt>
          <cx:pt idx="8511">28</cx:pt>
          <cx:pt idx="8512">39</cx:pt>
          <cx:pt idx="8513">27</cx:pt>
          <cx:pt idx="8514">29</cx:pt>
          <cx:pt idx="8515">35</cx:pt>
          <cx:pt idx="8516">34</cx:pt>
          <cx:pt idx="8517">20</cx:pt>
          <cx:pt idx="8518">50</cx:pt>
          <cx:pt idx="8519">29</cx:pt>
          <cx:pt idx="8520">52</cx:pt>
          <cx:pt idx="8521">37</cx:pt>
          <cx:pt idx="8522">18</cx:pt>
          <cx:pt idx="8523">54</cx:pt>
          <cx:pt idx="8524">34</cx:pt>
          <cx:pt idx="8525">29</cx:pt>
          <cx:pt idx="8526">27</cx:pt>
          <cx:pt idx="8527">39</cx:pt>
          <cx:pt idx="8528">35</cx:pt>
          <cx:pt idx="8529">45</cx:pt>
          <cx:pt idx="8530">33</cx:pt>
          <cx:pt idx="8531">30</cx:pt>
          <cx:pt idx="8532">35</cx:pt>
          <cx:pt idx="8533">34</cx:pt>
          <cx:pt idx="8534">31</cx:pt>
          <cx:pt idx="8535">43</cx:pt>
          <cx:pt idx="8536">43</cx:pt>
          <cx:pt idx="8537">46</cx:pt>
          <cx:pt idx="8538">33</cx:pt>
          <cx:pt idx="8539">25</cx:pt>
          <cx:pt idx="8540">40</cx:pt>
          <cx:pt idx="8541">47</cx:pt>
          <cx:pt idx="8542">40</cx:pt>
          <cx:pt idx="8543">30</cx:pt>
          <cx:pt idx="8544">46</cx:pt>
          <cx:pt idx="8545">34</cx:pt>
          <cx:pt idx="8546">35</cx:pt>
          <cx:pt idx="8547">47</cx:pt>
          <cx:pt idx="8548">46</cx:pt>
          <cx:pt idx="8549">37</cx:pt>
          <cx:pt idx="8550">47</cx:pt>
          <cx:pt idx="8551">32</cx:pt>
          <cx:pt idx="8552">22</cx:pt>
          <cx:pt idx="8553">58</cx:pt>
          <cx:pt idx="8554">24</cx:pt>
          <cx:pt idx="8555">25</cx:pt>
          <cx:pt idx="8556">41</cx:pt>
          <cx:pt idx="8557">32</cx:pt>
          <cx:pt idx="8558">39</cx:pt>
          <cx:pt idx="8559">39</cx:pt>
          <cx:pt idx="8560">28</cx:pt>
          <cx:pt idx="8561">36</cx:pt>
          <cx:pt idx="8562">63</cx:pt>
          <cx:pt idx="8563">45</cx:pt>
          <cx:pt idx="8564">48</cx:pt>
          <cx:pt idx="8565">40</cx:pt>
          <cx:pt idx="8566">39</cx:pt>
          <cx:pt idx="8567">30</cx:pt>
          <cx:pt idx="8568">64</cx:pt>
          <cx:pt idx="8569">36</cx:pt>
          <cx:pt idx="8570">28</cx:pt>
          <cx:pt idx="8571">42</cx:pt>
          <cx:pt idx="8572">38</cx:pt>
          <cx:pt idx="8573">26</cx:pt>
          <cx:pt idx="8574">59</cx:pt>
          <cx:pt idx="8575">45</cx:pt>
          <cx:pt idx="8576">37</cx:pt>
          <cx:pt idx="8577">65</cx:pt>
          <cx:pt idx="8578">47</cx:pt>
          <cx:pt idx="8579">34</cx:pt>
          <cx:pt idx="8580">31</cx:pt>
          <cx:pt idx="8581">43</cx:pt>
          <cx:pt idx="8582">32</cx:pt>
          <cx:pt idx="8583">38</cx:pt>
          <cx:pt idx="8584">19</cx:pt>
          <cx:pt idx="8585">45</cx:pt>
          <cx:pt idx="8586">46</cx:pt>
          <cx:pt idx="8587">41</cx:pt>
          <cx:pt idx="8588">29</cx:pt>
          <cx:pt idx="8589">34</cx:pt>
          <cx:pt idx="8590">41</cx:pt>
          <cx:pt idx="8591">39</cx:pt>
          <cx:pt idx="8592">40</cx:pt>
          <cx:pt idx="8593">36</cx:pt>
          <cx:pt idx="8594">37</cx:pt>
          <cx:pt idx="8595">23</cx:pt>
          <cx:pt idx="8596">32</cx:pt>
          <cx:pt idx="8597">53</cx:pt>
          <cx:pt idx="8598">49</cx:pt>
          <cx:pt idx="8599">35</cx:pt>
          <cx:pt idx="8600">43</cx:pt>
          <cx:pt idx="8601">45</cx:pt>
          <cx:pt idx="8602">63</cx:pt>
          <cx:pt idx="8603">59</cx:pt>
          <cx:pt idx="8604">39</cx:pt>
          <cx:pt idx="8605">49</cx:pt>
          <cx:pt idx="8606">42</cx:pt>
          <cx:pt idx="8607">38</cx:pt>
          <cx:pt idx="8608">31</cx:pt>
          <cx:pt idx="8609">40</cx:pt>
          <cx:pt idx="8610">23</cx:pt>
          <cx:pt idx="8611">30</cx:pt>
          <cx:pt idx="8612">39</cx:pt>
          <cx:pt idx="8613">26</cx:pt>
          <cx:pt idx="8614">32</cx:pt>
          <cx:pt idx="8615">39</cx:pt>
          <cx:pt idx="8616">27</cx:pt>
          <cx:pt idx="8617">37</cx:pt>
          <cx:pt idx="8618">41</cx:pt>
          <cx:pt idx="8619">36</cx:pt>
          <cx:pt idx="8620">40</cx:pt>
          <cx:pt idx="8621">33</cx:pt>
          <cx:pt idx="8622">36</cx:pt>
          <cx:pt idx="8623">38</cx:pt>
          <cx:pt idx="8624">35</cx:pt>
          <cx:pt idx="8625">43</cx:pt>
          <cx:pt idx="8626">40</cx:pt>
          <cx:pt idx="8627">42</cx:pt>
          <cx:pt idx="8628">44</cx:pt>
          <cx:pt idx="8629">23</cx:pt>
          <cx:pt idx="8630">44</cx:pt>
          <cx:pt idx="8631">30</cx:pt>
          <cx:pt idx="8632">42</cx:pt>
          <cx:pt idx="8633">35</cx:pt>
          <cx:pt idx="8634">39</cx:pt>
          <cx:pt idx="8635">29</cx:pt>
          <cx:pt idx="8636">46</cx:pt>
          <cx:pt idx="8637">34</cx:pt>
          <cx:pt idx="8638">27</cx:pt>
          <cx:pt idx="8639">30</cx:pt>
          <cx:pt idx="8640">32</cx:pt>
          <cx:pt idx="8641">47</cx:pt>
          <cx:pt idx="8642">44</cx:pt>
          <cx:pt idx="8643">40</cx:pt>
          <cx:pt idx="8644">29</cx:pt>
          <cx:pt idx="8645">20</cx:pt>
          <cx:pt idx="8646">25</cx:pt>
          <cx:pt idx="8647">43</cx:pt>
          <cx:pt idx="8648">48</cx:pt>
          <cx:pt idx="8649">30</cx:pt>
          <cx:pt idx="8650">27</cx:pt>
          <cx:pt idx="8651">43</cx:pt>
          <cx:pt idx="8652">43</cx:pt>
          <cx:pt idx="8653">57</cx:pt>
          <cx:pt idx="8654">42</cx:pt>
          <cx:pt idx="8655">30</cx:pt>
          <cx:pt idx="8656">31</cx:pt>
          <cx:pt idx="8657">43</cx:pt>
          <cx:pt idx="8658">38</cx:pt>
          <cx:pt idx="8659">25</cx:pt>
          <cx:pt idx="8660">27</cx:pt>
          <cx:pt idx="8661">36</cx:pt>
          <cx:pt idx="8662">44</cx:pt>
          <cx:pt idx="8663">39</cx:pt>
          <cx:pt idx="8664">48</cx:pt>
          <cx:pt idx="8665">40</cx:pt>
          <cx:pt idx="8666">35</cx:pt>
          <cx:pt idx="8667">46</cx:pt>
          <cx:pt idx="8668">37</cx:pt>
          <cx:pt idx="8669">39</cx:pt>
          <cx:pt idx="8670">55</cx:pt>
          <cx:pt idx="8671">35</cx:pt>
          <cx:pt idx="8672">38</cx:pt>
          <cx:pt idx="8673">56</cx:pt>
          <cx:pt idx="8674">67</cx:pt>
          <cx:pt idx="8675">54</cx:pt>
          <cx:pt idx="8676">41</cx:pt>
          <cx:pt idx="8677">40</cx:pt>
          <cx:pt idx="8678">28</cx:pt>
          <cx:pt idx="8679">35</cx:pt>
          <cx:pt idx="8680">42</cx:pt>
          <cx:pt idx="8681">40</cx:pt>
          <cx:pt idx="8682">34</cx:pt>
          <cx:pt idx="8683">49</cx:pt>
          <cx:pt idx="8684">27</cx:pt>
          <cx:pt idx="8685">43</cx:pt>
          <cx:pt idx="8686">71</cx:pt>
          <cx:pt idx="8687">42</cx:pt>
          <cx:pt idx="8688">40</cx:pt>
          <cx:pt idx="8689">67</cx:pt>
          <cx:pt idx="8690">43</cx:pt>
          <cx:pt idx="8691">39</cx:pt>
          <cx:pt idx="8692">32</cx:pt>
          <cx:pt idx="8693">50</cx:pt>
          <cx:pt idx="8694">48</cx:pt>
          <cx:pt idx="8695">31</cx:pt>
          <cx:pt idx="8696">34</cx:pt>
          <cx:pt idx="8697">37</cx:pt>
          <cx:pt idx="8698">30</cx:pt>
          <cx:pt idx="8699">32</cx:pt>
          <cx:pt idx="8700">23</cx:pt>
          <cx:pt idx="8701">37</cx:pt>
          <cx:pt idx="8702">37</cx:pt>
          <cx:pt idx="8703">31</cx:pt>
          <cx:pt idx="8704">42</cx:pt>
          <cx:pt idx="8705">35</cx:pt>
          <cx:pt idx="8706">55</cx:pt>
          <cx:pt idx="8707">35</cx:pt>
          <cx:pt idx="8708">48</cx:pt>
          <cx:pt idx="8709">39</cx:pt>
          <cx:pt idx="8710">37</cx:pt>
          <cx:pt idx="8711">65</cx:pt>
          <cx:pt idx="8712">35</cx:pt>
          <cx:pt idx="8713">40</cx:pt>
          <cx:pt idx="8714">41</cx:pt>
          <cx:pt idx="8715">41</cx:pt>
          <cx:pt idx="8716">38</cx:pt>
          <cx:pt idx="8717">44</cx:pt>
          <cx:pt idx="8718">37</cx:pt>
          <cx:pt idx="8719">44</cx:pt>
          <cx:pt idx="8720">28</cx:pt>
          <cx:pt idx="8721">27</cx:pt>
          <cx:pt idx="8722">35</cx:pt>
          <cx:pt idx="8723">51</cx:pt>
          <cx:pt idx="8724">30</cx:pt>
          <cx:pt idx="8725">27</cx:pt>
          <cx:pt idx="8726">43</cx:pt>
          <cx:pt idx="8727">30</cx:pt>
          <cx:pt idx="8728">41</cx:pt>
          <cx:pt idx="8729">48</cx:pt>
          <cx:pt idx="8730">30</cx:pt>
          <cx:pt idx="8731">41</cx:pt>
          <cx:pt idx="8732">29</cx:pt>
          <cx:pt idx="8733">42</cx:pt>
          <cx:pt idx="8734">47</cx:pt>
          <cx:pt idx="8735">30</cx:pt>
          <cx:pt idx="8736">44</cx:pt>
          <cx:pt idx="8737">34</cx:pt>
          <cx:pt idx="8738">43</cx:pt>
          <cx:pt idx="8739">59</cx:pt>
          <cx:pt idx="8740">29</cx:pt>
          <cx:pt idx="8741">23</cx:pt>
          <cx:pt idx="8742">45</cx:pt>
          <cx:pt idx="8743">25</cx:pt>
          <cx:pt idx="8744">49</cx:pt>
          <cx:pt idx="8745">28</cx:pt>
          <cx:pt idx="8746">34</cx:pt>
          <cx:pt idx="8747">29</cx:pt>
          <cx:pt idx="8748">44</cx:pt>
          <cx:pt idx="8749">47</cx:pt>
          <cx:pt idx="8750">32</cx:pt>
          <cx:pt idx="8751">30</cx:pt>
          <cx:pt idx="8752">30</cx:pt>
          <cx:pt idx="8753">32</cx:pt>
          <cx:pt idx="8754">43</cx:pt>
          <cx:pt idx="8755">52</cx:pt>
          <cx:pt idx="8756">37</cx:pt>
          <cx:pt idx="8757">44</cx:pt>
          <cx:pt idx="8758">34</cx:pt>
          <cx:pt idx="8759">66</cx:pt>
          <cx:pt idx="8760">34</cx:pt>
          <cx:pt idx="8761">63</cx:pt>
          <cx:pt idx="8762">60</cx:pt>
          <cx:pt idx="8763">61</cx:pt>
          <cx:pt idx="8764">51</cx:pt>
          <cx:pt idx="8765">39</cx:pt>
          <cx:pt idx="8766">36</cx:pt>
          <cx:pt idx="8767">29</cx:pt>
          <cx:pt idx="8768">62</cx:pt>
          <cx:pt idx="8769">31</cx:pt>
          <cx:pt idx="8770">59</cx:pt>
          <cx:pt idx="8771">31</cx:pt>
          <cx:pt idx="8772">30</cx:pt>
          <cx:pt idx="8773">34</cx:pt>
          <cx:pt idx="8774">33</cx:pt>
          <cx:pt idx="8775">37</cx:pt>
          <cx:pt idx="8776">44</cx:pt>
          <cx:pt idx="8777">24</cx:pt>
          <cx:pt idx="8778">37</cx:pt>
          <cx:pt idx="8779">34</cx:pt>
          <cx:pt idx="8780">39</cx:pt>
          <cx:pt idx="8781">60</cx:pt>
          <cx:pt idx="8782">27</cx:pt>
          <cx:pt idx="8783">34</cx:pt>
          <cx:pt idx="8784">41</cx:pt>
          <cx:pt idx="8785">27</cx:pt>
          <cx:pt idx="8786">19</cx:pt>
          <cx:pt idx="8787">73</cx:pt>
          <cx:pt idx="8788">35</cx:pt>
          <cx:pt idx="8789">36</cx:pt>
          <cx:pt idx="8790">35</cx:pt>
          <cx:pt idx="8791">25</cx:pt>
          <cx:pt idx="8792">34</cx:pt>
          <cx:pt idx="8793">66</cx:pt>
          <cx:pt idx="8794">29</cx:pt>
          <cx:pt idx="8795">38</cx:pt>
          <cx:pt idx="8796">33</cx:pt>
          <cx:pt idx="8797">45</cx:pt>
          <cx:pt idx="8798">23</cx:pt>
          <cx:pt idx="8799">34</cx:pt>
          <cx:pt idx="8800">37</cx:pt>
          <cx:pt idx="8801">52</cx:pt>
          <cx:pt idx="8802">40</cx:pt>
          <cx:pt idx="8803">41</cx:pt>
          <cx:pt idx="8804">41</cx:pt>
          <cx:pt idx="8805">39</cx:pt>
          <cx:pt idx="8806">38</cx:pt>
          <cx:pt idx="8807">60</cx:pt>
          <cx:pt idx="8808">36</cx:pt>
          <cx:pt idx="8809">38</cx:pt>
          <cx:pt idx="8810">21</cx:pt>
          <cx:pt idx="8811">35</cx:pt>
          <cx:pt idx="8812">26</cx:pt>
          <cx:pt idx="8813">26</cx:pt>
          <cx:pt idx="8814">51</cx:pt>
          <cx:pt idx="8815">43</cx:pt>
          <cx:pt idx="8816">31</cx:pt>
          <cx:pt idx="8817">40</cx:pt>
          <cx:pt idx="8818">37</cx:pt>
          <cx:pt idx="8819">36</cx:pt>
          <cx:pt idx="8820">36</cx:pt>
          <cx:pt idx="8821">42</cx:pt>
          <cx:pt idx="8822">64</cx:pt>
          <cx:pt idx="8823">50</cx:pt>
          <cx:pt idx="8824">35</cx:pt>
          <cx:pt idx="8825">49</cx:pt>
          <cx:pt idx="8826">29</cx:pt>
          <cx:pt idx="8827">41</cx:pt>
          <cx:pt idx="8828">38</cx:pt>
          <cx:pt idx="8829">40</cx:pt>
          <cx:pt idx="8830">39</cx:pt>
          <cx:pt idx="8831">41</cx:pt>
          <cx:pt idx="8832">35</cx:pt>
          <cx:pt idx="8833">50</cx:pt>
          <cx:pt idx="8834">34</cx:pt>
          <cx:pt idx="8835">34</cx:pt>
          <cx:pt idx="8836">43</cx:pt>
          <cx:pt idx="8837">46</cx:pt>
          <cx:pt idx="8838">33</cx:pt>
          <cx:pt idx="8839">40</cx:pt>
          <cx:pt idx="8840">33</cx:pt>
          <cx:pt idx="8841">36</cx:pt>
          <cx:pt idx="8842">27</cx:pt>
          <cx:pt idx="8843">42</cx:pt>
          <cx:pt idx="8844">35</cx:pt>
          <cx:pt idx="8845">39</cx:pt>
          <cx:pt idx="8846">53</cx:pt>
          <cx:pt idx="8847">40</cx:pt>
          <cx:pt idx="8848">29</cx:pt>
          <cx:pt idx="8849">38</cx:pt>
          <cx:pt idx="8850">50</cx:pt>
          <cx:pt idx="8851">42</cx:pt>
          <cx:pt idx="8852">38</cx:pt>
          <cx:pt idx="8853">43</cx:pt>
          <cx:pt idx="8854">39</cx:pt>
          <cx:pt idx="8855">43</cx:pt>
          <cx:pt idx="8856">26</cx:pt>
          <cx:pt idx="8857">36</cx:pt>
          <cx:pt idx="8858">37</cx:pt>
          <cx:pt idx="8859">32</cx:pt>
          <cx:pt idx="8860">24</cx:pt>
          <cx:pt idx="8861">43</cx:pt>
          <cx:pt idx="8862">59</cx:pt>
          <cx:pt idx="8863">38</cx:pt>
          <cx:pt idx="8864">29</cx:pt>
          <cx:pt idx="8865">72</cx:pt>
          <cx:pt idx="8866">34</cx:pt>
          <cx:pt idx="8867">38</cx:pt>
          <cx:pt idx="8868">38</cx:pt>
          <cx:pt idx="8869">41</cx:pt>
          <cx:pt idx="8870">42</cx:pt>
          <cx:pt idx="8871">30</cx:pt>
          <cx:pt idx="8872">30</cx:pt>
          <cx:pt idx="8873">34</cx:pt>
          <cx:pt idx="8874">50</cx:pt>
          <cx:pt idx="8875">36</cx:pt>
          <cx:pt idx="8876">46</cx:pt>
          <cx:pt idx="8877">24</cx:pt>
          <cx:pt idx="8878">47</cx:pt>
          <cx:pt idx="8879">43</cx:pt>
          <cx:pt idx="8880">49</cx:pt>
          <cx:pt idx="8881">29</cx:pt>
          <cx:pt idx="8882">39</cx:pt>
          <cx:pt idx="8883">28</cx:pt>
          <cx:pt idx="8884">38</cx:pt>
          <cx:pt idx="8885">45</cx:pt>
          <cx:pt idx="8886">36</cx:pt>
          <cx:pt idx="8887">37</cx:pt>
          <cx:pt idx="8888">23</cx:pt>
          <cx:pt idx="8889">39</cx:pt>
          <cx:pt idx="8890">49</cx:pt>
          <cx:pt idx="8891">34</cx:pt>
          <cx:pt idx="8892">32</cx:pt>
          <cx:pt idx="8893">46</cx:pt>
          <cx:pt idx="8894">39</cx:pt>
          <cx:pt idx="8895">40</cx:pt>
          <cx:pt idx="8896">34</cx:pt>
          <cx:pt idx="8897">51</cx:pt>
          <cx:pt idx="8898">40</cx:pt>
          <cx:pt idx="8899">41</cx:pt>
          <cx:pt idx="8900">71</cx:pt>
          <cx:pt idx="8901">51</cx:pt>
          <cx:pt idx="8902">39</cx:pt>
          <cx:pt idx="8903">35</cx:pt>
          <cx:pt idx="8904">40</cx:pt>
          <cx:pt idx="8905">36</cx:pt>
          <cx:pt idx="8906">32</cx:pt>
          <cx:pt idx="8907">34</cx:pt>
          <cx:pt idx="8908">32</cx:pt>
          <cx:pt idx="8909">29</cx:pt>
          <cx:pt idx="8910">48</cx:pt>
          <cx:pt idx="8911">32</cx:pt>
          <cx:pt idx="8912">24</cx:pt>
          <cx:pt idx="8913">31</cx:pt>
          <cx:pt idx="8914">39</cx:pt>
          <cx:pt idx="8915">36</cx:pt>
          <cx:pt idx="8916">46</cx:pt>
          <cx:pt idx="8917">62</cx:pt>
          <cx:pt idx="8918">52</cx:pt>
          <cx:pt idx="8919">32</cx:pt>
          <cx:pt idx="8920">36</cx:pt>
          <cx:pt idx="8921">37</cx:pt>
          <cx:pt idx="8922">35</cx:pt>
          <cx:pt idx="8923">55</cx:pt>
          <cx:pt idx="8924">46</cx:pt>
          <cx:pt idx="8925">32</cx:pt>
          <cx:pt idx="8926">28</cx:pt>
          <cx:pt idx="8927">39</cx:pt>
          <cx:pt idx="8928">29</cx:pt>
          <cx:pt idx="8929">35</cx:pt>
          <cx:pt idx="8930">69</cx:pt>
          <cx:pt idx="8931">55</cx:pt>
          <cx:pt idx="8932">26</cx:pt>
          <cx:pt idx="8933">32</cx:pt>
          <cx:pt idx="8934">37</cx:pt>
          <cx:pt idx="8935">43</cx:pt>
          <cx:pt idx="8936">54</cx:pt>
          <cx:pt idx="8937">31</cx:pt>
          <cx:pt idx="8938">47</cx:pt>
          <cx:pt idx="8939">34</cx:pt>
          <cx:pt idx="8940">38</cx:pt>
          <cx:pt idx="8941">34</cx:pt>
          <cx:pt idx="8942">37</cx:pt>
          <cx:pt idx="8943">37</cx:pt>
          <cx:pt idx="8944">49</cx:pt>
          <cx:pt idx="8945">35</cx:pt>
          <cx:pt idx="8946">28</cx:pt>
          <cx:pt idx="8947">43</cx:pt>
          <cx:pt idx="8948">48</cx:pt>
          <cx:pt idx="8949">46</cx:pt>
          <cx:pt idx="8950">35</cx:pt>
          <cx:pt idx="8951">23</cx:pt>
          <cx:pt idx="8952">47</cx:pt>
          <cx:pt idx="8953">42</cx:pt>
          <cx:pt idx="8954">54</cx:pt>
          <cx:pt idx="8955">50</cx:pt>
          <cx:pt idx="8956">42</cx:pt>
          <cx:pt idx="8957">37</cx:pt>
          <cx:pt idx="8958">52</cx:pt>
          <cx:pt idx="8959">26</cx:pt>
          <cx:pt idx="8960">26</cx:pt>
          <cx:pt idx="8961">44</cx:pt>
          <cx:pt idx="8962">38</cx:pt>
          <cx:pt idx="8963">52</cx:pt>
          <cx:pt idx="8964">37</cx:pt>
          <cx:pt idx="8965">58</cx:pt>
          <cx:pt idx="8966">43</cx:pt>
          <cx:pt idx="8967">25</cx:pt>
          <cx:pt idx="8968">33</cx:pt>
          <cx:pt idx="8969">51</cx:pt>
          <cx:pt idx="8970">61</cx:pt>
          <cx:pt idx="8971">40</cx:pt>
          <cx:pt idx="8972">32</cx:pt>
          <cx:pt idx="8973">33</cx:pt>
          <cx:pt idx="8974">43</cx:pt>
          <cx:pt idx="8975">41</cx:pt>
          <cx:pt idx="8976">29</cx:pt>
          <cx:pt idx="8977">31</cx:pt>
          <cx:pt idx="8978">41</cx:pt>
          <cx:pt idx="8979">35</cx:pt>
          <cx:pt idx="8980">35</cx:pt>
          <cx:pt idx="8981">35</cx:pt>
          <cx:pt idx="8982">32</cx:pt>
          <cx:pt idx="8983">37</cx:pt>
          <cx:pt idx="8984">25</cx:pt>
          <cx:pt idx="8985">41</cx:pt>
          <cx:pt idx="8986">43</cx:pt>
          <cx:pt idx="8987">36</cx:pt>
          <cx:pt idx="8988">37</cx:pt>
          <cx:pt idx="8989">31</cx:pt>
          <cx:pt idx="8990">28</cx:pt>
          <cx:pt idx="8991">42</cx:pt>
          <cx:pt idx="8992">40</cx:pt>
          <cx:pt idx="8993">35</cx:pt>
          <cx:pt idx="8994">43</cx:pt>
          <cx:pt idx="8995">28</cx:pt>
          <cx:pt idx="8996">32</cx:pt>
          <cx:pt idx="8997">33</cx:pt>
          <cx:pt idx="8998">38</cx:pt>
          <cx:pt idx="8999">38</cx:pt>
          <cx:pt idx="9000">37</cx:pt>
          <cx:pt idx="9001">32</cx:pt>
          <cx:pt idx="9002">36</cx:pt>
          <cx:pt idx="9003">33</cx:pt>
          <cx:pt idx="9004">33</cx:pt>
          <cx:pt idx="9005">38</cx:pt>
          <cx:pt idx="9006">20</cx:pt>
          <cx:pt idx="9007">31</cx:pt>
          <cx:pt idx="9008">40</cx:pt>
          <cx:pt idx="9009">54</cx:pt>
          <cx:pt idx="9010">59</cx:pt>
          <cx:pt idx="9011">42</cx:pt>
          <cx:pt idx="9012">41</cx:pt>
          <cx:pt idx="9013">34</cx:pt>
          <cx:pt idx="9014">60</cx:pt>
          <cx:pt idx="9015">41</cx:pt>
          <cx:pt idx="9016">31</cx:pt>
          <cx:pt idx="9017">40</cx:pt>
          <cx:pt idx="9018">67</cx:pt>
          <cx:pt idx="9019">34</cx:pt>
          <cx:pt idx="9020">34</cx:pt>
          <cx:pt idx="9021">61</cx:pt>
          <cx:pt idx="9022">23</cx:pt>
          <cx:pt idx="9023">28</cx:pt>
          <cx:pt idx="9024">47</cx:pt>
          <cx:pt idx="9025">29</cx:pt>
          <cx:pt idx="9026">36</cx:pt>
          <cx:pt idx="9027">37</cx:pt>
          <cx:pt idx="9028">45</cx:pt>
          <cx:pt idx="9029">18</cx:pt>
          <cx:pt idx="9030">51</cx:pt>
          <cx:pt idx="9031">39</cx:pt>
          <cx:pt idx="9032">27</cx:pt>
          <cx:pt idx="9033">34</cx:pt>
          <cx:pt idx="9034">49</cx:pt>
          <cx:pt idx="9035">45</cx:pt>
          <cx:pt idx="9036">36</cx:pt>
          <cx:pt idx="9037">41</cx:pt>
          <cx:pt idx="9038">50</cx:pt>
          <cx:pt idx="9039">44</cx:pt>
          <cx:pt idx="9040">38</cx:pt>
          <cx:pt idx="9041">49</cx:pt>
          <cx:pt idx="9042">29</cx:pt>
          <cx:pt idx="9043">39</cx:pt>
          <cx:pt idx="9044">47</cx:pt>
          <cx:pt idx="9045">27</cx:pt>
          <cx:pt idx="9046">23</cx:pt>
          <cx:pt idx="9047">41</cx:pt>
          <cx:pt idx="9048">40</cx:pt>
          <cx:pt idx="9049">33</cx:pt>
          <cx:pt idx="9050">33</cx:pt>
          <cx:pt idx="9051">31</cx:pt>
          <cx:pt idx="9052">47</cx:pt>
          <cx:pt idx="9053">35</cx:pt>
          <cx:pt idx="9054">30</cx:pt>
          <cx:pt idx="9055">55</cx:pt>
          <cx:pt idx="9056">46</cx:pt>
          <cx:pt idx="9057">33</cx:pt>
          <cx:pt idx="9058">48</cx:pt>
          <cx:pt idx="9059">34</cx:pt>
          <cx:pt idx="9060">33</cx:pt>
          <cx:pt idx="9061">38</cx:pt>
          <cx:pt idx="9062">64</cx:pt>
          <cx:pt idx="9063">39</cx:pt>
          <cx:pt idx="9064">49</cx:pt>
          <cx:pt idx="9065">30</cx:pt>
          <cx:pt idx="9066">30</cx:pt>
          <cx:pt idx="9067">41</cx:pt>
          <cx:pt idx="9068">38</cx:pt>
          <cx:pt idx="9069">32</cx:pt>
          <cx:pt idx="9070">26</cx:pt>
          <cx:pt idx="9071">44</cx:pt>
          <cx:pt idx="9072">43</cx:pt>
          <cx:pt idx="9073">60</cx:pt>
          <cx:pt idx="9074">41</cx:pt>
          <cx:pt idx="9075">40</cx:pt>
          <cx:pt idx="9076">27</cx:pt>
          <cx:pt idx="9077">36</cx:pt>
          <cx:pt idx="9078">52</cx:pt>
          <cx:pt idx="9079">27</cx:pt>
          <cx:pt idx="9080">81</cx:pt>
          <cx:pt idx="9081">54</cx:pt>
          <cx:pt idx="9082">36</cx:pt>
          <cx:pt idx="9083">40</cx:pt>
          <cx:pt idx="9084">47</cx:pt>
          <cx:pt idx="9085">42</cx:pt>
          <cx:pt idx="9086">29</cx:pt>
          <cx:pt idx="9087">35</cx:pt>
          <cx:pt idx="9088">36</cx:pt>
          <cx:pt idx="9089">34</cx:pt>
          <cx:pt idx="9090">39</cx:pt>
          <cx:pt idx="9091">40</cx:pt>
          <cx:pt idx="9092">38</cx:pt>
          <cx:pt idx="9093">31</cx:pt>
          <cx:pt idx="9094">32</cx:pt>
          <cx:pt idx="9095">38</cx:pt>
          <cx:pt idx="9096">37</cx:pt>
          <cx:pt idx="9097">43</cx:pt>
          <cx:pt idx="9098">32</cx:pt>
          <cx:pt idx="9099">29</cx:pt>
          <cx:pt idx="9100">35</cx:pt>
          <cx:pt idx="9101">38</cx:pt>
          <cx:pt idx="9102">61</cx:pt>
          <cx:pt idx="9103">29</cx:pt>
          <cx:pt idx="9104">34</cx:pt>
          <cx:pt idx="9105">31</cx:pt>
          <cx:pt idx="9106">52</cx:pt>
          <cx:pt idx="9107">38</cx:pt>
          <cx:pt idx="9108">41</cx:pt>
          <cx:pt idx="9109">33</cx:pt>
          <cx:pt idx="9110">29</cx:pt>
          <cx:pt idx="9111">40</cx:pt>
          <cx:pt idx="9112">73</cx:pt>
          <cx:pt idx="9113">29</cx:pt>
          <cx:pt idx="9114">36</cx:pt>
          <cx:pt idx="9115">36</cx:pt>
          <cx:pt idx="9116">62</cx:pt>
          <cx:pt idx="9117">32</cx:pt>
          <cx:pt idx="9118">23</cx:pt>
          <cx:pt idx="9119">40</cx:pt>
          <cx:pt idx="9120">58</cx:pt>
          <cx:pt idx="9121">40</cx:pt>
          <cx:pt idx="9122">29</cx:pt>
          <cx:pt idx="9123">33</cx:pt>
          <cx:pt idx="9124">37</cx:pt>
          <cx:pt idx="9125">34</cx:pt>
          <cx:pt idx="9126">51</cx:pt>
          <cx:pt idx="9127">39</cx:pt>
          <cx:pt idx="9128">43</cx:pt>
          <cx:pt idx="9129">40</cx:pt>
          <cx:pt idx="9130">39</cx:pt>
          <cx:pt idx="9131">27</cx:pt>
          <cx:pt idx="9132">33</cx:pt>
          <cx:pt idx="9133">36</cx:pt>
          <cx:pt idx="9134">40</cx:pt>
          <cx:pt idx="9135">49</cx:pt>
          <cx:pt idx="9136">20</cx:pt>
          <cx:pt idx="9137">38</cx:pt>
          <cx:pt idx="9138">59</cx:pt>
          <cx:pt idx="9139">29</cx:pt>
          <cx:pt idx="9140">21</cx:pt>
          <cx:pt idx="9141">43</cx:pt>
          <cx:pt idx="9142">35</cx:pt>
          <cx:pt idx="9143">34</cx:pt>
          <cx:pt idx="9144">43</cx:pt>
          <cx:pt idx="9145">45</cx:pt>
          <cx:pt idx="9146">40</cx:pt>
          <cx:pt idx="9147">35</cx:pt>
          <cx:pt idx="9148">37</cx:pt>
          <cx:pt idx="9149">43</cx:pt>
          <cx:pt idx="9150">28</cx:pt>
          <cx:pt idx="9151">49</cx:pt>
          <cx:pt idx="9152">23</cx:pt>
          <cx:pt idx="9153">36</cx:pt>
          <cx:pt idx="9154">27</cx:pt>
          <cx:pt idx="9155">39</cx:pt>
          <cx:pt idx="9156">46</cx:pt>
          <cx:pt idx="9157">32</cx:pt>
          <cx:pt idx="9158">31</cx:pt>
          <cx:pt idx="9159">32</cx:pt>
          <cx:pt idx="9160">24</cx:pt>
          <cx:pt idx="9161">40</cx:pt>
          <cx:pt idx="9162">63</cx:pt>
          <cx:pt idx="9163">47</cx:pt>
          <cx:pt idx="9164">36</cx:pt>
          <cx:pt idx="9165">46</cx:pt>
          <cx:pt idx="9166">35</cx:pt>
          <cx:pt idx="9167">26</cx:pt>
          <cx:pt idx="9168">43</cx:pt>
          <cx:pt idx="9169">45</cx:pt>
          <cx:pt idx="9170">30</cx:pt>
          <cx:pt idx="9171">54</cx:pt>
          <cx:pt idx="9172">39</cx:pt>
          <cx:pt idx="9173">43</cx:pt>
          <cx:pt idx="9174">61</cx:pt>
          <cx:pt idx="9175">38</cx:pt>
          <cx:pt idx="9176">35</cx:pt>
          <cx:pt idx="9177">28</cx:pt>
          <cx:pt idx="9178">39</cx:pt>
          <cx:pt idx="9179">34</cx:pt>
          <cx:pt idx="9180">44</cx:pt>
          <cx:pt idx="9181">47</cx:pt>
          <cx:pt idx="9182">28</cx:pt>
          <cx:pt idx="9183">42</cx:pt>
          <cx:pt idx="9184">56</cx:pt>
          <cx:pt idx="9185">35</cx:pt>
          <cx:pt idx="9186">58</cx:pt>
          <cx:pt idx="9187">38</cx:pt>
          <cx:pt idx="9188">28</cx:pt>
          <cx:pt idx="9189">32</cx:pt>
          <cx:pt idx="9190">46</cx:pt>
          <cx:pt idx="9191">30</cx:pt>
          <cx:pt idx="9192">58</cx:pt>
          <cx:pt idx="9193">26</cx:pt>
          <cx:pt idx="9194">40</cx:pt>
          <cx:pt idx="9195">29</cx:pt>
          <cx:pt idx="9196">37</cx:pt>
          <cx:pt idx="9197">34</cx:pt>
          <cx:pt idx="9198">28</cx:pt>
          <cx:pt idx="9199">26</cx:pt>
          <cx:pt idx="9200">30</cx:pt>
          <cx:pt idx="9201">43</cx:pt>
          <cx:pt idx="9202">31</cx:pt>
          <cx:pt idx="9203">51</cx:pt>
          <cx:pt idx="9204">30</cx:pt>
          <cx:pt idx="9205">31</cx:pt>
          <cx:pt idx="9206">52</cx:pt>
          <cx:pt idx="9207">52</cx:pt>
          <cx:pt idx="9208">44</cx:pt>
          <cx:pt idx="9209">24</cx:pt>
          <cx:pt idx="9210">36</cx:pt>
          <cx:pt idx="9211">38</cx:pt>
          <cx:pt idx="9212">37</cx:pt>
          <cx:pt idx="9213">40</cx:pt>
          <cx:pt idx="9214">39</cx:pt>
          <cx:pt idx="9215">37</cx:pt>
          <cx:pt idx="9216">30</cx:pt>
          <cx:pt idx="9217">31</cx:pt>
          <cx:pt idx="9218">48</cx:pt>
          <cx:pt idx="9219">31</cx:pt>
          <cx:pt idx="9220">60</cx:pt>
          <cx:pt idx="9221">37</cx:pt>
          <cx:pt idx="9222">28</cx:pt>
          <cx:pt idx="9223">67</cx:pt>
          <cx:pt idx="9224">39</cx:pt>
          <cx:pt idx="9225">32</cx:pt>
          <cx:pt idx="9226">27</cx:pt>
          <cx:pt idx="9227">31</cx:pt>
          <cx:pt idx="9228">39</cx:pt>
          <cx:pt idx="9229">35</cx:pt>
          <cx:pt idx="9230">35</cx:pt>
          <cx:pt idx="9231">38</cx:pt>
          <cx:pt idx="9232">49</cx:pt>
          <cx:pt idx="9233">31</cx:pt>
          <cx:pt idx="9234">49</cx:pt>
          <cx:pt idx="9235">27</cx:pt>
          <cx:pt idx="9236">47</cx:pt>
          <cx:pt idx="9237">40</cx:pt>
          <cx:pt idx="9238">50</cx:pt>
          <cx:pt idx="9239">32</cx:pt>
          <cx:pt idx="9240">46</cx:pt>
          <cx:pt idx="9241">35</cx:pt>
          <cx:pt idx="9242">32</cx:pt>
          <cx:pt idx="9243">37</cx:pt>
          <cx:pt idx="9244">25</cx:pt>
          <cx:pt idx="9245">41</cx:pt>
          <cx:pt idx="9246">20</cx:pt>
          <cx:pt idx="9247">29</cx:pt>
          <cx:pt idx="9248">34</cx:pt>
          <cx:pt idx="9249">39</cx:pt>
          <cx:pt idx="9250">42</cx:pt>
          <cx:pt idx="9251">39</cx:pt>
          <cx:pt idx="9252">31</cx:pt>
          <cx:pt idx="9253">49</cx:pt>
          <cx:pt idx="9254">32</cx:pt>
          <cx:pt idx="9255">41</cx:pt>
          <cx:pt idx="9256">37</cx:pt>
          <cx:pt idx="9257">37</cx:pt>
          <cx:pt idx="9258">20</cx:pt>
          <cx:pt idx="9259">40</cx:pt>
          <cx:pt idx="9260">39</cx:pt>
          <cx:pt idx="9261">61</cx:pt>
          <cx:pt idx="9262">52</cx:pt>
          <cx:pt idx="9263">31</cx:pt>
          <cx:pt idx="9264">60</cx:pt>
          <cx:pt idx="9265">38</cx:pt>
          <cx:pt idx="9266">38</cx:pt>
          <cx:pt idx="9267">32</cx:pt>
          <cx:pt idx="9268">29</cx:pt>
          <cx:pt idx="9269">35</cx:pt>
          <cx:pt idx="9270">21</cx:pt>
          <cx:pt idx="9271">47</cx:pt>
          <cx:pt idx="9272">42</cx:pt>
          <cx:pt idx="9273">31</cx:pt>
          <cx:pt idx="9274">33</cx:pt>
          <cx:pt idx="9275">42</cx:pt>
          <cx:pt idx="9276">54</cx:pt>
          <cx:pt idx="9277">29</cx:pt>
          <cx:pt idx="9278">35</cx:pt>
          <cx:pt idx="9279">62</cx:pt>
          <cx:pt idx="9280">45</cx:pt>
          <cx:pt idx="9281">31</cx:pt>
          <cx:pt idx="9282">34</cx:pt>
          <cx:pt idx="9283">27</cx:pt>
          <cx:pt idx="9284">61</cx:pt>
          <cx:pt idx="9285">48</cx:pt>
          <cx:pt idx="9286">29</cx:pt>
          <cx:pt idx="9287">32</cx:pt>
          <cx:pt idx="9288">36</cx:pt>
          <cx:pt idx="9289">31</cx:pt>
          <cx:pt idx="9290">33</cx:pt>
          <cx:pt idx="9291">36</cx:pt>
          <cx:pt idx="9292">74</cx:pt>
          <cx:pt idx="9293">38</cx:pt>
          <cx:pt idx="9294">36</cx:pt>
          <cx:pt idx="9295">45</cx:pt>
          <cx:pt idx="9296">56</cx:pt>
          <cx:pt idx="9297">30</cx:pt>
          <cx:pt idx="9298">27</cx:pt>
          <cx:pt idx="9299">26</cx:pt>
          <cx:pt idx="9300">41</cx:pt>
          <cx:pt idx="9301">43</cx:pt>
          <cx:pt idx="9302">36</cx:pt>
          <cx:pt idx="9303">38</cx:pt>
          <cx:pt idx="9304">40</cx:pt>
          <cx:pt idx="9305">39</cx:pt>
          <cx:pt idx="9306">37</cx:pt>
          <cx:pt idx="9307">40</cx:pt>
          <cx:pt idx="9308">27</cx:pt>
          <cx:pt idx="9309">83</cx:pt>
          <cx:pt idx="9310">47</cx:pt>
          <cx:pt idx="9311">50</cx:pt>
          <cx:pt idx="9312">40</cx:pt>
          <cx:pt idx="9313">37</cx:pt>
          <cx:pt idx="9314">51</cx:pt>
          <cx:pt idx="9315">42</cx:pt>
          <cx:pt idx="9316">49</cx:pt>
          <cx:pt idx="9317">42</cx:pt>
          <cx:pt idx="9318">69</cx:pt>
          <cx:pt idx="9319">27</cx:pt>
          <cx:pt idx="9320">31</cx:pt>
          <cx:pt idx="9321">61</cx:pt>
          <cx:pt idx="9322">35</cx:pt>
          <cx:pt idx="9323">50</cx:pt>
          <cx:pt idx="9324">71</cx:pt>
          <cx:pt idx="9325">41</cx:pt>
          <cx:pt idx="9326">35</cx:pt>
          <cx:pt idx="9327">40</cx:pt>
          <cx:pt idx="9328">35</cx:pt>
          <cx:pt idx="9329">35</cx:pt>
          <cx:pt idx="9330">34</cx:pt>
          <cx:pt idx="9331">19</cx:pt>
          <cx:pt idx="9332">62</cx:pt>
          <cx:pt idx="9333">78</cx:pt>
          <cx:pt idx="9334">25</cx:pt>
          <cx:pt idx="9335">50</cx:pt>
          <cx:pt idx="9336">49</cx:pt>
          <cx:pt idx="9337">47</cx:pt>
          <cx:pt idx="9338">58</cx:pt>
          <cx:pt idx="9339">29</cx:pt>
          <cx:pt idx="9340">45</cx:pt>
          <cx:pt idx="9341">29</cx:pt>
          <cx:pt idx="9342">28</cx:pt>
          <cx:pt idx="9343">43</cx:pt>
          <cx:pt idx="9344">28</cx:pt>
          <cx:pt idx="9345">50</cx:pt>
          <cx:pt idx="9346">41</cx:pt>
          <cx:pt idx="9347">36</cx:pt>
          <cx:pt idx="9348">34</cx:pt>
          <cx:pt idx="9349">43</cx:pt>
          <cx:pt idx="9350">42</cx:pt>
          <cx:pt idx="9351">63</cx:pt>
          <cx:pt idx="9352">40</cx:pt>
          <cx:pt idx="9353">37</cx:pt>
          <cx:pt idx="9354">43</cx:pt>
          <cx:pt idx="9355">40</cx:pt>
          <cx:pt idx="9356">42</cx:pt>
          <cx:pt idx="9357">46</cx:pt>
          <cx:pt idx="9358">29</cx:pt>
          <cx:pt idx="9359">43</cx:pt>
          <cx:pt idx="9360">39</cx:pt>
          <cx:pt idx="9361">45</cx:pt>
          <cx:pt idx="9362">35</cx:pt>
          <cx:pt idx="9363">35</cx:pt>
          <cx:pt idx="9364">49</cx:pt>
          <cx:pt idx="9365">29</cx:pt>
          <cx:pt idx="9366">36</cx:pt>
          <cx:pt idx="9367">40</cx:pt>
          <cx:pt idx="9368">28</cx:pt>
          <cx:pt idx="9369">39</cx:pt>
          <cx:pt idx="9370">43</cx:pt>
          <cx:pt idx="9371">31</cx:pt>
          <cx:pt idx="9372">30</cx:pt>
          <cx:pt idx="9373">36</cx:pt>
          <cx:pt idx="9374">32</cx:pt>
          <cx:pt idx="9375">48</cx:pt>
          <cx:pt idx="9376">47</cx:pt>
          <cx:pt idx="9377">26</cx:pt>
          <cx:pt idx="9378">35</cx:pt>
          <cx:pt idx="9379">26</cx:pt>
          <cx:pt idx="9380">70</cx:pt>
          <cx:pt idx="9381">45</cx:pt>
          <cx:pt idx="9382">38</cx:pt>
          <cx:pt idx="9383">23</cx:pt>
          <cx:pt idx="9384">57</cx:pt>
          <cx:pt idx="9385">44</cx:pt>
          <cx:pt idx="9386">33</cx:pt>
          <cx:pt idx="9387">32</cx:pt>
          <cx:pt idx="9388">39</cx:pt>
          <cx:pt idx="9389">32</cx:pt>
          <cx:pt idx="9390">37</cx:pt>
          <cx:pt idx="9391">61</cx:pt>
          <cx:pt idx="9392">39</cx:pt>
          <cx:pt idx="9393">43</cx:pt>
          <cx:pt idx="9394">35</cx:pt>
          <cx:pt idx="9395">52</cx:pt>
          <cx:pt idx="9396">40</cx:pt>
          <cx:pt idx="9397">52</cx:pt>
          <cx:pt idx="9398">34</cx:pt>
          <cx:pt idx="9399">39</cx:pt>
          <cx:pt idx="9400">31</cx:pt>
          <cx:pt idx="9401">46</cx:pt>
          <cx:pt idx="9402">69</cx:pt>
          <cx:pt idx="9403">36</cx:pt>
          <cx:pt idx="9404">43</cx:pt>
          <cx:pt idx="9405">36</cx:pt>
          <cx:pt idx="9406">31</cx:pt>
          <cx:pt idx="9407">27</cx:pt>
          <cx:pt idx="9408">55</cx:pt>
          <cx:pt idx="9409">34</cx:pt>
          <cx:pt idx="9410">46</cx:pt>
          <cx:pt idx="9411">40</cx:pt>
          <cx:pt idx="9412">26</cx:pt>
          <cx:pt idx="9413">44</cx:pt>
          <cx:pt idx="9414">53</cx:pt>
          <cx:pt idx="9415">43</cx:pt>
          <cx:pt idx="9416">37</cx:pt>
          <cx:pt idx="9417">33</cx:pt>
          <cx:pt idx="9418">27</cx:pt>
          <cx:pt idx="9419">26</cx:pt>
          <cx:pt idx="9420">28</cx:pt>
          <cx:pt idx="9421">34</cx:pt>
          <cx:pt idx="9422">33</cx:pt>
          <cx:pt idx="9423">28</cx:pt>
          <cx:pt idx="9424">40</cx:pt>
          <cx:pt idx="9425">72</cx:pt>
          <cx:pt idx="9426">53</cx:pt>
          <cx:pt idx="9427">39</cx:pt>
          <cx:pt idx="9428">70</cx:pt>
          <cx:pt idx="9429">32</cx:pt>
          <cx:pt idx="9430">33</cx:pt>
          <cx:pt idx="9431">24</cx:pt>
          <cx:pt idx="9432">28</cx:pt>
          <cx:pt idx="9433">39</cx:pt>
          <cx:pt idx="9434">34</cx:pt>
          <cx:pt idx="9435">38</cx:pt>
          <cx:pt idx="9436">38</cx:pt>
          <cx:pt idx="9437">27</cx:pt>
          <cx:pt idx="9438">63</cx:pt>
          <cx:pt idx="9439">31</cx:pt>
          <cx:pt idx="9440">27</cx:pt>
          <cx:pt idx="9441">33</cx:pt>
          <cx:pt idx="9442">37</cx:pt>
          <cx:pt idx="9443">54</cx:pt>
          <cx:pt idx="9444">41</cx:pt>
          <cx:pt idx="9445">28</cx:pt>
          <cx:pt idx="9446">30</cx:pt>
          <cx:pt idx="9447">41</cx:pt>
          <cx:pt idx="9448">35</cx:pt>
          <cx:pt idx="9449">28</cx:pt>
          <cx:pt idx="9450">33</cx:pt>
          <cx:pt idx="9451">29</cx:pt>
          <cx:pt idx="9452">27</cx:pt>
          <cx:pt idx="9453">27</cx:pt>
          <cx:pt idx="9454">52</cx:pt>
          <cx:pt idx="9455">55</cx:pt>
          <cx:pt idx="9456">39</cx:pt>
          <cx:pt idx="9457">28</cx:pt>
          <cx:pt idx="9458">36</cx:pt>
          <cx:pt idx="9459">47</cx:pt>
          <cx:pt idx="9460">35</cx:pt>
          <cx:pt idx="9461">40</cx:pt>
          <cx:pt idx="9462">46</cx:pt>
          <cx:pt idx="9463">24</cx:pt>
          <cx:pt idx="9464">39</cx:pt>
          <cx:pt idx="9465">56</cx:pt>
          <cx:pt idx="9466">52</cx:pt>
          <cx:pt idx="9467">36</cx:pt>
          <cx:pt idx="9468">45</cx:pt>
          <cx:pt idx="9469">25</cx:pt>
          <cx:pt idx="9470">28</cx:pt>
          <cx:pt idx="9471">22</cx:pt>
          <cx:pt idx="9472">74</cx:pt>
          <cx:pt idx="9473">45</cx:pt>
          <cx:pt idx="9474">51</cx:pt>
          <cx:pt idx="9475">46</cx:pt>
          <cx:pt idx="9476">48</cx:pt>
          <cx:pt idx="9477">41</cx:pt>
          <cx:pt idx="9478">53</cx:pt>
          <cx:pt idx="9479">35</cx:pt>
          <cx:pt idx="9480">33</cx:pt>
          <cx:pt idx="9481">35</cx:pt>
          <cx:pt idx="9482">40</cx:pt>
          <cx:pt idx="9483">36</cx:pt>
          <cx:pt idx="9484">30</cx:pt>
          <cx:pt idx="9485">37</cx:pt>
          <cx:pt idx="9486">32</cx:pt>
          <cx:pt idx="9487">32</cx:pt>
          <cx:pt idx="9488">32</cx:pt>
          <cx:pt idx="9489">33</cx:pt>
          <cx:pt idx="9490">80</cx:pt>
          <cx:pt idx="9491">35</cx:pt>
          <cx:pt idx="9492">48</cx:pt>
          <cx:pt idx="9493">36</cx:pt>
          <cx:pt idx="9494">43</cx:pt>
          <cx:pt idx="9495">33</cx:pt>
          <cx:pt idx="9496">37</cx:pt>
          <cx:pt idx="9497">25</cx:pt>
          <cx:pt idx="9498">52</cx:pt>
          <cx:pt idx="9499">25</cx:pt>
          <cx:pt idx="9500">27</cx:pt>
          <cx:pt idx="9501">18</cx:pt>
          <cx:pt idx="9502">29</cx:pt>
          <cx:pt idx="9503">48</cx:pt>
          <cx:pt idx="9504">44</cx:pt>
          <cx:pt idx="9505">28</cx:pt>
          <cx:pt idx="9506">69</cx:pt>
          <cx:pt idx="9507">41</cx:pt>
          <cx:pt idx="9508">26</cx:pt>
          <cx:pt idx="9509">29</cx:pt>
          <cx:pt idx="9510">26</cx:pt>
          <cx:pt idx="9511">33</cx:pt>
          <cx:pt idx="9512">45</cx:pt>
          <cx:pt idx="9513">48</cx:pt>
          <cx:pt idx="9514">28</cx:pt>
          <cx:pt idx="9515">38</cx:pt>
          <cx:pt idx="9516">32</cx:pt>
          <cx:pt idx="9517">37</cx:pt>
          <cx:pt idx="9518">44</cx:pt>
          <cx:pt idx="9519">27</cx:pt>
          <cx:pt idx="9520">18</cx:pt>
          <cx:pt idx="9521">40</cx:pt>
          <cx:pt idx="9522">35</cx:pt>
          <cx:pt idx="9523">32</cx:pt>
          <cx:pt idx="9524">38</cx:pt>
          <cx:pt idx="9525">46</cx:pt>
          <cx:pt idx="9526">18</cx:pt>
          <cx:pt idx="9527">40</cx:pt>
          <cx:pt idx="9528">34</cx:pt>
          <cx:pt idx="9529">41</cx:pt>
          <cx:pt idx="9530">41</cx:pt>
          <cx:pt idx="9531">60</cx:pt>
          <cx:pt idx="9532">29</cx:pt>
          <cx:pt idx="9533">45</cx:pt>
          <cx:pt idx="9534">52</cx:pt>
          <cx:pt idx="9535">41</cx:pt>
          <cx:pt idx="9536">42</cx:pt>
          <cx:pt idx="9537">40</cx:pt>
          <cx:pt idx="9538">29</cx:pt>
          <cx:pt idx="9539">29</cx:pt>
          <cx:pt idx="9540">46</cx:pt>
          <cx:pt idx="9541">38</cx:pt>
          <cx:pt idx="9542">37</cx:pt>
          <cx:pt idx="9543">35</cx:pt>
          <cx:pt idx="9544">37</cx:pt>
          <cx:pt idx="9545">57</cx:pt>
          <cx:pt idx="9546">29</cx:pt>
          <cx:pt idx="9547">34</cx:pt>
          <cx:pt idx="9548">43</cx:pt>
          <cx:pt idx="9549">36</cx:pt>
          <cx:pt idx="9550">40</cx:pt>
          <cx:pt idx="9551">31</cx:pt>
          <cx:pt idx="9552">41</cx:pt>
          <cx:pt idx="9553">38</cx:pt>
          <cx:pt idx="9554">29</cx:pt>
          <cx:pt idx="9555">72</cx:pt>
          <cx:pt idx="9556">34</cx:pt>
          <cx:pt idx="9557">67</cx:pt>
          <cx:pt idx="9558">46</cx:pt>
          <cx:pt idx="9559">39</cx:pt>
          <cx:pt idx="9560">41</cx:pt>
          <cx:pt idx="9561">36</cx:pt>
          <cx:pt idx="9562">39</cx:pt>
          <cx:pt idx="9563">28</cx:pt>
          <cx:pt idx="9564">42</cx:pt>
          <cx:pt idx="9565">38</cx:pt>
          <cx:pt idx="9566">37</cx:pt>
          <cx:pt idx="9567">29</cx:pt>
          <cx:pt idx="9568">33</cx:pt>
          <cx:pt idx="9569">30</cx:pt>
          <cx:pt idx="9570">35</cx:pt>
          <cx:pt idx="9571">41</cx:pt>
          <cx:pt idx="9572">18</cx:pt>
          <cx:pt idx="9573">35</cx:pt>
          <cx:pt idx="9574">37</cx:pt>
          <cx:pt idx="9575">30</cx:pt>
          <cx:pt idx="9576">42</cx:pt>
          <cx:pt idx="9577">52</cx:pt>
          <cx:pt idx="9578">34</cx:pt>
          <cx:pt idx="9579">45</cx:pt>
          <cx:pt idx="9580">38</cx:pt>
          <cx:pt idx="9581">28</cx:pt>
          <cx:pt idx="9582">62</cx:pt>
          <cx:pt idx="9583">34</cx:pt>
          <cx:pt idx="9584">41</cx:pt>
          <cx:pt idx="9585">35</cx:pt>
          <cx:pt idx="9586">20</cx:pt>
          <cx:pt idx="9587">76</cx:pt>
          <cx:pt idx="9588">42</cx:pt>
          <cx:pt idx="9589">71</cx:pt>
          <cx:pt idx="9590">34</cx:pt>
          <cx:pt idx="9591">40</cx:pt>
          <cx:pt idx="9592">28</cx:pt>
          <cx:pt idx="9593">67</cx:pt>
          <cx:pt idx="9594">55</cx:pt>
          <cx:pt idx="9595">61</cx:pt>
          <cx:pt idx="9596">37</cx:pt>
          <cx:pt idx="9597">26</cx:pt>
          <cx:pt idx="9598">35</cx:pt>
          <cx:pt idx="9599">32</cx:pt>
          <cx:pt idx="9600">55</cx:pt>
          <cx:pt idx="9601">33</cx:pt>
          <cx:pt idx="9602">59</cx:pt>
          <cx:pt idx="9603">39</cx:pt>
          <cx:pt idx="9604">31</cx:pt>
          <cx:pt idx="9605">29</cx:pt>
          <cx:pt idx="9606">44</cx:pt>
          <cx:pt idx="9607">28</cx:pt>
          <cx:pt idx="9608">44</cx:pt>
          <cx:pt idx="9609">35</cx:pt>
          <cx:pt idx="9610">40</cx:pt>
          <cx:pt idx="9611">37</cx:pt>
          <cx:pt idx="9612">36</cx:pt>
          <cx:pt idx="9613">33</cx:pt>
          <cx:pt idx="9614">37</cx:pt>
          <cx:pt idx="9615">47</cx:pt>
          <cx:pt idx="9616">35</cx:pt>
          <cx:pt idx="9617">35</cx:pt>
          <cx:pt idx="9618">24</cx:pt>
          <cx:pt idx="9619">35</cx:pt>
          <cx:pt idx="9620">37</cx:pt>
          <cx:pt idx="9621">33</cx:pt>
          <cx:pt idx="9622">31</cx:pt>
          <cx:pt idx="9623">47</cx:pt>
          <cx:pt idx="9624">40</cx:pt>
          <cx:pt idx="9625">44</cx:pt>
          <cx:pt idx="9626">27</cx:pt>
          <cx:pt idx="9627">31</cx:pt>
          <cx:pt idx="9628">22</cx:pt>
          <cx:pt idx="9629">44</cx:pt>
          <cx:pt idx="9630">31</cx:pt>
          <cx:pt idx="9631">37</cx:pt>
          <cx:pt idx="9632">34</cx:pt>
          <cx:pt idx="9633">31</cx:pt>
          <cx:pt idx="9634">27</cx:pt>
          <cx:pt idx="9635">49</cx:pt>
          <cx:pt idx="9636">40</cx:pt>
          <cx:pt idx="9637">31</cx:pt>
          <cx:pt idx="9638">50</cx:pt>
          <cx:pt idx="9639">32</cx:pt>
          <cx:pt idx="9640">35</cx:pt>
          <cx:pt idx="9641">34</cx:pt>
          <cx:pt idx="9642">38</cx:pt>
          <cx:pt idx="9643">41</cx:pt>
          <cx:pt idx="9644">35</cx:pt>
          <cx:pt idx="9645">31</cx:pt>
          <cx:pt idx="9646">71</cx:pt>
          <cx:pt idx="9647">31</cx:pt>
          <cx:pt idx="9648">40</cx:pt>
          <cx:pt idx="9649">38</cx:pt>
          <cx:pt idx="9650">33</cx:pt>
          <cx:pt idx="9651">33</cx:pt>
          <cx:pt idx="9652">40</cx:pt>
          <cx:pt idx="9653">58</cx:pt>
          <cx:pt idx="9654">34</cx:pt>
          <cx:pt idx="9655">40</cx:pt>
          <cx:pt idx="9656">32</cx:pt>
          <cx:pt idx="9657">32</cx:pt>
          <cx:pt idx="9658">39</cx:pt>
          <cx:pt idx="9659">42</cx:pt>
          <cx:pt idx="9660">30</cx:pt>
          <cx:pt idx="9661">39</cx:pt>
          <cx:pt idx="9662">39</cx:pt>
          <cx:pt idx="9663">40</cx:pt>
          <cx:pt idx="9664">30</cx:pt>
          <cx:pt idx="9665">30</cx:pt>
          <cx:pt idx="9666">35</cx:pt>
          <cx:pt idx="9667">37</cx:pt>
          <cx:pt idx="9668">34</cx:pt>
          <cx:pt idx="9669">37</cx:pt>
          <cx:pt idx="9670">32</cx:pt>
          <cx:pt idx="9671">78</cx:pt>
          <cx:pt idx="9672">28</cx:pt>
          <cx:pt idx="9673">62</cx:pt>
          <cx:pt idx="9674">31</cx:pt>
          <cx:pt idx="9675">39</cx:pt>
          <cx:pt idx="9676">34</cx:pt>
          <cx:pt idx="9677">33</cx:pt>
          <cx:pt idx="9678">29</cx:pt>
          <cx:pt idx="9679">19</cx:pt>
          <cx:pt idx="9680">36</cx:pt>
          <cx:pt idx="9681">63</cx:pt>
          <cx:pt idx="9682">39</cx:pt>
          <cx:pt idx="9683">32</cx:pt>
          <cx:pt idx="9684">33</cx:pt>
          <cx:pt idx="9685">45</cx:pt>
          <cx:pt idx="9686">63</cx:pt>
          <cx:pt idx="9687">31</cx:pt>
          <cx:pt idx="9688">68</cx:pt>
          <cx:pt idx="9689">57</cx:pt>
          <cx:pt idx="9690">34</cx:pt>
          <cx:pt idx="9691">42</cx:pt>
          <cx:pt idx="9692">52</cx:pt>
          <cx:pt idx="9693">51</cx:pt>
          <cx:pt idx="9694">25</cx:pt>
          <cx:pt idx="9695">37</cx:pt>
          <cx:pt idx="9696">32</cx:pt>
          <cx:pt idx="9697">51</cx:pt>
          <cx:pt idx="9698">49</cx:pt>
          <cx:pt idx="9699">23</cx:pt>
          <cx:pt idx="9700">36</cx:pt>
          <cx:pt idx="9701">38</cx:pt>
          <cx:pt idx="9702">31</cx:pt>
          <cx:pt idx="9703">43</cx:pt>
          <cx:pt idx="9704">22</cx:pt>
          <cx:pt idx="9705">36</cx:pt>
          <cx:pt idx="9706">30</cx:pt>
          <cx:pt idx="9707">41</cx:pt>
          <cx:pt idx="9708">22</cx:pt>
          <cx:pt idx="9709">57</cx:pt>
          <cx:pt idx="9710">37</cx:pt>
          <cx:pt idx="9711">41</cx:pt>
          <cx:pt idx="9712">32</cx:pt>
          <cx:pt idx="9713">40</cx:pt>
          <cx:pt idx="9714">56</cx:pt>
          <cx:pt idx="9715">34</cx:pt>
          <cx:pt idx="9716">39</cx:pt>
          <cx:pt idx="9717">30</cx:pt>
          <cx:pt idx="9718">62</cx:pt>
          <cx:pt idx="9719">47</cx:pt>
          <cx:pt idx="9720">40</cx:pt>
          <cx:pt idx="9721">38</cx:pt>
          <cx:pt idx="9722">36</cx:pt>
          <cx:pt idx="9723">32</cx:pt>
          <cx:pt idx="9724">41</cx:pt>
          <cx:pt idx="9725">36</cx:pt>
          <cx:pt idx="9726">43</cx:pt>
          <cx:pt idx="9727">45</cx:pt>
          <cx:pt idx="9728">43</cx:pt>
          <cx:pt idx="9729">23</cx:pt>
          <cx:pt idx="9730">38</cx:pt>
          <cx:pt idx="9731">29</cx:pt>
          <cx:pt idx="9732">39</cx:pt>
          <cx:pt idx="9733">64</cx:pt>
          <cx:pt idx="9734">70</cx:pt>
          <cx:pt idx="9735">32</cx:pt>
          <cx:pt idx="9736">78</cx:pt>
          <cx:pt idx="9737">22</cx:pt>
          <cx:pt idx="9738">37</cx:pt>
          <cx:pt idx="9739">25</cx:pt>
          <cx:pt idx="9740">29</cx:pt>
          <cx:pt idx="9741">35</cx:pt>
          <cx:pt idx="9742">45</cx:pt>
          <cx:pt idx="9743">32</cx:pt>
          <cx:pt idx="9744">46</cx:pt>
          <cx:pt idx="9745">36</cx:pt>
          <cx:pt idx="9746">41</cx:pt>
          <cx:pt idx="9747">69</cx:pt>
          <cx:pt idx="9748">24</cx:pt>
          <cx:pt idx="9749">35</cx:pt>
          <cx:pt idx="9750">51</cx:pt>
          <cx:pt idx="9751">59</cx:pt>
          <cx:pt idx="9752">21</cx:pt>
          <cx:pt idx="9753">68</cx:pt>
          <cx:pt idx="9754">40</cx:pt>
          <cx:pt idx="9755">36</cx:pt>
          <cx:pt idx="9756">43</cx:pt>
          <cx:pt idx="9757">35</cx:pt>
          <cx:pt idx="9758">43</cx:pt>
          <cx:pt idx="9759">27</cx:pt>
          <cx:pt idx="9760">31</cx:pt>
          <cx:pt idx="9761">60</cx:pt>
          <cx:pt idx="9762">21</cx:pt>
          <cx:pt idx="9763">27</cx:pt>
          <cx:pt idx="9764">40</cx:pt>
          <cx:pt idx="9765">64</cx:pt>
          <cx:pt idx="9766">39</cx:pt>
          <cx:pt idx="9767">33</cx:pt>
          <cx:pt idx="9768">54</cx:pt>
          <cx:pt idx="9769">44</cx:pt>
          <cx:pt idx="9770">49</cx:pt>
          <cx:pt idx="9771">39</cx:pt>
          <cx:pt idx="9772">30</cx:pt>
          <cx:pt idx="9773">36</cx:pt>
          <cx:pt idx="9774">42</cx:pt>
          <cx:pt idx="9775">26</cx:pt>
          <cx:pt idx="9776">29</cx:pt>
          <cx:pt idx="9777">39</cx:pt>
          <cx:pt idx="9778">43</cx:pt>
          <cx:pt idx="9779">40</cx:pt>
          <cx:pt idx="9780">40</cx:pt>
          <cx:pt idx="9781">48</cx:pt>
          <cx:pt idx="9782">18</cx:pt>
          <cx:pt idx="9783">49</cx:pt>
          <cx:pt idx="9784">39</cx:pt>
          <cx:pt idx="9785">27</cx:pt>
          <cx:pt idx="9786">34</cx:pt>
          <cx:pt idx="9787">32</cx:pt>
          <cx:pt idx="9788">28</cx:pt>
          <cx:pt idx="9789">45</cx:pt>
          <cx:pt idx="9790">39</cx:pt>
          <cx:pt idx="9791">35</cx:pt>
          <cx:pt idx="9792">28</cx:pt>
          <cx:pt idx="9793">42</cx:pt>
          <cx:pt idx="9794">23</cx:pt>
          <cx:pt idx="9795">43</cx:pt>
          <cx:pt idx="9796">22</cx:pt>
          <cx:pt idx="9797">40</cx:pt>
          <cx:pt idx="9798">30</cx:pt>
          <cx:pt idx="9799">46</cx:pt>
          <cx:pt idx="9800">35</cx:pt>
          <cx:pt idx="9801">30</cx:pt>
          <cx:pt idx="9802">40</cx:pt>
          <cx:pt idx="9803">31</cx:pt>
          <cx:pt idx="9804">36</cx:pt>
          <cx:pt idx="9805">33</cx:pt>
          <cx:pt idx="9806">35</cx:pt>
          <cx:pt idx="9807">36</cx:pt>
          <cx:pt idx="9808">39</cx:pt>
          <cx:pt idx="9809">39</cx:pt>
          <cx:pt idx="9810">27</cx:pt>
          <cx:pt idx="9811">31</cx:pt>
          <cx:pt idx="9812">31</cx:pt>
          <cx:pt idx="9813">29</cx:pt>
          <cx:pt idx="9814">36</cx:pt>
          <cx:pt idx="9815">34</cx:pt>
          <cx:pt idx="9816">48</cx:pt>
          <cx:pt idx="9817">30</cx:pt>
          <cx:pt idx="9818">31</cx:pt>
          <cx:pt idx="9819">51</cx:pt>
          <cx:pt idx="9820">45</cx:pt>
          <cx:pt idx="9821">28</cx:pt>
          <cx:pt idx="9822">39</cx:pt>
          <cx:pt idx="9823">26</cx:pt>
          <cx:pt idx="9824">26</cx:pt>
          <cx:pt idx="9825">28</cx:pt>
          <cx:pt idx="9826">40</cx:pt>
          <cx:pt idx="9827">33</cx:pt>
          <cx:pt idx="9828">39</cx:pt>
          <cx:pt idx="9829">38</cx:pt>
          <cx:pt idx="9830">32</cx:pt>
          <cx:pt idx="9831">48</cx:pt>
          <cx:pt idx="9832">64</cx:pt>
          <cx:pt idx="9833">41</cx:pt>
          <cx:pt idx="9834">46</cx:pt>
          <cx:pt idx="9835">31</cx:pt>
          <cx:pt idx="9836">39</cx:pt>
          <cx:pt idx="9837">38</cx:pt>
          <cx:pt idx="9838">39</cx:pt>
          <cx:pt idx="9839">41</cx:pt>
          <cx:pt idx="9840">26</cx:pt>
          <cx:pt idx="9841">46</cx:pt>
          <cx:pt idx="9842">30</cx:pt>
          <cx:pt idx="9843">24</cx:pt>
          <cx:pt idx="9844">40</cx:pt>
          <cx:pt idx="9845">38</cx:pt>
          <cx:pt idx="9846">25</cx:pt>
          <cx:pt idx="9847">34</cx:pt>
          <cx:pt idx="9848">38</cx:pt>
          <cx:pt idx="9849">34</cx:pt>
          <cx:pt idx="9850">26</cx:pt>
          <cx:pt idx="9851">28</cx:pt>
          <cx:pt idx="9852">43</cx:pt>
          <cx:pt idx="9853">37</cx:pt>
          <cx:pt idx="9854">37</cx:pt>
          <cx:pt idx="9855">24</cx:pt>
          <cx:pt idx="9856">32</cx:pt>
          <cx:pt idx="9857">39</cx:pt>
          <cx:pt idx="9858">40</cx:pt>
          <cx:pt idx="9859">55</cx:pt>
          <cx:pt idx="9860">30</cx:pt>
          <cx:pt idx="9861">38</cx:pt>
          <cx:pt idx="9862">27</cx:pt>
          <cx:pt idx="9863">43</cx:pt>
          <cx:pt idx="9864">33</cx:pt>
          <cx:pt idx="9865">49</cx:pt>
          <cx:pt idx="9866">24</cx:pt>
          <cx:pt idx="9867">32</cx:pt>
          <cx:pt idx="9868">43</cx:pt>
          <cx:pt idx="9869">38</cx:pt>
          <cx:pt idx="9870">40</cx:pt>
          <cx:pt idx="9871">34</cx:pt>
          <cx:pt idx="9872">37</cx:pt>
          <cx:pt idx="9873">33</cx:pt>
          <cx:pt idx="9874">44</cx:pt>
          <cx:pt idx="9875">39</cx:pt>
          <cx:pt idx="9876">36</cx:pt>
          <cx:pt idx="9877">33</cx:pt>
          <cx:pt idx="9878">43</cx:pt>
          <cx:pt idx="9879">62</cx:pt>
          <cx:pt idx="9880">42</cx:pt>
          <cx:pt idx="9881">40</cx:pt>
          <cx:pt idx="9882">50</cx:pt>
          <cx:pt idx="9883">41</cx:pt>
          <cx:pt idx="9884">48</cx:pt>
          <cx:pt idx="9885">33</cx:pt>
          <cx:pt idx="9886">31</cx:pt>
          <cx:pt idx="9887">24</cx:pt>
          <cx:pt idx="9888">21</cx:pt>
          <cx:pt idx="9889">32</cx:pt>
          <cx:pt idx="9890">37</cx:pt>
          <cx:pt idx="9891">49</cx:pt>
          <cx:pt idx="9892">40</cx:pt>
          <cx:pt idx="9893">40</cx:pt>
          <cx:pt idx="9894">77</cx:pt>
          <cx:pt idx="9895">56</cx:pt>
          <cx:pt idx="9896">40</cx:pt>
          <cx:pt idx="9897">61</cx:pt>
          <cx:pt idx="9898">38</cx:pt>
          <cx:pt idx="9899">28</cx:pt>
          <cx:pt idx="9900">39</cx:pt>
          <cx:pt idx="9901">56</cx:pt>
          <cx:pt idx="9902">27</cx:pt>
          <cx:pt idx="9903">36</cx:pt>
          <cx:pt idx="9904">36</cx:pt>
          <cx:pt idx="9905">41</cx:pt>
          <cx:pt idx="9906">38</cx:pt>
          <cx:pt idx="9907">28</cx:pt>
          <cx:pt idx="9908">45</cx:pt>
          <cx:pt idx="9909">58</cx:pt>
          <cx:pt idx="9910">55</cx:pt>
          <cx:pt idx="9911">44</cx:pt>
          <cx:pt idx="9912">34</cx:pt>
          <cx:pt idx="9913">44</cx:pt>
          <cx:pt idx="9914">34</cx:pt>
          <cx:pt idx="9915">41</cx:pt>
          <cx:pt idx="9916">44</cx:pt>
          <cx:pt idx="9917">53</cx:pt>
          <cx:pt idx="9918">31</cx:pt>
          <cx:pt idx="9919">26</cx:pt>
          <cx:pt idx="9920">49</cx:pt>
          <cx:pt idx="9921">36</cx:pt>
          <cx:pt idx="9922">36</cx:pt>
          <cx:pt idx="9923">29</cx:pt>
          <cx:pt idx="9924">50</cx:pt>
          <cx:pt idx="9925">38</cx:pt>
          <cx:pt idx="9926">36</cx:pt>
          <cx:pt idx="9927">31</cx:pt>
          <cx:pt idx="9928">38</cx:pt>
          <cx:pt idx="9929">38</cx:pt>
          <cx:pt idx="9930">40</cx:pt>
          <cx:pt idx="9931">34</cx:pt>
          <cx:pt idx="9932">18</cx:pt>
          <cx:pt idx="9933">46</cx:pt>
          <cx:pt idx="9934">43</cx:pt>
          <cx:pt idx="9935">28</cx:pt>
          <cx:pt idx="9936">77</cx:pt>
          <cx:pt idx="9937">42</cx:pt>
          <cx:pt idx="9938">36</cx:pt>
          <cx:pt idx="9939">57</cx:pt>
          <cx:pt idx="9940">20</cx:pt>
          <cx:pt idx="9941">36</cx:pt>
          <cx:pt idx="9942">25</cx:pt>
          <cx:pt idx="9943">23</cx:pt>
          <cx:pt idx="9944">41</cx:pt>
          <cx:pt idx="9945">44</cx:pt>
          <cx:pt idx="9946">33</cx:pt>
          <cx:pt idx="9947">34</cx:pt>
          <cx:pt idx="9948">53</cx:pt>
          <cx:pt idx="9949">47</cx:pt>
          <cx:pt idx="9950">39</cx:pt>
          <cx:pt idx="9951">46</cx:pt>
          <cx:pt idx="9952">37</cx:pt>
          <cx:pt idx="9953">47</cx:pt>
          <cx:pt idx="9954">45</cx:pt>
          <cx:pt idx="9955">29</cx:pt>
          <cx:pt idx="9956">46</cx:pt>
          <cx:pt idx="9957">25</cx:pt>
          <cx:pt idx="9958">37</cx:pt>
          <cx:pt idx="9959">38</cx:pt>
          <cx:pt idx="9960">33</cx:pt>
          <cx:pt idx="9961">44</cx:pt>
          <cx:pt idx="9962">44</cx:pt>
          <cx:pt idx="9963">33</cx:pt>
          <cx:pt idx="9964">34</cx:pt>
          <cx:pt idx="9965">33</cx:pt>
          <cx:pt idx="9966">35</cx:pt>
          <cx:pt idx="9967">48</cx:pt>
          <cx:pt idx="9968">40</cx:pt>
          <cx:pt idx="9969">41</cx:pt>
          <cx:pt idx="9970">42</cx:pt>
          <cx:pt idx="9971">34</cx:pt>
          <cx:pt idx="9972">26</cx:pt>
          <cx:pt idx="9973">27</cx:pt>
          <cx:pt idx="9974">33</cx:pt>
          <cx:pt idx="9975">50</cx:pt>
          <cx:pt idx="9976">33</cx:pt>
          <cx:pt idx="9977">32</cx:pt>
          <cx:pt idx="9978">40</cx:pt>
          <cx:pt idx="9979">58</cx:pt>
          <cx:pt idx="9980">35</cx:pt>
          <cx:pt idx="9981">42</cx:pt>
          <cx:pt idx="9982">46</cx:pt>
          <cx:pt idx="9983">40</cx:pt>
          <cx:pt idx="9984">35</cx:pt>
          <cx:pt idx="9985">36</cx:pt>
          <cx:pt idx="9986">47</cx:pt>
          <cx:pt idx="9987">30</cx:pt>
          <cx:pt idx="9988">30</cx:pt>
          <cx:pt idx="9989">28</cx:pt>
          <cx:pt idx="9990">33</cx:pt>
          <cx:pt idx="9991">53</cx:pt>
          <cx:pt idx="9992">36</cx:pt>
          <cx:pt idx="9993">28</cx:pt>
          <cx:pt idx="9994">29</cx:pt>
          <cx:pt idx="9995">39</cx:pt>
          <cx:pt idx="9996">35</cx:pt>
          <cx:pt idx="9997">36</cx:pt>
          <cx:pt idx="9998">42</cx:pt>
          <cx:pt idx="9999">28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GB" sz="1400" b="0" i="0" u="none" strike="noStrike" baseline="0">
            <a:solidFill>
              <a:prstClr val="black">
                <a:lumMod val="65000"/>
                <a:lumOff val="35000"/>
              </a:prstClr>
            </a:solidFill>
            <a:latin typeface="Aptos" panose="02110004020202020204"/>
          </a:endParaRPr>
        </a:p>
      </cx:txPr>
    </cx:title>
    <cx:plotArea>
      <cx:plotAreaRegion>
        <cx:series layoutId="clusteredColumn" uniqueId="{329BA7AE-45F9-FD49-9E28-E27EFA658EE0}">
          <cx:tx>
            <cx:txData>
              <cx:f>Sheet1!$P$1</cx:f>
              <cx:v>Age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Age group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GB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ptos Narrow" panose="02110004020202020204"/>
                </a:rPr>
                <a:t>Age group</a:t>
              </a:r>
            </a:p>
          </cx:txPr>
        </cx:title>
        <cx:tickLabels/>
      </cx:axis>
      <cx:axis id="1">
        <cx:valScaling/>
        <cx:title>
          <cx:tx>
            <cx:txData>
              <cx:v>Number of customers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GB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ptos Narrow" panose="02110004020202020204"/>
                </a:rPr>
                <a:t>Number of customers</a:t>
              </a:r>
            </a:p>
          </cx:txPr>
        </cx:title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Sheet1!$A$16:$A$18</cx:f>
        <cx:lvl ptCount="3">
          <cx:pt idx="0">MiddleAge(35-65)</cx:pt>
          <cx:pt idx="1">Young(1-35)</cx:pt>
          <cx:pt idx="2">Older(65+)</cx:pt>
        </cx:lvl>
      </cx:strDim>
      <cx:numDim type="val">
        <cx:f>Sheet1!$B$16:$B$18</cx:f>
        <cx:lvl ptCount="3" formatCode="General">
          <cx:pt idx="0">1705</cx:pt>
          <cx:pt idx="1">290</cx:pt>
          <cx:pt idx="2">43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GB" sz="1400" b="0" i="0" u="none" strike="noStrike" baseline="0">
            <a:solidFill>
              <a:prstClr val="black">
                <a:lumMod val="65000"/>
                <a:lumOff val="35000"/>
              </a:prstClr>
            </a:solidFill>
            <a:latin typeface="Aptos" panose="02110004020202020204"/>
          </a:endParaRPr>
        </a:p>
      </cx:txPr>
    </cx:title>
    <cx:plotArea>
      <cx:plotAreaRegion>
        <cx:series layoutId="funnel" uniqueId="{767CA62F-83A2-BF49-8EBD-4A85B569F53C}"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Sheet1!$L$2:$L$10001</cx:f>
        <cx:lvl ptCount="10000">
          <cx:pt idx="0">0</cx:pt>
          <cx:pt idx="1">83807.86</cx:pt>
          <cx:pt idx="2">159660.8</cx:pt>
          <cx:pt idx="3">0</cx:pt>
          <cx:pt idx="4">125510.82</cx:pt>
          <cx:pt idx="5">113755.78</cx:pt>
          <cx:pt idx="6">0</cx:pt>
          <cx:pt idx="7">115046.74</cx:pt>
          <cx:pt idx="8">142051.07</cx:pt>
          <cx:pt idx="9">134603.88</cx:pt>
          <cx:pt idx="10">102016.72</cx:pt>
          <cx:pt idx="11">0</cx:pt>
          <cx:pt idx="12">0</cx:pt>
          <cx:pt idx="13">0</cx:pt>
          <cx:pt idx="14">0</cx:pt>
          <cx:pt idx="15">143129.41</cx:pt>
          <cx:pt idx="16">132602.88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136815.64</cx:pt>
          <cx:pt idx="27">0</cx:pt>
          <cx:pt idx="28">141349.43</cx:pt>
          <cx:pt idx="29">59697.17</cx:pt>
          <cx:pt idx="30">0</cx:pt>
          <cx:pt idx="31">85311.7</cx:pt>
          <cx:pt idx="32">110112.54</cx:pt>
          <cx:pt idx="33">0</cx:pt>
          <cx:pt idx="34">0</cx:pt>
          <cx:pt idx="35">134264.04</cx:pt>
          <cx:pt idx="36">145260.23</cx:pt>
          <cx:pt idx="37">76548.6</cx:pt>
          <cx:pt idx="38">0</cx:pt>
          <cx:pt idx="39">70349.48</cx:pt>
          <cx:pt idx="40">0</cx:pt>
          <cx:pt idx="41">122522.32</cx:pt>
          <cx:pt idx="42">117419.35</cx:pt>
          <cx:pt idx="43">131394.56</cx:pt>
          <cx:pt idx="44">155931.11</cx:pt>
          <cx:pt idx="45">109421.13</cx:pt>
          <cx:pt idx="46">112045.67</cx:pt>
          <cx:pt idx="47">137843.8</cx:pt>
          <cx:pt idx="48">103391.38</cx:pt>
          <cx:pt idx="49">103769.22</cx:pt>
          <cx:pt idx="50">116363.37</cx:pt>
          <cx:pt idx="51">146050.97</cx:pt>
          <cx:pt idx="52">0</cx:pt>
          <cx:pt idx="53">125561.97</cx:pt>
          <cx:pt idx="54">98495.72</cx:pt>
          <cx:pt idx="55">125211.92</cx:pt>
          <cx:pt idx="56">127864.4</cx:pt>
          <cx:pt idx="57">75888.2</cx:pt>
          <cx:pt idx="58">0</cx:pt>
          <cx:pt idx="59">40685.92</cx:pt>
          <cx:pt idx="60">136857</cx:pt>
          <cx:pt idx="61">152328.88</cx:pt>
          <cx:pt idx="62">56084.69</cx:pt>
          <cx:pt idx="63">78707.16</cx:pt>
          <cx:pt idx="64">109166.37</cx:pt>
          <cx:pt idx="65">169831.46</cx:pt>
          <cx:pt idx="66">101633.04</cx:pt>
          <cx:pt idx="67">123180.01</cx:pt>
          <cx:pt idx="68">150725.53</cx:pt>
          <cx:pt idx="69">98373.26</cx:pt>
          <cx:pt idx="70">133745.44</cx:pt>
          <cx:pt idx="71">0</cx:pt>
          <cx:pt idx="72">163607.18</cx:pt>
          <cx:pt idx="73">157780.84</cx:pt>
          <cx:pt idx="74">0</cx:pt>
          <cx:pt idx="75">178718.19</cx:pt>
          <cx:pt idx="76">0</cx:pt>
          <cx:pt idx="77">0</cx:pt>
          <cx:pt idx="78">77253.22</cx:pt>
          <cx:pt idx="79">122189.66</cx:pt>
          <cx:pt idx="80">96645.54</cx:pt>
          <cx:pt idx="81">0</cx:pt>
          <cx:pt idx="82">0</cx:pt>
          <cx:pt idx="83">90307.62</cx:pt>
          <cx:pt idx="84">0</cx:pt>
          <cx:pt idx="85">0</cx:pt>
          <cx:pt idx="86">121681.82</cx:pt>
          <cx:pt idx="87">0</cx:pt>
          <cx:pt idx="88">0</cx:pt>
          <cx:pt idx="89">81623.67</cx:pt>
          <cx:pt idx="90">0</cx:pt>
          <cx:pt idx="91">118626.55</cx:pt>
          <cx:pt idx="92">0</cx:pt>
          <cx:pt idx="93">0</cx:pt>
          <cx:pt idx="94">0</cx:pt>
          <cx:pt idx="95">176273.95</cx:pt>
          <cx:pt idx="96">102827.44</cx:pt>
          <cx:pt idx="97">97086.4</cx:pt>
          <cx:pt idx="98">0</cx:pt>
          <cx:pt idx="99">0</cx:pt>
          <cx:pt idx="100">0</cx:pt>
          <cx:pt idx="101">0</cx:pt>
          <cx:pt idx="102">82674.15</cx:pt>
          <cx:pt idx="103">0</cx:pt>
          <cx:pt idx="104">0</cx:pt>
          <cx:pt idx="105">107073.27</cx:pt>
          <cx:pt idx="106">88938.62</cx:pt>
          <cx:pt idx="107">99806.85</cx:pt>
          <cx:pt idx="108">150092.8</cx:pt>
          <cx:pt idx="109">92833.89</cx:pt>
          <cx:pt idx="110">90536.81</cx:pt>
          <cx:pt idx="111">108055.1</cx:pt>
          <cx:pt idx="112">100238.35</cx:pt>
          <cx:pt idx="113">106190.55</cx:pt>
          <cx:pt idx="114">154475.54</cx:pt>
          <cx:pt idx="115">132351.29</cx:pt>
          <cx:pt idx="116">167864.4</cx:pt>
          <cx:pt idx="117">0</cx:pt>
          <cx:pt idx="118">107818.63</cx:pt>
          <cx:pt idx="119">185173.81</cx:pt>
          <cx:pt idx="120">129433.34</cx:pt>
          <cx:pt idx="121">120193.42</cx:pt>
          <cx:pt idx="122">0</cx:pt>
          <cx:pt idx="123">126384.42</cx:pt>
          <cx:pt idx="124">0</cx:pt>
          <cx:pt idx="125">152603.45</cx:pt>
          <cx:pt idx="126">0</cx:pt>
          <cx:pt idx="127">148507.24</cx:pt>
          <cx:pt idx="128">0</cx:pt>
          <cx:pt idx="129">101827.07</cx:pt>
          <cx:pt idx="130">0</cx:pt>
          <cx:pt idx="131">130862.43</cx:pt>
          <cx:pt idx="132">122570.87</cx:pt>
          <cx:pt idx="133">0</cx:pt>
          <cx:pt idx="134">124828.46</cx:pt>
          <cx:pt idx="135">144895.05</cx:pt>
          <cx:pt idx="136">63663.93</cx:pt>
          <cx:pt idx="137">133463.1</cx:pt>
          <cx:pt idx="138">213146.2</cx:pt>
          <cx:pt idx="139">129490.36</cx:pt>
          <cx:pt idx="140">137452.09</cx:pt>
          <cx:pt idx="141">0</cx:pt>
          <cx:pt idx="142">125851.93</cx:pt>
          <cx:pt idx="143">0</cx:pt>
          <cx:pt idx="144">40915.55</cx:pt>
          <cx:pt idx="145">113157.22</cx:pt>
          <cx:pt idx="146">138296.94</cx:pt>
          <cx:pt idx="147">106967.18</cx:pt>
          <cx:pt idx="148">120681.63</cx:pt>
          <cx:pt idx="149">0</cx:pt>
          <cx:pt idx="150">0</cx:pt>
          <cx:pt idx="151">0</cx:pt>
          <cx:pt idx="152">0</cx:pt>
          <cx:pt idx="153">127609.59</cx:pt>
          <cx:pt idx="154">0</cx:pt>
          <cx:pt idx="155">0</cx:pt>
          <cx:pt idx="156">0</cx:pt>
          <cx:pt idx="157">0</cx:pt>
          <cx:pt idx="158">97259.25</cx:pt>
          <cx:pt idx="159">123246.7</cx:pt>
          <cx:pt idx="160">101060.25</cx:pt>
          <cx:pt idx="161">0</cx:pt>
          <cx:pt idx="162">108007.36</cx:pt>
          <cx:pt idx="163">0</cx:pt>
          <cx:pt idx="164">133702.89</cx:pt>
          <cx:pt idx="165">125189.75</cx:pt>
          <cx:pt idx="166">113034.22</cx:pt>
          <cx:pt idx="167">109013.23</cx:pt>
          <cx:pt idx="168">0</cx:pt>
          <cx:pt idx="169">57929.81</cx:pt>
          <cx:pt idx="170">130114.39</cx:pt>
          <cx:pt idx="171">95826.49</cx:pt>
          <cx:pt idx="172">129608.57</cx:pt>
          <cx:pt idx="173">169462.09</cx:pt>
          <cx:pt idx="174">0</cx:pt>
          <cx:pt idx="175">133868.21</cx:pt>
          <cx:pt idx="176">0</cx:pt>
          <cx:pt idx="177">190479.48</cx:pt>
          <cx:pt idx="178">101993.12</cx:pt>
          <cx:pt idx="179">161608.81</cx:pt>
          <cx:pt idx="180">122311.21</cx:pt>
          <cx:pt idx="181">0</cx:pt>
          <cx:pt idx="182">162150.42</cx:pt>
          <cx:pt idx="183">0</cx:pt>
          <cx:pt idx="184">0</cx:pt>
          <cx:pt idx="185">0</cx:pt>
          <cx:pt idx="186">99010.67</cx:pt>
          <cx:pt idx="187">0</cx:pt>
          <cx:pt idx="188">0</cx:pt>
          <cx:pt idx="189">111388.18</cx:pt>
          <cx:pt idx="190">56214.85</cx:pt>
          <cx:pt idx="191">84327.77</cx:pt>
          <cx:pt idx="192">0</cx:pt>
          <cx:pt idx="193">93012.89</cx:pt>
          <cx:pt idx="194">61710.44</cx:pt>
          <cx:pt idx="195">174790.15</cx:pt>
          <cx:pt idx="196">0</cx:pt>
          <cx:pt idx="197">107720.64</cx:pt>
          <cx:pt idx="198">0</cx:pt>
          <cx:pt idx="199">96423.84</cx:pt>
          <cx:pt idx="200">141040.01</cx:pt>
          <cx:pt idx="201">105420.18</cx:pt>
          <cx:pt idx="202">0</cx:pt>
          <cx:pt idx="203">129022.06</cx:pt>
          <cx:pt idx="204">176666.62</cx:pt>
          <cx:pt idx="205">0</cx:pt>
          <cx:pt idx="206">89763.84</cx:pt>
          <cx:pt idx="207">134954.53</cx:pt>
          <cx:pt idx="208">0</cx:pt>
          <cx:pt idx="209">106376.85</cx:pt>
          <cx:pt idx="210">161814.64</cx:pt>
          <cx:pt idx="211">0</cx:pt>
          <cx:pt idx="212">0</cx:pt>
          <cx:pt idx="213">63095.01</cx:pt>
          <cx:pt idx="214">118287.01</cx:pt>
          <cx:pt idx="215">106854.21</cx:pt>
          <cx:pt idx="216">49512.55</cx:pt>
          <cx:pt idx="217">0</cx:pt>
          <cx:pt idx="218">105799.32</cx:pt>
          <cx:pt idx="219">0</cx:pt>
          <cx:pt idx="220">114722.05</cx:pt>
          <cx:pt idx="221">0</cx:pt>
          <cx:pt idx="222">0</cx:pt>
          <cx:pt idx="223">0</cx:pt>
          <cx:pt idx="224">99564.22</cx:pt>
          <cx:pt idx="225">170557.91</cx:pt>
          <cx:pt idx="226">0</cx:pt>
          <cx:pt idx="227">74596.15</cx:pt>
          <cx:pt idx="228">96888.39</cx:pt>
          <cx:pt idx="229">130830.22</cx:pt>
          <cx:pt idx="230">0</cx:pt>
          <cx:pt idx="231">0</cx:pt>
          <cx:pt idx="232">0</cx:pt>
          <cx:pt idx="233">119714.25</cx:pt>
          <cx:pt idx="234">113978.97</cx:pt>
          <cx:pt idx="235">100160.75</cx:pt>
          <cx:pt idx="236">0</cx:pt>
          <cx:pt idx="237">116220.5</cx:pt>
          <cx:pt idx="238">0</cx:pt>
          <cx:pt idx="239">81173.83</cx:pt>
          <cx:pt idx="240">0</cx:pt>
          <cx:pt idx="241">116803.8</cx:pt>
          <cx:pt idx="242">105961.68</cx:pt>
          <cx:pt idx="243">117411.6</cx:pt>
          <cx:pt idx="244">0</cx:pt>
          <cx:pt idx="245">123497.58</cx:pt>
          <cx:pt idx="246">152400.51</cx:pt>
          <cx:pt idx="247">0</cx:pt>
          <cx:pt idx="248">103097.85</cx:pt>
          <cx:pt idx="249">126418.14</cx:pt>
          <cx:pt idx="250">77846.9</cx:pt>
          <cx:pt idx="251">0</cx:pt>
          <cx:pt idx="252">0</cx:pt>
          <cx:pt idx="253">79731.91</cx:pt>
          <cx:pt idx="254">0</cx:pt>
          <cx:pt idx="255">0</cx:pt>
          <cx:pt idx="256">0</cx:pt>
          <cx:pt idx="257">37266.67</cx:pt>
          <cx:pt idx="258">127992.25</cx:pt>
          <cx:pt idx="259">54901.01</cx:pt>
          <cx:pt idx="260">108748.08</cx:pt>
          <cx:pt idx="261">99906.19</cx:pt>
          <cx:pt idx="262">184686.41</cx:pt>
          <cx:pt idx="263">110654.02</cx:pt>
          <cx:pt idx="264">79019.8</cx:pt>
          <cx:pt idx="265">99240.51</cx:pt>
          <cx:pt idx="266">0</cx:pt>
          <cx:pt idx="267">0</cx:pt>
          <cx:pt idx="268">0</cx:pt>
          <cx:pt idx="269">52436.2</cx:pt>
          <cx:pt idx="270">0</cx:pt>
          <cx:pt idx="271">100337.96</cx:pt>
          <cx:pt idx="272">149297.19</cx:pt>
          <cx:pt idx="273">0</cx:pt>
          <cx:pt idx="274">145605.44</cx:pt>
          <cx:pt idx="275">0</cx:pt>
          <cx:pt idx="276">0</cx:pt>
          <cx:pt idx="277">0</cx:pt>
          <cx:pt idx="278">84026.86</cx:pt>
          <cx:pt idx="279">0</cx:pt>
          <cx:pt idx="280">0</cx:pt>
          <cx:pt idx="281">0</cx:pt>
          <cx:pt idx="282">138718.92</cx:pt>
          <cx:pt idx="283">118274.71</cx:pt>
          <cx:pt idx="284">174185.98</cx:pt>
          <cx:pt idx="285">113208.86</cx:pt>
          <cx:pt idx="286">103907.28</cx:pt>
          <cx:pt idx="287">119023.28</cx:pt>
          <cx:pt idx="288">166297.89</cx:pt>
          <cx:pt idx="289">0</cx:pt>
          <cx:pt idx="290">63227</cx:pt>
          <cx:pt idx="291">94521.17</cx:pt>
          <cx:pt idx="292">0</cx:pt>
          <cx:pt idx="293">112822.26</cx:pt>
          <cx:pt idx="294">0</cx:pt>
          <cx:pt idx="295">135903.33</cx:pt>
          <cx:pt idx="296">125169.26</cx:pt>
          <cx:pt idx="297">0</cx:pt>
          <cx:pt idx="298">149117.31</cx:pt>
          <cx:pt idx="299">0</cx:pt>
          <cx:pt idx="300">0</cx:pt>
          <cx:pt idx="301">132311.71</cx:pt>
          <cx:pt idx="302">0</cx:pt>
          <cx:pt idx="303">0</cx:pt>
          <cx:pt idx="304">118082.89</cx:pt>
          <cx:pt idx="305">119266.69</cx:pt>
          <cx:pt idx="306">0</cx:pt>
          <cx:pt idx="307">156847.29</cx:pt>
          <cx:pt idx="308">137104.47</cx:pt>
          <cx:pt idx="309">78398.69</cx:pt>
          <cx:pt idx="310">0</cx:pt>
          <cx:pt idx="311">63669.42</cx:pt>
          <cx:pt idx="312">0</cx:pt>
          <cx:pt idx="313">135296.33</cx:pt>
          <cx:pt idx="314">153804.44</cx:pt>
          <cx:pt idx="315">0</cx:pt>
          <cx:pt idx="316">147069.78</cx:pt>
          <cx:pt idx="317">0</cx:pt>
          <cx:pt idx="318">0</cx:pt>
          <cx:pt idx="319">95741.75</cx:pt>
          <cx:pt idx="320">145965.33</cx:pt>
          <cx:pt idx="321">141441.75</cx:pt>
          <cx:pt idx="322">139290.41</cx:pt>
          <cx:pt idx="323">0</cx:pt>
          <cx:pt idx="324">0</cx:pt>
          <cx:pt idx="325">144428.87</cx:pt>
          <cx:pt idx="326">0</cx:pt>
          <cx:pt idx="327">95441.27</cx:pt>
          <cx:pt idx="328">144848.74</cx:pt>
          <cx:pt idx="329">116244.14</cx:pt>
          <cx:pt idx="330">0</cx:pt>
          <cx:pt idx="331">146502.07</cx:pt>
          <cx:pt idx="332">117028.6</cx:pt>
          <cx:pt idx="333">112013.81</cx:pt>
          <cx:pt idx="334">108269.37</cx:pt>
          <cx:pt idx="335">182123.79</cx:pt>
          <cx:pt idx="336">150923.74</cx:pt>
          <cx:pt idx="337">0</cx:pt>
          <cx:pt idx="338">165272.13</cx:pt>
          <cx:pt idx="339">115301.31</cx:pt>
          <cx:pt idx="340">129502.49</cx:pt>
          <cx:pt idx="341">118342.26</cx:pt>
          <cx:pt idx="342">0</cx:pt>
          <cx:pt idx="343">0</cx:pt>
          <cx:pt idx="344">0</cx:pt>
          <cx:pt idx="345">0</cx:pt>
          <cx:pt idx="346">106937.05</cx:pt>
          <cx:pt idx="347">170331.37</cx:pt>
          <cx:pt idx="348">114510.85</cx:pt>
          <cx:pt idx="349">0</cx:pt>
          <cx:pt idx="350">107594.11</cx:pt>
          <cx:pt idx="351">81273.13</cx:pt>
          <cx:pt idx="352">169399.6</cx:pt>
          <cx:pt idx="353">0</cx:pt>
          <cx:pt idx="354">187841.99</cx:pt>
          <cx:pt idx="355">0</cx:pt>
          <cx:pt idx="356">126776.3</cx:pt>
          <cx:pt idx="357">126436.29</cx:pt>
          <cx:pt idx="358">101960.74</cx:pt>
          <cx:pt idx="359">0</cx:pt>
          <cx:pt idx="360">0</cx:pt>
          <cx:pt idx="361">150842.93</cx:pt>
          <cx:pt idx="362">102535.57</cx:pt>
          <cx:pt idx="363">99027.61</cx:pt>
          <cx:pt idx="364">0</cx:pt>
          <cx:pt idx="365">0</cx:pt>
          <cx:pt idx="366">87271.41</cx:pt>
          <cx:pt idx="367">102742.91</cx:pt>
          <cx:pt idx="368">40105.51</cx:pt>
          <cx:pt idx="369">152265.43</cx:pt>
          <cx:pt idx="370">141947.67</cx:pt>
          <cx:pt idx="371">106307.91</cx:pt>
          <cx:pt idx="372">107884.81</cx:pt>
          <cx:pt idx="373">125013.72</cx:pt>
          <cx:pt idx="374">58469.37</cx:pt>
          <cx:pt idx="375">0</cx:pt>
          <cx:pt idx="376">117231.63</cx:pt>
          <cx:pt idx="377">152390.26</cx:pt>
          <cx:pt idx="378">34013.63</cx:pt>
          <cx:pt idx="379">0</cx:pt>
          <cx:pt idx="380">0</cx:pt>
          <cx:pt idx="381">101583.11</cx:pt>
          <cx:pt idx="382">77168.87</cx:pt>
          <cx:pt idx="383">124695.72</cx:pt>
          <cx:pt idx="384">105934.96</cx:pt>
          <cx:pt idx="385">0</cx:pt>
          <cx:pt idx="386">0</cx:pt>
          <cx:pt idx="387">0</cx:pt>
          <cx:pt idx="388">0</cx:pt>
          <cx:pt idx="389">161525.96</cx:pt>
          <cx:pt idx="390">147199.07</cx:pt>
          <cx:pt idx="391">183102.29</cx:pt>
          <cx:pt idx="392">127209</cx:pt>
          <cx:pt idx="393">0</cx:pt>
          <cx:pt idx="394">97378.54</cx:pt>
          <cx:pt idx="395">136925.09</cx:pt>
          <cx:pt idx="396">54503.55</cx:pt>
          <cx:pt idx="397">155726.85</cx:pt>
          <cx:pt idx="398">0</cx:pt>
          <cx:pt idx="399">135842.41</cx:pt>
          <cx:pt idx="400">63349.75</cx:pt>
          <cx:pt idx="401">129499.42</cx:pt>
          <cx:pt idx="402">0</cx:pt>
          <cx:pt idx="403">70438.01</cx:pt>
          <cx:pt idx="404">0</cx:pt>
          <cx:pt idx="405">0</cx:pt>
          <cx:pt idx="406">141434.04</cx:pt>
          <cx:pt idx="407">0</cx:pt>
          <cx:pt idx="408">152958.29</cx:pt>
          <cx:pt idx="409">138306.34</cx:pt>
          <cx:pt idx="410">0</cx:pt>
          <cx:pt idx="411">0</cx:pt>
          <cx:pt idx="412">124328.84</cx:pt>
          <cx:pt idx="413">181461.48</cx:pt>
          <cx:pt idx="414">0</cx:pt>
          <cx:pt idx="415">0</cx:pt>
          <cx:pt idx="416">110368.03</cx:pt>
          <cx:pt idx="417">89588.35</cx:pt>
          <cx:pt idx="418">0</cx:pt>
          <cx:pt idx="419">0</cx:pt>
          <cx:pt idx="420">115924.89</cx:pt>
          <cx:pt idx="421">0</cx:pt>
          <cx:pt idx="422">111756.5</cx:pt>
          <cx:pt idx="423">0</cx:pt>
          <cx:pt idx="424">0</cx:pt>
          <cx:pt idx="425">162923.85</cx:pt>
          <cx:pt idx="426">124576.65</cx:pt>
          <cx:pt idx="427">80793.58</cx:pt>
          <cx:pt idx="428">71340.09</cx:pt>
          <cx:pt idx="429">99282.63</cx:pt>
          <cx:pt idx="430">137946.39</cx:pt>
          <cx:pt idx="431">127892.57</cx:pt>
          <cx:pt idx="432">101084.36</cx:pt>
          <cx:pt idx="433">114754.08</cx:pt>
          <cx:pt idx="434">0</cx:pt>
          <cx:pt idx="435">99286.98</cx:pt>
          <cx:pt idx="436">79871.02</cx:pt>
          <cx:pt idx="437">104088.59</cx:pt>
          <cx:pt idx="438">168190.33</cx:pt>
          <cx:pt idx="439">85679.25</cx:pt>
          <cx:pt idx="440">0</cx:pt>
          <cx:pt idx="441">0</cx:pt>
          <cx:pt idx="442">121551.58</cx:pt>
          <cx:pt idx="443">122220.19</cx:pt>
          <cx:pt idx="444">116528.15</cx:pt>
          <cx:pt idx="445">77780.29</cx:pt>
          <cx:pt idx="446">0</cx:pt>
          <cx:pt idx="447">125832.2</cx:pt>
          <cx:pt idx="448">68065.8</cx:pt>
          <cx:pt idx="449">127299.34</cx:pt>
          <cx:pt idx="450">174937.64</cx:pt>
          <cx:pt idx="451">0</cx:pt>
          <cx:pt idx="452">110071.1</cx:pt>
          <cx:pt idx="453">139432.37</cx:pt>
          <cx:pt idx="454">127357.76</cx:pt>
          <cx:pt idx="455">0</cx:pt>
          <cx:pt idx="456">0</cx:pt>
          <cx:pt idx="457">0</cx:pt>
          <cx:pt idx="458">95556.31</cx:pt>
          <cx:pt idx="459">0</cx:pt>
          <cx:pt idx="460">111681.98</cx:pt>
          <cx:pt idx="461">0</cx:pt>
          <cx:pt idx="462">108738.71</cx:pt>
          <cx:pt idx="463">133950.37</cx:pt>
          <cx:pt idx="464">0</cx:pt>
          <cx:pt idx="465">89968.69</cx:pt>
          <cx:pt idx="466">0</cx:pt>
          <cx:pt idx="467">130878.75</cx:pt>
          <cx:pt idx="468">0</cx:pt>
          <cx:pt idx="469">0</cx:pt>
          <cx:pt idx="470">134169.62</cx:pt>
          <cx:pt idx="471">149762.08</cx:pt>
          <cx:pt idx="472">93844.69</cx:pt>
          <cx:pt idx="473">0</cx:pt>
          <cx:pt idx="474">0</cx:pt>
          <cx:pt idx="475">141078.37</cx:pt>
          <cx:pt idx="476">117992.59</cx:pt>
          <cx:pt idx="477">100812.33</cx:pt>
          <cx:pt idx="478">0</cx:pt>
          <cx:pt idx="479">80262.6</cx:pt>
          <cx:pt idx="480">156478.62</cx:pt>
          <cx:pt idx="481">0</cx:pt>
          <cx:pt idx="482">0</cx:pt>
          <cx:pt idx="483">115217.99</cx:pt>
          <cx:pt idx="484">0</cx:pt>
          <cx:pt idx="485">155470.55</cx:pt>
          <cx:pt idx="486">0</cx:pt>
          <cx:pt idx="487">135096.77</cx:pt>
          <cx:pt idx="488">0</cx:pt>
          <cx:pt idx="489">180075.22</cx:pt>
          <cx:pt idx="490">97541.24</cx:pt>
          <cx:pt idx="491">156067.05</cx:pt>
          <cx:pt idx="492">81550.94</cx:pt>
          <cx:pt idx="493">0</cx:pt>
          <cx:pt idx="494">170061.92</cx:pt>
          <cx:pt idx="495">92310.54</cx:pt>
          <cx:pt idx="496">169089.38</cx:pt>
          <cx:pt idx="497">80613.93</cx:pt>
          <cx:pt idx="498">121581.56</cx:pt>
          <cx:pt idx="499">0</cx:pt>
          <cx:pt idx="500">0</cx:pt>
          <cx:pt idx="501">0</cx:pt>
          <cx:pt idx="502">85891.55</cx:pt>
          <cx:pt idx="503">77637.35</cx:pt>
          <cx:pt idx="504">0</cx:pt>
          <cx:pt idx="505">0</cx:pt>
          <cx:pt idx="506">116927.89</cx:pt>
          <cx:pt idx="507">137326.65</cx:pt>
          <cx:pt idx="508">0</cx:pt>
          <cx:pt idx="509">0</cx:pt>
          <cx:pt idx="510">67238.98</cx:pt>
          <cx:pt idx="511">86569.76</cx:pt>
          <cx:pt idx="512">0</cx:pt>
          <cx:pt idx="513">133598.4</cx:pt>
          <cx:pt idx="514">136188.78</cx:pt>
          <cx:pt idx="515">0</cx:pt>
          <cx:pt idx="516">0</cx:pt>
          <cx:pt idx="517">120092.52</cx:pt>
          <cx:pt idx="518">101238.24</cx:pt>
          <cx:pt idx="519">89685.92</cx:pt>
          <cx:pt idx="520">211774.31</cx:pt>
          <cx:pt idx="521">131317.48</cx:pt>
          <cx:pt idx="522">93722.73</cx:pt>
          <cx:pt idx="523">101160.99</cx:pt>
          <cx:pt idx="524">120320.54</cx:pt>
          <cx:pt idx="525">0</cx:pt>
          <cx:pt idx="526">0</cx:pt>
          <cx:pt idx="527">0</cx:pt>
          <cx:pt idx="528">152827.99</cx:pt>
          <cx:pt idx="529">64097.75</cx:pt>
          <cx:pt idx="530">119035.35</cx:pt>
          <cx:pt idx="531">135219.57</cx:pt>
          <cx:pt idx="532">93694.42</cx:pt>
          <cx:pt idx="533">59408.63</cx:pt>
          <cx:pt idx="534">114354.95</cx:pt>
          <cx:pt idx="535">0</cx:pt>
          <cx:pt idx="536">128173.9</cx:pt>
          <cx:pt idx="537">0</cx:pt>
          <cx:pt idx="538">114931.35</cx:pt>
          <cx:pt idx="539">111071.36</cx:pt>
          <cx:pt idx="540">151226.18</cx:pt>
          <cx:pt idx="541">0</cx:pt>
          <cx:pt idx="542">64740.12</cx:pt>
          <cx:pt idx="543">169312.13</cx:pt>
          <cx:pt idx="544">0</cx:pt>
          <cx:pt idx="545">112652.08</cx:pt>
          <cx:pt idx="546">0</cx:pt>
          <cx:pt idx="547">143964.36</cx:pt>
          <cx:pt idx="548">122451.46</cx:pt>
          <cx:pt idx="549">0</cx:pt>
          <cx:pt idx="550">65253.07</cx:pt>
          <cx:pt idx="551">106901.94</cx:pt>
          <cx:pt idx="552">128509.63</cx:pt>
          <cx:pt idx="553">0</cx:pt>
          <cx:pt idx="554">129834.67</cx:pt>
          <cx:pt idx="555">154962.99</cx:pt>
          <cx:pt idx="556">138241.9</cx:pt>
          <cx:pt idx="557">91536.93</cx:pt>
          <cx:pt idx="558">0</cx:pt>
          <cx:pt idx="559">0</cx:pt>
          <cx:pt idx="560">105204.01</cx:pt>
          <cx:pt idx="561">152968.73</cx:pt>
          <cx:pt idx="562">158261.68</cx:pt>
          <cx:pt idx="563">0</cx:pt>
          <cx:pt idx="564">121021.05</cx:pt>
          <cx:pt idx="565">0</cx:pt>
          <cx:pt idx="566">0</cx:pt>
          <cx:pt idx="567">137715.66</cx:pt>
          <cx:pt idx="568">121192.22</cx:pt>
          <cx:pt idx="569">0</cx:pt>
          <cx:pt idx="570">100486.18</cx:pt>
          <cx:pt idx="571">0</cx:pt>
          <cx:pt idx="572">92566.53</cx:pt>
          <cx:pt idx="573">0</cx:pt>
          <cx:pt idx="574">110929.96</cx:pt>
          <cx:pt idx="575">0</cx:pt>
          <cx:pt idx="576">138901.61</cx:pt>
          <cx:pt idx="577">123217.66</cx:pt>
          <cx:pt idx="578">0</cx:pt>
          <cx:pt idx="579">0</cx:pt>
          <cx:pt idx="580">0</cx:pt>
          <cx:pt idx="581">108431.87</cx:pt>
          <cx:pt idx="582">0</cx:pt>
          <cx:pt idx="583">72392.41</cx:pt>
          <cx:pt idx="584">119741.77</cx:pt>
          <cx:pt idx="585">100946.71</cx:pt>
          <cx:pt idx="586">170491.84</cx:pt>
          <cx:pt idx="587">0</cx:pt>
          <cx:pt idx="588">0</cx:pt>
          <cx:pt idx="589">157296.02</cx:pt>
          <cx:pt idx="590">144606.22</cx:pt>
          <cx:pt idx="591">134811.3</cx:pt>
          <cx:pt idx="592">115897.12</cx:pt>
          <cx:pt idx="593">82034</cx:pt>
          <cx:pt idx="594">174318.13</cx:pt>
          <cx:pt idx="595">114206.84</cx:pt>
          <cx:pt idx="596">0</cx:pt>
          <cx:pt idx="597">111574.41</cx:pt>
          <cx:pt idx="598">162448.69</cx:pt>
          <cx:pt idx="599">148249.54</cx:pt>
          <cx:pt idx="600">0</cx:pt>
          <cx:pt idx="601">123709.46</cx:pt>
          <cx:pt idx="602">0</cx:pt>
          <cx:pt idx="603">0</cx:pt>
          <cx:pt idx="604">150525.8</cx:pt>
          <cx:pt idx="605">0</cx:pt>
          <cx:pt idx="606">0</cx:pt>
          <cx:pt idx="607">0</cx:pt>
          <cx:pt idx="608">0</cx:pt>
          <cx:pt idx="609">111018.98</cx:pt>
          <cx:pt idx="610">129755.99</cx:pt>
          <cx:pt idx="611">0</cx:pt>
          <cx:pt idx="612">129555.7</cx:pt>
          <cx:pt idx="613">87202.38</cx:pt>
          <cx:pt idx="614">146133.39</cx:pt>
          <cx:pt idx="615">0</cx:pt>
          <cx:pt idx="616">170184.99</cx:pt>
          <cx:pt idx="617">140745.33</cx:pt>
          <cx:pt idx="618">139070.51</cx:pt>
          <cx:pt idx="619">0</cx:pt>
          <cx:pt idx="620">114193.24</cx:pt>
          <cx:pt idx="621">167878.5</cx:pt>
          <cx:pt idx="622">141616.55</cx:pt>
          <cx:pt idx="623">145747.67</cx:pt>
          <cx:pt idx="624">129120.64</cx:pt>
          <cx:pt idx="625">110349.82</cx:pt>
          <cx:pt idx="626">141325.56</cx:pt>
          <cx:pt idx="627">78653.84</cx:pt>
          <cx:pt idx="628">0</cx:pt>
          <cx:pt idx="629">142253.65</cx:pt>
          <cx:pt idx="630">0</cx:pt>
          <cx:pt idx="631">115988.86</cx:pt>
          <cx:pt idx="632">75592.43</cx:pt>
          <cx:pt idx="633">164113.04</cx:pt>
          <cx:pt idx="634">67996.23</cx:pt>
          <cx:pt idx="635">0</cx:pt>
          <cx:pt idx="636">0</cx:pt>
          <cx:pt idx="637">138778.15</cx:pt>
          <cx:pt idx="638">147832.15</cx:pt>
          <cx:pt idx="639">135438.4</cx:pt>
          <cx:pt idx="640">116060.08</cx:pt>
          <cx:pt idx="641">112564.62</cx:pt>
          <cx:pt idx="642">125406.58</cx:pt>
          <cx:pt idx="643">135134.99</cx:pt>
          <cx:pt idx="644">133102.92</cx:pt>
          <cx:pt idx="645">42157.08</cx:pt>
          <cx:pt idx="646">0</cx:pt>
          <cx:pt idx="647">82259.29</cx:pt>
          <cx:pt idx="648">0</cx:pt>
          <cx:pt idx="649">0</cx:pt>
          <cx:pt idx="650">0</cx:pt>
          <cx:pt idx="651">0</cx:pt>
          <cx:pt idx="652">150461.07</cx:pt>
          <cx:pt idx="653">133994.52</cx:pt>
          <cx:pt idx="654">164870.81</cx:pt>
          <cx:pt idx="655">121702.73</cx:pt>
          <cx:pt idx="656">193858.2</cx:pt>
          <cx:pt idx="657">131039.97</cx:pt>
          <cx:pt idx="658">113829.45</cx:pt>
          <cx:pt idx="659">0</cx:pt>
          <cx:pt idx="660">81877.38</cx:pt>
          <cx:pt idx="661">116326.07</cx:pt>
          <cx:pt idx="662">0</cx:pt>
          <cx:pt idx="663">0</cx:pt>
          <cx:pt idx="664">0</cx:pt>
          <cx:pt idx="665">0</cx:pt>
          <cx:pt idx="666">127070.73</cx:pt>
          <cx:pt idx="667">0</cx:pt>
          <cx:pt idx="668">122549.64</cx:pt>
          <cx:pt idx="669">176099.13</cx:pt>
          <cx:pt idx="670">122388.38</cx:pt>
          <cx:pt idx="671">0</cx:pt>
          <cx:pt idx="672">0</cx:pt>
          <cx:pt idx="673">118879.35</cx:pt>
          <cx:pt idx="674">0</cx:pt>
          <cx:pt idx="675">0</cx:pt>
          <cx:pt idx="676">88736.44</cx:pt>
          <cx:pt idx="677">102703.62</cx:pt>
          <cx:pt idx="678">0</cx:pt>
          <cx:pt idx="679">0</cx:pt>
          <cx:pt idx="680">97318.25</cx:pt>
          <cx:pt idx="681">128468.69</cx:pt>
          <cx:pt idx="682">133432.59</cx:pt>
          <cx:pt idx="683">141782.57</cx:pt>
          <cx:pt idx="684">135125.28</cx:pt>
          <cx:pt idx="685">178820.91</cx:pt>
          <cx:pt idx="686">112212.14</cx:pt>
          <cx:pt idx="687">126674.81</cx:pt>
          <cx:pt idx="688">136294.97</cx:pt>
          <cx:pt idx="689">66392.64</cx:pt>
          <cx:pt idx="690">122552.34</cx:pt>
          <cx:pt idx="691">76408.85</cx:pt>
          <cx:pt idx="692">145071.24</cx:pt>
          <cx:pt idx="693">0</cx:pt>
          <cx:pt idx="694">109730.22</cx:pt>
          <cx:pt idx="695">0</cx:pt>
          <cx:pt idx="696">64119.38</cx:pt>
          <cx:pt idx="697">106138.33</cx:pt>
          <cx:pt idx="698">0</cx:pt>
          <cx:pt idx="699">181656.51</cx:pt>
          <cx:pt idx="700">0</cx:pt>
          <cx:pt idx="701">95128.86</cx:pt>
          <cx:pt idx="702">126615.94</cx:pt>
          <cx:pt idx="703">0</cx:pt>
          <cx:pt idx="704">76190.48</cx:pt>
          <cx:pt idx="705">168286.81</cx:pt>
          <cx:pt idx="706">88109.81</cx:pt>
          <cx:pt idx="707">0</cx:pt>
          <cx:pt idx="708">0</cx:pt>
          <cx:pt idx="709">123971.51</cx:pt>
          <cx:pt idx="710">148116.48</cx:pt>
          <cx:pt idx="711">116269.01</cx:pt>
          <cx:pt idx="712">120599.21</cx:pt>
          <cx:pt idx="713">144260.5</cx:pt>
          <cx:pt idx="714">86605.5</cx:pt>
          <cx:pt idx="715">0</cx:pt>
          <cx:pt idx="716">58629.97</cx:pt>
          <cx:pt idx="717">0</cx:pt>
          <cx:pt idx="718">0</cx:pt>
          <cx:pt idx="719">0</cx:pt>
          <cx:pt idx="720">209767.31</cx:pt>
          <cx:pt idx="721">129634.25</cx:pt>
          <cx:pt idx="722">0</cx:pt>
          <cx:pt idx="723">169824.46</cx:pt>
          <cx:pt idx="724">97530.25</cx:pt>
          <cx:pt idx="725">145988.65</cx:pt>
          <cx:pt idx="726">0</cx:pt>
          <cx:pt idx="727">0</cx:pt>
          <cx:pt idx="728">137494.28</cx:pt>
          <cx:pt idx="729">0</cx:pt>
          <cx:pt idx="730">147360</cx:pt>
          <cx:pt idx="731">0</cx:pt>
          <cx:pt idx="732">125167.02</cx:pt>
          <cx:pt idx="733">121152.05</cx:pt>
          <cx:pt idx="734">128981.07</cx:pt>
          <cx:pt idx="735">0</cx:pt>
          <cx:pt idx="736">151858.98</cx:pt>
          <cx:pt idx="737">114628.4</cx:pt>
          <cx:pt idx="738">0</cx:pt>
          <cx:pt idx="739">95059.02</cx:pt>
          <cx:pt idx="740">128736.39</cx:pt>
          <cx:pt idx="741">156325.38</cx:pt>
          <cx:pt idx="742">105405.97</cx:pt>
          <cx:pt idx="743">88915.37</cx:pt>
          <cx:pt idx="744">0</cx:pt>
          <cx:pt idx="745">0</cx:pt>
          <cx:pt idx="746">160980.03</cx:pt>
          <cx:pt idx="747">177619.71</cx:pt>
          <cx:pt idx="748">62276.99</cx:pt>
          <cx:pt idx="749">127559.97</cx:pt>
          <cx:pt idx="750">0</cx:pt>
          <cx:pt idx="751">95523.16</cx:pt>
          <cx:pt idx="752">107749.03</cx:pt>
          <cx:pt idx="753">110777.26</cx:pt>
          <cx:pt idx="754">166733.92</cx:pt>
          <cx:pt idx="755">157120.86</cx:pt>
          <cx:pt idx="756">127160.78</cx:pt>
          <cx:pt idx="757">0</cx:pt>
          <cx:pt idx="758">156091.97</cx:pt>
          <cx:pt idx="759">98668.18</cx:pt>
          <cx:pt idx="760">134022.06</cx:pt>
          <cx:pt idx="761">124151.09</cx:pt>
          <cx:pt idx="762">77253.5</cx:pt>
          <cx:pt idx="763">114292.48</cx:pt>
          <cx:pt idx="764">140080.32</cx:pt>
          <cx:pt idx="765">135277.96</cx:pt>
          <cx:pt idx="766">0</cx:pt>
          <cx:pt idx="767">115920.62</cx:pt>
          <cx:pt idx="768">119782.72</cx:pt>
          <cx:pt idx="769">114715.71</cx:pt>
          <cx:pt idx="770">129748.54</cx:pt>
          <cx:pt idx="771">129722.57</cx:pt>
          <cx:pt idx="772">0</cx:pt>
          <cx:pt idx="773">139180.2</cx:pt>
          <cx:pt idx="774">113599.74</cx:pt>
          <cx:pt idx="775">134944</cx:pt>
          <cx:pt idx="776">116922.25</cx:pt>
          <cx:pt idx="777">118945.09</cx:pt>
          <cx:pt idx="778">0</cx:pt>
          <cx:pt idx="779">119182.73</cx:pt>
          <cx:pt idx="780">0</cx:pt>
          <cx:pt idx="781">71264.02</cx:pt>
          <cx:pt idx="782">0</cx:pt>
          <cx:pt idx="783">0</cx:pt>
          <cx:pt idx="784">116313.57</cx:pt>
          <cx:pt idx="785">92140.15</cx:pt>
          <cx:pt idx="786">0</cx:pt>
          <cx:pt idx="787">177640.09</cx:pt>
          <cx:pt idx="788">0</cx:pt>
          <cx:pt idx="789">167997.6</cx:pt>
          <cx:pt idx="790">82275.35</cx:pt>
          <cx:pt idx="791">0</cx:pt>
          <cx:pt idx="792">111962.99</cx:pt>
          <cx:pt idx="793">131736.88</cx:pt>
          <cx:pt idx="794">0</cx:pt>
          <cx:pt idx="795">108239.11</cx:pt>
          <cx:pt idx="796">98444.19</cx:pt>
          <cx:pt idx="797">114540.38</cx:pt>
          <cx:pt idx="798">187530.66</cx:pt>
          <cx:pt idx="799">133636.16</cx:pt>
          <cx:pt idx="800">0</cx:pt>
          <cx:pt idx="801">84745.03</cx:pt>
          <cx:pt idx="802">120599.38</cx:pt>
          <cx:pt idx="803">0</cx:pt>
          <cx:pt idx="804">127771.35</cx:pt>
          <cx:pt idx="805">0</cx:pt>
          <cx:pt idx="806">0</cx:pt>
          <cx:pt idx="807">0</cx:pt>
          <cx:pt idx="808">167772.96</cx:pt>
          <cx:pt idx="809">95845.6</cx:pt>
          <cx:pt idx="810">0</cx:pt>
          <cx:pt idx="811">134714.7</cx:pt>
          <cx:pt idx="812">0</cx:pt>
          <cx:pt idx="813">122384.22</cx:pt>
          <cx:pt idx="814">0</cx:pt>
          <cx:pt idx="815">157993.15</cx:pt>
          <cx:pt idx="816">0</cx:pt>
          <cx:pt idx="817">123331.36</cx:pt>
          <cx:pt idx="818">75263.16</cx:pt>
          <cx:pt idx="819">137824.03</cx:pt>
          <cx:pt idx="820">132578.92</cx:pt>
          <cx:pt idx="821">156021.31</cx:pt>
          <cx:pt idx="822">0</cx:pt>
          <cx:pt idx="823">137453.43</cx:pt>
          <cx:pt idx="824">0</cx:pt>
          <cx:pt idx="825">164284.72</cx:pt>
          <cx:pt idx="826">0</cx:pt>
          <cx:pt idx="827">0</cx:pt>
          <cx:pt idx="828">112373.49</cx:pt>
          <cx:pt idx="829">0</cx:pt>
          <cx:pt idx="830">0</cx:pt>
          <cx:pt idx="831">0</cx:pt>
          <cx:pt idx="832">154333.82</cx:pt>
          <cx:pt idx="833">111432.77</cx:pt>
          <cx:pt idx="834">0</cx:pt>
          <cx:pt idx="835">137390.11</cx:pt>
          <cx:pt idx="836">0</cx:pt>
          <cx:pt idx="837">111642.08</cx:pt>
          <cx:pt idx="838">0</cx:pt>
          <cx:pt idx="839">83543.37</cx:pt>
          <cx:pt idx="840">145338.76</cx:pt>
          <cx:pt idx="841">186796.37</cx:pt>
          <cx:pt idx="842">58641.43</cx:pt>
          <cx:pt idx="843">0</cx:pt>
          <cx:pt idx="844">137148.68</cx:pt>
          <cx:pt idx="845">80001.23</cx:pt>
          <cx:pt idx="846">86402.52</cx:pt>
          <cx:pt idx="847">0</cx:pt>
          <cx:pt idx="848">122874.74</cx:pt>
          <cx:pt idx="849">97544.29</cx:pt>
          <cx:pt idx="850">170826.55</cx:pt>
          <cx:pt idx="851">97133.92</cx:pt>
          <cx:pt idx="852">153895.65</cx:pt>
          <cx:pt idx="853">0</cx:pt>
          <cx:pt idx="854">0</cx:pt>
          <cx:pt idx="855">0</cx:pt>
          <cx:pt idx="856">134956.02</cx:pt>
          <cx:pt idx="857">143637.58</cx:pt>
          <cx:pt idx="858">147506.25</cx:pt>
          <cx:pt idx="859">0</cx:pt>
          <cx:pt idx="860">190227.46</cx:pt>
          <cx:pt idx="861">172448.77</cx:pt>
          <cx:pt idx="862">113980.21</cx:pt>
          <cx:pt idx="863">0</cx:pt>
          <cx:pt idx="864">0</cx:pt>
          <cx:pt idx="865">76968.12</cx:pt>
          <cx:pt idx="866">88293.13</cx:pt>
          <cx:pt idx="867">170833.46</cx:pt>
          <cx:pt idx="868">108122.39</cx:pt>
          <cx:pt idx="869">0</cx:pt>
          <cx:pt idx="870">0</cx:pt>
          <cx:pt idx="871">129818.39</cx:pt>
          <cx:pt idx="872">163943.89</cx:pt>
          <cx:pt idx="873">0</cx:pt>
          <cx:pt idx="874">101430.3</cx:pt>
          <cx:pt idx="875">117301.66</cx:pt>
          <cx:pt idx="876">173340.83</cx:pt>
          <cx:pt idx="877">0</cx:pt>
          <cx:pt idx="878">134348.57</cx:pt>
          <cx:pt idx="879">105525.65</cx:pt>
          <cx:pt idx="880">0</cx:pt>
          <cx:pt idx="881">0</cx:pt>
          <cx:pt idx="882">106192.1</cx:pt>
          <cx:pt idx="883">45144.43</cx:pt>
          <cx:pt idx="884">92113.61</cx:pt>
          <cx:pt idx="885">0</cx:pt>
          <cx:pt idx="886">128366.44</cx:pt>
          <cx:pt idx="887">0</cx:pt>
          <cx:pt idx="888">106545.53</cx:pt>
          <cx:pt idx="889">145618.37</cx:pt>
          <cx:pt idx="890">141541.25</cx:pt>
          <cx:pt idx="891">57017.06</cx:pt>
          <cx:pt idx="892">0</cx:pt>
          <cx:pt idx="893">0</cx:pt>
          <cx:pt idx="894">125884.95</cx:pt>
          <cx:pt idx="895">61825.5</cx:pt>
          <cx:pt idx="896">0</cx:pt>
          <cx:pt idx="897">0</cx:pt>
          <cx:pt idx="898">102967.41</cx:pt>
          <cx:pt idx="899">171770.55</cx:pt>
          <cx:pt idx="900">93051.64</cx:pt>
          <cx:pt idx="901">161064.64</cx:pt>
          <cx:pt idx="902">90612.34</cx:pt>
          <cx:pt idx="903">145105.64</cx:pt>
          <cx:pt idx="904">0</cx:pt>
          <cx:pt idx="905">0</cx:pt>
          <cx:pt idx="906">174912.72</cx:pt>
          <cx:pt idx="907">104947.72</cx:pt>
          <cx:pt idx="908">135213.71</cx:pt>
          <cx:pt idx="909">0</cx:pt>
          <cx:pt idx="910">116229.85</cx:pt>
          <cx:pt idx="911">111201.41</cx:pt>
          <cx:pt idx="912">0</cx:pt>
          <cx:pt idx="913">131899</cx:pt>
          <cx:pt idx="914">124525.52</cx:pt>
          <cx:pt idx="915">0</cx:pt>
          <cx:pt idx="916">0</cx:pt>
          <cx:pt idx="917">47134.75</cx:pt>
          <cx:pt idx="918">0</cx:pt>
          <cx:pt idx="919">0</cx:pt>
          <cx:pt idx="920">0</cx:pt>
          <cx:pt idx="921">0</cx:pt>
          <cx:pt idx="922">0</cx:pt>
          <cx:pt idx="923">138657.08</cx:pt>
          <cx:pt idx="924">70302.48</cx:pt>
          <cx:pt idx="925">101609.01</cx:pt>
          <cx:pt idx="926">0</cx:pt>
          <cx:pt idx="927">130170.82</cx:pt>
          <cx:pt idx="928">133802.29</cx:pt>
          <cx:pt idx="929">106234.02</cx:pt>
          <cx:pt idx="930">132628.98</cx:pt>
          <cx:pt idx="931">103522.75</cx:pt>
          <cx:pt idx="932">192390.52</cx:pt>
          <cx:pt idx="933">0</cx:pt>
          <cx:pt idx="934">0</cx:pt>
          <cx:pt idx="935">0</cx:pt>
          <cx:pt idx="936">109922.61</cx:pt>
          <cx:pt idx="937">128605.32</cx:pt>
          <cx:pt idx="938">0</cx:pt>
          <cx:pt idx="939">68598.56</cx:pt>
          <cx:pt idx="940">106518.52</cx:pt>
          <cx:pt idx="941">0</cx:pt>
          <cx:pt idx="942">0</cx:pt>
          <cx:pt idx="943">121326.42</cx:pt>
          <cx:pt idx="944">67226.37</cx:pt>
          <cx:pt idx="945">82931.85</cx:pt>
          <cx:pt idx="946">0</cx:pt>
          <cx:pt idx="947">118590.41</cx:pt>
          <cx:pt idx="948">145981.87</cx:pt>
          <cx:pt idx="949">73309.38</cx:pt>
          <cx:pt idx="950">130796.33</cx:pt>
          <cx:pt idx="951">151607.56</cx:pt>
          <cx:pt idx="952">111577.01</cx:pt>
          <cx:pt idx="953">107042.74</cx:pt>
          <cx:pt idx="954">156371.61</cx:pt>
          <cx:pt idx="955">129605.99</cx:pt>
          <cx:pt idx="956">0</cx:pt>
          <cx:pt idx="957">0</cx:pt>
          <cx:pt idx="958">132576.25</cx:pt>
          <cx:pt idx="959">129101.3</cx:pt>
          <cx:pt idx="960">108822.4</cx:pt>
          <cx:pt idx="961">137948.51</cx:pt>
          <cx:pt idx="962">100433.8</cx:pt>
          <cx:pt idx="963">96134.11</cx:pt>
          <cx:pt idx="964">115888.04</cx:pt>
          <cx:pt idx="965">124626.07</cx:pt>
          <cx:pt idx="966">139810.34</cx:pt>
          <cx:pt idx="967">0</cx:pt>
          <cx:pt idx="968">84496.71</cx:pt>
          <cx:pt idx="969">116854.71</cx:pt>
          <cx:pt idx="970">138333.03</cx:pt>
          <cx:pt idx="971">0</cx:pt>
          <cx:pt idx="972">78992.75</cx:pt>
          <cx:pt idx="973">97257.41</cx:pt>
          <cx:pt idx="974">122453.37</cx:pt>
          <cx:pt idx="975">112940.07</cx:pt>
          <cx:pt idx="976">132558.26</cx:pt>
          <cx:pt idx="977">0</cx:pt>
          <cx:pt idx="978">133297.24</cx:pt>
          <cx:pt idx="979">0</cx:pt>
          <cx:pt idx="980">197041.8</cx:pt>
          <cx:pt idx="981">71497.79</cx:pt>
          <cx:pt idx="982">0</cx:pt>
          <cx:pt idx="983">128100.28</cx:pt>
          <cx:pt idx="984">124532.78</cx:pt>
          <cx:pt idx="985">82293.82</cx:pt>
          <cx:pt idx="986">142120.91</cx:pt>
          <cx:pt idx="987">151839.26</cx:pt>
          <cx:pt idx="988">149620.88</cx:pt>
          <cx:pt idx="989">168197.66</cx:pt>
          <cx:pt idx="990">93147</cx:pt>
          <cx:pt idx="991">97440.02</cx:pt>
          <cx:pt idx="992">65046.08</cx:pt>
          <cx:pt idx="993">95357.49</cx:pt>
          <cx:pt idx="994">123105.88</cx:pt>
          <cx:pt idx="995">0</cx:pt>
          <cx:pt idx="996">0</cx:pt>
          <cx:pt idx="997">121286.27</cx:pt>
          <cx:pt idx="998">167738.82</cx:pt>
          <cx:pt idx="999">104091.29</cx:pt>
          <cx:pt idx="1000">121980.56</cx:pt>
          <cx:pt idx="1001">0</cx:pt>
          <cx:pt idx="1002">50880.98</cx:pt>
          <cx:pt idx="1003">175159.9</cx:pt>
          <cx:pt idx="1004">105514.69</cx:pt>
          <cx:pt idx="1005">116497.31</cx:pt>
          <cx:pt idx="1006">0</cx:pt>
          <cx:pt idx="1007">99824.45</cx:pt>
          <cx:pt idx="1008">0</cx:pt>
          <cx:pt idx="1009">0</cx:pt>
          <cx:pt idx="1010">0</cx:pt>
          <cx:pt idx="1011">122964.88</cx:pt>
          <cx:pt idx="1012">0</cx:pt>
          <cx:pt idx="1013">0</cx:pt>
          <cx:pt idx="1014">0</cx:pt>
          <cx:pt idx="1015">89634.69</cx:pt>
          <cx:pt idx="1016">95710.11</cx:pt>
          <cx:pt idx="1017">139706.31</cx:pt>
          <cx:pt idx="1018">103909.86</cx:pt>
          <cx:pt idx="1019">0</cx:pt>
          <cx:pt idx="1020">173434.9</cx:pt>
          <cx:pt idx="1021">102238.01</cx:pt>
          <cx:pt idx="1022">179380.74</cx:pt>
          <cx:pt idx="1023">0</cx:pt>
          <cx:pt idx="1024">108691.95</cx:pt>
          <cx:pt idx="1025">0</cx:pt>
          <cx:pt idx="1026">0</cx:pt>
          <cx:pt idx="1027">133377.8</cx:pt>
          <cx:pt idx="1028">0</cx:pt>
          <cx:pt idx="1029">0</cx:pt>
          <cx:pt idx="1030">116537.6</cx:pt>
          <cx:pt idx="1031">0</cx:pt>
          <cx:pt idx="1032">0</cx:pt>
          <cx:pt idx="1033">130131.08</cx:pt>
          <cx:pt idx="1034">0</cx:pt>
          <cx:pt idx="1035">0</cx:pt>
          <cx:pt idx="1036">107316.09</cx:pt>
          <cx:pt idx="1037">0</cx:pt>
          <cx:pt idx="1038">83181.29</cx:pt>
          <cx:pt idx="1039">0</cx:pt>
          <cx:pt idx="1040">153946.14</cx:pt>
          <cx:pt idx="1041">0</cx:pt>
          <cx:pt idx="1042">135483.17</cx:pt>
          <cx:pt idx="1043">0</cx:pt>
          <cx:pt idx="1044">119624.54</cx:pt>
          <cx:pt idx="1045">121132.26</cx:pt>
          <cx:pt idx="1046">0</cx:pt>
          <cx:pt idx="1047">0</cx:pt>
          <cx:pt idx="1048">54817.55</cx:pt>
          <cx:pt idx="1049">107949.45</cx:pt>
          <cx:pt idx="1050">0</cx:pt>
          <cx:pt idx="1051">80816.45</cx:pt>
          <cx:pt idx="1052">98205.77</cx:pt>
          <cx:pt idx="1053">94684.27</cx:pt>
          <cx:pt idx="1054">141604.76</cx:pt>
          <cx:pt idx="1055">0</cx:pt>
          <cx:pt idx="1056">0</cx:pt>
          <cx:pt idx="1057">122949.14</cx:pt>
          <cx:pt idx="1058">81677.22</cx:pt>
          <cx:pt idx="1059">80293.98</cx:pt>
          <cx:pt idx="1060">155413.06</cx:pt>
          <cx:pt idx="1061">0</cx:pt>
          <cx:pt idx="1062">67111.65</cx:pt>
          <cx:pt idx="1063">103818.43</cx:pt>
          <cx:pt idx="1064">0</cx:pt>
          <cx:pt idx="1065">152169.12</cx:pt>
          <cx:pt idx="1066">0</cx:pt>
          <cx:pt idx="1067">214346.96</cx:pt>
          <cx:pt idx="1068">0</cx:pt>
          <cx:pt idx="1069">113348.14</cx:pt>
          <cx:pt idx="1070">170935.94</cx:pt>
          <cx:pt idx="1071">103023.26</cx:pt>
          <cx:pt idx="1072">0</cx:pt>
          <cx:pt idx="1073">0</cx:pt>
          <cx:pt idx="1074">111855.04</cx:pt>
          <cx:pt idx="1075">140348.56</cx:pt>
          <cx:pt idx="1076">0</cx:pt>
          <cx:pt idx="1077">145512.84</cx:pt>
          <cx:pt idx="1078">146720.98</cx:pt>
          <cx:pt idx="1079">107209.73</cx:pt>
          <cx:pt idx="1080">130933.74</cx:pt>
          <cx:pt idx="1081">0</cx:pt>
          <cx:pt idx="1082">89772.3</cx:pt>
          <cx:pt idx="1083">0</cx:pt>
          <cx:pt idx="1084">0</cx:pt>
          <cx:pt idx="1085">0</cx:pt>
          <cx:pt idx="1086">100749.5</cx:pt>
          <cx:pt idx="1087">0</cx:pt>
          <cx:pt idx="1088">0</cx:pt>
          <cx:pt idx="1089">123981.31</cx:pt>
          <cx:pt idx="1090">91622.42</cx:pt>
          <cx:pt idx="1091">126195.81</cx:pt>
          <cx:pt idx="1092">94267.9</cx:pt>
          <cx:pt idx="1093">0</cx:pt>
          <cx:pt idx="1094">0</cx:pt>
          <cx:pt idx="1095">0</cx:pt>
          <cx:pt idx="1096">100717.85</cx:pt>
          <cx:pt idx="1097">0</cx:pt>
          <cx:pt idx="1098">141581.71</cx:pt>
          <cx:pt idx="1099">0</cx:pt>
          <cx:pt idx="1100">148586.64</cx:pt>
          <cx:pt idx="1101">0</cx:pt>
          <cx:pt idx="1102">0</cx:pt>
          <cx:pt idx="1103">123403.85</cx:pt>
          <cx:pt idx="1104">0</cx:pt>
          <cx:pt idx="1105">106511.85</cx:pt>
          <cx:pt idx="1106">0</cx:pt>
          <cx:pt idx="1107">135549.9</cx:pt>
          <cx:pt idx="1108">110555.37</cx:pt>
          <cx:pt idx="1109">0</cx:pt>
          <cx:pt idx="1110">185891.54</cx:pt>
          <cx:pt idx="1111">130854.59</cx:pt>
          <cx:pt idx="1112">92578.14</cx:pt>
          <cx:pt idx="1113">132312.06</cx:pt>
          <cx:pt idx="1114">144976.5</cx:pt>
          <cx:pt idx="1115">87070.23</cx:pt>
          <cx:pt idx="1116">0</cx:pt>
          <cx:pt idx="1117">115414.19</cx:pt>
          <cx:pt idx="1118">91070.43</cx:pt>
          <cx:pt idx="1119">117412.19</cx:pt>
          <cx:pt idx="1120">90018.45</cx:pt>
          <cx:pt idx="1121">0</cx:pt>
          <cx:pt idx="1122">112414.81</cx:pt>
          <cx:pt idx="1123">158456.76</cx:pt>
          <cx:pt idx="1124">0</cx:pt>
          <cx:pt idx="1125">149641.53</cx:pt>
          <cx:pt idx="1126">122528.18</cx:pt>
          <cx:pt idx="1127">143734.01</cx:pt>
          <cx:pt idx="1128">155663.31</cx:pt>
          <cx:pt idx="1129">0</cx:pt>
          <cx:pt idx="1130">101736.66</cx:pt>
          <cx:pt idx="1131">125822.21</cx:pt>
          <cx:pt idx="1132">0</cx:pt>
          <cx:pt idx="1133">0</cx:pt>
          <cx:pt idx="1134">0</cx:pt>
          <cx:pt idx="1135">157791.07</cx:pt>
          <cx:pt idx="1136">0</cx:pt>
          <cx:pt idx="1137">0</cx:pt>
          <cx:pt idx="1138">181627.14</cx:pt>
          <cx:pt idx="1139">109679.72</cx:pt>
          <cx:pt idx="1140">96652.86</cx:pt>
          <cx:pt idx="1141">190008.32</cx:pt>
          <cx:pt idx="1142">0</cx:pt>
          <cx:pt idx="1143">0</cx:pt>
          <cx:pt idx="1144">148962.76</cx:pt>
          <cx:pt idx="1145">0</cx:pt>
          <cx:pt idx="1146">131344.52</cx:pt>
          <cx:pt idx="1147">101713.84</cx:pt>
          <cx:pt idx="1148">0</cx:pt>
          <cx:pt idx="1149">0</cx:pt>
          <cx:pt idx="1150">137963.07</cx:pt>
          <cx:pt idx="1151">129938.07</cx:pt>
          <cx:pt idx="1152">151421.44</cx:pt>
          <cx:pt idx="1153">135643</cx:pt>
          <cx:pt idx="1154">122773.5</cx:pt>
          <cx:pt idx="1155">152303.8</cx:pt>
          <cx:pt idx="1156">0</cx:pt>
          <cx:pt idx="1157">79415.67</cx:pt>
          <cx:pt idx="1158">125801.03</cx:pt>
          <cx:pt idx="1159">0</cx:pt>
          <cx:pt idx="1160">0</cx:pt>
          <cx:pt idx="1161">104817.41</cx:pt>
          <cx:pt idx="1162">0</cx:pt>
          <cx:pt idx="1163">67495.04</cx:pt>
          <cx:pt idx="1164">164850.54</cx:pt>
          <cx:pt idx="1165">154776.42</cx:pt>
          <cx:pt idx="1166">143124.63</cx:pt>
          <cx:pt idx="1167">0</cx:pt>
          <cx:pt idx="1168">0</cx:pt>
          <cx:pt idx="1169">102133.38</cx:pt>
          <cx:pt idx="1170">79932.41</cx:pt>
          <cx:pt idx="1171">120711.73</cx:pt>
          <cx:pt idx="1172">122717.53</cx:pt>
          <cx:pt idx="1173">92363.3</cx:pt>
          <cx:pt idx="1174">203715.15</cx:pt>
          <cx:pt idx="1175">0</cx:pt>
          <cx:pt idx="1176">0</cx:pt>
          <cx:pt idx="1177">0</cx:pt>
          <cx:pt idx="1178">0</cx:pt>
          <cx:pt idx="1179">93460.47</cx:pt>
          <cx:pt idx="1180">0</cx:pt>
          <cx:pt idx="1181">40224.7</cx:pt>
          <cx:pt idx="1182">168069.73</cx:pt>
          <cx:pt idx="1183">0</cx:pt>
          <cx:pt idx="1184">130538.77</cx:pt>
          <cx:pt idx="1185">132623.6</cx:pt>
          <cx:pt idx="1186">103465.02</cx:pt>
          <cx:pt idx="1187">126547.8</cx:pt>
          <cx:pt idx="1188">128262.72</cx:pt>
          <cx:pt idx="1189">169742.64</cx:pt>
          <cx:pt idx="1190">0</cx:pt>
          <cx:pt idx="1191">150795.81</cx:pt>
          <cx:pt idx="1192">129855.72</cx:pt>
          <cx:pt idx="1193">146098.43</cx:pt>
          <cx:pt idx="1194">0</cx:pt>
          <cx:pt idx="1195">0</cx:pt>
          <cx:pt idx="1196">65643.3</cx:pt>
          <cx:pt idx="1197">0</cx:pt>
          <cx:pt idx="1198">104584.16</cx:pt>
          <cx:pt idx="1199">0</cx:pt>
          <cx:pt idx="1200">99785.28</cx:pt>
          <cx:pt idx="1201">127655.22</cx:pt>
          <cx:pt idx="1202">0</cx:pt>
          <cx:pt idx="1203">101257.16</cx:pt>
          <cx:pt idx="1204">0</cx:pt>
          <cx:pt idx="1205">121313.88</cx:pt>
          <cx:pt idx="1206">0</cx:pt>
          <cx:pt idx="1207">81523.38</cx:pt>
          <cx:pt idx="1208">128252.66</cx:pt>
          <cx:pt idx="1209">0</cx:pt>
          <cx:pt idx="1210">0</cx:pt>
          <cx:pt idx="1211">0</cx:pt>
          <cx:pt idx="1212">0</cx:pt>
          <cx:pt idx="1213">0</cx:pt>
          <cx:pt idx="1214">0</cx:pt>
          <cx:pt idx="1215">0</cx:pt>
          <cx:pt idx="1216">0</cx:pt>
          <cx:pt idx="1217">145541.56</cx:pt>
          <cx:pt idx="1218">0</cx:pt>
          <cx:pt idx="1219">124601.58</cx:pt>
          <cx:pt idx="1220">115182.84</cx:pt>
          <cx:pt idx="1221">163789.49</cx:pt>
          <cx:pt idx="1222">65733.41</cx:pt>
          <cx:pt idx="1223">0</cx:pt>
          <cx:pt idx="1224">128486.11</cx:pt>
          <cx:pt idx="1225">109663.47</cx:pt>
          <cx:pt idx="1226">88324.31</cx:pt>
          <cx:pt idx="1227">146445.24</cx:pt>
          <cx:pt idx="1228">0</cx:pt>
          <cx:pt idx="1229">0</cx:pt>
          <cx:pt idx="1230">109949.05</cx:pt>
          <cx:pt idx="1231">78653.05</cx:pt>
          <cx:pt idx="1232">107850.82</cx:pt>
          <cx:pt idx="1233">83765.35</cx:pt>
          <cx:pt idx="1234">143773.07</cx:pt>
          <cx:pt idx="1235">116227.27</cx:pt>
          <cx:pt idx="1236">103471.52</cx:pt>
          <cx:pt idx="1237">0</cx:pt>
          <cx:pt idx="1238">137492.35</cx:pt>
          <cx:pt idx="1239">0</cx:pt>
          <cx:pt idx="1240">129829.59</cx:pt>
          <cx:pt idx="1241">146329.57</cx:pt>
          <cx:pt idx="1242">114027.7</cx:pt>
          <cx:pt idx="1243">146580.69</cx:pt>
          <cx:pt idx="1244">132122.42</cx:pt>
          <cx:pt idx="1245">81553.93</cx:pt>
          <cx:pt idx="1246">0</cx:pt>
          <cx:pt idx="1247">0</cx:pt>
          <cx:pt idx="1248">0</cx:pt>
          <cx:pt idx="1249">0</cx:pt>
          <cx:pt idx="1250">175214.71</cx:pt>
          <cx:pt idx="1251">125534.51</cx:pt>
          <cx:pt idx="1252">97705.99</cx:pt>
          <cx:pt idx="1253">126817.65</cx:pt>
          <cx:pt idx="1254">46870.43</cx:pt>
          <cx:pt idx="1255">0</cx:pt>
          <cx:pt idx="1256">120094.93</cx:pt>
          <cx:pt idx="1257">0</cx:pt>
          <cx:pt idx="1258">0</cx:pt>
          <cx:pt idx="1259">104356.94</cx:pt>
          <cx:pt idx="1260">147004.34</cx:pt>
          <cx:pt idx="1261">73023.17</cx:pt>
          <cx:pt idx="1262">173432.55</cx:pt>
          <cx:pt idx="1263">165679.92</cx:pt>
          <cx:pt idx="1264">104678.62</cx:pt>
          <cx:pt idx="1265">116973.26</cx:pt>
          <cx:pt idx="1266">0</cx:pt>
          <cx:pt idx="1267">126732.85</cx:pt>
          <cx:pt idx="1268">148481.09</cx:pt>
          <cx:pt idx="1269">137654.05</cx:pt>
          <cx:pt idx="1270">115315.04</cx:pt>
          <cx:pt idx="1271">99095.73</cx:pt>
          <cx:pt idx="1272">165610.41</cx:pt>
          <cx:pt idx="1273">0</cx:pt>
          <cx:pt idx="1274">161628.66</cx:pt>
          <cx:pt idx="1275">146605.27</cx:pt>
          <cx:pt idx="1276">113488.68</cx:pt>
          <cx:pt idx="1277">77002.2</cx:pt>
          <cx:pt idx="1278">0</cx:pt>
          <cx:pt idx="1279">0</cx:pt>
          <cx:pt idx="1280">0</cx:pt>
          <cx:pt idx="1281">182364.53</cx:pt>
          <cx:pt idx="1282">0</cx:pt>
          <cx:pt idx="1283">149364.58</cx:pt>
          <cx:pt idx="1284">127450.14</cx:pt>
          <cx:pt idx="1285">162278.32</cx:pt>
          <cx:pt idx="1286">152212.88</cx:pt>
          <cx:pt idx="1287">161993.89</cx:pt>
          <cx:pt idx="1288">131468.44</cx:pt>
          <cx:pt idx="1289">102980.44</cx:pt>
          <cx:pt idx="1290">143321.97</cx:pt>
          <cx:pt idx="1291">130404.92</cx:pt>
          <cx:pt idx="1292">0</cx:pt>
          <cx:pt idx="1293">87505.47</cx:pt>
          <cx:pt idx="1294">133634.02</cx:pt>
          <cx:pt idx="1295">151233.62</cx:pt>
          <cx:pt idx="1296">70263.83</cx:pt>
          <cx:pt idx="1297">0</cx:pt>
          <cx:pt idx="1298">57657.49</cx:pt>
          <cx:pt idx="1299">153572.31</cx:pt>
          <cx:pt idx="1300">134752.08</cx:pt>
          <cx:pt idx="1301">83132.09</cx:pt>
          <cx:pt idx="1302">0</cx:pt>
          <cx:pt idx="1303">134096.53</cx:pt>
          <cx:pt idx="1304">118100.59</cx:pt>
          <cx:pt idx="1305">76915.4</cx:pt>
          <cx:pt idx="1306">81576.75</cx:pt>
          <cx:pt idx="1307">0</cx:pt>
          <cx:pt idx="1308">118327.17</cx:pt>
          <cx:pt idx="1309">124857.69</cx:pt>
          <cx:pt idx="1310">90971.85</cx:pt>
          <cx:pt idx="1311">153147.75</cx:pt>
          <cx:pt idx="1312">65942.26</cx:pt>
          <cx:pt idx="1313">0</cx:pt>
          <cx:pt idx="1314">0</cx:pt>
          <cx:pt idx="1315">100912.19</cx:pt>
          <cx:pt idx="1316">0</cx:pt>
          <cx:pt idx="1317">0</cx:pt>
          <cx:pt idx="1318">0</cx:pt>
          <cx:pt idx="1319">124439.49</cx:pt>
          <cx:pt idx="1320">0</cx:pt>
          <cx:pt idx="1321">0</cx:pt>
          <cx:pt idx="1322">58781.76</cx:pt>
          <cx:pt idx="1323">159453.64</cx:pt>
          <cx:pt idx="1324">142721.52</cx:pt>
          <cx:pt idx="1325">167795.6</cx:pt>
          <cx:pt idx="1326">128345.69</cx:pt>
          <cx:pt idx="1327">165260.98</cx:pt>
          <cx:pt idx="1328">118233.81</cx:pt>
          <cx:pt idx="1329">0</cx:pt>
          <cx:pt idx="1330">0</cx:pt>
          <cx:pt idx="1331">143452.74</cx:pt>
          <cx:pt idx="1332">145018.49</cx:pt>
          <cx:pt idx="1333">82407.51</cx:pt>
          <cx:pt idx="1334">79460.98</cx:pt>
          <cx:pt idx="1335">0</cx:pt>
          <cx:pt idx="1336">126473.99</cx:pt>
          <cx:pt idx="1337">133537.1</cx:pt>
          <cx:pt idx="1338">164978.01</cx:pt>
          <cx:pt idx="1339">128029.72</cx:pt>
          <cx:pt idx="1340">97403.18</cx:pt>
          <cx:pt idx="1341">176845.41</cx:pt>
          <cx:pt idx="1342">0</cx:pt>
          <cx:pt idx="1343">81589.04</cx:pt>
          <cx:pt idx="1344">119507.58</cx:pt>
          <cx:pt idx="1345">0</cx:pt>
          <cx:pt idx="1346">94443.77</cx:pt>
          <cx:pt idx="1347">0</cx:pt>
          <cx:pt idx="1348">92199.84</cx:pt>
          <cx:pt idx="1349">0</cx:pt>
          <cx:pt idx="1350">135756.96</cx:pt>
          <cx:pt idx="1351">120633.42</cx:pt>
          <cx:pt idx="1352">134542.73</cx:pt>
          <cx:pt idx="1353">0</cx:pt>
          <cx:pt idx="1354">0</cx:pt>
          <cx:pt idx="1355">0</cx:pt>
          <cx:pt idx="1356">154344.49</cx:pt>
          <cx:pt idx="1357">0</cx:pt>
          <cx:pt idx="1358">189026.53</cx:pt>
          <cx:pt idx="1359">120764.08</cx:pt>
          <cx:pt idx="1360">97975.82</cx:pt>
          <cx:pt idx="1361">0</cx:pt>
          <cx:pt idx="1362">113270.2</cx:pt>
          <cx:pt idx="1363">0</cx:pt>
          <cx:pt idx="1364">124548.99</cx:pt>
          <cx:pt idx="1365">201696.07</cx:pt>
          <cx:pt idx="1366">0</cx:pt>
          <cx:pt idx="1367">114203.47</cx:pt>
          <cx:pt idx="1368">0</cx:pt>
          <cx:pt idx="1369">125437.64</cx:pt>
          <cx:pt idx="1370">0</cx:pt>
          <cx:pt idx="1371">64897.75</cx:pt>
          <cx:pt idx="1372">0</cx:pt>
          <cx:pt idx="1373">135555.66</cx:pt>
          <cx:pt idx="1374">107764.75</cx:pt>
          <cx:pt idx="1375">117307.44</cx:pt>
          <cx:pt idx="1376">73700.12</cx:pt>
          <cx:pt idx="1377">60603.4</cx:pt>
          <cx:pt idx="1378">40169.88</cx:pt>
          <cx:pt idx="1379">92041.87</cx:pt>
          <cx:pt idx="1380">130483.95</cx:pt>
          <cx:pt idx="1381">0</cx:pt>
          <cx:pt idx="1382">0</cx:pt>
          <cx:pt idx="1383">151097.28</cx:pt>
          <cx:pt idx="1384">67563.31</cx:pt>
          <cx:pt idx="1385">112808.18</cx:pt>
          <cx:pt idx="1386">0</cx:pt>
          <cx:pt idx="1387">86459.8</cx:pt>
          <cx:pt idx="1388">118633.08</cx:pt>
          <cx:pt idx="1389">159441.27</cx:pt>
          <cx:pt idx="1390">0</cx:pt>
          <cx:pt idx="1391">125212.65</cx:pt>
          <cx:pt idx="1392">88656.37</cx:pt>
          <cx:pt idx="1393">146033.62</cx:pt>
          <cx:pt idx="1394">120268.13</cx:pt>
          <cx:pt idx="1395">0</cx:pt>
          <cx:pt idx="1396">0</cx:pt>
          <cx:pt idx="1397">135070.58</cx:pt>
          <cx:pt idx="1398">0</cx:pt>
          <cx:pt idx="1399">0</cx:pt>
          <cx:pt idx="1400">122550.05</cx:pt>
          <cx:pt idx="1401">0</cx:pt>
          <cx:pt idx="1402">130306.49</cx:pt>
          <cx:pt idx="1403">0</cx:pt>
          <cx:pt idx="1404">90350.77</cx:pt>
          <cx:pt idx="1405">128747.69</cx:pt>
          <cx:pt idx="1406">126873.52</cx:pt>
          <cx:pt idx="1407">108424.19</cx:pt>
          <cx:pt idx="1408">0</cx:pt>
          <cx:pt idx="1409">84350.07</cx:pt>
          <cx:pt idx="1410">0</cx:pt>
          <cx:pt idx="1411">84958.6</cx:pt>
          <cx:pt idx="1412">99097.36</cx:pt>
          <cx:pt idx="1413">136622.55</cx:pt>
          <cx:pt idx="1414">156771.68</cx:pt>
          <cx:pt idx="1415">167658.33</cx:pt>
          <cx:pt idx="1416">0</cx:pt>
          <cx:pt idx="1417">109483.54</cx:pt>
          <cx:pt idx="1418">134504.78</cx:pt>
          <cx:pt idx="1419">114427.86</cx:pt>
          <cx:pt idx="1420">83888.54</cx:pt>
          <cx:pt idx="1421">110029.77</cx:pt>
          <cx:pt idx="1422">127523.75</cx:pt>
          <cx:pt idx="1423">139762.13</cx:pt>
          <cx:pt idx="1424">91611.12</cx:pt>
          <cx:pt idx="1425">109471.79</cx:pt>
          <cx:pt idx="1426">150500.64</cx:pt>
          <cx:pt idx="1427">101609.77</cx:pt>
          <cx:pt idx="1428">0</cx:pt>
          <cx:pt idx="1429">78892.23</cx:pt>
          <cx:pt idx="1430">82344.84</cx:pt>
          <cx:pt idx="1431">0</cx:pt>
          <cx:pt idx="1432">0</cx:pt>
          <cx:pt idx="1433">127706.33</cx:pt>
          <cx:pt idx="1434">124349.34</cx:pt>
          <cx:pt idx="1435">0</cx:pt>
          <cx:pt idx="1436">119336.29</cx:pt>
          <cx:pt idx="1437">0</cx:pt>
          <cx:pt idx="1438">104217.3</cx:pt>
          <cx:pt idx="1439">0</cx:pt>
          <cx:pt idx="1440">144757.02</cx:pt>
          <cx:pt idx="1441">0</cx:pt>
          <cx:pt idx="1442">0</cx:pt>
          <cx:pt idx="1443">0</cx:pt>
          <cx:pt idx="1444">0</cx:pt>
          <cx:pt idx="1445">100169.51</cx:pt>
          <cx:pt idx="1446">145731.83</cx:pt>
          <cx:pt idx="1447">110802.03</cx:pt>
          <cx:pt idx="1448">120392.99</cx:pt>
          <cx:pt idx="1449">135067.52</cx:pt>
          <cx:pt idx="1450">136556.44</cx:pt>
          <cx:pt idx="1451">0</cx:pt>
          <cx:pt idx="1452">99587.43</cx:pt>
          <cx:pt idx="1453">0</cx:pt>
          <cx:pt idx="1454">70731.07</cx:pt>
          <cx:pt idx="1455">109342.82</cx:pt>
          <cx:pt idx="1456">0</cx:pt>
          <cx:pt idx="1457">0</cx:pt>
          <cx:pt idx="1458">78247.31</cx:pt>
          <cx:pt idx="1459">117561.49</cx:pt>
          <cx:pt idx="1460">88980.32</cx:pt>
          <cx:pt idx="1461">0</cx:pt>
          <cx:pt idx="1462">103560.57</cx:pt>
          <cx:pt idx="1463">113308.84</cx:pt>
          <cx:pt idx="1464">0</cx:pt>
          <cx:pt idx="1465">63763.49</cx:pt>
          <cx:pt idx="1466">169988.35</cx:pt>
          <cx:pt idx="1467">180303.24</cx:pt>
          <cx:pt idx="1468">0</cx:pt>
          <cx:pt idx="1469">120656.86</cx:pt>
          <cx:pt idx="1470">61592.14</cx:pt>
          <cx:pt idx="1471">164701.68</cx:pt>
          <cx:pt idx="1472">80780.16</cx:pt>
          <cx:pt idx="1473">0</cx:pt>
          <cx:pt idx="1474">154221.37</cx:pt>
          <cx:pt idx="1475">0</cx:pt>
          <cx:pt idx="1476">101641.14</cx:pt>
          <cx:pt idx="1477">0</cx:pt>
          <cx:pt idx="1478">92786.66</cx:pt>
          <cx:pt idx="1479">131081.66</cx:pt>
          <cx:pt idx="1480">98014.74</cx:pt>
          <cx:pt idx="1481">0</cx:pt>
          <cx:pt idx="1482">97460.1</cx:pt>
          <cx:pt idx="1483">104077.19</cx:pt>
          <cx:pt idx="1484">0</cx:pt>
          <cx:pt idx="1485">0</cx:pt>
          <cx:pt idx="1486">0</cx:pt>
          <cx:pt idx="1487">93656.95</cx:pt>
          <cx:pt idx="1488">121345.88</cx:pt>
          <cx:pt idx="1489">141675.23</cx:pt>
          <cx:pt idx="1490">0</cx:pt>
          <cx:pt idx="1491">102365.49</cx:pt>
          <cx:pt idx="1492">0</cx:pt>
          <cx:pt idx="1493">0</cx:pt>
          <cx:pt idx="1494">0</cx:pt>
          <cx:pt idx="1495">101868.51</cx:pt>
          <cx:pt idx="1496">0</cx:pt>
          <cx:pt idx="1497">112392.45</cx:pt>
          <cx:pt idx="1498">106570.34</cx:pt>
          <cx:pt idx="1499">0</cx:pt>
          <cx:pt idx="1500">81947.76</cx:pt>
          <cx:pt idx="1501">144162.3</cx:pt>
          <cx:pt idx="1502">86350.87</cx:pt>
          <cx:pt idx="1503">158623.14</cx:pt>
          <cx:pt idx="1504">0</cx:pt>
          <cx:pt idx="1505">132403.56</cx:pt>
          <cx:pt idx="1506">0</cx:pt>
          <cx:pt idx="1507">134985.66</cx:pt>
          <cx:pt idx="1508">0</cx:pt>
          <cx:pt idx="1509">103772.45</cx:pt>
          <cx:pt idx="1510">133040.32</cx:pt>
          <cx:pt idx="1511">0</cx:pt>
          <cx:pt idx="1512">0</cx:pt>
          <cx:pt idx="1513">0</cx:pt>
          <cx:pt idx="1514">71460.67</cx:pt>
          <cx:pt idx="1515">133214.13</cx:pt>
          <cx:pt idx="1516">96558.66</cx:pt>
          <cx:pt idx="1517">93806.31</cx:pt>
          <cx:pt idx="1518">0</cx:pt>
          <cx:pt idx="1519">124043.8</cx:pt>
          <cx:pt idx="1520">131694.97</cx:pt>
          <cx:pt idx="1521">0</cx:pt>
          <cx:pt idx="1522">106266.8</cx:pt>
          <cx:pt idx="1523">0</cx:pt>
          <cx:pt idx="1524">0</cx:pt>
          <cx:pt idx="1525">139840.36</cx:pt>
          <cx:pt idx="1526">0</cx:pt>
          <cx:pt idx="1527">124098.54</cx:pt>
          <cx:pt idx="1528">145807.59</cx:pt>
          <cx:pt idx="1529">0</cx:pt>
          <cx:pt idx="1530">107508.93</cx:pt>
          <cx:pt idx="1531">0</cx:pt>
          <cx:pt idx="1532">145980.23</cx:pt>
          <cx:pt idx="1533">212778.2</cx:pt>
          <cx:pt idx="1534">152522.47</cx:pt>
          <cx:pt idx="1535">168964.77</cx:pt>
          <cx:pt idx="1536">0</cx:pt>
          <cx:pt idx="1537">0</cx:pt>
          <cx:pt idx="1538">98266.3</cx:pt>
          <cx:pt idx="1539">113000.92</cx:pt>
          <cx:pt idx="1540">137060.88</cx:pt>
          <cx:pt idx="1541">112146.12</cx:pt>
          <cx:pt idx="1542">129307.32</cx:pt>
          <cx:pt idx="1543">163975.09</cx:pt>
          <cx:pt idx="1544">0</cx:pt>
          <cx:pt idx="1545">158414.85</cx:pt>
          <cx:pt idx="1546">92072.68</cx:pt>
          <cx:pt idx="1547">88243.29</cx:pt>
          <cx:pt idx="1548">0</cx:pt>
          <cx:pt idx="1549">59486.31</cx:pt>
          <cx:pt idx="1550">0</cx:pt>
          <cx:pt idx="1551">0</cx:pt>
          <cx:pt idx="1552">0</cx:pt>
          <cx:pt idx="1553">119278.01</cx:pt>
          <cx:pt idx="1554">158741.43</cx:pt>
          <cx:pt idx="1555">140596.95</cx:pt>
          <cx:pt idx="1556">0</cx:pt>
          <cx:pt idx="1557">90432.92</cx:pt>
          <cx:pt idx="1558">104783.81</cx:pt>
          <cx:pt idx="1559">77992.97</cx:pt>
          <cx:pt idx="1560">110822.9</cx:pt>
          <cx:pt idx="1561">119624.6</cx:pt>
          <cx:pt idx="1562">109052.59</cx:pt>
          <cx:pt idx="1563">139129.44</cx:pt>
          <cx:pt idx="1564">152324.66</cx:pt>
          <cx:pt idx="1565">0</cx:pt>
          <cx:pt idx="1566">127480.58</cx:pt>
          <cx:pt idx="1567">115029.4</cx:pt>
          <cx:pt idx="1568">114005.78</cx:pt>
          <cx:pt idx="1569">116646.76</cx:pt>
          <cx:pt idx="1570">110864.38</cx:pt>
          <cx:pt idx="1571">156267.59</cx:pt>
          <cx:pt idx="1572">109528.28</cx:pt>
          <cx:pt idx="1573">102482.76</cx:pt>
          <cx:pt idx="1574">115563.71</cx:pt>
          <cx:pt idx="1575">0</cx:pt>
          <cx:pt idx="1576">95624.36</cx:pt>
          <cx:pt idx="1577">0</cx:pt>
          <cx:pt idx="1578">160376.61</cx:pt>
          <cx:pt idx="1579">37702.79</cx:pt>
          <cx:pt idx="1580">118273.83</cx:pt>
          <cx:pt idx="1581">131082.17</cx:pt>
          <cx:pt idx="1582">94456</cx:pt>
          <cx:pt idx="1583">0</cx:pt>
          <cx:pt idx="1584">0</cx:pt>
          <cx:pt idx="1585">93791.38</cx:pt>
          <cx:pt idx="1586">0</cx:pt>
          <cx:pt idx="1587">0</cx:pt>
          <cx:pt idx="1588">155973.13</cx:pt>
          <cx:pt idx="1589">89409.95</cx:pt>
          <cx:pt idx="1590">97854.37</cx:pt>
          <cx:pt idx="1591">0</cx:pt>
          <cx:pt idx="1592">60280.62</cx:pt>
          <cx:pt idx="1593">135216.8</cx:pt>
          <cx:pt idx="1594">124923.35</cx:pt>
          <cx:pt idx="1595">0</cx:pt>
          <cx:pt idx="1596">188614.07</cx:pt>
          <cx:pt idx="1597">62321.62</cx:pt>
          <cx:pt idx="1598">120782.7</cx:pt>
          <cx:pt idx="1599">115961.58</cx:pt>
          <cx:pt idx="1600">115062.61</cx:pt>
          <cx:pt idx="1601">160602.25</cx:pt>
          <cx:pt idx="1602">108825.34</cx:pt>
          <cx:pt idx="1603">166287.85</cx:pt>
          <cx:pt idx="1604">152663.77</cx:pt>
          <cx:pt idx="1605">80844.69</cx:pt>
          <cx:pt idx="1606">97001.36</cx:pt>
          <cx:pt idx="1607">0</cx:pt>
          <cx:pt idx="1608">122524.61</cx:pt>
          <cx:pt idx="1609">132292.63</cx:pt>
          <cx:pt idx="1610">0</cx:pt>
          <cx:pt idx="1611">91502.99</cx:pt>
          <cx:pt idx="1612">0</cx:pt>
          <cx:pt idx="1613">59385.98</cx:pt>
          <cx:pt idx="1614">0</cx:pt>
          <cx:pt idx="1615">97956.5</cx:pt>
          <cx:pt idx="1616">0</cx:pt>
          <cx:pt idx="1617">0</cx:pt>
          <cx:pt idx="1618">141223.68</cx:pt>
          <cx:pt idx="1619">151762.74</cx:pt>
          <cx:pt idx="1620">141749.74</cx:pt>
          <cx:pt idx="1621">75075.14</cx:pt>
          <cx:pt idx="1622">165686.11</cx:pt>
          <cx:pt idx="1623">0</cx:pt>
          <cx:pt idx="1624">0</cx:pt>
          <cx:pt idx="1625">0</cx:pt>
          <cx:pt idx="1626">0</cx:pt>
          <cx:pt idx="1627">92961.61</cx:pt>
          <cx:pt idx="1628">0</cx:pt>
          <cx:pt idx="1629">130812.91</cx:pt>
          <cx:pt idx="1630">107174.58</cx:pt>
          <cx:pt idx="1631">152677.48</cx:pt>
          <cx:pt idx="1632">132005.77</cx:pt>
          <cx:pt idx="1633">0</cx:pt>
          <cx:pt idx="1634">0</cx:pt>
          <cx:pt idx="1635">127305.5</cx:pt>
          <cx:pt idx="1636">0</cx:pt>
          <cx:pt idx="1637">0</cx:pt>
          <cx:pt idx="1638">0</cx:pt>
          <cx:pt idx="1639">170291.22</cx:pt>
          <cx:pt idx="1640">102562.23</cx:pt>
          <cx:pt idx="1641">111061.01</cx:pt>
          <cx:pt idx="1642">0</cx:pt>
          <cx:pt idx="1643">124379.14</cx:pt>
          <cx:pt idx="1644">0</cx:pt>
          <cx:pt idx="1645">57745.76</cx:pt>
          <cx:pt idx="1646">129293.74</cx:pt>
          <cx:pt idx="1647">0</cx:pt>
          <cx:pt idx="1648">150777.1</cx:pt>
          <cx:pt idx="1649">0</cx:pt>
          <cx:pt idx="1650">0</cx:pt>
          <cx:pt idx="1651">108632.48</cx:pt>
          <cx:pt idx="1652">153861.1</cx:pt>
          <cx:pt idx="1653">100374.58</cx:pt>
          <cx:pt idx="1654">0</cx:pt>
          <cx:pt idx="1655">61196.54</cx:pt>
          <cx:pt idx="1656">116891.72</cx:pt>
          <cx:pt idx="1657">133656.91</cx:pt>
          <cx:pt idx="1658">92911.52</cx:pt>
          <cx:pt idx="1659">119825.75</cx:pt>
          <cx:pt idx="1660">111852.84</cx:pt>
          <cx:pt idx="1661">106683.52</cx:pt>
          <cx:pt idx="1662">139022.24</cx:pt>
          <cx:pt idx="1663">148571.07</cx:pt>
          <cx:pt idx="1664">0</cx:pt>
          <cx:pt idx="1665">129776.72</cx:pt>
          <cx:pt idx="1666">0</cx:pt>
          <cx:pt idx="1667">0</cx:pt>
          <cx:pt idx="1668">0</cx:pt>
          <cx:pt idx="1669">0</cx:pt>
          <cx:pt idx="1670">114739.92</cx:pt>
          <cx:pt idx="1671">122545.65</cx:pt>
          <cx:pt idx="1672">0</cx:pt>
          <cx:pt idx="1673">131908.35</cx:pt>
          <cx:pt idx="1674">105722.69</cx:pt>
          <cx:pt idx="1675">0</cx:pt>
          <cx:pt idx="1676">0</cx:pt>
          <cx:pt idx="1677">0</cx:pt>
          <cx:pt idx="1678">82767.42</cx:pt>
          <cx:pt idx="1679">87842.98</cx:pt>
          <cx:pt idx="1680">133261.13</cx:pt>
          <cx:pt idx="1681">0</cx:pt>
          <cx:pt idx="1682">97925.11</cx:pt>
          <cx:pt idx="1683">0</cx:pt>
          <cx:pt idx="1684">140453.91</cx:pt>
          <cx:pt idx="1685">117356.19</cx:pt>
          <cx:pt idx="1686">0</cx:pt>
          <cx:pt idx="1687">137204.77</cx:pt>
          <cx:pt idx="1688">0</cx:pt>
          <cx:pt idx="1689">0</cx:pt>
          <cx:pt idx="1690">54098.18</cx:pt>
          <cx:pt idx="1691">0</cx:pt>
          <cx:pt idx="1692">113758.48</cx:pt>
          <cx:pt idx="1693">0</cx:pt>
          <cx:pt idx="1694">118636.92</cx:pt>
          <cx:pt idx="1695">0</cx:pt>
          <cx:pt idx="1696">95488.82</cx:pt>
          <cx:pt idx="1697">110829.52</cx:pt>
          <cx:pt idx="1698">144244.59</cx:pt>
          <cx:pt idx="1699">122021.92</cx:pt>
          <cx:pt idx="1700">0</cx:pt>
          <cx:pt idx="1701">0</cx:pt>
          <cx:pt idx="1702">0</cx:pt>
          <cx:pt idx="1703">85839.62</cx:pt>
          <cx:pt idx="1704">96974.97</cx:pt>
          <cx:pt idx="1705">148172.44</cx:pt>
          <cx:pt idx="1706">0</cx:pt>
          <cx:pt idx="1707">0</cx:pt>
          <cx:pt idx="1708">0</cx:pt>
          <cx:pt idx="1709">0</cx:pt>
          <cx:pt idx="1710">134766.85</cx:pt>
          <cx:pt idx="1711">123210.56</cx:pt>
          <cx:pt idx="1712">139887.01</cx:pt>
          <cx:pt idx="1713">149961.11</cx:pt>
          <cx:pt idx="1714">152880.97</cx:pt>
          <cx:pt idx="1715">108589.47</cx:pt>
          <cx:pt idx="1716">0</cx:pt>
          <cx:pt idx="1717">56674.48</cx:pt>
          <cx:pt idx="1718">0</cx:pt>
          <cx:pt idx="1719">0</cx:pt>
          <cx:pt idx="1720">105663.56</cx:pt>
          <cx:pt idx="1721">0</cx:pt>
          <cx:pt idx="1722">100683.54</cx:pt>
          <cx:pt idx="1723">0</cx:pt>
          <cx:pt idx="1724">139541.58</cx:pt>
          <cx:pt idx="1725">121801.72</cx:pt>
          <cx:pt idx="1726">112281.7</cx:pt>
          <cx:pt idx="1727">0</cx:pt>
          <cx:pt idx="1728">93499.82</cx:pt>
          <cx:pt idx="1729">132255.99</cx:pt>
          <cx:pt idx="1730">0</cx:pt>
          <cx:pt idx="1731">0</cx:pt>
          <cx:pt idx="1732">121973.28</cx:pt>
          <cx:pt idx="1733">99462.8</cx:pt>
          <cx:pt idx="1734">165878.76</cx:pt>
          <cx:pt idx="1735">117494.27</cx:pt>
          <cx:pt idx="1736">138577.34</cx:pt>
          <cx:pt idx="1737">0</cx:pt>
          <cx:pt idx="1738">107525.07</cx:pt>
          <cx:pt idx="1739">139224.92</cx:pt>
          <cx:pt idx="1740">121453.63</cx:pt>
          <cx:pt idx="1741">0</cx:pt>
          <cx:pt idx="1742">77354.37</cx:pt>
          <cx:pt idx="1743">0</cx:pt>
          <cx:pt idx="1744">79259.99</cx:pt>
          <cx:pt idx="1745">116295.29</cx:pt>
          <cx:pt idx="1746">0</cx:pt>
          <cx:pt idx="1747">74309.81</cx:pt>
          <cx:pt idx="1748">152797.9</cx:pt>
          <cx:pt idx="1749">133701.07</cx:pt>
          <cx:pt idx="1750">114430.18</cx:pt>
          <cx:pt idx="1751">127504.57</cx:pt>
          <cx:pt idx="1752">84113.41</cx:pt>
          <cx:pt idx="1753">101126.66</cx:pt>
          <cx:pt idx="1754">103564.83</cx:pt>
          <cx:pt idx="1755">0</cx:pt>
          <cx:pt idx="1756">168178.21</cx:pt>
          <cx:pt idx="1757">143903.11</cx:pt>
          <cx:pt idx="1758">129753.69</cx:pt>
          <cx:pt idx="1759">0</cx:pt>
          <cx:pt idx="1760">110641.18</cx:pt>
          <cx:pt idx="1761">166909.2</cx:pt>
          <cx:pt idx="1762">154139.45</cx:pt>
          <cx:pt idx="1763">97459.06</cx:pt>
          <cx:pt idx="1764">0</cx:pt>
          <cx:pt idx="1765">112088.04</cx:pt>
          <cx:pt idx="1766">0</cx:pt>
          <cx:pt idx="1767">0</cx:pt>
          <cx:pt idx="1768">141038.57</cx:pt>
          <cx:pt idx="1769">84468.67</cx:pt>
          <cx:pt idx="1770">118520.26</cx:pt>
          <cx:pt idx="1771">142663.46</cx:pt>
          <cx:pt idx="1772">118627.16</cx:pt>
          <cx:pt idx="1773">137523.02</cx:pt>
          <cx:pt idx="1774">110976.23</cx:pt>
          <cx:pt idx="1775">107283.4</cx:pt>
          <cx:pt idx="1776">0</cx:pt>
          <cx:pt idx="1777">124314.45</cx:pt>
          <cx:pt idx="1778">95858.37</cx:pt>
          <cx:pt idx="1779">0</cx:pt>
          <cx:pt idx="1780">0</cx:pt>
          <cx:pt idx="1781">0</cx:pt>
          <cx:pt idx="1782">117707.18</cx:pt>
          <cx:pt idx="1783">135289.33</cx:pt>
          <cx:pt idx="1784">174060.46</cx:pt>
          <cx:pt idx="1785">114446.84</cx:pt>
          <cx:pt idx="1786">0</cx:pt>
          <cx:pt idx="1787">157848.53</cx:pt>
          <cx:pt idx="1788">0</cx:pt>
          <cx:pt idx="1789">0</cx:pt>
          <cx:pt idx="1790">108071.36</cx:pt>
          <cx:pt idx="1791">14262.8</cx:pt>
          <cx:pt idx="1792">102749.72</cx:pt>
          <cx:pt idx="1793">161757.87</cx:pt>
          <cx:pt idx="1794">0</cx:pt>
          <cx:pt idx="1795">95698.79</cx:pt>
          <cx:pt idx="1796">124969.13</cx:pt>
          <cx:pt idx="1797">93960.35</cx:pt>
          <cx:pt idx="1798">88308.87</cx:pt>
          <cx:pt idx="1799">0</cx:pt>
          <cx:pt idx="1800">0</cx:pt>
          <cx:pt idx="1801">112935.87</cx:pt>
          <cx:pt idx="1802">98567.1</cx:pt>
          <cx:pt idx="1803">180530.51</cx:pt>
          <cx:pt idx="1804">140931.57</cx:pt>
          <cx:pt idx="1805">148913.72</cx:pt>
          <cx:pt idx="1806">0</cx:pt>
          <cx:pt idx="1807">0</cx:pt>
          <cx:pt idx="1808">0</cx:pt>
          <cx:pt idx="1809">115335.32</cx:pt>
          <cx:pt idx="1810">0</cx:pt>
          <cx:pt idx="1811">0</cx:pt>
          <cx:pt idx="1812">134678.13</cx:pt>
          <cx:pt idx="1813">0</cx:pt>
          <cx:pt idx="1814">90547.48</cx:pt>
          <cx:pt idx="1815">103324.78</cx:pt>
          <cx:pt idx="1816">114590.58</cx:pt>
          <cx:pt idx="1817">91286.51</cx:pt>
          <cx:pt idx="1818">163340.12</cx:pt>
          <cx:pt idx="1819">150900.29</cx:pt>
          <cx:pt idx="1820">124577.33</cx:pt>
          <cx:pt idx="1821">0</cx:pt>
          <cx:pt idx="1822">91292.7</cx:pt>
          <cx:pt idx="1823">93716.72</cx:pt>
          <cx:pt idx="1824">111723.08</cx:pt>
          <cx:pt idx="1825">110765.68</cx:pt>
          <cx:pt idx="1826">173459.45</cx:pt>
          <cx:pt idx="1827">169649.73</cx:pt>
          <cx:pt idx="1828">0</cx:pt>
          <cx:pt idx="1829">116917.07</cx:pt>
          <cx:pt idx="1830">0</cx:pt>
          <cx:pt idx="1831">0</cx:pt>
          <cx:pt idx="1832">0</cx:pt>
          <cx:pt idx="1833">130627.66</cx:pt>
          <cx:pt idx="1834">56580.95</cx:pt>
          <cx:pt idx="1835">142316.14</cx:pt>
          <cx:pt idx="1836">0</cx:pt>
          <cx:pt idx="1837">152759</cx:pt>
          <cx:pt idx="1838">109733.2</cx:pt>
          <cx:pt idx="1839">117444.51</cx:pt>
          <cx:pt idx="1840">76001.57</cx:pt>
          <cx:pt idx="1841">107747.57</cx:pt>
          <cx:pt idx="1842">0</cx:pt>
          <cx:pt idx="1843">134997.49</cx:pt>
          <cx:pt idx="1844">0</cx:pt>
          <cx:pt idx="1845">0</cx:pt>
          <cx:pt idx="1846">0</cx:pt>
          <cx:pt idx="1847">64345.21</cx:pt>
          <cx:pt idx="1848">141665.63</cx:pt>
          <cx:pt idx="1849">0</cx:pt>
          <cx:pt idx="1850">136624.6</cx:pt>
          <cx:pt idx="1851">161209.66</cx:pt>
          <cx:pt idx="1852">95010.92</cx:pt>
          <cx:pt idx="1853">167545.32</cx:pt>
          <cx:pt idx="1854">109044.6</cx:pt>
          <cx:pt idx="1855">122031.55</cx:pt>
          <cx:pt idx="1856">27755.97</cx:pt>
          <cx:pt idx="1857">118560.55</cx:pt>
          <cx:pt idx="1858">0</cx:pt>
          <cx:pt idx="1859">0</cx:pt>
          <cx:pt idx="1860">97840.72</cx:pt>
          <cx:pt idx="1861">158651.29</cx:pt>
          <cx:pt idx="1862">175303.06</cx:pt>
          <cx:pt idx="1863">96950.21</cx:pt>
          <cx:pt idx="1864">123859.6</cx:pt>
          <cx:pt idx="1865">0</cx:pt>
          <cx:pt idx="1866">0</cx:pt>
          <cx:pt idx="1867">85227.84</cx:pt>
          <cx:pt idx="1868">97786.08</cx:pt>
          <cx:pt idx="1869">128135.99</cx:pt>
          <cx:pt idx="1870">0</cx:pt>
          <cx:pt idx="1871">85996.19</cx:pt>
          <cx:pt idx="1872">0</cx:pt>
          <cx:pt idx="1873">104502.11</cx:pt>
          <cx:pt idx="1874">95772.97</cx:pt>
          <cx:pt idx="1875">98108.79</cx:pt>
          <cx:pt idx="1876">131607.28</cx:pt>
          <cx:pt idx="1877">63127.41</cx:pt>
          <cx:pt idx="1878">0</cx:pt>
          <cx:pt idx="1879">0</cx:pt>
          <cx:pt idx="1880">140355.56</cx:pt>
          <cx:pt idx="1881">0</cx:pt>
          <cx:pt idx="1882">0</cx:pt>
          <cx:pt idx="1883">107418.27</cx:pt>
          <cx:pt idx="1884">0</cx:pt>
          <cx:pt idx="1885">0</cx:pt>
          <cx:pt idx="1886">167557.12</cx:pt>
          <cx:pt idx="1887">117300.02</cx:pt>
          <cx:pt idx="1888">0</cx:pt>
          <cx:pt idx="1889">143672.9</cx:pt>
          <cx:pt idx="1890">0</cx:pt>
          <cx:pt idx="1891">0</cx:pt>
          <cx:pt idx="1892">76798.92</cx:pt>
          <cx:pt idx="1893">0</cx:pt>
          <cx:pt idx="1894">115309.75</cx:pt>
          <cx:pt idx="1895">178171.04</cx:pt>
          <cx:pt idx="1896">0</cx:pt>
          <cx:pt idx="1897">0</cx:pt>
          <cx:pt idx="1898">127258.79</cx:pt>
          <cx:pt idx="1899">0</cx:pt>
          <cx:pt idx="1900">0</cx:pt>
          <cx:pt idx="1901">0</cx:pt>
          <cx:pt idx="1902">0</cx:pt>
          <cx:pt idx="1903">0</cx:pt>
          <cx:pt idx="1904">107569.96</cx:pt>
          <cx:pt idx="1905">134874.4</cx:pt>
          <cx:pt idx="1906">0</cx:pt>
          <cx:pt idx="1907">0</cx:pt>
          <cx:pt idx="1908">0</cx:pt>
          <cx:pt idx="1909">0</cx:pt>
          <cx:pt idx="1910">70105.87</cx:pt>
          <cx:pt idx="1911">0</cx:pt>
          <cx:pt idx="1912">78939.15</cx:pt>
          <cx:pt idx="1913">105128.85</cx:pt>
          <cx:pt idx="1914">113836.27</cx:pt>
          <cx:pt idx="1915">0</cx:pt>
          <cx:pt idx="1916">100900.5</cx:pt>
          <cx:pt idx="1917">129248.11</cx:pt>
          <cx:pt idx="1918">109118.05</cx:pt>
          <cx:pt idx="1919">0</cx:pt>
          <cx:pt idx="1920">0</cx:pt>
          <cx:pt idx="1921">126397.66</cx:pt>
          <cx:pt idx="1922">108546.16</cx:pt>
          <cx:pt idx="1923">148061.89</cx:pt>
          <cx:pt idx="1924">122277.87</cx:pt>
          <cx:pt idx="1925">0</cx:pt>
          <cx:pt idx="1926">0</cx:pt>
          <cx:pt idx="1927">152899.24</cx:pt>
          <cx:pt idx="1928">134388.11</cx:pt>
          <cx:pt idx="1929">109740.62</cx:pt>
          <cx:pt idx="1930">92366.72</cx:pt>
          <cx:pt idx="1931">129109.02</cx:pt>
          <cx:pt idx="1932">0</cx:pt>
          <cx:pt idx="1933">105102.5</cx:pt>
          <cx:pt idx="1934">111375.32</cx:pt>
          <cx:pt idx="1935">0</cx:pt>
          <cx:pt idx="1936">150412.14</cx:pt>
          <cx:pt idx="1937">156660.72</cx:pt>
          <cx:pt idx="1938">90957.81</cx:pt>
          <cx:pt idx="1939">104960.46</cx:pt>
          <cx:pt idx="1940">117052.82</cx:pt>
          <cx:pt idx="1941">88915.85</cx:pt>
          <cx:pt idx="1942">148071.39</cx:pt>
          <cx:pt idx="1943">152182.83</cx:pt>
          <cx:pt idx="1944">0</cx:pt>
          <cx:pt idx="1945">130056.23</cx:pt>
          <cx:pt idx="1946">95039.73</cx:pt>
          <cx:pt idx="1947">0</cx:pt>
          <cx:pt idx="1948">0</cx:pt>
          <cx:pt idx="1949">112773.73</cx:pt>
          <cx:pt idx="1950">123806.28</cx:pt>
          <cx:pt idx="1951">144453.75</cx:pt>
          <cx:pt idx="1952">94667.29</cx:pt>
          <cx:pt idx="1953">0</cx:pt>
          <cx:pt idx="1954">174397.21</cx:pt>
          <cx:pt idx="1955">108888.24</cx:pt>
          <cx:pt idx="1956">118803.35</cx:pt>
          <cx:pt idx="1957">171137.62</cx:pt>
          <cx:pt idx="1958">0</cx:pt>
          <cx:pt idx="1959">136678.52</cx:pt>
          <cx:pt idx="1960">135515.76</cx:pt>
          <cx:pt idx="1961">177799.83</cx:pt>
          <cx:pt idx="1962">143542.36</cx:pt>
          <cx:pt idx="1963">147487.23</cx:pt>
          <cx:pt idx="1964">97764.41</cx:pt>
          <cx:pt idx="1965">0</cx:pt>
          <cx:pt idx="1966">139480.18</cx:pt>
          <cx:pt idx="1967">0</cx:pt>
          <cx:pt idx="1968">140553.46</cx:pt>
          <cx:pt idx="1969">0</cx:pt>
          <cx:pt idx="1970">141162.08</cx:pt>
          <cx:pt idx="1971">65848.36</cx:pt>
          <cx:pt idx="1972">83319.28</cx:pt>
          <cx:pt idx="1973">0</cx:pt>
          <cx:pt idx="1974">129731.64</cx:pt>
          <cx:pt idx="1975">0</cx:pt>
          <cx:pt idx="1976">0</cx:pt>
          <cx:pt idx="1977">0</cx:pt>
          <cx:pt idx="1978">107106.33</cx:pt>
          <cx:pt idx="1979">0</cx:pt>
          <cx:pt idx="1980">0</cx:pt>
          <cx:pt idx="1981">105303.73</cx:pt>
          <cx:pt idx="1982">165798.1</cx:pt>
          <cx:pt idx="1983">0</cx:pt>
          <cx:pt idx="1984">126495.57</cx:pt>
          <cx:pt idx="1985">116393.59</cx:pt>
          <cx:pt idx="1986">81733.74</cx:pt>
          <cx:pt idx="1987">0</cx:pt>
          <cx:pt idx="1988">106171.68</cx:pt>
          <cx:pt idx="1989">96020.86</cx:pt>
          <cx:pt idx="1990">0</cx:pt>
          <cx:pt idx="1991">181671.16</cx:pt>
          <cx:pt idx="1992">185709.28</cx:pt>
          <cx:pt idx="1993">134250.17</cx:pt>
          <cx:pt idx="1994">0</cx:pt>
          <cx:pt idx="1995">95671.75</cx:pt>
          <cx:pt idx="1996">0</cx:pt>
          <cx:pt idx="1997">142151.75</cx:pt>
          <cx:pt idx="1998">127823.93</cx:pt>
          <cx:pt idx="1999">144164.29</cx:pt>
          <cx:pt idx="2000">63492.94</cx:pt>
          <cx:pt idx="2001">0</cx:pt>
          <cx:pt idx="2002">0</cx:pt>
          <cx:pt idx="2003">106134.46</cx:pt>
          <cx:pt idx="2004">127269.75</cx:pt>
          <cx:pt idx="2005">124493.03</cx:pt>
          <cx:pt idx="2006">0</cx:pt>
          <cx:pt idx="2007">146547.78</cx:pt>
          <cx:pt idx="2008">99610.92</cx:pt>
          <cx:pt idx="2009">117837.43</cx:pt>
          <cx:pt idx="2010">168522.37</cx:pt>
          <cx:pt idx="2011">117337.54</cx:pt>
          <cx:pt idx="2012">108131.53</cx:pt>
          <cx:pt idx="2013">136496.12</cx:pt>
          <cx:pt idx="2014">116324.53</cx:pt>
          <cx:pt idx="2015">75470.23</cx:pt>
          <cx:pt idx="2016">172646.82</cx:pt>
          <cx:pt idx="2017">0</cx:pt>
          <cx:pt idx="2018">160358.68</cx:pt>
          <cx:pt idx="2019">98415.37</cx:pt>
          <cx:pt idx="2020">57809.32</cx:pt>
          <cx:pt idx="2021">128743.8</cx:pt>
          <cx:pt idx="2022">130806.42</cx:pt>
          <cx:pt idx="2023">123971.16</cx:pt>
          <cx:pt idx="2024">0</cx:pt>
          <cx:pt idx="2025">0</cx:pt>
          <cx:pt idx="2026">0</cx:pt>
          <cx:pt idx="2027">0</cx:pt>
          <cx:pt idx="2028">0</cx:pt>
          <cx:pt idx="2029">156297.58</cx:pt>
          <cx:pt idx="2030">0</cx:pt>
          <cx:pt idx="2031">123372.3</cx:pt>
          <cx:pt idx="2032">92171.35</cx:pt>
          <cx:pt idx="2033">0</cx:pt>
          <cx:pt idx="2034">148375.19</cx:pt>
          <cx:pt idx="2035">0</cx:pt>
          <cx:pt idx="2036">147422.44</cx:pt>
          <cx:pt idx="2037">173962.32</cx:pt>
          <cx:pt idx="2038">0</cx:pt>
          <cx:pt idx="2039">145215.43</cx:pt>
          <cx:pt idx="2040">167539.97</cx:pt>
          <cx:pt idx="2041">94968.97</cx:pt>
          <cx:pt idx="2042">106116.5</cx:pt>
          <cx:pt idx="2043">0</cx:pt>
          <cx:pt idx="2044">0</cx:pt>
          <cx:pt idx="2045">0</cx:pt>
          <cx:pt idx="2046">120018.86</cx:pt>
          <cx:pt idx="2047">112541.54</cx:pt>
          <cx:pt idx="2048">166118.45</cx:pt>
          <cx:pt idx="2049">102882.4</cx:pt>
          <cx:pt idx="2050">0</cx:pt>
          <cx:pt idx="2051">106881.5</cx:pt>
          <cx:pt idx="2052">120727.97</cx:pt>
          <cx:pt idx="2053">169832.57</cx:pt>
          <cx:pt idx="2054">0</cx:pt>
          <cx:pt idx="2055">113599.42</cx:pt>
          <cx:pt idx="2056">0</cx:pt>
          <cx:pt idx="2057">0</cx:pt>
          <cx:pt idx="2058">0</cx:pt>
          <cx:pt idx="2059">0</cx:pt>
          <cx:pt idx="2060">146282.79</cx:pt>
          <cx:pt idx="2061">119413.62</cx:pt>
          <cx:pt idx="2062">122084.63</cx:pt>
          <cx:pt idx="2063">103060.63</cx:pt>
          <cx:pt idx="2064">0</cx:pt>
          <cx:pt idx="2065">0</cx:pt>
          <cx:pt idx="2066">110483.86</cx:pt>
          <cx:pt idx="2067">120718.28</cx:pt>
          <cx:pt idx="2068">36566.96</cx:pt>
          <cx:pt idx="2069">108601</cx:pt>
          <cx:pt idx="2070">0</cx:pt>
          <cx:pt idx="2071">0</cx:pt>
          <cx:pt idx="2072">0</cx:pt>
          <cx:pt idx="2073">0</cx:pt>
          <cx:pt idx="2074">141136.62</cx:pt>
          <cx:pt idx="2075">108231.37</cx:pt>
          <cx:pt idx="2076">0</cx:pt>
          <cx:pt idx="2077">144855.34</cx:pt>
          <cx:pt idx="2078">68432.45</cx:pt>
          <cx:pt idx="2079">136855.24</cx:pt>
          <cx:pt idx="2080">44020.89</cx:pt>
          <cx:pt idx="2081">133060.63</cx:pt>
          <cx:pt idx="2082">0</cx:pt>
          <cx:pt idx="2083">0</cx:pt>
          <cx:pt idx="2084">97665.61</cx:pt>
          <cx:pt idx="2085">185013.02</cx:pt>
          <cx:pt idx="2086">0</cx:pt>
          <cx:pt idx="2087">65971.61</cx:pt>
          <cx:pt idx="2088">150463.11</cx:pt>
          <cx:pt idx="2089">0</cx:pt>
          <cx:pt idx="2090">0</cx:pt>
          <cx:pt idx="2091">136425.18</cx:pt>
          <cx:pt idx="2092">250898.09</cx:pt>
          <cx:pt idx="2093">146798.81</cx:pt>
          <cx:pt idx="2094">0</cx:pt>
          <cx:pt idx="2095">128486.91</cx:pt>
          <cx:pt idx="2096">0</cx:pt>
          <cx:pt idx="2097">143407.29</cx:pt>
          <cx:pt idx="2098">0</cx:pt>
          <cx:pt idx="2099">76165.65</cx:pt>
          <cx:pt idx="2100">0</cx:pt>
          <cx:pt idx="2101">0</cx:pt>
          <cx:pt idx="2102">90560.3</cx:pt>
          <cx:pt idx="2103">62391.22</cx:pt>
          <cx:pt idx="2104">0</cx:pt>
          <cx:pt idx="2105">0</cx:pt>
          <cx:pt idx="2106">123378.2</cx:pt>
          <cx:pt idx="2107">99836.47</cx:pt>
          <cx:pt idx="2108">161434.36</cx:pt>
          <cx:pt idx="2109">0</cx:pt>
          <cx:pt idx="2110">138311.76</cx:pt>
          <cx:pt idx="2111">0</cx:pt>
          <cx:pt idx="2112">0</cx:pt>
          <cx:pt idx="2113">101744.84</cx:pt>
          <cx:pt idx="2114">0</cx:pt>
          <cx:pt idx="2115">125456.07</cx:pt>
          <cx:pt idx="2116">0</cx:pt>
          <cx:pt idx="2117">0</cx:pt>
          <cx:pt idx="2118">0</cx:pt>
          <cx:pt idx="2119">0</cx:pt>
          <cx:pt idx="2120">118449.21</cx:pt>
          <cx:pt idx="2121">0</cx:pt>
          <cx:pt idx="2122">178095.55</cx:pt>
          <cx:pt idx="2123">109175.14</cx:pt>
          <cx:pt idx="2124">127785.17</cx:pt>
          <cx:pt idx="2125">0</cx:pt>
          <cx:pt idx="2126">0</cx:pt>
          <cx:pt idx="2127">134260.36</cx:pt>
          <cx:pt idx="2128">69143.91</cx:pt>
          <cx:pt idx="2129">100054.77</cx:pt>
          <cx:pt idx="2130">0</cx:pt>
          <cx:pt idx="2131">116248.88</cx:pt>
          <cx:pt idx="2132">86053.52</cx:pt>
          <cx:pt idx="2133">123157.95</cx:pt>
          <cx:pt idx="2134">63438.91</cx:pt>
          <cx:pt idx="2135">95295.39</cx:pt>
          <cx:pt idx="2136">133550.67</cx:pt>
          <cx:pt idx="2137">106871.81</cx:pt>
          <cx:pt idx="2138">105266.32</cx:pt>
          <cx:pt idx="2139">105229.53</cx:pt>
          <cx:pt idx="2140">102768.42</cx:pt>
          <cx:pt idx="2141">0</cx:pt>
          <cx:pt idx="2142">112689.95</cx:pt>
          <cx:pt idx="2143">122334.26</cx:pt>
          <cx:pt idx="2144">0</cx:pt>
          <cx:pt idx="2145">137847.41</cx:pt>
          <cx:pt idx="2146">122486.47</cx:pt>
          <cx:pt idx="2147">101286.11</cx:pt>
          <cx:pt idx="2148">0</cx:pt>
          <cx:pt idx="2149">101247.06</cx:pt>
          <cx:pt idx="2150">86977.96</cx:pt>
          <cx:pt idx="2151">0</cx:pt>
          <cx:pt idx="2152">110123.59</cx:pt>
          <cx:pt idx="2153">178111.82</cx:pt>
          <cx:pt idx="2154">126306.64</cx:pt>
          <cx:pt idx="2155">100768.77</cx:pt>
          <cx:pt idx="2156">0</cx:pt>
          <cx:pt idx="2157">0</cx:pt>
          <cx:pt idx="2158">118991.79</cx:pt>
          <cx:pt idx="2159">140997.26</cx:pt>
          <cx:pt idx="2160">0</cx:pt>
          <cx:pt idx="2161">166824.59</cx:pt>
          <cx:pt idx="2162">76322.69</cx:pt>
          <cx:pt idx="2163">0</cx:pt>
          <cx:pt idx="2164">149083.7</cx:pt>
          <cx:pt idx="2165">0</cx:pt>
          <cx:pt idx="2166">0</cx:pt>
          <cx:pt idx="2167">126588.81</cx:pt>
          <cx:pt idx="2168">143249.67</cx:pt>
          <cx:pt idx="2169">81844.91</cx:pt>
          <cx:pt idx="2170">0</cx:pt>
          <cx:pt idx="2171">190298.89</cx:pt>
          <cx:pt idx="2172">117212.18</cx:pt>
          <cx:pt idx="2173">0</cx:pt>
          <cx:pt idx="2174">139848.17</cx:pt>
          <cx:pt idx="2175">101861.36</cx:pt>
          <cx:pt idx="2176">167455.66</cx:pt>
          <cx:pt idx="2177">0</cx:pt>
          <cx:pt idx="2178">116360.07</cx:pt>
          <cx:pt idx="2179">88466.82</cx:pt>
          <cx:pt idx="2180">0</cx:pt>
          <cx:pt idx="2181">123642.36</cx:pt>
          <cx:pt idx="2182">0</cx:pt>
          <cx:pt idx="2183">72286.84</cx:pt>
          <cx:pt idx="2184">0</cx:pt>
          <cx:pt idx="2185">109681.61</cx:pt>
          <cx:pt idx="2186">145018.64</cx:pt>
          <cx:pt idx="2187">0</cx:pt>
          <cx:pt idx="2188">187487.63</cx:pt>
          <cx:pt idx="2189">165692.91</cx:pt>
          <cx:pt idx="2190">137648.41</cx:pt>
          <cx:pt idx="2191">118560</cx:pt>
          <cx:pt idx="2192">164385.53</cx:pt>
          <cx:pt idx="2193">108286.5</cx:pt>
          <cx:pt idx="2194">0</cx:pt>
          <cx:pt idx="2195">0</cx:pt>
          <cx:pt idx="2196">118079.47</cx:pt>
          <cx:pt idx="2197">127283.78</cx:pt>
          <cx:pt idx="2198">0</cx:pt>
          <cx:pt idx="2199">141389.06</cx:pt>
          <cx:pt idx="2200">130091.5</cx:pt>
          <cx:pt idx="2201">143744.77</cx:pt>
          <cx:pt idx="2202">97408.03</cx:pt>
          <cx:pt idx="2203">111927.45</cx:pt>
          <cx:pt idx="2204">0</cx:pt>
          <cx:pt idx="2205">0</cx:pt>
          <cx:pt idx="2206">0</cx:pt>
          <cx:pt idx="2207">188285.68</cx:pt>
          <cx:pt idx="2208">109705.52</cx:pt>
          <cx:pt idx="2209">0</cx:pt>
          <cx:pt idx="2210">127122.79</cx:pt>
          <cx:pt idx="2211">98241.04</cx:pt>
          <cx:pt idx="2212">170840.08</cx:pt>
          <cx:pt idx="2213">87541.06</cx:pt>
          <cx:pt idx="2214">62610.96</cx:pt>
          <cx:pt idx="2215">0</cx:pt>
          <cx:pt idx="2216">113328.93</cx:pt>
          <cx:pt idx="2217">104832.49</cx:pt>
          <cx:pt idx="2218">102289.85</cx:pt>
          <cx:pt idx="2219">125227.82</cx:pt>
          <cx:pt idx="2220">140510.89</cx:pt>
          <cx:pt idx="2221">132253.22</cx:pt>
          <cx:pt idx="2222">39043.29</cx:pt>
          <cx:pt idx="2223">0</cx:pt>
          <cx:pt idx="2224">99685.06</cx:pt>
          <cx:pt idx="2225">125385.49</cx:pt>
          <cx:pt idx="2226">131365.37</cx:pt>
          <cx:pt idx="2227">98308.51</cx:pt>
          <cx:pt idx="2228">0</cx:pt>
          <cx:pt idx="2229">140856.16</cx:pt>
          <cx:pt idx="2230">0</cx:pt>
          <cx:pt idx="2231">172274.01</cx:pt>
          <cx:pt idx="2232">0</cx:pt>
          <cx:pt idx="2233">122447.76</cx:pt>
          <cx:pt idx="2234">0</cx:pt>
          <cx:pt idx="2235">157559.59</cx:pt>
          <cx:pt idx="2236">126550.7</cx:pt>
          <cx:pt idx="2237">158584.82</cx:pt>
          <cx:pt idx="2238">163569.61</cx:pt>
          <cx:pt idx="2239">0</cx:pt>
          <cx:pt idx="2240">127211.45</cx:pt>
          <cx:pt idx="2241">118199.97</cx:pt>
          <cx:pt idx="2242">101014.08</cx:pt>
          <cx:pt idx="2243">119208.85</cx:pt>
          <cx:pt idx="2244">0</cx:pt>
          <cx:pt idx="2245">53772.73</cx:pt>
          <cx:pt idx="2246">0</cx:pt>
          <cx:pt idx="2247">138878.81</cx:pt>
          <cx:pt idx="2248">130922.81</cx:pt>
          <cx:pt idx="2249">0</cx:pt>
          <cx:pt idx="2250">0</cx:pt>
          <cx:pt idx="2251">130866.19</cx:pt>
          <cx:pt idx="2252">187257.94</cx:pt>
          <cx:pt idx="2253">0</cx:pt>
          <cx:pt idx="2254">147733.64</cx:pt>
          <cx:pt idx="2255">0</cx:pt>
          <cx:pt idx="2256">163139.27</cx:pt>
          <cx:pt idx="2257">0</cx:pt>
          <cx:pt idx="2258">119540.15</cx:pt>
          <cx:pt idx="2259">129553.76</cx:pt>
          <cx:pt idx="2260">0</cx:pt>
          <cx:pt idx="2261">66101.89</cx:pt>
          <cx:pt idx="2262">140431.98</cx:pt>
          <cx:pt idx="2263">0</cx:pt>
          <cx:pt idx="2264">0</cx:pt>
          <cx:pt idx="2265">0</cx:pt>
          <cx:pt idx="2266">116471.43</cx:pt>
          <cx:pt idx="2267">0</cx:pt>
          <cx:pt idx="2268">123785.24</cx:pt>
          <cx:pt idx="2269">0</cx:pt>
          <cx:pt idx="2270">88758.95</cx:pt>
          <cx:pt idx="2271">153611.83</cx:pt>
          <cx:pt idx="2272">112044.72</cx:pt>
          <cx:pt idx="2273">123826.07</cx:pt>
          <cx:pt idx="2274">106804.26</cx:pt>
          <cx:pt idx="2275">0</cx:pt>
          <cx:pt idx="2276">68892.77</cx:pt>
          <cx:pt idx="2277">0</cx:pt>
          <cx:pt idx="2278">125827.43</cx:pt>
          <cx:pt idx="2279">0</cx:pt>
          <cx:pt idx="2280">0</cx:pt>
          <cx:pt idx="2281">148495.64</cx:pt>
          <cx:pt idx="2282">133043.66</cx:pt>
          <cx:pt idx="2283">74989.58</cx:pt>
          <cx:pt idx="2284">60263.23</cx:pt>
          <cx:pt idx="2285">129370.91</cx:pt>
          <cx:pt idx="2286">157955.83</cx:pt>
          <cx:pt idx="2287">0</cx:pt>
          <cx:pt idx="2288">70729.17</cx:pt>
          <cx:pt idx="2289">0</cx:pt>
          <cx:pt idx="2290">0</cx:pt>
          <cx:pt idx="2291">90721.52</cx:pt>
          <cx:pt idx="2292">0</cx:pt>
          <cx:pt idx="2293">57784.22</cx:pt>
          <cx:pt idx="2294">131765.72</cx:pt>
          <cx:pt idx="2295">0</cx:pt>
          <cx:pt idx="2296">110022.74</cx:pt>
          <cx:pt idx="2297">131569.63</cx:pt>
          <cx:pt idx="2298">164523.5</cx:pt>
          <cx:pt idx="2299">114330.95</cx:pt>
          <cx:pt idx="2300">135923.16</cx:pt>
          <cx:pt idx="2301">0</cx:pt>
          <cx:pt idx="2302">0</cx:pt>
          <cx:pt idx="2303">124693.48</cx:pt>
          <cx:pt idx="2304">147936.42</cx:pt>
          <cx:pt idx="2305">0</cx:pt>
          <cx:pt idx="2306">126558.92</cx:pt>
          <cx:pt idx="2307">106938.11</cx:pt>
          <cx:pt idx="2308">140002.35</cx:pt>
          <cx:pt idx="2309">123444.72</cx:pt>
          <cx:pt idx="2310">147107.91</cx:pt>
          <cx:pt idx="2311">128514.84</cx:pt>
          <cx:pt idx="2312">0</cx:pt>
          <cx:pt idx="2313">106756.01</cx:pt>
          <cx:pt idx="2314">0</cx:pt>
          <cx:pt idx="2315">0</cx:pt>
          <cx:pt idx="2316">155393.32</cx:pt>
          <cx:pt idx="2317">110414.48</cx:pt>
          <cx:pt idx="2318">0</cx:pt>
          <cx:pt idx="2319">157098.52</cx:pt>
          <cx:pt idx="2320">85626.6</cx:pt>
          <cx:pt idx="2321">93796.42</cx:pt>
          <cx:pt idx="2322">0</cx:pt>
          <cx:pt idx="2323">125268.03</cx:pt>
          <cx:pt idx="2324">148143.84</cx:pt>
          <cx:pt idx="2325">115545.33</cx:pt>
          <cx:pt idx="2326">0</cx:pt>
          <cx:pt idx="2327">44928.88</cx:pt>
          <cx:pt idx="2328">0</cx:pt>
          <cx:pt idx="2329">162442.35</cx:pt>
          <cx:pt idx="2330">0</cx:pt>
          <cx:pt idx="2331">96213.82</cx:pt>
          <cx:pt idx="2332">156569.43</cx:pt>
          <cx:pt idx="2333">0</cx:pt>
          <cx:pt idx="2334">0</cx:pt>
          <cx:pt idx="2335">110463.25</cx:pt>
          <cx:pt idx="2336">154575.76</cx:pt>
          <cx:pt idx="2337">0</cx:pt>
          <cx:pt idx="2338">0</cx:pt>
          <cx:pt idx="2339">147037.32</cx:pt>
          <cx:pt idx="2340">119276.31</cx:pt>
          <cx:pt idx="2341">108664.85</cx:pt>
          <cx:pt idx="2342">0</cx:pt>
          <cx:pt idx="2343">163034.82</cx:pt>
          <cx:pt idx="2344">93059.34</cx:pt>
          <cx:pt idx="2345">179581.31</cx:pt>
          <cx:pt idx="2346">113625.93</cx:pt>
          <cx:pt idx="2347">119961.48</cx:pt>
          <cx:pt idx="2348">129209.48</cx:pt>
          <cx:pt idx="2349">137227.04</cx:pt>
          <cx:pt idx="2350">119024.75</cx:pt>
          <cx:pt idx="2351">74623.5</cx:pt>
          <cx:pt idx="2352">157929.45</cx:pt>
          <cx:pt idx="2353">92606.86</cx:pt>
          <cx:pt idx="2354">127862.93</cx:pt>
          <cx:pt idx="2355">0</cx:pt>
          <cx:pt idx="2356">142711.81</cx:pt>
          <cx:pt idx="2357">0</cx:pt>
          <cx:pt idx="2358">163159.85</cx:pt>
          <cx:pt idx="2359">108586.86</cx:pt>
          <cx:pt idx="2360">110624.99</cx:pt>
          <cx:pt idx="2361">154846.24</cx:pt>
          <cx:pt idx="2362">122917.71</cx:pt>
          <cx:pt idx="2363">0</cx:pt>
          <cx:pt idx="2364">82787.93</cx:pt>
          <cx:pt idx="2365">102500.34</cx:pt>
          <cx:pt idx="2366">0</cx:pt>
          <cx:pt idx="2367">159492.79</cx:pt>
          <cx:pt idx="2368">0</cx:pt>
          <cx:pt idx="2369">118241.02</cx:pt>
          <cx:pt idx="2370">113090.4</cx:pt>
          <cx:pt idx="2371">65763.57</cx:pt>
          <cx:pt idx="2372">125537.38</cx:pt>
          <cx:pt idx="2373">94263.91</cx:pt>
          <cx:pt idx="2374">133434.57</cx:pt>
          <cx:pt idx="2375">0</cx:pt>
          <cx:pt idx="2376">0</cx:pt>
          <cx:pt idx="2377">94748.76</cx:pt>
          <cx:pt idx="2378">98640.74</cx:pt>
          <cx:pt idx="2379">74681.9</cx:pt>
          <cx:pt idx="2380">0</cx:pt>
          <cx:pt idx="2381">179915.85</cx:pt>
          <cx:pt idx="2382">128207.23</cx:pt>
          <cx:pt idx="2383">132739.26</cx:pt>
          <cx:pt idx="2384">0</cx:pt>
          <cx:pt idx="2385">120509.81</cx:pt>
          <cx:pt idx="2386">124547.13</cx:pt>
          <cx:pt idx="2387">0</cx:pt>
          <cx:pt idx="2388">88815.56</cx:pt>
          <cx:pt idx="2389">82231.51</cx:pt>
          <cx:pt idx="2390">184715.86</cx:pt>
          <cx:pt idx="2391">0</cx:pt>
          <cx:pt idx="2392">0</cx:pt>
          <cx:pt idx="2393">147972.19</cx:pt>
          <cx:pt idx="2394">0</cx:pt>
          <cx:pt idx="2395">170008.84</cx:pt>
          <cx:pt idx="2396">0</cx:pt>
          <cx:pt idx="2397">0</cx:pt>
          <cx:pt idx="2398">95386.82</cx:pt>
          <cx:pt idx="2399">90373.28</cx:pt>
          <cx:pt idx="2400">133467.77</cx:pt>
          <cx:pt idx="2401">0</cx:pt>
          <cx:pt idx="2402">96288.26</cx:pt>
          <cx:pt idx="2403">91547.84</cx:pt>
          <cx:pt idx="2404">138292.64</cx:pt>
          <cx:pt idx="2405">0</cx:pt>
          <cx:pt idx="2406">71667.74</cx:pt>
          <cx:pt idx="2407">118994.84</cx:pt>
          <cx:pt idx="2408">0</cx:pt>
          <cx:pt idx="2409">145610.07</cx:pt>
          <cx:pt idx="2410">138162.81</cx:pt>
          <cx:pt idx="2411">135020.21</cx:pt>
          <cx:pt idx="2412">0</cx:pt>
          <cx:pt idx="2413">135161.67</cx:pt>
          <cx:pt idx="2414">0</cx:pt>
          <cx:pt idx="2415">94486.47</cx:pt>
          <cx:pt idx="2416">117640.39</cx:pt>
          <cx:pt idx="2417">111379.55</cx:pt>
          <cx:pt idx="2418">0</cx:pt>
          <cx:pt idx="2419">136820.99</cx:pt>
          <cx:pt idx="2420">98752.51</cx:pt>
          <cx:pt idx="2421">158266.42</cx:pt>
          <cx:pt idx="2422">105599.67</cx:pt>
          <cx:pt idx="2423">0</cx:pt>
          <cx:pt idx="2424">0</cx:pt>
          <cx:pt idx="2425">139723.9</cx:pt>
          <cx:pt idx="2426">141806.46</cx:pt>
          <cx:pt idx="2427">132571.67</cx:pt>
          <cx:pt idx="2428">180516.9</cx:pt>
          <cx:pt idx="2429">0</cx:pt>
          <cx:pt idx="2430">92805.72</cx:pt>
          <cx:pt idx="2431">0</cx:pt>
          <cx:pt idx="2432">135309.36</cx:pt>
          <cx:pt idx="2433">128917.84</cx:pt>
          <cx:pt idx="2434">56580.93</cx:pt>
          <cx:pt idx="2435">131390.75</cx:pt>
          <cx:pt idx="2436">0</cx:pt>
          <cx:pt idx="2437">0</cx:pt>
          <cx:pt idx="2438">97361.66</cx:pt>
          <cx:pt idx="2439">0</cx:pt>
          <cx:pt idx="2440">0</cx:pt>
          <cx:pt idx="2441">0</cx:pt>
          <cx:pt idx="2442">0</cx:pt>
          <cx:pt idx="2443">0</cx:pt>
          <cx:pt idx="2444">102714.65</cx:pt>
          <cx:pt idx="2445">67816.72</cx:pt>
          <cx:pt idx="2446">81710.46</cx:pt>
          <cx:pt idx="2447">75237.54</cx:pt>
          <cx:pt idx="2448">124023.18</cx:pt>
          <cx:pt idx="2449">100727.5</cx:pt>
          <cx:pt idx="2450">107238.85</cx:pt>
          <cx:pt idx="2451">0</cx:pt>
          <cx:pt idx="2452">139994.66</cx:pt>
          <cx:pt idx="2453">126224.87</cx:pt>
          <cx:pt idx="2454">145751.03</cx:pt>
          <cx:pt idx="2455">0</cx:pt>
          <cx:pt idx="2456">121166.89</cx:pt>
          <cx:pt idx="2457">0</cx:pt>
          <cx:pt idx="2458">0</cx:pt>
          <cx:pt idx="2459">70655.48</cx:pt>
          <cx:pt idx="2460">129901.21</cx:pt>
          <cx:pt idx="2461">125470.81</cx:pt>
          <cx:pt idx="2462">169406.33</cx:pt>
          <cx:pt idx="2463">0</cx:pt>
          <cx:pt idx="2464">107041.3</cx:pt>
          <cx:pt idx="2465">95153.77</cx:pt>
          <cx:pt idx="2466">145166.09</cx:pt>
          <cx:pt idx="2467">0</cx:pt>
          <cx:pt idx="2468">65962.63</cx:pt>
          <cx:pt idx="2469">140418.81</cx:pt>
          <cx:pt idx="2470">139799.63</cx:pt>
          <cx:pt idx="2471">171787.84</cx:pt>
          <cx:pt idx="2472">149238.97</cx:pt>
          <cx:pt idx="2473">163146.46</cx:pt>
          <cx:pt idx="2474">0</cx:pt>
          <cx:pt idx="2475">0</cx:pt>
          <cx:pt idx="2476">61482.47</cx:pt>
          <cx:pt idx="2477">145150.28</cx:pt>
          <cx:pt idx="2478">126670.37</cx:pt>
          <cx:pt idx="2479">84390.8</cx:pt>
          <cx:pt idx="2480">89728.86</cx:pt>
          <cx:pt idx="2481">0</cx:pt>
          <cx:pt idx="2482">118628.8</cx:pt>
          <cx:pt idx="2483">0</cx:pt>
          <cx:pt idx="2484">96863.13</cx:pt>
          <cx:pt idx="2485">142263.45</cx:pt>
          <cx:pt idx="2486">0</cx:pt>
          <cx:pt idx="2487">0</cx:pt>
          <cx:pt idx="2488">0</cx:pt>
          <cx:pt idx="2489">122724.37</cx:pt>
          <cx:pt idx="2490">174902.26</cx:pt>
          <cx:pt idx="2491">0</cx:pt>
          <cx:pt idx="2492">108914.17</cx:pt>
          <cx:pt idx="2493">98052.66</cx:pt>
          <cx:pt idx="2494">123873.19</cx:pt>
          <cx:pt idx="2495">111920.13</cx:pt>
          <cx:pt idx="2496">0</cx:pt>
          <cx:pt idx="2497">0</cx:pt>
          <cx:pt idx="2498">0</cx:pt>
          <cx:pt idx="2499">75150.34</cx:pt>
          <cx:pt idx="2500">0</cx:pt>
          <cx:pt idx="2501">114753.76</cx:pt>
          <cx:pt idx="2502">0</cx:pt>
          <cx:pt idx="2503">111871.93</cx:pt>
          <cx:pt idx="2504">0</cx:pt>
          <cx:pt idx="2505">135927.06</cx:pt>
          <cx:pt idx="2506">0</cx:pt>
          <cx:pt idx="2507">0</cx:pt>
          <cx:pt idx="2508">57037.74</cx:pt>
          <cx:pt idx="2509">0</cx:pt>
          <cx:pt idx="2510">79468.96</cx:pt>
          <cx:pt idx="2511">121063.85</cx:pt>
          <cx:pt idx="2512">118537.47</cx:pt>
          <cx:pt idx="2513">0</cx:pt>
          <cx:pt idx="2514">105082.07</cx:pt>
          <cx:pt idx="2515">0</cx:pt>
          <cx:pt idx="2516">0</cx:pt>
          <cx:pt idx="2517">104702.65</cx:pt>
          <cx:pt idx="2518">95813.76</cx:pt>
          <cx:pt idx="2519">167026.61</cx:pt>
          <cx:pt idx="2520">102453.26</cx:pt>
          <cx:pt idx="2521">148045.45</cx:pt>
          <cx:pt idx="2522">0</cx:pt>
          <cx:pt idx="2523">0</cx:pt>
          <cx:pt idx="2524">0</cx:pt>
          <cx:pt idx="2525">104498.79</cx:pt>
          <cx:pt idx="2526">0</cx:pt>
          <cx:pt idx="2527">0</cx:pt>
          <cx:pt idx="2528">149542.52</cx:pt>
          <cx:pt idx="2529">87946.39</cx:pt>
          <cx:pt idx="2530">68639.57</cx:pt>
          <cx:pt idx="2531">148826.32</cx:pt>
          <cx:pt idx="2532">0</cx:pt>
          <cx:pt idx="2533">108166.09</cx:pt>
          <cx:pt idx="2534">103214.71</cx:pt>
          <cx:pt idx="2535">134760.21</cx:pt>
          <cx:pt idx="2536">0</cx:pt>
          <cx:pt idx="2537">90124.64</cx:pt>
          <cx:pt idx="2538">0</cx:pt>
          <cx:pt idx="2539">87361.02</cx:pt>
          <cx:pt idx="2540">111257.59</cx:pt>
          <cx:pt idx="2541">131583.59</cx:pt>
          <cx:pt idx="2542">95020.8</cx:pt>
          <cx:pt idx="2543">0</cx:pt>
          <cx:pt idx="2544">80242.37</cx:pt>
          <cx:pt idx="2545">0</cx:pt>
          <cx:pt idx="2546">0</cx:pt>
          <cx:pt idx="2547">122661.39</cx:pt>
          <cx:pt idx="2548">0</cx:pt>
          <cx:pt idx="2549">0</cx:pt>
          <cx:pt idx="2550">0</cx:pt>
          <cx:pt idx="2551">0</cx:pt>
          <cx:pt idx="2552">81742.84</cx:pt>
          <cx:pt idx="2553">0</cx:pt>
          <cx:pt idx="2554">145127.85</cx:pt>
          <cx:pt idx="2555">148912.44</cx:pt>
          <cx:pt idx="2556">0</cx:pt>
          <cx:pt idx="2557">89900.24</cx:pt>
          <cx:pt idx="2558">119027.28</cx:pt>
          <cx:pt idx="2559">105222.86</cx:pt>
          <cx:pt idx="2560">0</cx:pt>
          <cx:pt idx="2561">116114.93</cx:pt>
          <cx:pt idx="2562">187911.55</cx:pt>
          <cx:pt idx="2563">0</cx:pt>
          <cx:pt idx="2564">144432.04</cx:pt>
          <cx:pt idx="2565">77065.9</cx:pt>
          <cx:pt idx="2566">180520.29</cx:pt>
          <cx:pt idx="2567">0</cx:pt>
          <cx:pt idx="2568">130024.87</cx:pt>
          <cx:pt idx="2569">110086.69</cx:pt>
          <cx:pt idx="2570">174853.46</cx:pt>
          <cx:pt idx="2571">108724.98</cx:pt>
          <cx:pt idx="2572">91285.13</cx:pt>
          <cx:pt idx="2573">0</cx:pt>
          <cx:pt idx="2574">110610.41</cx:pt>
          <cx:pt idx="2575">102994.04</cx:pt>
          <cx:pt idx="2576">59893.85</cx:pt>
          <cx:pt idx="2577">149318.55</cx:pt>
          <cx:pt idx="2578">116409.55</cx:pt>
          <cx:pt idx="2579">127760.07</cx:pt>
          <cx:pt idx="2580">132591.36</cx:pt>
          <cx:pt idx="2581">0</cx:pt>
          <cx:pt idx="2582">113402.14</cx:pt>
          <cx:pt idx="2583">0</cx:pt>
          <cx:pt idx="2584">0</cx:pt>
          <cx:pt idx="2585">0</cx:pt>
          <cx:pt idx="2586">136953.47</cx:pt>
          <cx:pt idx="2587">0</cx:pt>
          <cx:pt idx="2588">0</cx:pt>
          <cx:pt idx="2589">123863.64</cx:pt>
          <cx:pt idx="2590">120811.89</cx:pt>
          <cx:pt idx="2591">148430.55</cx:pt>
          <cx:pt idx="2592">47869.69</cx:pt>
          <cx:pt idx="2593">150926.99</cx:pt>
          <cx:pt idx="2594">103163.35</cx:pt>
          <cx:pt idx="2595">130206.28</cx:pt>
          <cx:pt idx="2596">136674.51</cx:pt>
          <cx:pt idx="2597">200322.45</cx:pt>
          <cx:pt idx="2598">0</cx:pt>
          <cx:pt idx="2599">80927.56</cx:pt>
          <cx:pt idx="2600">0</cx:pt>
          <cx:pt idx="2601">0</cx:pt>
          <cx:pt idx="2602">142574.71</cx:pt>
          <cx:pt idx="2603">160426.07</cx:pt>
          <cx:pt idx="2604">116160.23</cx:pt>
          <cx:pt idx="2605">98683.47</cx:pt>
          <cx:pt idx="2606">118829.03</cx:pt>
          <cx:pt idx="2607">118870.92</cx:pt>
          <cx:pt idx="2608">0</cx:pt>
          <cx:pt idx="2609">0</cx:pt>
          <cx:pt idx="2610">107192.38</cx:pt>
          <cx:pt idx="2611">108010.78</cx:pt>
          <cx:pt idx="2612">0</cx:pt>
          <cx:pt idx="2613">129837.72</cx:pt>
          <cx:pt idx="2614">106458.31</cx:pt>
          <cx:pt idx="2615">97009.15</cx:pt>
          <cx:pt idx="2616">122929.42</cx:pt>
          <cx:pt idx="2617">152296.83</cx:pt>
          <cx:pt idx="2618">0</cx:pt>
          <cx:pt idx="2619">0</cx:pt>
          <cx:pt idx="2620">128993.76</cx:pt>
          <cx:pt idx="2621">0</cx:pt>
          <cx:pt idx="2622">185267.45</cx:pt>
          <cx:pt idx="2623">0</cx:pt>
          <cx:pt idx="2624">116805.82</cx:pt>
          <cx:pt idx="2625">129750.68</cx:pt>
          <cx:pt idx="2626">129177.01</cx:pt>
          <cx:pt idx="2627">82506.72</cx:pt>
          <cx:pt idx="2628">107247.69</cx:pt>
          <cx:pt idx="2629">0</cx:pt>
          <cx:pt idx="2630">157780.93</cx:pt>
          <cx:pt idx="2631">172170.36</cx:pt>
          <cx:pt idx="2632">0</cx:pt>
          <cx:pt idx="2633">0</cx:pt>
          <cx:pt idx="2634">75361.44</cx:pt>
          <cx:pt idx="2635">0</cx:pt>
          <cx:pt idx="2636">0</cx:pt>
          <cx:pt idx="2637">98263.46</cx:pt>
          <cx:pt idx="2638">0</cx:pt>
          <cx:pt idx="2639">109308.79</cx:pt>
          <cx:pt idx="2640">0</cx:pt>
          <cx:pt idx="2641">164365.44</cx:pt>
          <cx:pt idx="2642">98800</cx:pt>
          <cx:pt idx="2643">193125.85</cx:pt>
          <cx:pt idx="2644">51522.75</cx:pt>
          <cx:pt idx="2645">84284.48</cx:pt>
          <cx:pt idx="2646">0</cx:pt>
          <cx:pt idx="2647">119889.84</cx:pt>
          <cx:pt idx="2648">137910.45</cx:pt>
          <cx:pt idx="2649">0</cx:pt>
          <cx:pt idx="2650">100116.82</cx:pt>
          <cx:pt idx="2651">166082.15</cx:pt>
          <cx:pt idx="2652">0</cx:pt>
          <cx:pt idx="2653">0</cx:pt>
          <cx:pt idx="2654">148595.55</cx:pt>
          <cx:pt idx="2655">94078.97</cx:pt>
          <cx:pt idx="2656">0</cx:pt>
          <cx:pt idx="2657">0</cx:pt>
          <cx:pt idx="2658">164948.98</cx:pt>
          <cx:pt idx="2659">140549.4</cx:pt>
          <cx:pt idx="2660">152509.25</cx:pt>
          <cx:pt idx="2661">191864.51</cx:pt>
          <cx:pt idx="2662">96418.09</cx:pt>
          <cx:pt idx="2663">131945.94</cx:pt>
          <cx:pt idx="2664">0</cx:pt>
          <cx:pt idx="2665">142910.15</cx:pt>
          <cx:pt idx="2666">0</cx:pt>
          <cx:pt idx="2667">146311.58</cx:pt>
          <cx:pt idx="2668">87894.26</cx:pt>
          <cx:pt idx="2669">97445.49</cx:pt>
          <cx:pt idx="2670">0</cx:pt>
          <cx:pt idx="2671">0</cx:pt>
          <cx:pt idx="2672">154485.74</cx:pt>
          <cx:pt idx="2673">115625.07</cx:pt>
          <cx:pt idx="2674">108396.67</cx:pt>
          <cx:pt idx="2675">65095.41</cx:pt>
          <cx:pt idx="2676">103018.45</cx:pt>
          <cx:pt idx="2677">84764.79</cx:pt>
          <cx:pt idx="2678">0</cx:pt>
          <cx:pt idx="2679">115680.81</cx:pt>
          <cx:pt idx="2680">0</cx:pt>
          <cx:pt idx="2681">73088.06</cx:pt>
          <cx:pt idx="2682">150905.03</cx:pt>
          <cx:pt idx="2683">143054.85</cx:pt>
          <cx:pt idx="2684">0</cx:pt>
          <cx:pt idx="2685">0</cx:pt>
          <cx:pt idx="2686">99948.45</cx:pt>
          <cx:pt idx="2687">115451.05</cx:pt>
          <cx:pt idx="2688">108235.91</cx:pt>
          <cx:pt idx="2689">0</cx:pt>
          <cx:pt idx="2690">98795.61</cx:pt>
          <cx:pt idx="2691">0</cx:pt>
          <cx:pt idx="2692">0</cx:pt>
          <cx:pt idx="2693">0</cx:pt>
          <cx:pt idx="2694">113146.98</cx:pt>
          <cx:pt idx="2695">162532.14</cx:pt>
          <cx:pt idx="2696">92053.44</cx:pt>
          <cx:pt idx="2697">0</cx:pt>
          <cx:pt idx="2698">0</cx:pt>
          <cx:pt idx="2699">104944.1</cx:pt>
          <cx:pt idx="2700">0</cx:pt>
          <cx:pt idx="2701">0</cx:pt>
          <cx:pt idx="2702">107879.04</cx:pt>
          <cx:pt idx="2703">110356.42</cx:pt>
          <cx:pt idx="2704">0</cx:pt>
          <cx:pt idx="2705">109783.69</cx:pt>
          <cx:pt idx="2706">149777</cx:pt>
          <cx:pt idx="2707">104339.56</cx:pt>
          <cx:pt idx="2708">85818.18</cx:pt>
          <cx:pt idx="2709">212692.97</cx:pt>
          <cx:pt idx="2710">89696.84</cx:pt>
          <cx:pt idx="2711">0</cx:pt>
          <cx:pt idx="2712">68067.24</cx:pt>
          <cx:pt idx="2713">148564.66</cx:pt>
          <cx:pt idx="2714">136354.16</cx:pt>
          <cx:pt idx="2715">122214</cx:pt>
          <cx:pt idx="2716">0</cx:pt>
          <cx:pt idx="2717">119684.88</cx:pt>
          <cx:pt idx="2718">135139.33</cx:pt>
          <cx:pt idx="2719">146100.75</cx:pt>
          <cx:pt idx="2720">123110.9</cx:pt>
          <cx:pt idx="2721">111760.4</cx:pt>
          <cx:pt idx="2722">110728.39</cx:pt>
          <cx:pt idx="2723">121558.46</cx:pt>
          <cx:pt idx="2724">120623.21</cx:pt>
          <cx:pt idx="2725">114713.57</cx:pt>
          <cx:pt idx="2726">103457.76</cx:pt>
          <cx:pt idx="2727">101134.87</cx:pt>
          <cx:pt idx="2728">78136.36</cx:pt>
          <cx:pt idx="2729">0</cx:pt>
          <cx:pt idx="2730">133446.34</cx:pt>
          <cx:pt idx="2731">0</cx:pt>
          <cx:pt idx="2732">108076.33</cx:pt>
          <cx:pt idx="2733">131354.25</cx:pt>
          <cx:pt idx="2734">62974.64</cx:pt>
          <cx:pt idx="2735">143340.44</cx:pt>
          <cx:pt idx="2736">116993.43</cx:pt>
          <cx:pt idx="2737">58662.92</cx:pt>
          <cx:pt idx="2738">128808.65</cx:pt>
          <cx:pt idx="2739">137555.44</cx:pt>
          <cx:pt idx="2740">142393.11</cx:pt>
          <cx:pt idx="2741">0</cx:pt>
          <cx:pt idx="2742">125785.23</cx:pt>
          <cx:pt idx="2743">136444.25</cx:pt>
          <cx:pt idx="2744">121527.4</cx:pt>
          <cx:pt idx="2745">144696.75</cx:pt>
          <cx:pt idx="2746">0</cx:pt>
          <cx:pt idx="2747">0</cx:pt>
          <cx:pt idx="2748">128140.17</cx:pt>
          <cx:pt idx="2749">120383.41</cx:pt>
          <cx:pt idx="2750">0</cx:pt>
          <cx:pt idx="2751">129735.3</cx:pt>
          <cx:pt idx="2752">185078.26</cx:pt>
          <cx:pt idx="2753">0</cx:pt>
          <cx:pt idx="2754">0</cx:pt>
          <cx:pt idx="2755">0</cx:pt>
          <cx:pt idx="2756">144591.96</cx:pt>
          <cx:pt idx="2757">0</cx:pt>
          <cx:pt idx="2758">0</cx:pt>
          <cx:pt idx="2759">0</cx:pt>
          <cx:pt idx="2760">100194.44</cx:pt>
          <cx:pt idx="2761">145295.31</cx:pt>
          <cx:pt idx="2762">106070.29</cx:pt>
          <cx:pt idx="2763">120621.89</cx:pt>
          <cx:pt idx="2764">0</cx:pt>
          <cx:pt idx="2765">0</cx:pt>
          <cx:pt idx="2766">0</cx:pt>
          <cx:pt idx="2767">171283.91</cx:pt>
          <cx:pt idx="2768">0</cx:pt>
          <cx:pt idx="2769">128218.47</cx:pt>
          <cx:pt idx="2770">0</cx:pt>
          <cx:pt idx="2771">77776.39</cx:pt>
          <cx:pt idx="2772">124978.19</cx:pt>
          <cx:pt idx="2773">0</cx:pt>
          <cx:pt idx="2774">0</cx:pt>
          <cx:pt idx="2775">109799.55</cx:pt>
          <cx:pt idx="2776">0</cx:pt>
          <cx:pt idx="2777">125397.21</cx:pt>
          <cx:pt idx="2778">0</cx:pt>
          <cx:pt idx="2779">111347.37</cx:pt>
          <cx:pt idx="2780">104291.41</cx:pt>
          <cx:pt idx="2781">94867.18</cx:pt>
          <cx:pt idx="2782">0</cx:pt>
          <cx:pt idx="2783">135703.59</cx:pt>
          <cx:pt idx="2784">106453.53</cx:pt>
          <cx:pt idx="2785">132412.38</cx:pt>
          <cx:pt idx="2786">124401.6</cx:pt>
          <cx:pt idx="2787">118022.06</cx:pt>
          <cx:pt idx="2788">82531.11</cx:pt>
          <cx:pt idx="2789">184552.12</cx:pt>
          <cx:pt idx="2790">127278.31</cx:pt>
          <cx:pt idx="2791">0</cx:pt>
          <cx:pt idx="2792">0</cx:pt>
          <cx:pt idx="2793">184244.86</cx:pt>
          <cx:pt idx="2794">59669.43</cx:pt>
          <cx:pt idx="2795">79543.59</cx:pt>
          <cx:pt idx="2796">151553.19</cx:pt>
          <cx:pt idx="2797">166527.88</cx:pt>
          <cx:pt idx="2798">150329.15</cx:pt>
          <cx:pt idx="2799">121911.59</cx:pt>
          <cx:pt idx="2800">156773.78</cx:pt>
          <cx:pt idx="2801">127864.26</cx:pt>
          <cx:pt idx="2802">113709.28</cx:pt>
          <cx:pt idx="2803">79974.55</cx:pt>
          <cx:pt idx="2804">0</cx:pt>
          <cx:pt idx="2805">0</cx:pt>
          <cx:pt idx="2806">0</cx:pt>
          <cx:pt idx="2807">144427.96</cx:pt>
          <cx:pt idx="2808">99263.09</cx:pt>
          <cx:pt idx="2809">79368.87</cx:pt>
          <cx:pt idx="2810">0</cx:pt>
          <cx:pt idx="2811">0</cx:pt>
          <cx:pt idx="2812">0</cx:pt>
          <cx:pt idx="2813">125095.94</cx:pt>
          <cx:pt idx="2814">162485.8</cx:pt>
          <cx:pt idx="2815">95668.82</cx:pt>
          <cx:pt idx="2816">0</cx:pt>
          <cx:pt idx="2817">0</cx:pt>
          <cx:pt idx="2818">0</cx:pt>
          <cx:pt idx="2819">74197.38</cx:pt>
          <cx:pt idx="2820">89688.94</cx:pt>
          <cx:pt idx="2821">103121.33</cx:pt>
          <cx:pt idx="2822">0</cx:pt>
          <cx:pt idx="2823">120170.07</cx:pt>
          <cx:pt idx="2824">149136.31</cx:pt>
          <cx:pt idx="2825">141136.79</cx:pt>
          <cx:pt idx="2826">152341.55</cx:pt>
          <cx:pt idx="2827">120026.98</cx:pt>
          <cx:pt idx="2828">132168.28</cx:pt>
          <cx:pt idx="2829">85200.82</cx:pt>
          <cx:pt idx="2830">84903.33</cx:pt>
          <cx:pt idx="2831">0</cx:pt>
          <cx:pt idx="2832">0</cx:pt>
          <cx:pt idx="2833">0</cx:pt>
          <cx:pt idx="2834">121535.18</cx:pt>
          <cx:pt idx="2835">116662.96</cx:pt>
          <cx:pt idx="2836">0</cx:pt>
          <cx:pt idx="2837">124829.16</cx:pt>
          <cx:pt idx="2838">155180.56</cx:pt>
          <cx:pt idx="2839">108262.87</cx:pt>
          <cx:pt idx="2840">0</cx:pt>
          <cx:pt idx="2841">0</cx:pt>
          <cx:pt idx="2842">0</cx:pt>
          <cx:pt idx="2843">99812.88</cx:pt>
          <cx:pt idx="2844">132164.26</cx:pt>
          <cx:pt idx="2845">103583.05</cx:pt>
          <cx:pt idx="2846">142406.43</cx:pt>
          <cx:pt idx="2847">99842.5</cx:pt>
          <cx:pt idx="2848">0</cx:pt>
          <cx:pt idx="2849">0</cx:pt>
          <cx:pt idx="2850">81042.42</cx:pt>
          <cx:pt idx="2851">0</cx:pt>
          <cx:pt idx="2852">0</cx:pt>
          <cx:pt idx="2853">199689.49</cx:pt>
          <cx:pt idx="2854">142645.43</cx:pt>
          <cx:pt idx="2855">0</cx:pt>
          <cx:pt idx="2856">110219.14</cx:pt>
          <cx:pt idx="2857">0</cx:pt>
          <cx:pt idx="2858">0</cx:pt>
          <cx:pt idx="2859">0</cx:pt>
          <cx:pt idx="2860">142072.02</cx:pt>
          <cx:pt idx="2861">0</cx:pt>
          <cx:pt idx="2862">149564.61</cx:pt>
          <cx:pt idx="2863">0</cx:pt>
          <cx:pt idx="2864">153366.13</cx:pt>
          <cx:pt idx="2865">76467.16</cx:pt>
          <cx:pt idx="2866">121508.28</cx:pt>
          <cx:pt idx="2867">0</cx:pt>
          <cx:pt idx="2868">73211.12</cx:pt>
          <cx:pt idx="2869">0</cx:pt>
          <cx:pt idx="2870">0</cx:pt>
          <cx:pt idx="2871">92674.94</cx:pt>
          <cx:pt idx="2872">96196.24</cx:pt>
          <cx:pt idx="2873">114391.62</cx:pt>
          <cx:pt idx="2874">80262.66</cx:pt>
          <cx:pt idx="2875">173331.52</cx:pt>
          <cx:pt idx="2876">147285.52</cx:pt>
          <cx:pt idx="2877">119785.47</cx:pt>
          <cx:pt idx="2878">140137.15</cx:pt>
          <cx:pt idx="2879">107467.56</cx:pt>
          <cx:pt idx="2880">98218.04</cx:pt>
          <cx:pt idx="2881">133607.75</cx:pt>
          <cx:pt idx="2882">0</cx:pt>
          <cx:pt idx="2883">95139.41</cx:pt>
          <cx:pt idx="2884">0</cx:pt>
          <cx:pt idx="2885">0</cx:pt>
          <cx:pt idx="2886">0</cx:pt>
          <cx:pt idx="2887">97331.19</cx:pt>
          <cx:pt idx="2888">139265.63</cx:pt>
          <cx:pt idx="2889">0</cx:pt>
          <cx:pt idx="2890">168094.01</cx:pt>
          <cx:pt idx="2891">131563.88</cx:pt>
          <cx:pt idx="2892">0</cx:pt>
          <cx:pt idx="2893">0</cx:pt>
          <cx:pt idx="2894">0</cx:pt>
          <cx:pt idx="2895">107363.29</cx:pt>
          <cx:pt idx="2896">94493.03</cx:pt>
          <cx:pt idx="2897">170214.23</cx:pt>
          <cx:pt idx="2898">139781.06</cx:pt>
          <cx:pt idx="2899">0</cx:pt>
          <cx:pt idx="2900">148610.41</cx:pt>
          <cx:pt idx="2901">170241.7</cx:pt>
          <cx:pt idx="2902">128306.83</cx:pt>
          <cx:pt idx="2903">0</cx:pt>
          <cx:pt idx="2904">0</cx:pt>
          <cx:pt idx="2905">175454</cx:pt>
          <cx:pt idx="2906">0</cx:pt>
          <cx:pt idx="2907">100885.93</cx:pt>
          <cx:pt idx="2908">93320.8</cx:pt>
          <cx:pt idx="2909">63176.44</cx:pt>
          <cx:pt idx="2910">139451.67</cx:pt>
          <cx:pt idx="2911">49113.75</cx:pt>
          <cx:pt idx="2912">123906.22</cx:pt>
          <cx:pt idx="2913">0</cx:pt>
          <cx:pt idx="2914">0</cx:pt>
          <cx:pt idx="2915">131441.51</cx:pt>
          <cx:pt idx="2916">0</cx:pt>
          <cx:pt idx="2917">136325.48</cx:pt>
          <cx:pt idx="2918">113150.44</cx:pt>
          <cx:pt idx="2919">0</cx:pt>
          <cx:pt idx="2920">0</cx:pt>
          <cx:pt idx="2921">102785.16</cx:pt>
          <cx:pt idx="2922">83264.28</cx:pt>
          <cx:pt idx="2923">72252.64</cx:pt>
          <cx:pt idx="2924">148051.52</cx:pt>
          <cx:pt idx="2925">138489.66</cx:pt>
          <cx:pt idx="2926">0</cx:pt>
          <cx:pt idx="2927">111589.33</cx:pt>
          <cx:pt idx="2928">122104.79</cx:pt>
          <cx:pt idx="2929">96106.83</cx:pt>
          <cx:pt idx="2930">115930.87</cx:pt>
          <cx:pt idx="2931">124513.66</cx:pt>
          <cx:pt idx="2932">0</cx:pt>
          <cx:pt idx="2933">0</cx:pt>
          <cx:pt idx="2934">0</cx:pt>
          <cx:pt idx="2935">100988.39</cx:pt>
          <cx:pt idx="2936">118577.24</cx:pt>
          <cx:pt idx="2937">0</cx:pt>
          <cx:pt idx="2938">0</cx:pt>
          <cx:pt idx="2939">0</cx:pt>
          <cx:pt idx="2940">0</cx:pt>
          <cx:pt idx="2941">0</cx:pt>
          <cx:pt idx="2942">113311.11</cx:pt>
          <cx:pt idx="2943">0</cx:pt>
          <cx:pt idx="2944">0</cx:pt>
          <cx:pt idx="2945">124365.42</cx:pt>
          <cx:pt idx="2946">147249.29</cx:pt>
          <cx:pt idx="2947">103688.19</cx:pt>
          <cx:pt idx="2948">138740.24</cx:pt>
          <cx:pt idx="2949">111900.14</cx:pt>
          <cx:pt idx="2950">152760.24</cx:pt>
          <cx:pt idx="2951">143966.3</cx:pt>
          <cx:pt idx="2952">141556.96</cx:pt>
          <cx:pt idx="2953">0</cx:pt>
          <cx:pt idx="2954">0</cx:pt>
          <cx:pt idx="2955">0</cx:pt>
          <cx:pt idx="2956">0</cx:pt>
          <cx:pt idx="2957">0</cx:pt>
          <cx:pt idx="2958">0</cx:pt>
          <cx:pt idx="2959">162560.32</cx:pt>
          <cx:pt idx="2960">123229.46</cx:pt>
          <cx:pt idx="2961">76665.71</cx:pt>
          <cx:pt idx="2962">140278.99</cx:pt>
          <cx:pt idx="2963">0</cx:pt>
          <cx:pt idx="2964">115764.32</cx:pt>
          <cx:pt idx="2965">131142.53</cx:pt>
          <cx:pt idx="2966">68375.27</cx:pt>
          <cx:pt idx="2967">117833.3</cx:pt>
          <cx:pt idx="2968">0</cx:pt>
          <cx:pt idx="2969">0</cx:pt>
          <cx:pt idx="2970">0</cx:pt>
          <cx:pt idx="2971">111093.01</cx:pt>
          <cx:pt idx="2972">132657.55</cx:pt>
          <cx:pt idx="2973">128882.49</cx:pt>
          <cx:pt idx="2974">69129.59</cx:pt>
          <cx:pt idx="2975">0</cx:pt>
          <cx:pt idx="2976">121404.64</cx:pt>
          <cx:pt idx="2977">131355.3</cx:pt>
          <cx:pt idx="2978">102097.33</cx:pt>
          <cx:pt idx="2979">154863.15</cx:pt>
          <cx:pt idx="2980">99945.93</cx:pt>
          <cx:pt idx="2981">121704.32</cx:pt>
          <cx:pt idx="2982">0</cx:pt>
          <cx:pt idx="2983">138782.76</cx:pt>
          <cx:pt idx="2984">0</cx:pt>
          <cx:pt idx="2985">136291.71</cx:pt>
          <cx:pt idx="2986">107856.57</cx:pt>
          <cx:pt idx="2987">108348.66</cx:pt>
          <cx:pt idx="2988">93871.95</cx:pt>
          <cx:pt idx="2989">0</cx:pt>
          <cx:pt idx="2990">125860.2</cx:pt>
          <cx:pt idx="2991">172713.44</cx:pt>
          <cx:pt idx="2992">0</cx:pt>
          <cx:pt idx="2993">0</cx:pt>
          <cx:pt idx="2994">130786.92</cx:pt>
          <cx:pt idx="2995">112367.34</cx:pt>
          <cx:pt idx="2996">91091.06</cx:pt>
          <cx:pt idx="2997">106198.5</cx:pt>
          <cx:pt idx="2998">142669.93</cx:pt>
          <cx:pt idx="2999">112833.35</cx:pt>
          <cx:pt idx="3000">0</cx:pt>
          <cx:pt idx="3001">0</cx:pt>
          <cx:pt idx="3002">104336.43</cx:pt>
          <cx:pt idx="3003">104305.74</cx:pt>
          <cx:pt idx="3004">140187.1</cx:pt>
          <cx:pt idx="3005">0</cx:pt>
          <cx:pt idx="3006">114959.12</cx:pt>
          <cx:pt idx="3007">164704.38</cx:pt>
          <cx:pt idx="3008">119096.55</cx:pt>
          <cx:pt idx="3009">0</cx:pt>
          <cx:pt idx="3010">0</cx:pt>
          <cx:pt idx="3011">0</cx:pt>
          <cx:pt idx="3012">115465.28</cx:pt>
          <cx:pt idx="3013">0</cx:pt>
          <cx:pt idx="3014">184926.61</cx:pt>
          <cx:pt idx="3015">85957.88</cx:pt>
          <cx:pt idx="3016">114084.6</cx:pt>
          <cx:pt idx="3017">166930.76</cx:pt>
          <cx:pt idx="3018">0</cx:pt>
          <cx:pt idx="3019">0</cx:pt>
          <cx:pt idx="3020">107193.82</cx:pt>
          <cx:pt idx="3021">116275.12</cx:pt>
          <cx:pt idx="3022">0</cx:pt>
          <cx:pt idx="3023">91068.56</cx:pt>
          <cx:pt idx="3024">123049.21</cx:pt>
          <cx:pt idx="3025">0</cx:pt>
          <cx:pt idx="3026">0</cx:pt>
          <cx:pt idx="3027">137781.65</cx:pt>
          <cx:pt idx="3028">108128.96</cx:pt>
          <cx:pt idx="3029">105317.73</cx:pt>
          <cx:pt idx="3030">80569.73</cx:pt>
          <cx:pt idx="3031">174852.89</cx:pt>
          <cx:pt idx="3032">89158.94</cx:pt>
          <cx:pt idx="3033">0</cx:pt>
          <cx:pt idx="3034">89800.14</cx:pt>
          <cx:pt idx="3035">101207.75</cx:pt>
          <cx:pt idx="3036">106086.42</cx:pt>
          <cx:pt idx="3037">0</cx:pt>
          <cx:pt idx="3038">0</cx:pt>
          <cx:pt idx="3039">101440.36</cx:pt>
          <cx:pt idx="3040">0</cx:pt>
          <cx:pt idx="3041">106603.74</cx:pt>
          <cx:pt idx="3042">130420.2</cx:pt>
          <cx:pt idx="3043">0</cx:pt>
          <cx:pt idx="3044">45022.23</cx:pt>
          <cx:pt idx="3045">74298.43</cx:pt>
          <cx:pt idx="3046">133003.03</cx:pt>
          <cx:pt idx="3047">0</cx:pt>
          <cx:pt idx="3048">136689.66</cx:pt>
          <cx:pt idx="3049">0</cx:pt>
          <cx:pt idx="3050">0</cx:pt>
          <cx:pt idx="3051">102520.37</cx:pt>
          <cx:pt idx="3052">0</cx:pt>
          <cx:pt idx="3053">0</cx:pt>
          <cx:pt idx="3054">88382.01</cx:pt>
          <cx:pt idx="3055">115049.15</cx:pt>
          <cx:pt idx="3056">104796.54</cx:pt>
          <cx:pt idx="3057">123082.08</cx:pt>
          <cx:pt idx="3058">0</cx:pt>
          <cx:pt idx="3059">0</cx:pt>
          <cx:pt idx="3060">0</cx:pt>
          <cx:pt idx="3061">88311.48</cx:pt>
          <cx:pt idx="3062">0</cx:pt>
          <cx:pt idx="3063">71872.19</cx:pt>
          <cx:pt idx="3064">110046.93</cx:pt>
          <cx:pt idx="3065">104430.08</cx:pt>
          <cx:pt idx="3066">0</cx:pt>
          <cx:pt idx="3067">138653.51</cx:pt>
          <cx:pt idx="3068">102575.04</cx:pt>
          <cx:pt idx="3069">137780.74</cx:pt>
          <cx:pt idx="3070">0</cx:pt>
          <cx:pt idx="3071">0</cx:pt>
          <cx:pt idx="3072">105209.54</cx:pt>
          <cx:pt idx="3073">109570.21</cx:pt>
          <cx:pt idx="3074">118715.86</cx:pt>
          <cx:pt idx="3075">0</cx:pt>
          <cx:pt idx="3076">153393.18</cx:pt>
          <cx:pt idx="3077">132603.36</cx:pt>
          <cx:pt idx="3078">0</cx:pt>
          <cx:pt idx="3079">129398.01</cx:pt>
          <cx:pt idx="3080">0</cx:pt>
          <cx:pt idx="3081">151352.74</cx:pt>
          <cx:pt idx="3082">136836.49</cx:pt>
          <cx:pt idx="3083">91592.06</cx:pt>
          <cx:pt idx="3084">0</cx:pt>
          <cx:pt idx="3085">0</cx:pt>
          <cx:pt idx="3086">0</cx:pt>
          <cx:pt idx="3087">165536.28</cx:pt>
          <cx:pt idx="3088">62482.95</cx:pt>
          <cx:pt idx="3089">68155.59</cx:pt>
          <cx:pt idx="3090">55853.33</cx:pt>
          <cx:pt idx="3091">0</cx:pt>
          <cx:pt idx="3092">79589.43</cx:pt>
          <cx:pt idx="3093">100880.76</cx:pt>
          <cx:pt idx="3094">174330.35</cx:pt>
          <cx:pt idx="3095">143390.51</cx:pt>
          <cx:pt idx="3096">91415.76</cx:pt>
          <cx:pt idx="3097">134366.42</cx:pt>
          <cx:pt idx="3098">0</cx:pt>
          <cx:pt idx="3099">88786.81</cx:pt>
          <cx:pt idx="3100">96814.46</cx:pt>
          <cx:pt idx="3101">160680.41</cx:pt>
          <cx:pt idx="3102">0</cx:pt>
          <cx:pt idx="3103">0</cx:pt>
          <cx:pt idx="3104">145537.21</cx:pt>
          <cx:pt idx="3105">0</cx:pt>
          <cx:pt idx="3106">0</cx:pt>
          <cx:pt idx="3107">119370.11</cx:pt>
          <cx:pt idx="3108">0</cx:pt>
          <cx:pt idx="3109">134381.52</cx:pt>
          <cx:pt idx="3110">114888.74</cx:pt>
          <cx:pt idx="3111">149332.48</cx:pt>
          <cx:pt idx="3112">105061.74</cx:pt>
          <cx:pt idx="3113">0</cx:pt>
          <cx:pt idx="3114">0</cx:pt>
          <cx:pt idx="3115">0</cx:pt>
          <cx:pt idx="3116">155062.8</cx:pt>
          <cx:pt idx="3117">88798.34</cx:pt>
          <cx:pt idx="3118">0</cx:pt>
          <cx:pt idx="3119">143139.87</cx:pt>
          <cx:pt idx="3120">0</cx:pt>
          <cx:pt idx="3121">107027.52</cx:pt>
          <cx:pt idx="3122">140720.93</cx:pt>
          <cx:pt idx="3123">80964.57</cx:pt>
          <cx:pt idx="3124">178585.46</cx:pt>
          <cx:pt idx="3125">135889.13</cx:pt>
          <cx:pt idx="3126">134919.85</cx:pt>
          <cx:pt idx="3127">115130.34</cx:pt>
          <cx:pt idx="3128">138190.13</cx:pt>
          <cx:pt idx="3129">131519.49</cx:pt>
          <cx:pt idx="3130">0</cx:pt>
          <cx:pt idx="3131">126935.98</cx:pt>
          <cx:pt idx="3132">133707.09</cx:pt>
          <cx:pt idx="3133">97893.2</cx:pt>
          <cx:pt idx="3134">127900.03</cx:pt>
          <cx:pt idx="3135">143835.47</cx:pt>
          <cx:pt idx="3136">0</cx:pt>
          <cx:pt idx="3137">0</cx:pt>
          <cx:pt idx="3138">0</cx:pt>
          <cx:pt idx="3139">129596.77</cx:pt>
          <cx:pt idx="3140">0</cx:pt>
          <cx:pt idx="3141">110407.44</cx:pt>
          <cx:pt idx="3142">0</cx:pt>
          <cx:pt idx="3143">142015.76</cx:pt>
          <cx:pt idx="3144">81370.07</cx:pt>
          <cx:pt idx="3145">69329.47</cx:pt>
          <cx:pt idx="3146">116755.5</cx:pt>
          <cx:pt idx="3147">83870.33</cx:pt>
          <cx:pt idx="3148">130694.89</cx:pt>
          <cx:pt idx="3149">117451.47</cx:pt>
          <cx:pt idx="3150">206868.78</cx:pt>
          <cx:pt idx="3151">111695.62</cx:pt>
          <cx:pt idx="3152">137285.26</cx:pt>
          <cx:pt idx="3153">149218.39</cx:pt>
          <cx:pt idx="3154">0</cx:pt>
          <cx:pt idx="3155">0</cx:pt>
          <cx:pt idx="3156">130701.29</cx:pt>
          <cx:pt idx="3157">0</cx:pt>
          <cx:pt idx="3158">167949.48</cx:pt>
          <cx:pt idx="3159">131254.81</cx:pt>
          <cx:pt idx="3160">0</cx:pt>
          <cx:pt idx="3161">0</cx:pt>
          <cx:pt idx="3162">86656.13</cx:pt>
          <cx:pt idx="3163">114737.26</cx:pt>
          <cx:pt idx="3164">0</cx:pt>
          <cx:pt idx="3165">0</cx:pt>
          <cx:pt idx="3166">119817.33</cx:pt>
          <cx:pt idx="3167">130806.99</cx:pt>
          <cx:pt idx="3168">0</cx:pt>
          <cx:pt idx="3169">0</cx:pt>
          <cx:pt idx="3170">80931.75</cx:pt>
          <cx:pt idx="3171">0</cx:pt>
          <cx:pt idx="3172">132178.67</cx:pt>
          <cx:pt idx="3173">0</cx:pt>
          <cx:pt idx="3174">0</cx:pt>
          <cx:pt idx="3175">164769.02</cx:pt>
          <cx:pt idx="3176">107233.85</cx:pt>
          <cx:pt idx="3177">176227.07</cx:pt>
          <cx:pt idx="3178">109949.39</cx:pt>
          <cx:pt idx="3179">0</cx:pt>
          <cx:pt idx="3180">117738.81</cx:pt>
          <cx:pt idx="3181">133292.45</cx:pt>
          <cx:pt idx="3182">160474.59</cx:pt>
          <cx:pt idx="3183">0</cx:pt>
          <cx:pt idx="3184">154393.43</cx:pt>
          <cx:pt idx="3185">110827.49</cx:pt>
          <cx:pt idx="3186">145750.45</cx:pt>
          <cx:pt idx="3187">109044.3</cx:pt>
          <cx:pt idx="3188">75170.54</cx:pt>
          <cx:pt idx="3189">0</cx:pt>
          <cx:pt idx="3190">105795.9</cx:pt>
          <cx:pt idx="3191">0</cx:pt>
          <cx:pt idx="3192">0</cx:pt>
          <cx:pt idx="3193">0</cx:pt>
          <cx:pt idx="3194">118097.87</cx:pt>
          <cx:pt idx="3195">172693.54</cx:pt>
          <cx:pt idx="3196">129440.3</cx:pt>
          <cx:pt idx="3197">0</cx:pt>
          <cx:pt idx="3198">96471.2</cx:pt>
          <cx:pt idx="3199">0</cx:pt>
          <cx:pt idx="3200">140197.18</cx:pt>
          <cx:pt idx="3201">0</cx:pt>
          <cx:pt idx="3202">135946.26</cx:pt>
          <cx:pt idx="3203">0</cx:pt>
          <cx:pt idx="3204">81290.02</cx:pt>
          <cx:pt idx="3205">0</cx:pt>
          <cx:pt idx="3206">113715.36</cx:pt>
          <cx:pt idx="3207">168883.08</cx:pt>
          <cx:pt idx="3208">143421.74</cx:pt>
          <cx:pt idx="3209">153644.39</cx:pt>
          <cx:pt idx="3210">109330.06</cx:pt>
          <cx:pt idx="3211">115095.88</cx:pt>
          <cx:pt idx="3212">0</cx:pt>
          <cx:pt idx="3213">183276.32</cx:pt>
          <cx:pt idx="3214">68193.72</cx:pt>
          <cx:pt idx="3215">0</cx:pt>
          <cx:pt idx="3216">139729.54</cx:pt>
          <cx:pt idx="3217">98365.33</cx:pt>
          <cx:pt idx="3218">0</cx:pt>
          <cx:pt idx="3219">122453.97</cx:pt>
          <cx:pt idx="3220">132174.41</cx:pt>
          <cx:pt idx="3221">0</cx:pt>
          <cx:pt idx="3222">0</cx:pt>
          <cx:pt idx="3223">104349.45</cx:pt>
          <cx:pt idx="3224">138881.04</cx:pt>
          <cx:pt idx="3225">116968.91</cx:pt>
          <cx:pt idx="3226">105346.03</cx:pt>
          <cx:pt idx="3227">136623.19</cx:pt>
          <cx:pt idx="3228">0</cx:pt>
          <cx:pt idx="3229">0</cx:pt>
          <cx:pt idx="3230">0</cx:pt>
          <cx:pt idx="3231">124445.52</cx:pt>
          <cx:pt idx="3232">68999.66</cx:pt>
          <cx:pt idx="3233">85768.42</cx:pt>
          <cx:pt idx="3234">0</cx:pt>
          <cx:pt idx="3235">100628</cx:pt>
          <cx:pt idx="3236">0</cx:pt>
          <cx:pt idx="3237">0</cx:pt>
          <cx:pt idx="3238">0</cx:pt>
          <cx:pt idx="3239">0</cx:pt>
          <cx:pt idx="3240">125647.36</cx:pt>
          <cx:pt idx="3241">100375.39</cx:pt>
          <cx:pt idx="3242">0</cx:pt>
          <cx:pt idx="3243">171922.72</cx:pt>
          <cx:pt idx="3244">146810.99</cx:pt>
          <cx:pt idx="3245">109032.23</cx:pt>
          <cx:pt idx="3246">0</cx:pt>
          <cx:pt idx="3247">0</cx:pt>
          <cx:pt idx="3248">128653.59</cx:pt>
          <cx:pt idx="3249">80387.81</cx:pt>
          <cx:pt idx="3250">0</cx:pt>
          <cx:pt idx="3251">108508.82</cx:pt>
          <cx:pt idx="3252">155978.17</cx:pt>
          <cx:pt idx="3253">0</cx:pt>
          <cx:pt idx="3254">121175.56</cx:pt>
          <cx:pt idx="3255">89349.47</cx:pt>
          <cx:pt idx="3256">86131.71</cx:pt>
          <cx:pt idx="3257">102346.86</cx:pt>
          <cx:pt idx="3258">121263.62</cx:pt>
          <cx:pt idx="3259">0</cx:pt>
          <cx:pt idx="3260">0</cx:pt>
          <cx:pt idx="3261">0</cx:pt>
          <cx:pt idx="3262">149726.08</cx:pt>
          <cx:pt idx="3263">0</cx:pt>
          <cx:pt idx="3264">161274.05</cx:pt>
          <cx:pt idx="3265">0</cx:pt>
          <cx:pt idx="3266">103138.17</cx:pt>
          <cx:pt idx="3267">109628.44</cx:pt>
          <cx:pt idx="3268">0</cx:pt>
          <cx:pt idx="3269">97286.16</cx:pt>
          <cx:pt idx="3270">118004.26</cx:pt>
          <cx:pt idx="3271">85534.83</cx:pt>
          <cx:pt idx="3272">0</cx:pt>
          <cx:pt idx="3273">95140.44</cx:pt>
          <cx:pt idx="3274">0</cx:pt>
          <cx:pt idx="3275">0</cx:pt>
          <cx:pt idx="3276">75900.84</cx:pt>
          <cx:pt idx="3277">126619.27</cx:pt>
          <cx:pt idx="3278">111833.47</cx:pt>
          <cx:pt idx="3279">0</cx:pt>
          <cx:pt idx="3280">238387.56</cx:pt>
          <cx:pt idx="3281">108698.96</cx:pt>
          <cx:pt idx="3282">112687.69</cx:pt>
          <cx:pt idx="3283">81556.89</cx:pt>
          <cx:pt idx="3284">136596.85</cx:pt>
          <cx:pt idx="3285">98807.45</cx:pt>
          <cx:pt idx="3286">0</cx:pt>
          <cx:pt idx="3287">0</cx:pt>
          <cx:pt idx="3288">107499.7</cx:pt>
          <cx:pt idx="3289">0</cx:pt>
          <cx:pt idx="3290">0</cx:pt>
          <cx:pt idx="3291">0</cx:pt>
          <cx:pt idx="3292">176024.05</cx:pt>
          <cx:pt idx="3293">0</cx:pt>
          <cx:pt idx="3294">127631.62</cx:pt>
          <cx:pt idx="3295">0</cx:pt>
          <cx:pt idx="3296">109819.16</cx:pt>
          <cx:pt idx="3297">138734.94</cx:pt>
          <cx:pt idx="3298">111363.1</cx:pt>
          <cx:pt idx="3299">0</cx:pt>
          <cx:pt idx="3300">143988</cx:pt>
          <cx:pt idx="3301">118838.75</cx:pt>
          <cx:pt idx="3302">161637.75</cx:pt>
          <cx:pt idx="3303">133793.89</cx:pt>
          <cx:pt idx="3304">71553.83</cx:pt>
          <cx:pt idx="3305">0</cx:pt>
          <cx:pt idx="3306">0</cx:pt>
          <cx:pt idx="3307">0</cx:pt>
          <cx:pt idx="3308">64667.95</cx:pt>
          <cx:pt idx="3309">121164.11</cx:pt>
          <cx:pt idx="3310">0</cx:pt>
          <cx:pt idx="3311">98903.06</cx:pt>
          <cx:pt idx="3312">104158.84</cx:pt>
          <cx:pt idx="3313">0</cx:pt>
          <cx:pt idx="3314">139529.93</cx:pt>
          <cx:pt idx="3315">0</cx:pt>
          <cx:pt idx="3316">64646.7</cx:pt>
          <cx:pt idx="3317">0</cx:pt>
          <cx:pt idx="3318">0</cx:pt>
          <cx:pt idx="3319">118894.22</cx:pt>
          <cx:pt idx="3320">0</cx:pt>
          <cx:pt idx="3321">0</cx:pt>
          <cx:pt idx="3322">68213.99</cx:pt>
          <cx:pt idx="3323">0</cx:pt>
          <cx:pt idx="3324">139196</cx:pt>
          <cx:pt idx="3325">0</cx:pt>
          <cx:pt idx="3326">126345.55</cx:pt>
          <cx:pt idx="3327">0</cx:pt>
          <cx:pt idx="3328">0</cx:pt>
          <cx:pt idx="3329">0</cx:pt>
          <cx:pt idx="3330">0</cx:pt>
          <cx:pt idx="3331">129278.43</cx:pt>
          <cx:pt idx="3332">119558.35</cx:pt>
          <cx:pt idx="3333">92467.58</cx:pt>
          <cx:pt idx="3334">0</cx:pt>
          <cx:pt idx="3335">0</cx:pt>
          <cx:pt idx="3336">0</cx:pt>
          <cx:pt idx="3337">99340.83</cx:pt>
          <cx:pt idx="3338">0</cx:pt>
          <cx:pt idx="3339">126833.79</cx:pt>
          <cx:pt idx="3340">109676.52</cx:pt>
          <cx:pt idx="3341">0</cx:pt>
          <cx:pt idx="3342">134729.99</cx:pt>
          <cx:pt idx="3343">98431.37</cx:pt>
          <cx:pt idx="3344">130368.31</cx:pt>
          <cx:pt idx="3345">123974.96</cx:pt>
          <cx:pt idx="3346">138082.16</cx:pt>
          <cx:pt idx="3347">129855.32</cx:pt>
          <cx:pt idx="3348">132308.22</cx:pt>
          <cx:pt idx="3349">155447.65</cx:pt>
          <cx:pt idx="3350">124268.64</cx:pt>
          <cx:pt idx="3351">176311.36</cx:pt>
          <cx:pt idx="3352">99886.42</cx:pt>
          <cx:pt idx="3353">0</cx:pt>
          <cx:pt idx="3354">0</cx:pt>
          <cx:pt idx="3355">85089.3</cx:pt>
          <cx:pt idx="3356">134318.21</cx:pt>
          <cx:pt idx="3357">75395.53</cx:pt>
          <cx:pt idx="3358">116765.7</cx:pt>
          <cx:pt idx="3359">0</cx:pt>
          <cx:pt idx="3360">111501.66</cx:pt>
          <cx:pt idx="3361">76595.08</cx:pt>
          <cx:pt idx="3362">160541.36</cx:pt>
          <cx:pt idx="3363">129728.6</cx:pt>
          <cx:pt idx="3364">0</cx:pt>
          <cx:pt idx="3365">130929.02</cx:pt>
          <cx:pt idx="3366">116800.25</cx:pt>
          <cx:pt idx="3367">101016.53</cx:pt>
          <cx:pt idx="3368">0</cx:pt>
          <cx:pt idx="3369">190566.65</cx:pt>
          <cx:pt idx="3370">0</cx:pt>
          <cx:pt idx="3371">97067.69</cx:pt>
          <cx:pt idx="3372">92208.54</cx:pt>
          <cx:pt idx="3373">186347.97</cx:pt>
          <cx:pt idx="3374">103176.62</cx:pt>
          <cx:pt idx="3375">0</cx:pt>
          <cx:pt idx="3376">77270.08</cx:pt>
          <cx:pt idx="3377">111911.63</cx:pt>
          <cx:pt idx="3378">94216.05</cx:pt>
          <cx:pt idx="3379">0</cx:pt>
          <cx:pt idx="3380">0</cx:pt>
          <cx:pt idx="3381">106770.82</cx:pt>
          <cx:pt idx="3382">138089.97</cx:pt>
          <cx:pt idx="3383">133191.19</cx:pt>
          <cx:pt idx="3384">0</cx:pt>
          <cx:pt idx="3385">74135.85</cx:pt>
          <cx:pt idx="3386">99208.46</cx:pt>
          <cx:pt idx="3387">92242.34</cx:pt>
          <cx:pt idx="3388">108380.72</cx:pt>
          <cx:pt idx="3389">91893.32</cx:pt>
          <cx:pt idx="3390">85757.93</cx:pt>
          <cx:pt idx="3391">0</cx:pt>
          <cx:pt idx="3392">96759.42</cx:pt>
          <cx:pt idx="3393">0</cx:pt>
          <cx:pt idx="3394">0</cx:pt>
          <cx:pt idx="3395">0</cx:pt>
          <cx:pt idx="3396">0</cx:pt>
          <cx:pt idx="3397">132150.26</cx:pt>
          <cx:pt idx="3398">0</cx:pt>
          <cx:pt idx="3399">175443.75</cx:pt>
          <cx:pt idx="3400">78990.15</cx:pt>
          <cx:pt idx="3401">113743.37</cx:pt>
          <cx:pt idx="3402">157624.84</cx:pt>
          <cx:pt idx="3403">125163.62</cx:pt>
          <cx:pt idx="3404">0</cx:pt>
          <cx:pt idx="3405">0</cx:pt>
          <cx:pt idx="3406">80922.75</cx:pt>
          <cx:pt idx="3407">193354.86</cx:pt>
          <cx:pt idx="3408">107648.94</cx:pt>
          <cx:pt idx="3409">131769.04</cx:pt>
          <cx:pt idx="3410">138992.48</cx:pt>
          <cx:pt idx="3411">113899.92</cx:pt>
          <cx:pt idx="3412">114450.32</cx:pt>
          <cx:pt idx="3413">0</cx:pt>
          <cx:pt idx="3414">0</cx:pt>
          <cx:pt idx="3415">63609.92</cx:pt>
          <cx:pt idx="3416">0</cx:pt>
          <cx:pt idx="3417">75497.51</cx:pt>
          <cx:pt idx="3418">0</cx:pt>
          <cx:pt idx="3419">0</cx:pt>
          <cx:pt idx="3420">0</cx:pt>
          <cx:pt idx="3421">117704.73</cx:pt>
          <cx:pt idx="3422">130463.55</cx:pt>
          <cx:pt idx="3423">46161.18</cx:pt>
          <cx:pt idx="3424">0</cx:pt>
          <cx:pt idx="3425">110182.54</cx:pt>
          <cx:pt idx="3426">0</cx:pt>
          <cx:pt idx="3427">117221.15</cx:pt>
          <cx:pt idx="3428">0</cx:pt>
          <cx:pt idx="3429">79120.27</cx:pt>
          <cx:pt idx="3430">177069.24</cx:pt>
          <cx:pt idx="3431">61636.97</cx:pt>
          <cx:pt idx="3432">0</cx:pt>
          <cx:pt idx="3433">104414.03</cx:pt>
          <cx:pt idx="3434">159732.02</cx:pt>
          <cx:pt idx="3435">89437.03</cx:pt>
          <cx:pt idx="3436">0</cx:pt>
          <cx:pt idx="3437">0</cx:pt>
          <cx:pt idx="3438">0</cx:pt>
          <cx:pt idx="3439">142400.77</cx:pt>
          <cx:pt idx="3440">88011.4</cx:pt>
          <cx:pt idx="3441">0</cx:pt>
          <cx:pt idx="3442">154870.28</cx:pt>
          <cx:pt idx="3443">0</cx:pt>
          <cx:pt idx="3444">0</cx:pt>
          <cx:pt idx="3445">118402.25</cx:pt>
          <cx:pt idx="3446">87374.88</cx:pt>
          <cx:pt idx="3447">105397.8</cx:pt>
          <cx:pt idx="3448">125341.69</cx:pt>
          <cx:pt idx="3449">129164.88</cx:pt>
          <cx:pt idx="3450">141004.46</cx:pt>
          <cx:pt idx="3451">0</cx:pt>
          <cx:pt idx="3452">89079.41</cx:pt>
          <cx:pt idx="3453">103604.31</cx:pt>
          <cx:pt idx="3454">182705.05</cx:pt>
          <cx:pt idx="3455">0</cx:pt>
          <cx:pt idx="3456">94598.48</cx:pt>
          <cx:pt idx="3457">188241.05</cx:pt>
          <cx:pt idx="3458">0</cx:pt>
          <cx:pt idx="3459">0</cx:pt>
          <cx:pt idx="3460">117469.91</cx:pt>
          <cx:pt idx="3461">80790.74</cx:pt>
          <cx:pt idx="3462">107735.93</cx:pt>
          <cx:pt idx="3463">133379.41</cx:pt>
          <cx:pt idx="3464">168066.87</cx:pt>
          <cx:pt idx="3465">69014.49</cx:pt>
          <cx:pt idx="3466">0</cx:pt>
          <cx:pt idx="3467">98548.62</cx:pt>
          <cx:pt idx="3468">0</cx:pt>
          <cx:pt idx="3469">76554.06</cx:pt>
          <cx:pt idx="3470">0</cx:pt>
          <cx:pt idx="3471">107375.82</cx:pt>
          <cx:pt idx="3472">122417.17</cx:pt>
          <cx:pt idx="3473">0</cx:pt>
          <cx:pt idx="3474">97188.62</cx:pt>
          <cx:pt idx="3475">61297.05</cx:pt>
          <cx:pt idx="3476">112666.67</cx:pt>
          <cx:pt idx="3477">0</cx:pt>
          <cx:pt idx="3478">157842.07</cx:pt>
          <cx:pt idx="3479">91443.75</cx:pt>
          <cx:pt idx="3480">110148.49</cx:pt>
          <cx:pt idx="3481">53299.96</cx:pt>
          <cx:pt idx="3482">0</cx:pt>
          <cx:pt idx="3483">0</cx:pt>
          <cx:pt idx="3484">70233.74</cx:pt>
          <cx:pt idx="3485">0</cx:pt>
          <cx:pt idx="3486">75212.28</cx:pt>
          <cx:pt idx="3487">41299.03</cx:pt>
          <cx:pt idx="3488">83286.56</cx:pt>
          <cx:pt idx="3489">0</cx:pt>
          <cx:pt idx="3490">0</cx:pt>
          <cx:pt idx="3491">85668.59</cx:pt>
          <cx:pt idx="3492">57327.04</cx:pt>
          <cx:pt idx="3493">0</cx:pt>
          <cx:pt idx="3494">69609.85</cx:pt>
          <cx:pt idx="3495">129269.27</cx:pt>
          <cx:pt idx="3496">0</cx:pt>
          <cx:pt idx="3497">165350.61</cx:pt>
          <cx:pt idx="3498">152105.57</cx:pt>
          <cx:pt idx="3499">0</cx:pt>
          <cx:pt idx="3500">106290.64</cx:pt>
          <cx:pt idx="3501">100548.67</cx:pt>
          <cx:pt idx="3502">106344.95</cx:pt>
          <cx:pt idx="3503">137482.19</cx:pt>
          <cx:pt idx="3504">116465.53</cx:pt>
          <cx:pt idx="3505">0</cx:pt>
          <cx:pt idx="3506">0</cx:pt>
          <cx:pt idx="3507">127637.92</cx:pt>
          <cx:pt idx="3508">0</cx:pt>
          <cx:pt idx="3509">0</cx:pt>
          <cx:pt idx="3510">81951.74</cx:pt>
          <cx:pt idx="3511">147531.82</cx:pt>
          <cx:pt idx="3512">0</cx:pt>
          <cx:pt idx="3513">135120.72</cx:pt>
          <cx:pt idx="3514">0</cx:pt>
          <cx:pt idx="3515">0</cx:pt>
          <cx:pt idx="3516">0</cx:pt>
          <cx:pt idx="3517">0</cx:pt>
          <cx:pt idx="3518">0</cx:pt>
          <cx:pt idx="3519">28082.95</cx:pt>
          <cx:pt idx="3520">0</cx:pt>
          <cx:pt idx="3521">111087.5</cx:pt>
          <cx:pt idx="3522">0</cx:pt>
          <cx:pt idx="3523">127120.07</cx:pt>
          <cx:pt idx="3524">115651.6</cx:pt>
          <cx:pt idx="3525">77743.01</cx:pt>
          <cx:pt idx="3526">0</cx:pt>
          <cx:pt idx="3527">71996.09</cx:pt>
          <cx:pt idx="3528">61581.97</cx:pt>
          <cx:pt idx="3529">0</cx:pt>
          <cx:pt idx="3530">0</cx:pt>
          <cx:pt idx="3531">87873.39</cx:pt>
          <cx:pt idx="3532">105617.73</cx:pt>
          <cx:pt idx="3533">0</cx:pt>
          <cx:pt idx="3534">148770.61</cx:pt>
          <cx:pt idx="3535">94901.09</cx:pt>
          <cx:pt idx="3536">174851.9</cx:pt>
          <cx:pt idx="3537">0</cx:pt>
          <cx:pt idx="3538">120847.11</cx:pt>
          <cx:pt idx="3539">0</cx:pt>
          <cx:pt idx="3540">0</cx:pt>
          <cx:pt idx="3541">103267.8</cx:pt>
          <cx:pt idx="3542">109699.08</cx:pt>
          <cx:pt idx="3543">135133.39</cx:pt>
          <cx:pt idx="3544">0</cx:pt>
          <cx:pt idx="3545">137649.47</cx:pt>
          <cx:pt idx="3546">113567.94</cx:pt>
          <cx:pt idx="3547">0</cx:pt>
          <cx:pt idx="3548">141547.26</cx:pt>
          <cx:pt idx="3549">62055.17</cx:pt>
          <cx:pt idx="3550">131156.76</cx:pt>
          <cx:pt idx="3551">134837.58</cx:pt>
          <cx:pt idx="3552">0</cx:pt>
          <cx:pt idx="3553">104784.23</cx:pt>
          <cx:pt idx="3554">0</cx:pt>
          <cx:pt idx="3555">156948.41</cx:pt>
          <cx:pt idx="3556">147751.75</cx:pt>
          <cx:pt idx="3557">124619.33</cx:pt>
          <cx:pt idx="3558">124182.21</cx:pt>
          <cx:pt idx="3559">142028.36</cx:pt>
          <cx:pt idx="3560">0</cx:pt>
          <cx:pt idx="3561">125837.86</cx:pt>
          <cx:pt idx="3562">117160.32</cx:pt>
          <cx:pt idx="3563">0</cx:pt>
          <cx:pt idx="3564">97565.74</cx:pt>
          <cx:pt idx="3565">0</cx:pt>
          <cx:pt idx="3566">104833.79</cx:pt>
          <cx:pt idx="3567">101675.22</cx:pt>
          <cx:pt idx="3568">0</cx:pt>
          <cx:pt idx="3569">0</cx:pt>
          <cx:pt idx="3570">174701.05</cx:pt>
          <cx:pt idx="3571">71142.77</cx:pt>
          <cx:pt idx="3572">108805.42</cx:pt>
          <cx:pt idx="3573">0</cx:pt>
          <cx:pt idx="3574">0</cx:pt>
          <cx:pt idx="3575">116037.76</cx:pt>
          <cx:pt idx="3576">0</cx:pt>
          <cx:pt idx="3577">80673.96</cx:pt>
          <cx:pt idx="3578">124640.51</cx:pt>
          <cx:pt idx="3579">182275.23</cx:pt>
          <cx:pt idx="3580">98635.77</cx:pt>
          <cx:pt idx="3581">0</cx:pt>
          <cx:pt idx="3582">0</cx:pt>
          <cx:pt idx="3583">79757.21</cx:pt>
          <cx:pt idx="3584">53053.76</cx:pt>
          <cx:pt idx="3585">120911.75</cx:pt>
          <cx:pt idx="3586">115285.85</cx:pt>
          <cx:pt idx="3587">0</cx:pt>
          <cx:pt idx="3588">221532.8</cx:pt>
          <cx:pt idx="3589">105056.13</cx:pt>
          <cx:pt idx="3590">88363.03</cx:pt>
          <cx:pt idx="3591">123757.52</cx:pt>
          <cx:pt idx="3592">123959.97</cx:pt>
          <cx:pt idx="3593">114822.64</cx:pt>
          <cx:pt idx="3594">145219.3</cx:pt>
          <cx:pt idx="3595">106807.64</cx:pt>
          <cx:pt idx="3596">148159.71</cx:pt>
          <cx:pt idx="3597">99745.95</cx:pt>
          <cx:pt idx="3598">156282.79</cx:pt>
          <cx:pt idx="3599">0</cx:pt>
          <cx:pt idx="3600">0</cx:pt>
          <cx:pt idx="3601">0</cx:pt>
          <cx:pt idx="3602">0</cx:pt>
          <cx:pt idx="3603">121376.15</cx:pt>
          <cx:pt idx="3604">111582.11</cx:pt>
          <cx:pt idx="3605">129417.82</cx:pt>
          <cx:pt idx="3606">0</cx:pt>
          <cx:pt idx="3607">0</cx:pt>
          <cx:pt idx="3608">0</cx:pt>
          <cx:pt idx="3609">94607.08</cx:pt>
          <cx:pt idx="3610">131368.3</cx:pt>
          <cx:pt idx="3611">166883.07</cx:pt>
          <cx:pt idx="3612">0</cx:pt>
          <cx:pt idx="3613">172812.72</cx:pt>
          <cx:pt idx="3614">126606.63</cx:pt>
          <cx:pt idx="3615">134950.19</cx:pt>
          <cx:pt idx="3616">96956.1</cx:pt>
          <cx:pt idx="3617">107601.79</cx:pt>
          <cx:pt idx="3618">92060.06</cx:pt>
          <cx:pt idx="3619">0</cx:pt>
          <cx:pt idx="3620">0</cx:pt>
          <cx:pt idx="3621">137688.71</cx:pt>
          <cx:pt idx="3622">85845.43</cx:pt>
          <cx:pt idx="3623">125552.96</cx:pt>
          <cx:pt idx="3624">167298.42</cx:pt>
          <cx:pt idx="3625">55732.92</cx:pt>
          <cx:pt idx="3626">110689.07</cx:pt>
          <cx:pt idx="3627">98544.11</cx:pt>
          <cx:pt idx="3628">178317.6</cx:pt>
          <cx:pt idx="3629">115713.84</cx:pt>
          <cx:pt idx="3630">143267.14</cx:pt>
          <cx:pt idx="3631">89750.21</cx:pt>
          <cx:pt idx="3632">116576.45</cx:pt>
          <cx:pt idx="3633">143001.5</cx:pt>
          <cx:pt idx="3634">157761.56</cx:pt>
          <cx:pt idx="3635">0</cx:pt>
          <cx:pt idx="3636">103430.11</cx:pt>
          <cx:pt idx="3637">0</cx:pt>
          <cx:pt idx="3638">0</cx:pt>
          <cx:pt idx="3639">115115.38</cx:pt>
          <cx:pt idx="3640">122501.28</cx:pt>
          <cx:pt idx="3641">0</cx:pt>
          <cx:pt idx="3642">0</cx:pt>
          <cx:pt idx="3643">146758.24</cx:pt>
          <cx:pt idx="3644">0</cx:pt>
          <cx:pt idx="3645">0</cx:pt>
          <cx:pt idx="3646">110738.89</cx:pt>
          <cx:pt idx="3647">94203.8</cx:pt>
          <cx:pt idx="3648">105792.49</cx:pt>
          <cx:pt idx="3649">153198.23</cx:pt>
          <cx:pt idx="3650">0</cx:pt>
          <cx:pt idx="3651">61811.23</cx:pt>
          <cx:pt idx="3652">101116.06</cx:pt>
          <cx:pt idx="3653">74458.25</cx:pt>
          <cx:pt idx="3654">142871.27</cx:pt>
          <cx:pt idx="3655">98585.94</cx:pt>
          <cx:pt idx="3656">0</cx:pt>
          <cx:pt idx="3657">0</cx:pt>
          <cx:pt idx="3658">80764.03</cx:pt>
          <cx:pt idx="3659">144801.97</cx:pt>
          <cx:pt idx="3660">0</cx:pt>
          <cx:pt idx="3661">110053.62</cx:pt>
          <cx:pt idx="3662">118890.81</cx:pt>
          <cx:pt idx="3663">0</cx:pt>
          <cx:pt idx="3664">151218.98</cx:pt>
          <cx:pt idx="3665">150507.21</cx:pt>
          <cx:pt idx="3666">0</cx:pt>
          <cx:pt idx="3667">131023.76</cx:pt>
          <cx:pt idx="3668">122314.5</cx:pt>
          <cx:pt idx="3669">0</cx:pt>
          <cx:pt idx="3670">0</cx:pt>
          <cx:pt idx="3671">111739.4</cx:pt>
          <cx:pt idx="3672">113882.31</cx:pt>
          <cx:pt idx="3673">98148.61</cx:pt>
          <cx:pt idx="3674">0</cx:pt>
          <cx:pt idx="3675">59271.82</cx:pt>
          <cx:pt idx="3676">0</cx:pt>
          <cx:pt idx="3677">0</cx:pt>
          <cx:pt idx="3678">69413.44</cx:pt>
          <cx:pt idx="3679">160599.06</cx:pt>
          <cx:pt idx="3680">0</cx:pt>
          <cx:pt idx="3681">147803.48</cx:pt>
          <cx:pt idx="3682">0</cx:pt>
          <cx:pt idx="3683">170228.59</cx:pt>
          <cx:pt idx="3684">133111.73</cx:pt>
          <cx:pt idx="3685">0</cx:pt>
          <cx:pt idx="3686">176139.5</cx:pt>
          <cx:pt idx="3687">0</cx:pt>
          <cx:pt idx="3688">110245.13</cx:pt>
          <cx:pt idx="3689">0</cx:pt>
          <cx:pt idx="3690">158719.57</cx:pt>
          <cx:pt idx="3691">160979.68</cx:pt>
          <cx:pt idx="3692">123557.65</cx:pt>
          <cx:pt idx="3693">0</cx:pt>
          <cx:pt idx="3694">0</cx:pt>
          <cx:pt idx="3695">112896.86</cx:pt>
          <cx:pt idx="3696">120962.13</cx:pt>
          <cx:pt idx="3697">96048.55</cx:pt>
          <cx:pt idx="3698">0</cx:pt>
          <cx:pt idx="3699">185063.7</cx:pt>
          <cx:pt idx="3700">118064.93</cx:pt>
          <cx:pt idx="3701">0</cx:pt>
          <cx:pt idx="3702">0</cx:pt>
          <cx:pt idx="3703">149131.03</cx:pt>
          <cx:pt idx="3704">0</cx:pt>
          <cx:pt idx="3705">0</cx:pt>
          <cx:pt idx="3706">125512.98</cx:pt>
          <cx:pt idx="3707">83492.07</cx:pt>
          <cx:pt idx="3708">0</cx:pt>
          <cx:pt idx="3709">0</cx:pt>
          <cx:pt idx="3710">125739.26</cx:pt>
          <cx:pt idx="3711">98592.88</cx:pt>
          <cx:pt idx="3712">141789.15</cx:pt>
          <cx:pt idx="3713">112949.71</cx:pt>
          <cx:pt idx="3714">105057.33</cx:pt>
          <cx:pt idx="3715">89087.89</cx:pt>
          <cx:pt idx="3716">147435.96</cx:pt>
          <cx:pt idx="3717">154439.86</cx:pt>
          <cx:pt idx="3718">73054.37</cx:pt>
          <cx:pt idx="3719">124678.35</cx:pt>
          <cx:pt idx="3720">152576.25</cx:pt>
          <cx:pt idx="3721">152243.57</cx:pt>
          <cx:pt idx="3722">0</cx:pt>
          <cx:pt idx="3723">88120.97</cx:pt>
          <cx:pt idx="3724">143930.92</cx:pt>
          <cx:pt idx="3725">0</cx:pt>
          <cx:pt idx="3726">137059.05</cx:pt>
          <cx:pt idx="3727">186558.55</cx:pt>
          <cx:pt idx="3728">115654.47</cx:pt>
          <cx:pt idx="3729">0</cx:pt>
          <cx:pt idx="3730">126152.84</cx:pt>
          <cx:pt idx="3731">105701.91</cx:pt>
          <cx:pt idx="3732">0</cx:pt>
          <cx:pt idx="3733">157094.78</cx:pt>
          <cx:pt idx="3734">113228.38</cx:pt>
          <cx:pt idx="3735">0</cx:pt>
          <cx:pt idx="3736">108432.88</cx:pt>
          <cx:pt idx="3737">0</cx:pt>
          <cx:pt idx="3738">120702.67</cx:pt>
          <cx:pt idx="3739">0</cx:pt>
          <cx:pt idx="3740">0</cx:pt>
          <cx:pt idx="3741">139106.19</cx:pt>
          <cx:pt idx="3742">101851.8</cx:pt>
          <cx:pt idx="3743">130935.56</cx:pt>
          <cx:pt idx="3744">116509.99</cx:pt>
          <cx:pt idx="3745">93124.04</cx:pt>
          <cx:pt idx="3746">111578.18</cx:pt>
          <cx:pt idx="3747">0</cx:pt>
          <cx:pt idx="3748">86546.29</cx:pt>
          <cx:pt idx="3749">0</cx:pt>
          <cx:pt idx="3750">129669.32</cx:pt>
          <cx:pt idx="3751">0</cx:pt>
          <cx:pt idx="3752">164557.95</cx:pt>
          <cx:pt idx="3753">0</cx:pt>
          <cx:pt idx="3754">118989.92</cx:pt>
          <cx:pt idx="3755">0</cx:pt>
          <cx:pt idx="3756">0</cx:pt>
          <cx:pt idx="3757">79259.75</cx:pt>
          <cx:pt idx="3758">112230.38</cx:pt>
          <cx:pt idx="3759">118129.87</cx:pt>
          <cx:pt idx="3760">86824.09</cx:pt>
          <cx:pt idx="3761">128306.7</cx:pt>
          <cx:pt idx="3762">117641.43</cx:pt>
          <cx:pt idx="3763">125734.2</cx:pt>
          <cx:pt idx="3764">103302.37</cx:pt>
          <cx:pt idx="3765">0</cx:pt>
          <cx:pt idx="3766">82696.09</cx:pt>
          <cx:pt idx="3767">145471.37</cx:pt>
          <cx:pt idx="3768">101506.66</cx:pt>
          <cx:pt idx="3769">156265.31</cx:pt>
          <cx:pt idx="3770">128554.98</cx:pt>
          <cx:pt idx="3771">139959.55</cx:pt>
          <cx:pt idx="3772">132944.53</cx:pt>
          <cx:pt idx="3773">0</cx:pt>
          <cx:pt idx="3774">0</cx:pt>
          <cx:pt idx="3775">93547.23</cx:pt>
          <cx:pt idx="3776">152302.72</cx:pt>
          <cx:pt idx="3777">147674.26</cx:pt>
          <cx:pt idx="3778">148021.12</cx:pt>
          <cx:pt idx="3779">0</cx:pt>
          <cx:pt idx="3780">142360.62</cx:pt>
          <cx:pt idx="3781">151027.56</cx:pt>
          <cx:pt idx="3782">138843.7</cx:pt>
          <cx:pt idx="3783">109958.15</cx:pt>
          <cx:pt idx="3784">138857.59</cx:pt>
          <cx:pt idx="3785">105426.5</cx:pt>
          <cx:pt idx="3786">149155.53</cx:pt>
          <cx:pt idx="3787">135096.05</cx:pt>
          <cx:pt idx="3788">170890.05</cx:pt>
          <cx:pt idx="3789">89122.3</cx:pt>
          <cx:pt idx="3790">78126.28</cx:pt>
          <cx:pt idx="3791">123894.43</cx:pt>
          <cx:pt idx="3792">0</cx:pt>
          <cx:pt idx="3793">106913.43</cx:pt>
          <cx:pt idx="3794">127845.83</cx:pt>
          <cx:pt idx="3795">0</cx:pt>
          <cx:pt idx="3796">106397.75</cx:pt>
          <cx:pt idx="3797">0</cx:pt>
          <cx:pt idx="3798">0</cx:pt>
          <cx:pt idx="3799">166492.48</cx:pt>
          <cx:pt idx="3800">0</cx:pt>
          <cx:pt idx="3801">114493.68</cx:pt>
          <cx:pt idx="3802">126104.98</cx:pt>
          <cx:pt idx="3803">124425.99</cx:pt>
          <cx:pt idx="3804">0</cx:pt>
          <cx:pt idx="3805">0</cx:pt>
          <cx:pt idx="3806">0</cx:pt>
          <cx:pt idx="3807">101140.76</cx:pt>
          <cx:pt idx="3808">150844.94</cx:pt>
          <cx:pt idx="3809">115024.5</cx:pt>
          <cx:pt idx="3810">131286.46</cx:pt>
          <cx:pt idx="3811">0</cx:pt>
          <cx:pt idx="3812">141267.67</cx:pt>
          <cx:pt idx="3813">137761.55</cx:pt>
          <cx:pt idx="3814">0</cx:pt>
          <cx:pt idx="3815">98064.97</cx:pt>
          <cx:pt idx="3816">114519.57</cx:pt>
          <cx:pt idx="3817">101012.77</cx:pt>
          <cx:pt idx="3818">0</cx:pt>
          <cx:pt idx="3819">82291.1</cx:pt>
          <cx:pt idx="3820">84719.98</cx:pt>
          <cx:pt idx="3821">0</cx:pt>
          <cx:pt idx="3822">104386.53</cx:pt>
          <cx:pt idx="3823">128131.73</cx:pt>
          <cx:pt idx="3824">122806.95</cx:pt>
          <cx:pt idx="3825">0</cx:pt>
          <cx:pt idx="3826">112510.89</cx:pt>
          <cx:pt idx="3827">117056.46</cx:pt>
          <cx:pt idx="3828">131778.66</cx:pt>
          <cx:pt idx="3829">70784.27</cx:pt>
          <cx:pt idx="3830">0</cx:pt>
          <cx:pt idx="3831">0</cx:pt>
          <cx:pt idx="3832">0</cx:pt>
          <cx:pt idx="3833">140752.06</cx:pt>
          <cx:pt idx="3834">92126.26</cx:pt>
          <cx:pt idx="3835">93148.74</cx:pt>
          <cx:pt idx="3836">110132.55</cx:pt>
          <cx:pt idx="3837">0</cx:pt>
          <cx:pt idx="3838">122227.71</cx:pt>
          <cx:pt idx="3839">121647.54</cx:pt>
          <cx:pt idx="3840">110597.76</cx:pt>
          <cx:pt idx="3841">120731.39</cx:pt>
          <cx:pt idx="3842">0</cx:pt>
          <cx:pt idx="3843">0</cx:pt>
          <cx:pt idx="3844">153722.47</cx:pt>
          <cx:pt idx="3845">114088.32</cx:pt>
          <cx:pt idx="3846">0</cx:pt>
          <cx:pt idx="3847">0</cx:pt>
          <cx:pt idx="3848">152532.3</cx:pt>
          <cx:pt idx="3849">0</cx:pt>
          <cx:pt idx="3850">143292.95</cx:pt>
          <cx:pt idx="3851">149144.61</cx:pt>
          <cx:pt idx="3852">127157.04</cx:pt>
          <cx:pt idx="3853">84673.17</cx:pt>
          <cx:pt idx="3854">135962.4</cx:pt>
          <cx:pt idx="3855">151691.44</cx:pt>
          <cx:pt idx="3856">88335.05</cx:pt>
          <cx:pt idx="3857">139859.23</cx:pt>
          <cx:pt idx="3858">43134.65</cx:pt>
          <cx:pt idx="3859">99580.13</cx:pt>
          <cx:pt idx="3860">110717.38</cx:pt>
          <cx:pt idx="3861">0</cx:pt>
          <cx:pt idx="3862">0</cx:pt>
          <cx:pt idx="3863">0</cx:pt>
          <cx:pt idx="3864">108197.11</cx:pt>
          <cx:pt idx="3865">0</cx:pt>
          <cx:pt idx="3866">104450.86</cx:pt>
          <cx:pt idx="3867">0</cx:pt>
          <cx:pt idx="3868">0</cx:pt>
          <cx:pt idx="3869">0</cx:pt>
          <cx:pt idx="3870">0</cx:pt>
          <cx:pt idx="3871">116099.82</cx:pt>
          <cx:pt idx="3872">111169.91</cx:pt>
          <cx:pt idx="3873">0</cx:pt>
          <cx:pt idx="3874">123616.43</cx:pt>
          <cx:pt idx="3875">155619.58</cx:pt>
          <cx:pt idx="3876">89558.39</cx:pt>
          <cx:pt idx="3877">0</cx:pt>
          <cx:pt idx="3878">131938.92</cx:pt>
          <cx:pt idx="3879">151772.63</cx:pt>
          <cx:pt idx="3880">0</cx:pt>
          <cx:pt idx="3881">0</cx:pt>
          <cx:pt idx="3882">0</cx:pt>
          <cx:pt idx="3883">97700.02</cx:pt>
          <cx:pt idx="3884">0</cx:pt>
          <cx:pt idx="3885">103244.86</cx:pt>
          <cx:pt idx="3886">147833.3</cx:pt>
          <cx:pt idx="3887">0</cx:pt>
          <cx:pt idx="3888">0</cx:pt>
          <cx:pt idx="3889">0</cx:pt>
          <cx:pt idx="3890">84521.48</cx:pt>
          <cx:pt idx="3891">91938.31</cx:pt>
          <cx:pt idx="3892">124240.93</cx:pt>
          <cx:pt idx="3893">0</cx:pt>
          <cx:pt idx="3894">157084.99</cx:pt>
          <cx:pt idx="3895">108244.82</cx:pt>
          <cx:pt idx="3896">0</cx:pt>
          <cx:pt idx="3897">82161.7</cx:pt>
          <cx:pt idx="3898">104568.41</cx:pt>
          <cx:pt idx="3899">119912.46</cx:pt>
          <cx:pt idx="3900">68881.59</cx:pt>
          <cx:pt idx="3901">0</cx:pt>
          <cx:pt idx="3902">86376.29</cx:pt>
          <cx:pt idx="3903">150840.03</cx:pt>
          <cx:pt idx="3904">155059.1</cx:pt>
          <cx:pt idx="3905">0</cx:pt>
          <cx:pt idx="3906">78128.13</cx:pt>
          <cx:pt idx="3907">98899.76</cx:pt>
          <cx:pt idx="3908">0</cx:pt>
          <cx:pt idx="3909">160982.89</cx:pt>
          <cx:pt idx="3910">87926.24</cx:pt>
          <cx:pt idx="3911">0</cx:pt>
          <cx:pt idx="3912">79385.21</cx:pt>
          <cx:pt idx="3913">127997.83</cx:pt>
          <cx:pt idx="3914">168396.34</cx:pt>
          <cx:pt idx="3915">134896.03</cx:pt>
          <cx:pt idx="3916">0</cx:pt>
          <cx:pt idx="3917">94238.75</cx:pt>
          <cx:pt idx="3918">0</cx:pt>
          <cx:pt idx="3919">0</cx:pt>
          <cx:pt idx="3920">212696.32</cx:pt>
          <cx:pt idx="3921">0</cx:pt>
          <cx:pt idx="3922">139153.68</cx:pt>
          <cx:pt idx="3923">0</cx:pt>
          <cx:pt idx="3924">0</cx:pt>
          <cx:pt idx="3925">0</cx:pt>
          <cx:pt idx="3926">92887.13</cx:pt>
          <cx:pt idx="3927">0</cx:pt>
          <cx:pt idx="3928">83442.98</cx:pt>
          <cx:pt idx="3929">144773.29</cx:pt>
          <cx:pt idx="3930">111973.97</cx:pt>
          <cx:pt idx="3931">178032.53</cx:pt>
          <cx:pt idx="3932">140007.19</cx:pt>
          <cx:pt idx="3933">98400.61</cx:pt>
          <cx:pt idx="3934">0</cx:pt>
          <cx:pt idx="3935">108924.33</cx:pt>
          <cx:pt idx="3936">132835.56</cx:pt>
          <cx:pt idx="3937">0</cx:pt>
          <cx:pt idx="3938">118334.44</cx:pt>
          <cx:pt idx="3939">81732.88</cx:pt>
          <cx:pt idx="3940">121411.9</cx:pt>
          <cx:pt idx="3941">121455.65</cx:pt>
          <cx:pt idx="3942">0</cx:pt>
          <cx:pt idx="3943">0</cx:pt>
          <cx:pt idx="3944">117989.76</cx:pt>
          <cx:pt idx="3945">0</cx:pt>
          <cx:pt idx="3946">137411.29</cx:pt>
          <cx:pt idx="3947">73688.2</cx:pt>
          <cx:pt idx="3948">122330.7</cx:pt>
          <cx:pt idx="3949">99906.89</cx:pt>
          <cx:pt idx="3950">0</cx:pt>
          <cx:pt idx="3951">167664.83</cx:pt>
          <cx:pt idx="3952">141525.55</cx:pt>
          <cx:pt idx="3953">124832.51</cx:pt>
          <cx:pt idx="3954">132121.71</cx:pt>
          <cx:pt idx="3955">0</cx:pt>
          <cx:pt idx="3956">78539.84</cx:pt>
          <cx:pt idx="3957">123770.46</cx:pt>
          <cx:pt idx="3958">0</cx:pt>
          <cx:pt idx="3959">116150.65</cx:pt>
          <cx:pt idx="3960">160729.1</cx:pt>
          <cx:pt idx="3961">88378.6</cx:pt>
          <cx:pt idx="3962">182888.08</cx:pt>
          <cx:pt idx="3963">0</cx:pt>
          <cx:pt idx="3964">0</cx:pt>
          <cx:pt idx="3965">85600.08</cx:pt>
          <cx:pt idx="3966">0</cx:pt>
          <cx:pt idx="3967">0</cx:pt>
          <cx:pt idx="3968">95001.33</cx:pt>
          <cx:pt idx="3969">113873.22</cx:pt>
          <cx:pt idx="3970">0</cx:pt>
          <cx:pt idx="3971">74896.92</cx:pt>
          <cx:pt idx="3972">89492.62</cx:pt>
          <cx:pt idx="3973">128718.78</cx:pt>
          <cx:pt idx="3974">0</cx:pt>
          <cx:pt idx="3975">0</cx:pt>
          <cx:pt idx="3976">144954.75</cx:pt>
          <cx:pt idx="3977">0</cx:pt>
          <cx:pt idx="3978">94001.61</cx:pt>
          <cx:pt idx="3979">0</cx:pt>
          <cx:pt idx="3980">0</cx:pt>
          <cx:pt idx="3981">0</cx:pt>
          <cx:pt idx="3982">0</cx:pt>
          <cx:pt idx="3983">0</cx:pt>
          <cx:pt idx="3984">0</cx:pt>
          <cx:pt idx="3985">0</cx:pt>
          <cx:pt idx="3986">0</cx:pt>
          <cx:pt idx="3987">141546.35</cx:pt>
          <cx:pt idx="3988">141528.88</cx:pt>
          <cx:pt idx="3989">109805.3</cx:pt>
          <cx:pt idx="3990">86614.06</cx:pt>
          <cx:pt idx="3991">91680.1</cx:pt>
          <cx:pt idx="3992">38848.19</cx:pt>
          <cx:pt idx="3993">153639.11</cx:pt>
          <cx:pt idx="3994">0</cx:pt>
          <cx:pt idx="3995">123870.07</cx:pt>
          <cx:pt idx="3996">0</cx:pt>
          <cx:pt idx="3997">46323.57</cx:pt>
          <cx:pt idx="3998">162039.78</cx:pt>
          <cx:pt idx="3999">110928.51</cx:pt>
          <cx:pt idx="4000">0</cx:pt>
          <cx:pt idx="4001">114421.55</cx:pt>
          <cx:pt idx="4002">130036.21</cx:pt>
          <cx:pt idx="4003">151510.17</cx:pt>
          <cx:pt idx="4004">0</cx:pt>
          <cx:pt idx="4005">0</cx:pt>
          <cx:pt idx="4006">83568.55</cx:pt>
          <cx:pt idx="4007">139972.18</cx:pt>
          <cx:pt idx="4008">100212.13</cx:pt>
          <cx:pt idx="4009">90217.07</cx:pt>
          <cx:pt idx="4010">0</cx:pt>
          <cx:pt idx="4011">124067.32</cx:pt>
          <cx:pt idx="4012">0</cx:pt>
          <cx:pt idx="4013">162082.31</cx:pt>
          <cx:pt idx="4014">117306.69</cx:pt>
          <cx:pt idx="4015">122889.88</cx:pt>
          <cx:pt idx="4016">148790.61</cx:pt>
          <cx:pt idx="4017">180226.24</cx:pt>
          <cx:pt idx="4018">104857.19</cx:pt>
          <cx:pt idx="4019">166833.86</cx:pt>
          <cx:pt idx="4020">102936.72</cx:pt>
          <cx:pt idx="4021">108736.52</cx:pt>
          <cx:pt idx="4022">129974.79</cx:pt>
          <cx:pt idx="4023">85982.07</cx:pt>
          <cx:pt idx="4024">134397.61</cx:pt>
          <cx:pt idx="4025">137841.53</cx:pt>
          <cx:pt idx="4026">100260.88</cx:pt>
          <cx:pt idx="4027">139822.11</cx:pt>
          <cx:pt idx="4028">123151.51</cx:pt>
          <cx:pt idx="4029">95331.83</cx:pt>
          <cx:pt idx="4030">0</cx:pt>
          <cx:pt idx="4031">138162.41</cx:pt>
          <cx:pt idx="4032">0</cx:pt>
          <cx:pt idx="4033">126066.26</cx:pt>
          <cx:pt idx="4034">96763.89</cx:pt>
          <cx:pt idx="4035">0</cx:pt>
          <cx:pt idx="4036">139561.46</cx:pt>
          <cx:pt idx="4037">0</cx:pt>
          <cx:pt idx="4038">0</cx:pt>
          <cx:pt idx="4039">172463.45</cx:pt>
          <cx:pt idx="4040">107798.85</cx:pt>
          <cx:pt idx="4041">70181.48</cx:pt>
          <cx:pt idx="4042">177997.07</cx:pt>
          <cx:pt idx="4043">0</cx:pt>
          <cx:pt idx="4044">0</cx:pt>
          <cx:pt idx="4045">0</cx:pt>
          <cx:pt idx="4046">0</cx:pt>
          <cx:pt idx="4047">123200.78</cx:pt>
          <cx:pt idx="4048">0</cx:pt>
          <cx:pt idx="4049">0</cx:pt>
          <cx:pt idx="4050">137742.9</cx:pt>
          <cx:pt idx="4051">116270.72</cx:pt>
          <cx:pt idx="4052">113220.2</cx:pt>
          <cx:pt idx="4053">0</cx:pt>
          <cx:pt idx="4054">115895.22</cx:pt>
          <cx:pt idx="4055">121730.49</cx:pt>
          <cx:pt idx="4056">113811.85</cx:pt>
          <cx:pt idx="4057">136214.08</cx:pt>
          <cx:pt idx="4058">146200.01</cx:pt>
          <cx:pt idx="4059">106242.67</cx:pt>
          <cx:pt idx="4060">0</cx:pt>
          <cx:pt idx="4061">0</cx:pt>
          <cx:pt idx="4062">24043.45</cx:pt>
          <cx:pt idx="4063">0</cx:pt>
          <cx:pt idx="4064">132287.92</cx:pt>
          <cx:pt idx="4065">0</cx:pt>
          <cx:pt idx="4066">0</cx:pt>
          <cx:pt idx="4067">90322.99</cx:pt>
          <cx:pt idx="4068">0</cx:pt>
          <cx:pt idx="4069">131283.11</cx:pt>
          <cx:pt idx="4070">131659.59</cx:pt>
          <cx:pt idx="4071">120952.74</cx:pt>
          <cx:pt idx="4072">153166.17</cx:pt>
          <cx:pt idx="4073">53291.86</cx:pt>
          <cx:pt idx="4074">167924.95</cx:pt>
          <cx:pt idx="4075">86394.14</cx:pt>
          <cx:pt idx="4076">0</cx:pt>
          <cx:pt idx="4077">0</cx:pt>
          <cx:pt idx="4078">0</cx:pt>
          <cx:pt idx="4079">158978.79</cx:pt>
          <cx:pt idx="4080">100431.84</cx:pt>
          <cx:pt idx="4081">0</cx:pt>
          <cx:pt idx="4082">150358.97</cx:pt>
          <cx:pt idx="4083">114347.85</cx:pt>
          <cx:pt idx="4084">0</cx:pt>
          <cx:pt idx="4085">134007.9</cx:pt>
          <cx:pt idx="4086">98899.91</cx:pt>
          <cx:pt idx="4087">0</cx:pt>
          <cx:pt idx="4088">137430.82</cx:pt>
          <cx:pt idx="4089">0</cx:pt>
          <cx:pt idx="4090">0</cx:pt>
          <cx:pt idx="4091">188976.89</cx:pt>
          <cx:pt idx="4092">0</cx:pt>
          <cx:pt idx="4093">75990.97</cx:pt>
          <cx:pt idx="4094">0</cx:pt>
          <cx:pt idx="4095">112181.08</cx:pt>
          <cx:pt idx="4096">97208.46</cx:pt>
          <cx:pt idx="4097">0</cx:pt>
          <cx:pt idx="4098">0</cx:pt>
          <cx:pt idx="4099">150856.79</cx:pt>
          <cx:pt idx="4100">146748.07</cx:pt>
          <cx:pt idx="4101">0</cx:pt>
          <cx:pt idx="4102">0</cx:pt>
          <cx:pt idx="4103">148863.17</cx:pt>
          <cx:pt idx="4104">0</cx:pt>
          <cx:pt idx="4105">0</cx:pt>
          <cx:pt idx="4106">153360.02</cx:pt>
          <cx:pt idx="4107">92055.36</cx:pt>
          <cx:pt idx="4108">124723.92</cx:pt>
          <cx:pt idx="4109">103033.83</cx:pt>
          <cx:pt idx="4110">0</cx:pt>
          <cx:pt idx="4111">0</cx:pt>
          <cx:pt idx="4112">0</cx:pt>
          <cx:pt idx="4113">0</cx:pt>
          <cx:pt idx="4114">116726.22</cx:pt>
          <cx:pt idx="4115">113923.81</cx:pt>
          <cx:pt idx="4116">0</cx:pt>
          <cx:pt idx="4117">0</cx:pt>
          <cx:pt idx="4118">0</cx:pt>
          <cx:pt idx="4119">0</cx:pt>
          <cx:pt idx="4120">121827.43</cx:pt>
          <cx:pt idx="4121">0</cx:pt>
          <cx:pt idx="4122">125389.7</cx:pt>
          <cx:pt idx="4123">103895.31</cx:pt>
          <cx:pt idx="4124">111128.04</cx:pt>
          <cx:pt idx="4125">0</cx:pt>
          <cx:pt idx="4126">0</cx:pt>
          <cx:pt idx="4127">0</cx:pt>
          <cx:pt idx="4128">151242.48</cx:pt>
          <cx:pt idx="4129">0</cx:pt>
          <cx:pt idx="4130">129709.62</cx:pt>
          <cx:pt idx="4131">83347.25</cx:pt>
          <cx:pt idx="4132">84121.04</cx:pt>
          <cx:pt idx="4133">0</cx:pt>
          <cx:pt idx="4134">102338.19</cx:pt>
          <cx:pt idx="4135">87375.78</cx:pt>
          <cx:pt idx="4136">0</cx:pt>
          <cx:pt idx="4137">104677.09</cx:pt>
          <cx:pt idx="4138">121669.23</cx:pt>
          <cx:pt idx="4139">108407.34</cx:pt>
          <cx:pt idx="4140">154969.79</cx:pt>
          <cx:pt idx="4141">141829.67</cx:pt>
          <cx:pt idx="4142">0</cx:pt>
          <cx:pt idx="4143">109162.82</cx:pt>
          <cx:pt idx="4144">87471.63</cx:pt>
          <cx:pt idx="4145">147229.65</cx:pt>
          <cx:pt idx="4146">0</cx:pt>
          <cx:pt idx="4147">182532.23</cx:pt>
          <cx:pt idx="4148">0</cx:pt>
          <cx:pt idx="4149">160903.2</cx:pt>
          <cx:pt idx="4150">138053.79</cx:pt>
          <cx:pt idx="4151">153548.12</cx:pt>
          <cx:pt idx="4152">149085.9</cx:pt>
          <cx:pt idx="4153">95231.91</cx:pt>
          <cx:pt idx="4154">0</cx:pt>
          <cx:pt idx="4155">85109.21</cx:pt>
          <cx:pt idx="4156">125338.8</cx:pt>
          <cx:pt idx="4157">0</cx:pt>
          <cx:pt idx="4158">106831.69</cx:pt>
          <cx:pt idx="4159">159597.45</cx:pt>
          <cx:pt idx="4160">147361.57</cx:pt>
          <cx:pt idx="4161">176134.54</cx:pt>
          <cx:pt idx="4162">0</cx:pt>
          <cx:pt idx="4163">0</cx:pt>
          <cx:pt idx="4164">84055.43</cx:pt>
          <cx:pt idx="4165">0</cx:pt>
          <cx:pt idx="4166">174088.3</cx:pt>
          <cx:pt idx="4167">199229.14</cx:pt>
          <cx:pt idx="4168">0</cx:pt>
          <cx:pt idx="4169">0</cx:pt>
          <cx:pt idx="4170">78833.15</cx:pt>
          <cx:pt idx="4171">0</cx:pt>
          <cx:pt idx="4172">0</cx:pt>
          <cx:pt idx="4173">102540.61</cx:pt>
          <cx:pt idx="4174">0</cx:pt>
          <cx:pt idx="4175">0</cx:pt>
          <cx:pt idx="4176">129401.87</cx:pt>
          <cx:pt idx="4177">0</cx:pt>
          <cx:pt idx="4178">0</cx:pt>
          <cx:pt idx="4179">0</cx:pt>
          <cx:pt idx="4180">106702.94</cx:pt>
          <cx:pt idx="4181">139584.57</cx:pt>
          <cx:pt idx="4182">121016.23</cx:pt>
          <cx:pt idx="4183">0</cx:pt>
          <cx:pt idx="4184">118210.42</cx:pt>
          <cx:pt idx="4185">0</cx:pt>
          <cx:pt idx="4186">148654.84</cx:pt>
          <cx:pt idx="4187">136963.12</cx:pt>
          <cx:pt idx="4188">137774.11</cx:pt>
          <cx:pt idx="4189">111156.52</cx:pt>
          <cx:pt idx="4190">121237.65</cx:pt>
          <cx:pt idx="4191">97234.58</cx:pt>
          <cx:pt idx="4192">0</cx:pt>
          <cx:pt idx="4193">0</cx:pt>
          <cx:pt idx="4194">97382.53</cx:pt>
          <cx:pt idx="4195">103108.8</cx:pt>
          <cx:pt idx="4196">0</cx:pt>
          <cx:pt idx="4197">131852.81</cx:pt>
          <cx:pt idx="4198">0</cx:pt>
          <cx:pt idx="4199">107553.33</cx:pt>
          <cx:pt idx="4200">0</cx:pt>
          <cx:pt idx="4201">161806.09</cx:pt>
          <cx:pt idx="4202">0</cx:pt>
          <cx:pt idx="4203">0</cx:pt>
          <cx:pt idx="4204">128243.03</cx:pt>
          <cx:pt idx="4205">126645.13</cx:pt>
          <cx:pt idx="4206">62094.71</cx:pt>
          <cx:pt idx="4207">112291.34</cx:pt>
          <cx:pt idx="4208">89188.83</cx:pt>
          <cx:pt idx="4209">0</cx:pt>
          <cx:pt idx="4210">109161.25</cx:pt>
          <cx:pt idx="4211">0</cx:pt>
          <cx:pt idx="4212">0</cx:pt>
          <cx:pt idx="4213">0</cx:pt>
          <cx:pt idx="4214">0</cx:pt>
          <cx:pt idx="4215">158271.74</cx:pt>
          <cx:pt idx="4216">96951.21</cx:pt>
          <cx:pt idx="4217">121863.61</cx:pt>
          <cx:pt idx="4218">83495.11</cx:pt>
          <cx:pt idx="4219">146566.01</cx:pt>
          <cx:pt idx="4220">0</cx:pt>
          <cx:pt idx="4221">186101.18</cx:pt>
          <cx:pt idx="4222">0</cx:pt>
          <cx:pt idx="4223">107494.86</cx:pt>
          <cx:pt idx="4224">0</cx:pt>
          <cx:pt idx="4225">146943.38</cx:pt>
          <cx:pt idx="4226">0</cx:pt>
          <cx:pt idx="4227">125130.28</cx:pt>
          <cx:pt idx="4228">0</cx:pt>
          <cx:pt idx="4229">0</cx:pt>
          <cx:pt idx="4230">0</cx:pt>
          <cx:pt idx="4231">0</cx:pt>
          <cx:pt idx="4232">0</cx:pt>
          <cx:pt idx="4233">0</cx:pt>
          <cx:pt idx="4234">0</cx:pt>
          <cx:pt idx="4235">150685.79</cx:pt>
          <cx:pt idx="4236">141359.37</cx:pt>
          <cx:pt idx="4237">0</cx:pt>
          <cx:pt idx="4238">94631.26</cx:pt>
          <cx:pt idx="4239">118336.14</cx:pt>
          <cx:pt idx="4240">0</cx:pt>
          <cx:pt idx="4241">0</cx:pt>
          <cx:pt idx="4242">124233.24</cx:pt>
          <cx:pt idx="4243">51116.26</cx:pt>
          <cx:pt idx="4244">91869.69</cx:pt>
          <cx:pt idx="4245">122338.43</cx:pt>
          <cx:pt idx="4246">0</cx:pt>
          <cx:pt idx="4247">0</cx:pt>
          <cx:pt idx="4248">86270.93</cx:pt>
          <cx:pt idx="4249">0</cx:pt>
          <cx:pt idx="4250">117289.92</cx:pt>
          <cx:pt idx="4251">0</cx:pt>
          <cx:pt idx="4252">153663.27</cx:pt>
          <cx:pt idx="4253">0</cx:pt>
          <cx:pt idx="4254">123599.49</cx:pt>
          <cx:pt idx="4255">0</cx:pt>
          <cx:pt idx="4256">134208.25</cx:pt>
          <cx:pt idx="4257">0</cx:pt>
          <cx:pt idx="4258">98556.89</cx:pt>
          <cx:pt idx="4259">0</cx:pt>
          <cx:pt idx="4260">0</cx:pt>
          <cx:pt idx="4261">134593.79</cx:pt>
          <cx:pt idx="4262">0</cx:pt>
          <cx:pt idx="4263">68781.82</cx:pt>
          <cx:pt idx="4264">137464.04</cx:pt>
          <cx:pt idx="4265">147307.91</cx:pt>
          <cx:pt idx="4266">0</cx:pt>
          <cx:pt idx="4267">145754.91</cx:pt>
          <cx:pt idx="4268">0</cx:pt>
          <cx:pt idx="4269">112610.77</cx:pt>
          <cx:pt idx="4270">71481.79</cx:pt>
          <cx:pt idx="4271">0</cx:pt>
          <cx:pt idx="4272">77826.8</cx:pt>
          <cx:pt idx="4273">87140.85</cx:pt>
          <cx:pt idx="4274">132002.7</cx:pt>
          <cx:pt idx="4275">178011.5</cx:pt>
          <cx:pt idx="4276">102954.68</cx:pt>
          <cx:pt idx="4277">123783.25</cx:pt>
          <cx:pt idx="4278">101802.67</cx:pt>
          <cx:pt idx="4279">148659.48</cx:pt>
          <cx:pt idx="4280">142724.48</cx:pt>
          <cx:pt idx="4281">112152.89</cx:pt>
          <cx:pt idx="4282">89550.85</cx:pt>
          <cx:pt idx="4283">75915.75</cx:pt>
          <cx:pt idx="4284">118889.66</cx:pt>
          <cx:pt idx="4285">118788.57</cx:pt>
          <cx:pt idx="4286">156555.54</cx:pt>
          <cx:pt idx="4287">99141.86</cx:pt>
          <cx:pt idx="4288">61211.18</cx:pt>
          <cx:pt idx="4289">128932.4</cx:pt>
          <cx:pt idx="4290">0</cx:pt>
          <cx:pt idx="4291">80728.15</cx:pt>
          <cx:pt idx="4292">127660.46</cx:pt>
          <cx:pt idx="4293">106070.89</cx:pt>
          <cx:pt idx="4294">137560.38</cx:pt>
          <cx:pt idx="4295">111905.43</cx:pt>
          <cx:pt idx="4296">126212.64</cx:pt>
          <cx:pt idx="4297">0</cx:pt>
          <cx:pt idx="4298">111835.94</cx:pt>
          <cx:pt idx="4299">0</cx:pt>
          <cx:pt idx="4300">99705.69</cx:pt>
          <cx:pt idx="4301">0</cx:pt>
          <cx:pt idx="4302">108895.93</cx:pt>
          <cx:pt idx="4303">154669.77</cx:pt>
          <cx:pt idx="4304">128061</cx:pt>
          <cx:pt idx="4305">0</cx:pt>
          <cx:pt idx="4306">0</cx:pt>
          <cx:pt idx="4307">190678.02</cx:pt>
          <cx:pt idx="4308">0</cx:pt>
          <cx:pt idx="4309">0</cx:pt>
          <cx:pt idx="4310">136712.91</cx:pt>
          <cx:pt idx="4311">154733.97</cx:pt>
          <cx:pt idx="4312">112609.91</cx:pt>
          <cx:pt idx="4313">115462.44</cx:pt>
          <cx:pt idx="4314">133501.36</cx:pt>
          <cx:pt idx="4315">58668.02</cx:pt>
          <cx:pt idx="4316">89118.26</cx:pt>
          <cx:pt idx="4317">0</cx:pt>
          <cx:pt idx="4318">76510.52</cx:pt>
          <cx:pt idx="4319">140694.78</cx:pt>
          <cx:pt idx="4320">95448.32</cx:pt>
          <cx:pt idx="4321">91562.99</cx:pt>
          <cx:pt idx="4322">72541.48</cx:pt>
          <cx:pt idx="4323">120867.18</cx:pt>
          <cx:pt idx="4324">0</cx:pt>
          <cx:pt idx="4325">157320.51</cx:pt>
          <cx:pt idx="4326">0</cx:pt>
          <cx:pt idx="4327">139676.95</cx:pt>
          <cx:pt idx="4328">0</cx:pt>
          <cx:pt idx="4329">0</cx:pt>
          <cx:pt idx="4330">0</cx:pt>
          <cx:pt idx="4331">103000.94</cx:pt>
          <cx:pt idx="4332">134237.07</cx:pt>
          <cx:pt idx="4333">118235.7</cx:pt>
          <cx:pt idx="4334">0</cx:pt>
          <cx:pt idx="4335">0</cx:pt>
          <cx:pt idx="4336">115442.19</cx:pt>
          <cx:pt idx="4337">0</cx:pt>
          <cx:pt idx="4338">0</cx:pt>
          <cx:pt idx="4339">0</cx:pt>
          <cx:pt idx="4340">115557</cx:pt>
          <cx:pt idx="4341">166518.63</cx:pt>
          <cx:pt idx="4342">135370.12</cx:pt>
          <cx:pt idx="4343">92877.33</cx:pt>
          <cx:pt idx="4344">102073.67</cx:pt>
          <cx:pt idx="4345">97042.6</cx:pt>
          <cx:pt idx="4346">0</cx:pt>
          <cx:pt idx="4347">108528.07</cx:pt>
          <cx:pt idx="4348">79064.85</cx:pt>
          <cx:pt idx="4349">74274.87</cx:pt>
          <cx:pt idx="4350">0</cx:pt>
          <cx:pt idx="4351">100421.1</cx:pt>
          <cx:pt idx="4352">84006.88</cx:pt>
          <cx:pt idx="4353">0</cx:pt>
          <cx:pt idx="4354">0</cx:pt>
          <cx:pt idx="4355">80293.81</cx:pt>
          <cx:pt idx="4356">125437.14</cx:pt>
          <cx:pt idx="4357">0</cx:pt>
          <cx:pt idx="4358">0</cx:pt>
          <cx:pt idx="4359">127536.44</cx:pt>
          <cx:pt idx="4360">0</cx:pt>
          <cx:pt idx="4361">82794.18</cx:pt>
          <cx:pt idx="4362">108117.1</cx:pt>
          <cx:pt idx="4363">0</cx:pt>
          <cx:pt idx="4364">61688.61</cx:pt>
          <cx:pt idx="4365">0</cx:pt>
          <cx:pt idx="4366">0</cx:pt>
          <cx:pt idx="4367">159304.07</cx:pt>
          <cx:pt idx="4368">138664.24</cx:pt>
          <cx:pt idx="4369">126362.57</cx:pt>
          <cx:pt idx="4370">160652.45</cx:pt>
          <cx:pt idx="4371">183572.84</cx:pt>
          <cx:pt idx="4372">88421.81</cx:pt>
          <cx:pt idx="4373">0</cx:pt>
          <cx:pt idx="4374">112871.19</cx:pt>
          <cx:pt idx="4375">60880.68</cx:pt>
          <cx:pt idx="4376">0</cx:pt>
          <cx:pt idx="4377">101455.7</cx:pt>
          <cx:pt idx="4378">88084.13</cx:pt>
          <cx:pt idx="4379">0</cx:pt>
          <cx:pt idx="4380">127197.14</cx:pt>
          <cx:pt idx="4381">0</cx:pt>
          <cx:pt idx="4382">83456.79</cx:pt>
          <cx:pt idx="4383">98298.18</cx:pt>
          <cx:pt idx="4384">0</cx:pt>
          <cx:pt idx="4385">86911.8</cx:pt>
          <cx:pt idx="4386">139707.28</cx:pt>
          <cx:pt idx="4387">0</cx:pt>
          <cx:pt idx="4388">142876.98</cx:pt>
          <cx:pt idx="4389">146301.31</cx:pt>
          <cx:pt idx="4390">47364.45</cx:pt>
          <cx:pt idx="4391">0</cx:pt>
          <cx:pt idx="4392">58137.08</cx:pt>
          <cx:pt idx="4393">179886.41</cx:pt>
          <cx:pt idx="4394">107637.97</cx:pt>
          <cx:pt idx="4395">167685.56</cx:pt>
          <cx:pt idx="4396">136525.99</cx:pt>
          <cx:pt idx="4397">52106.33</cx:pt>
          <cx:pt idx="4398">0</cx:pt>
          <cx:pt idx="4399">104930.38</cx:pt>
          <cx:pt idx="4400">106434.94</cx:pt>
          <cx:pt idx="4401">112803.92</cx:pt>
          <cx:pt idx="4402">120530.34</cx:pt>
          <cx:pt idx="4403">113641.49</cx:pt>
          <cx:pt idx="4404">145081.72</cx:pt>
          <cx:pt idx="4405">0</cx:pt>
          <cx:pt idx="4406">135842.89</cx:pt>
          <cx:pt idx="4407">112203.25</cx:pt>
          <cx:pt idx="4408">129895.19</cx:pt>
          <cx:pt idx="4409">149049.92</cx:pt>
          <cx:pt idx="4410">153279.39</cx:pt>
          <cx:pt idx="4411">41473.33</cx:pt>
          <cx:pt idx="4412">0</cx:pt>
          <cx:pt idx="4413">113193.51</cx:pt>
          <cx:pt idx="4414">113174.21</cx:pt>
          <cx:pt idx="4415">0</cx:pt>
          <cx:pt idx="4416">164951.56</cx:pt>
          <cx:pt idx="4417">153325.1</cx:pt>
          <cx:pt idx="4418">134032.01</cx:pt>
          <cx:pt idx="4419">125445.04</cx:pt>
          <cx:pt idx="4420">126077.43</cx:pt>
          <cx:pt idx="4421">0</cx:pt>
          <cx:pt idx="4422">90371.09</cx:pt>
          <cx:pt idx="4423">0</cx:pt>
          <cx:pt idx="4424">142802.02</cx:pt>
          <cx:pt idx="4425">90537.16</cx:pt>
          <cx:pt idx="4426">0</cx:pt>
          <cx:pt idx="4427">156123.73</cx:pt>
          <cx:pt idx="4428">0</cx:pt>
          <cx:pt idx="4429">141074.59</cx:pt>
          <cx:pt idx="4430">0</cx:pt>
          <cx:pt idx="4431">117899.95</cx:pt>
          <cx:pt idx="4432">0</cx:pt>
          <cx:pt idx="4433">166257.96</cx:pt>
          <cx:pt idx="4434">0</cx:pt>
          <cx:pt idx="4435">169362.43</cx:pt>
          <cx:pt idx="4436">205962</cx:pt>
          <cx:pt idx="4437">0</cx:pt>
          <cx:pt idx="4438">126061.51</cx:pt>
          <cx:pt idx="4439">105627.95</cx:pt>
          <cx:pt idx="4440">100606.02</cx:pt>
          <cx:pt idx="4441">0</cx:pt>
          <cx:pt idx="4442">0</cx:pt>
          <cx:pt idx="4443">138171.1</cx:pt>
          <cx:pt idx="4444">139395.08</cx:pt>
          <cx:pt idx="4445">0</cx:pt>
          <cx:pt idx="4446">0</cx:pt>
          <cx:pt idx="4447">109062.28</cx:pt>
          <cx:pt idx="4448">89994.71</cx:pt>
          <cx:pt idx="4449">0</cx:pt>
          <cx:pt idx="4450">103996.74</cx:pt>
          <cx:pt idx="4451">175111.11</cx:pt>
          <cx:pt idx="4452">66079.45</cx:pt>
          <cx:pt idx="4453">148055.74</cx:pt>
          <cx:pt idx="4454">0</cx:pt>
          <cx:pt idx="4455">0</cx:pt>
          <cx:pt idx="4456">0</cx:pt>
          <cx:pt idx="4457">95994.98</cx:pt>
          <cx:pt idx="4458">0</cx:pt>
          <cx:pt idx="4459">110741.56</cx:pt>
          <cx:pt idx="4460">0</cx:pt>
          <cx:pt idx="4461">0</cx:pt>
          <cx:pt idx="4462">0</cx:pt>
          <cx:pt idx="4463">96947.58</cx:pt>
          <cx:pt idx="4464">0</cx:pt>
          <cx:pt idx="4465">109786.82</cx:pt>
          <cx:pt idx="4466">0</cx:pt>
          <cx:pt idx="4467">0</cx:pt>
          <cx:pt idx="4468">102721.49</cx:pt>
          <cx:pt idx="4469">69478.57</cx:pt>
          <cx:pt idx="4470">156674.2</cx:pt>
          <cx:pt idx="4471">174506.1</cx:pt>
          <cx:pt idx="4472">166070.48</cx:pt>
          <cx:pt idx="4473">105957.44</cx:pt>
          <cx:pt idx="4474">0</cx:pt>
          <cx:pt idx="4475">110340.68</cx:pt>
          <cx:pt idx="4476">0</cx:pt>
          <cx:pt idx="4477">135870.01</cx:pt>
          <cx:pt idx="4478">0</cx:pt>
          <cx:pt idx="4479">0</cx:pt>
          <cx:pt idx="4480">0</cx:pt>
          <cx:pt idx="4481">85704.95</cx:pt>
          <cx:pt idx="4482">0</cx:pt>
          <cx:pt idx="4483">105435.74</cx:pt>
          <cx:pt idx="4484">0</cx:pt>
          <cx:pt idx="4485">108513.25</cx:pt>
          <cx:pt idx="4486">156687.1</cx:pt>
          <cx:pt idx="4487">150604.52</cx:pt>
          <cx:pt idx="4488">155114.9</cx:pt>
          <cx:pt idx="4489">0</cx:pt>
          <cx:pt idx="4490">91216</cx:pt>
          <cx:pt idx="4491">141784.02</cx:pt>
          <cx:pt idx="4492">127763.24</cx:pt>
          <cx:pt idx="4493">0</cx:pt>
          <cx:pt idx="4494">82613.56</cx:pt>
          <cx:pt idx="4495">69423.52</cx:pt>
          <cx:pt idx="4496">86167.82</cx:pt>
          <cx:pt idx="4497">0</cx:pt>
          <cx:pt idx="4498">131406.56</cx:pt>
          <cx:pt idx="4499">121898.82</cx:pt>
          <cx:pt idx="4500">77487.2</cx:pt>
          <cx:pt idx="4501">0</cx:pt>
          <cx:pt idx="4502">164450.94</cx:pt>
          <cx:pt idx="4503">138705.02</cx:pt>
          <cx:pt idx="4504">132730.17</cx:pt>
          <cx:pt idx="4505">0</cx:pt>
          <cx:pt idx="4506">0</cx:pt>
          <cx:pt idx="4507">116498.22</cx:pt>
          <cx:pt idx="4508">0</cx:pt>
          <cx:pt idx="4509">139979.07</cx:pt>
          <cx:pt idx="4510">127216.31</cx:pt>
          <cx:pt idx="4511">0</cx:pt>
          <cx:pt idx="4512">148222.65</cx:pt>
          <cx:pt idx="4513">0</cx:pt>
          <cx:pt idx="4514">0</cx:pt>
          <cx:pt idx="4515">134152.29</cx:pt>
          <cx:pt idx="4516">111537.23</cx:pt>
          <cx:pt idx="4517">119565.92</cx:pt>
          <cx:pt idx="4518">0</cx:pt>
          <cx:pt idx="4519">0</cx:pt>
          <cx:pt idx="4520">121063.8</cx:pt>
          <cx:pt idx="4521">124995.98</cx:pt>
          <cx:pt idx="4522">0</cx:pt>
          <cx:pt idx="4523">86891.84</cx:pt>
          <cx:pt idx="4524">0</cx:pt>
          <cx:pt idx="4525">78022.61</cx:pt>
          <cx:pt idx="4526">154495.79</cx:pt>
          <cx:pt idx="4527">189443.72</cx:pt>
          <cx:pt idx="4528">152926.6</cx:pt>
          <cx:pt idx="4529">142989.69</cx:pt>
          <cx:pt idx="4530">115371.94</cx:pt>
          <cx:pt idx="4531">0</cx:pt>
          <cx:pt idx="4532">178056.54</cx:pt>
          <cx:pt idx="4533">206014.94</cx:pt>
          <cx:pt idx="4534">0</cx:pt>
          <cx:pt idx="4535">101191.83</cx:pt>
          <cx:pt idx="4536">0</cx:pt>
          <cx:pt idx="4537">0</cx:pt>
          <cx:pt idx="4538">0</cx:pt>
          <cx:pt idx="4539">0</cx:pt>
          <cx:pt idx="4540">149814.54</cx:pt>
          <cx:pt idx="4541">115617.24</cx:pt>
          <cx:pt idx="4542">0</cx:pt>
          <cx:pt idx="4543">113657.41</cx:pt>
          <cx:pt idx="4544">138160</cx:pt>
          <cx:pt idx="4545">117700.86</cx:pt>
          <cx:pt idx="4546">0</cx:pt>
          <cx:pt idx="4547">122506.38</cx:pt>
          <cx:pt idx="4548">0</cx:pt>
          <cx:pt idx="4549">0</cx:pt>
          <cx:pt idx="4550">166501.17</cx:pt>
          <cx:pt idx="4551">89743.05</cx:pt>
          <cx:pt idx="4552">0</cx:pt>
          <cx:pt idx="4553">0</cx:pt>
          <cx:pt idx="4554">0</cx:pt>
          <cx:pt idx="4555">0</cx:pt>
          <cx:pt idx="4556">98894.39</cx:pt>
          <cx:pt idx="4557">168735.74</cx:pt>
          <cx:pt idx="4558">0</cx:pt>
          <cx:pt idx="4559">133201.17</cx:pt>
          <cx:pt idx="4560">0</cx:pt>
          <cx:pt idx="4561">127237.25</cx:pt>
          <cx:pt idx="4562">117864.85</cx:pt>
          <cx:pt idx="4563">153469.26</cx:pt>
          <cx:pt idx="4564">93911.3</cx:pt>
          <cx:pt idx="4565">76597.79</cx:pt>
          <cx:pt idx="4566">79927.36</cx:pt>
          <cx:pt idx="4567">0</cx:pt>
          <cx:pt idx="4568">40172.91</cx:pt>
          <cx:pt idx="4569">115195.58</cx:pt>
          <cx:pt idx="4570">116644.29</cx:pt>
          <cx:pt idx="4571">180293.84</cx:pt>
          <cx:pt idx="4572">139872.81</cx:pt>
          <cx:pt idx="4573">34547.82</cx:pt>
          <cx:pt idx="4574">0</cx:pt>
          <cx:pt idx="4575">96462.25</cx:pt>
          <cx:pt idx="4576">130334.35</cx:pt>
          <cx:pt idx="4577">119688.81</cx:pt>
          <cx:pt idx="4578">0</cx:pt>
          <cx:pt idx="4579">0</cx:pt>
          <cx:pt idx="4580">71187.24</cx:pt>
          <cx:pt idx="4581">0</cx:pt>
          <cx:pt idx="4582">0</cx:pt>
          <cx:pt idx="4583">0</cx:pt>
          <cx:pt idx="4584">136422.41</cx:pt>
          <cx:pt idx="4585">0</cx:pt>
          <cx:pt idx="4586">0</cx:pt>
          <cx:pt idx="4587">0</cx:pt>
          <cx:pt idx="4588">153238.88</cx:pt>
          <cx:pt idx="4589">0</cx:pt>
          <cx:pt idx="4590">47536.4</cx:pt>
          <cx:pt idx="4591">0</cx:pt>
          <cx:pt idx="4592">142882.49</cx:pt>
          <cx:pt idx="4593">0</cx:pt>
          <cx:pt idx="4594">160566.11</cx:pt>
          <cx:pt idx="4595">131935.51</cx:pt>
          <cx:pt idx="4596">127678.8</cx:pt>
          <cx:pt idx="4597">105214.58</cx:pt>
          <cx:pt idx="4598">139859.54</cx:pt>
          <cx:pt idx="4599">0</cx:pt>
          <cx:pt idx="4600">112324.45</cx:pt>
          <cx:pt idx="4601">134497.27</cx:pt>
          <cx:pt idx="4602">120171.58</cx:pt>
          <cx:pt idx="4603">106012.2</cx:pt>
          <cx:pt idx="4604">0</cx:pt>
          <cx:pt idx="4605">0</cx:pt>
          <cx:pt idx="4606">0</cx:pt>
          <cx:pt idx="4607">0</cx:pt>
          <cx:pt idx="4608">119839.69</cx:pt>
          <cx:pt idx="4609">0</cx:pt>
          <cx:pt idx="4610">92219.21</cx:pt>
          <cx:pt idx="4611">142055.41</cx:pt>
          <cx:pt idx="4612">29602.08</cx:pt>
          <cx:pt idx="4613">0</cx:pt>
          <cx:pt idx="4614">0</cx:pt>
          <cx:pt idx="4615">0</cx:pt>
          <cx:pt idx="4616">141803.77</cx:pt>
          <cx:pt idx="4617">0</cx:pt>
          <cx:pt idx="4618">0</cx:pt>
          <cx:pt idx="4619">126589.12</cx:pt>
          <cx:pt idx="4620">108393.35</cx:pt>
          <cx:pt idx="4621">115643.58</cx:pt>
          <cx:pt idx="4622">132876.23</cx:pt>
          <cx:pt idx="4623">110949.41</cx:pt>
          <cx:pt idx="4624">130666.2</cx:pt>
          <cx:pt idx="4625">103821.47</cx:pt>
          <cx:pt idx="4626">0</cx:pt>
          <cx:pt idx="4627">0</cx:pt>
          <cx:pt idx="4628">132187.73</cx:pt>
          <cx:pt idx="4629">98649.55</cx:pt>
          <cx:pt idx="4630">126444.08</cx:pt>
          <cx:pt idx="4631">154159.51</cx:pt>
          <cx:pt idx="4632">0</cx:pt>
          <cx:pt idx="4633">129250</cx:pt>
          <cx:pt idx="4634">0</cx:pt>
          <cx:pt idx="4635">167733.51</cx:pt>
          <cx:pt idx="4636">56116.3</cx:pt>
          <cx:pt idx="4637">141581.08</cx:pt>
          <cx:pt idx="4638">139675.07</cx:pt>
          <cx:pt idx="4639">66201.96</cx:pt>
          <cx:pt idx="4640">0</cx:pt>
          <cx:pt idx="4641">133658.24</cx:pt>
          <cx:pt idx="4642">136202.78</cx:pt>
          <cx:pt idx="4643">131778.08</cx:pt>
          <cx:pt idx="4644">0</cx:pt>
          <cx:pt idx="4645">0</cx:pt>
          <cx:pt idx="4646">42712.87</cx:pt>
          <cx:pt idx="4647">0</cx:pt>
          <cx:pt idx="4648">0</cx:pt>
          <cx:pt idx="4649">142631.54</cx:pt>
          <cx:pt idx="4650">141204.65</cx:pt>
          <cx:pt idx="4651">131402.21</cx:pt>
          <cx:pt idx="4652">92636.96</cx:pt>
          <cx:pt idx="4653">0</cx:pt>
          <cx:pt idx="4654">102088.68</cx:pt>
          <cx:pt idx="4655">0</cx:pt>
          <cx:pt idx="4656">134887.53</cx:pt>
          <cx:pt idx="4657">0</cx:pt>
          <cx:pt idx="4658">159900.38</cx:pt>
          <cx:pt idx="4659">102278.79</cx:pt>
          <cx:pt idx="4660">0</cx:pt>
          <cx:pt idx="4661">0</cx:pt>
          <cx:pt idx="4662">0</cx:pt>
          <cx:pt idx="4663">76989.97</cx:pt>
          <cx:pt idx="4664">0</cx:pt>
          <cx:pt idx="4665">0</cx:pt>
          <cx:pt idx="4666">114491.82</cx:pt>
          <cx:pt idx="4667">144768.94</cx:pt>
          <cx:pt idx="4668">145056.59</cx:pt>
          <cx:pt idx="4669">117206.3</cx:pt>
          <cx:pt idx="4670">138014.4</cx:pt>
          <cx:pt idx="4671">128352.59</cx:pt>
          <cx:pt idx="4672">112568.31</cx:pt>
          <cx:pt idx="4673">0</cx:pt>
          <cx:pt idx="4674">176958.46</cx:pt>
          <cx:pt idx="4675">99167.54</cx:pt>
          <cx:pt idx="4676">103210.27</cx:pt>
          <cx:pt idx="4677">104478.12</cx:pt>
          <cx:pt idx="4678">125921.37</cx:pt>
          <cx:pt idx="4679">0</cx:pt>
          <cx:pt idx="4680">80697.44</cx:pt>
          <cx:pt idx="4681">161887.81</cx:pt>
          <cx:pt idx="4682">109558.36</cx:pt>
          <cx:pt idx="4683">124271.26</cx:pt>
          <cx:pt idx="4684">0</cx:pt>
          <cx:pt idx="4685">190569.23</cx:pt>
          <cx:pt idx="4686">143923.96</cx:pt>
          <cx:pt idx="4687">96542.16</cx:pt>
          <cx:pt idx="4688">0</cx:pt>
          <cx:pt idx="4689">139825.56</cx:pt>
          <cx:pt idx="4690">111769.14</cx:pt>
          <cx:pt idx="4691">0</cx:pt>
          <cx:pt idx="4692">113672.18</cx:pt>
          <cx:pt idx="4693">147256.86</cx:pt>
          <cx:pt idx="4694">107023.03</cx:pt>
          <cx:pt idx="4695">125529.55</cx:pt>
          <cx:pt idx="4696">0</cx:pt>
          <cx:pt idx="4697">131834.8</cx:pt>
          <cx:pt idx="4698">0</cx:pt>
          <cx:pt idx="4699">99529.7</cx:pt>
          <cx:pt idx="4700">0</cx:pt>
          <cx:pt idx="4701">107303.72</cx:pt>
          <cx:pt idx="4702">72783.42</cx:pt>
          <cx:pt idx="4703">0</cx:pt>
          <cx:pt idx="4704">0</cx:pt>
          <cx:pt idx="4705">115743.6</cx:pt>
          <cx:pt idx="4706">161256.53</cx:pt>
          <cx:pt idx="4707">0</cx:pt>
          <cx:pt idx="4708">0</cx:pt>
          <cx:pt idx="4709">0</cx:pt>
          <cx:pt idx="4710">162261.01</cx:pt>
          <cx:pt idx="4711">74896.33</cx:pt>
          <cx:pt idx="4712">0</cx:pt>
          <cx:pt idx="4713">144037.6</cx:pt>
          <cx:pt idx="4714">93522.2</cx:pt>
          <cx:pt idx="4715">0</cx:pt>
          <cx:pt idx="4716">0</cx:pt>
          <cx:pt idx="4717">106922.92</cx:pt>
          <cx:pt idx="4718">112972.57</cx:pt>
          <cx:pt idx="4719">123042</cx:pt>
          <cx:pt idx="4720">100488.92</cx:pt>
          <cx:pt idx="4721">123322.15</cx:pt>
          <cx:pt idx="4722">0</cx:pt>
          <cx:pt idx="4723">68683.68</cx:pt>
          <cx:pt idx="4724">59532.18</cx:pt>
          <cx:pt idx="4725">140260.36</cx:pt>
          <cx:pt idx="4726">88302.65</cx:pt>
          <cx:pt idx="4727">0</cx:pt>
          <cx:pt idx="4728">114655.58</cx:pt>
          <cx:pt idx="4729">148283.94</cx:pt>
          <cx:pt idx="4730">0</cx:pt>
          <cx:pt idx="4731">0</cx:pt>
          <cx:pt idx="4732">123916.67</cx:pt>
          <cx:pt idx="4733">0</cx:pt>
          <cx:pt idx="4734">0</cx:pt>
          <cx:pt idx="4735">165896</cx:pt>
          <cx:pt idx="4736">0</cx:pt>
          <cx:pt idx="4737">111168.97</cx:pt>
          <cx:pt idx="4738">103549.24</cx:pt>
          <cx:pt idx="4739">0</cx:pt>
          <cx:pt idx="4740">103804.97</cx:pt>
          <cx:pt idx="4741">165901.59</cx:pt>
          <cx:pt idx="4742">119152.1</cx:pt>
          <cx:pt idx="4743">122950.31</cx:pt>
          <cx:pt idx="4744">0</cx:pt>
          <cx:pt idx="4745">133384.66</cx:pt>
          <cx:pt idx="4746">0</cx:pt>
          <cx:pt idx="4747">0</cx:pt>
          <cx:pt idx="4748">158411.95</cx:pt>
          <cx:pt idx="4749">122028.65</cx:pt>
          <cx:pt idx="4750">0</cx:pt>
          <cx:pt idx="4751">128751.65</cx:pt>
          <cx:pt idx="4752">133436.52</cx:pt>
          <cx:pt idx="4753">123177.01</cx:pt>
          <cx:pt idx="4754">0</cx:pt>
          <cx:pt idx="4755">120328.88</cx:pt>
          <cx:pt idx="4756">130147.98</cx:pt>
          <cx:pt idx="4757">92716.96</cx:pt>
          <cx:pt idx="4758">0</cx:pt>
          <cx:pt idx="4759">0</cx:pt>
          <cx:pt idx="4760">76914.21</cx:pt>
          <cx:pt idx="4761">106045.92</cx:pt>
          <cx:pt idx="4762">103133.26</cx:pt>
          <cx:pt idx="4763">145974.79</cx:pt>
          <cx:pt idx="4764">0</cx:pt>
          <cx:pt idx="4765">0</cx:pt>
          <cx:pt idx="4766">0</cx:pt>
          <cx:pt idx="4767">0</cx:pt>
          <cx:pt idx="4768">0</cx:pt>
          <cx:pt idx="4769">139183.06</cx:pt>
          <cx:pt idx="4770">0</cx:pt>
          <cx:pt idx="4771">74974.89</cx:pt>
          <cx:pt idx="4772">61691.45</cx:pt>
          <cx:pt idx="4773">121952.75</cx:pt>
          <cx:pt idx="4774">0</cx:pt>
          <cx:pt idx="4775">0</cx:pt>
          <cx:pt idx="4776">0</cx:pt>
          <cx:pt idx="4777">80107.83</cx:pt>
          <cx:pt idx="4778">0</cx:pt>
          <cx:pt idx="4779">147856.82</cx:pt>
          <cx:pt idx="4780">0</cx:pt>
          <cx:pt idx="4781">65407.16</cx:pt>
          <cx:pt idx="4782">114233.18</cx:pt>
          <cx:pt idx="4783">0</cx:pt>
          <cx:pt idx="4784">187602.18</cx:pt>
          <cx:pt idx="4785">156834.34</cx:pt>
          <cx:pt idx="4786">0</cx:pt>
          <cx:pt idx="4787">157498.9</cx:pt>
          <cx:pt idx="4788">0</cx:pt>
          <cx:pt idx="4789">0</cx:pt>
          <cx:pt idx="4790">0</cx:pt>
          <cx:pt idx="4791">0</cx:pt>
          <cx:pt idx="4792">130274.22</cx:pt>
          <cx:pt idx="4793">0</cx:pt>
          <cx:pt idx="4794">149379.66</cx:pt>
          <cx:pt idx="4795">0</cx:pt>
          <cx:pt idx="4796">100829.94</cx:pt>
          <cx:pt idx="4797">96408.98</cx:pt>
          <cx:pt idx="4798">0</cx:pt>
          <cx:pt idx="4799">0</cx:pt>
          <cx:pt idx="4800">0</cx:pt>
          <cx:pt idx="4801">149105.08</cx:pt>
          <cx:pt idx="4802">0</cx:pt>
          <cx:pt idx="4803">0</cx:pt>
          <cx:pt idx="4804">0</cx:pt>
          <cx:pt idx="4805">90218.11</cx:pt>
          <cx:pt idx="4806">87347.7</cx:pt>
          <cx:pt idx="4807">0</cx:pt>
          <cx:pt idx="4808">137811.75</cx:pt>
          <cx:pt idx="4809">105563</cx:pt>
          <cx:pt idx="4810">0</cx:pt>
          <cx:pt idx="4811">0</cx:pt>
          <cx:pt idx="4812">91125.75</cx:pt>
          <cx:pt idx="4813">0</cx:pt>
          <cx:pt idx="4814">0</cx:pt>
          <cx:pt idx="4815">135120.56</cx:pt>
          <cx:pt idx="4816">0</cx:pt>
          <cx:pt idx="4817">0</cx:pt>
          <cx:pt idx="4818">86837.95</cx:pt>
          <cx:pt idx="4819">100446.57</cx:pt>
          <cx:pt idx="4820">0</cx:pt>
          <cx:pt idx="4821">0</cx:pt>
          <cx:pt idx="4822">0</cx:pt>
          <cx:pt idx="4823">114512.59</cx:pt>
          <cx:pt idx="4824">136364.46</cx:pt>
          <cx:pt idx="4825">106260.67</cx:pt>
          <cx:pt idx="4826">146126.75</cx:pt>
          <cx:pt idx="4827">111284.53</cx:pt>
          <cx:pt idx="4828">121056.63</cx:pt>
          <cx:pt idx="4829">128270.56</cx:pt>
          <cx:pt idx="4830">0</cx:pt>
          <cx:pt idx="4831">0</cx:pt>
          <cx:pt idx="4832">0</cx:pt>
          <cx:pt idx="4833">191775.65</cx:pt>
          <cx:pt idx="4834">0</cx:pt>
          <cx:pt idx="4835">85141.79</cx:pt>
          <cx:pt idx="4836">126392.18</cx:pt>
          <cx:pt idx="4837">0</cx:pt>
          <cx:pt idx="4838">129860.37</cx:pt>
          <cx:pt idx="4839">127642.44</cx:pt>
          <cx:pt idx="4840">0</cx:pt>
          <cx:pt idx="4841">125584.17</cx:pt>
          <cx:pt idx="4842">50911.21</cx:pt>
          <cx:pt idx="4843">91955.61</cx:pt>
          <cx:pt idx="4844">84266.44</cx:pt>
          <cx:pt idx="4845">147149.59</cx:pt>
          <cx:pt idx="4846">0</cx:pt>
          <cx:pt idx="4847">104822.45</cx:pt>
          <cx:pt idx="4848">146766.72</cx:pt>
          <cx:pt idx="4849">148745.92</cx:pt>
          <cx:pt idx="4850">0</cx:pt>
          <cx:pt idx="4851">0</cx:pt>
          <cx:pt idx="4852">0</cx:pt>
          <cx:pt idx="4853">135203.81</cx:pt>
          <cx:pt idx="4854">93301.97</cx:pt>
          <cx:pt idx="4855">96341</cx:pt>
          <cx:pt idx="4856">165326.2</cx:pt>
          <cx:pt idx="4857">0</cx:pt>
          <cx:pt idx="4858">99786.2</cx:pt>
          <cx:pt idx="4859">114440.24</cx:pt>
          <cx:pt idx="4860">141573.55</cx:pt>
          <cx:pt idx="4861">0</cx:pt>
          <cx:pt idx="4862">133676.65</cx:pt>
          <cx:pt idx="4863">147493.7</cx:pt>
          <cx:pt idx="4864">0</cx:pt>
          <cx:pt idx="4865">0</cx:pt>
          <cx:pt idx="4866">95022.57</cx:pt>
          <cx:pt idx="4867">0</cx:pt>
          <cx:pt idx="4868">0</cx:pt>
          <cx:pt idx="4869">149713.61</cx:pt>
          <cx:pt idx="4870">107963.38</cx:pt>
          <cx:pt idx="4871">0</cx:pt>
          <cx:pt idx="4872">0</cx:pt>
          <cx:pt idx="4873">0</cx:pt>
          <cx:pt idx="4874">0</cx:pt>
          <cx:pt idx="4875">102017.25</cx:pt>
          <cx:pt idx="4876">0</cx:pt>
          <cx:pt idx="4877">0</cx:pt>
          <cx:pt idx="4878">96674.55</cx:pt>
          <cx:pt idx="4879">81811.71</cx:pt>
          <cx:pt idx="4880">79281.61</cx:pt>
          <cx:pt idx="4881">0</cx:pt>
          <cx:pt idx="4882">122314.39</cx:pt>
          <cx:pt idx="4883">140733.74</cx:pt>
          <cx:pt idx="4884">116933.11</cx:pt>
          <cx:pt idx="4885">165445.04</cx:pt>
          <cx:pt idx="4886">123805.03</cx:pt>
          <cx:pt idx="4887">107548.94</cx:pt>
          <cx:pt idx="4888">111634.29</cx:pt>
          <cx:pt idx="4889">109153.96</cx:pt>
          <cx:pt idx="4890">0</cx:pt>
          <cx:pt idx="4891">86055.17</cx:pt>
          <cx:pt idx="4892">98438.23</cx:pt>
          <cx:pt idx="4893">0</cx:pt>
          <cx:pt idx="4894">144705.87</cx:pt>
          <cx:pt idx="4895">0</cx:pt>
          <cx:pt idx="4896">91612.91</cx:pt>
          <cx:pt idx="4897">0</cx:pt>
          <cx:pt idx="4898">0</cx:pt>
          <cx:pt idx="4899">192122.84</cx:pt>
          <cx:pt idx="4900">179904</cx:pt>
          <cx:pt idx="4901">178058.06</cx:pt>
          <cx:pt idx="4902">176166.56</cx:pt>
          <cx:pt idx="4903">156864.2</cx:pt>
          <cx:pt idx="4904">0</cx:pt>
          <cx:pt idx="4905">0</cx:pt>
          <cx:pt idx="4906">0</cx:pt>
          <cx:pt idx="4907">161588.89</cx:pt>
          <cx:pt idx="4908">109349.29</cx:pt>
          <cx:pt idx="4909">0</cx:pt>
          <cx:pt idx="4910">0</cx:pt>
          <cx:pt idx="4911">0</cx:pt>
          <cx:pt idx="4912">152335.7</cx:pt>
          <cx:pt idx="4913">124662.54</cx:pt>
          <cx:pt idx="4914">91522.04</cx:pt>
          <cx:pt idx="4915">0</cx:pt>
          <cx:pt idx="4916">62052.28</cx:pt>
          <cx:pt idx="4917">107871.72</cx:pt>
          <cx:pt idx="4918">99472.76</cx:pt>
          <cx:pt idx="4919">128039.01</cx:pt>
          <cx:pt idx="4920">0</cx:pt>
          <cx:pt idx="4921">114634.63</cx:pt>
          <cx:pt idx="4922">56738.47</cx:pt>
          <cx:pt idx="4923">90355.12</cx:pt>
          <cx:pt idx="4924">115725.24</cx:pt>
          <cx:pt idx="4925">114327.59</cx:pt>
          <cx:pt idx="4926">100762.64</cx:pt>
          <cx:pt idx="4927">0</cx:pt>
          <cx:pt idx="4928">89039.9</cx:pt>
          <cx:pt idx="4929">78829.53</cx:pt>
          <cx:pt idx="4930">112372.96</cx:pt>
          <cx:pt idx="4931">122029.15</cx:pt>
          <cx:pt idx="4932">157829.12</cx:pt>
          <cx:pt idx="4933">108377.75</cx:pt>
          <cx:pt idx="4934">95507.12</cx:pt>
          <cx:pt idx="4935">127146.68</cx:pt>
          <cx:pt idx="4936">133811.78</cx:pt>
          <cx:pt idx="4937">121092.47</cx:pt>
          <cx:pt idx="4938">126979.75</cx:pt>
          <cx:pt idx="4939">144235.73</cx:pt>
          <cx:pt idx="4940">152582.2</cx:pt>
          <cx:pt idx="4941">172478.15</cx:pt>
          <cx:pt idx="4942">126477.42</cx:pt>
          <cx:pt idx="4943">97473.87</cx:pt>
          <cx:pt idx="4944">138053.67</cx:pt>
          <cx:pt idx="4945">164003.05</cx:pt>
          <cx:pt idx="4946">0</cx:pt>
          <cx:pt idx="4947">0</cx:pt>
          <cx:pt idx="4948">122486.11</cx:pt>
          <cx:pt idx="4949">0</cx:pt>
          <cx:pt idx="4950">53667.44</cx:pt>
          <cx:pt idx="4951">0</cx:pt>
          <cx:pt idx="4952">109327.65</cx:pt>
          <cx:pt idx="4953">121151.05</cx:pt>
          <cx:pt idx="4954">101043.63</cx:pt>
          <cx:pt idx="4955">83501.66</cx:pt>
          <cx:pt idx="4956">80462.24</cx:pt>
          <cx:pt idx="4957">0</cx:pt>
          <cx:pt idx="4958">109093.41</cx:pt>
          <cx:pt idx="4959">140355.6</cx:pt>
          <cx:pt idx="4960">0</cx:pt>
          <cx:pt idx="4961">130170.82</cx:pt>
          <cx:pt idx="4962">0</cx:pt>
          <cx:pt idx="4963">109542.29</cx:pt>
          <cx:pt idx="4964">33563.95</cx:pt>
          <cx:pt idx="4965">148795.17</cx:pt>
          <cx:pt idx="4966">0</cx:pt>
          <cx:pt idx="4967">174126.75</cx:pt>
          <cx:pt idx="4968">0</cx:pt>
          <cx:pt idx="4969">106405.03</cx:pt>
          <cx:pt idx="4970">0</cx:pt>
          <cx:pt idx="4971">128393.29</cx:pt>
          <cx:pt idx="4972">127841.52</cx:pt>
          <cx:pt idx="4973">137295.19</cx:pt>
          <cx:pt idx="4974">155828.22</cx:pt>
          <cx:pt idx="4975">0</cx:pt>
          <cx:pt idx="4976">144351.86</cx:pt>
          <cx:pt idx="4977">106365.29</cx:pt>
          <cx:pt idx="4978">127801.88</cx:pt>
          <cx:pt idx="4979">122793.96</cx:pt>
          <cx:pt idx="4980">113525.84</cx:pt>
          <cx:pt idx="4981">136100.69</cx:pt>
          <cx:pt idx="4982">0</cx:pt>
          <cx:pt idx="4983">140916.81</cx:pt>
          <cx:pt idx="4984">0</cx:pt>
          <cx:pt idx="4985">121365.39</cx:pt>
          <cx:pt idx="4986">0</cx:pt>
          <cx:pt idx="4987">0</cx:pt>
          <cx:pt idx="4988">93578.68</cx:pt>
          <cx:pt idx="4989">0</cx:pt>
          <cx:pt idx="4990">115409.6</cx:pt>
          <cx:pt idx="4991">90791.69</cx:pt>
          <cx:pt idx="4992">123681.32</cx:pt>
          <cx:pt idx="4993">92436.86</cx:pt>
          <cx:pt idx="4994">167194.36</cx:pt>
          <cx:pt idx="4995">0</cx:pt>
          <cx:pt idx="4996">160838.13</cx:pt>
          <cx:pt idx="4997">0</cx:pt>
          <cx:pt idx="4998">144470.77</cx:pt>
          <cx:pt idx="4999">0</cx:pt>
          <cx:pt idx="5000">130169.27</cx:pt>
          <cx:pt idx="5001">0</cx:pt>
          <cx:pt idx="5002">81076.8</cx:pt>
          <cx:pt idx="5003">0</cx:pt>
          <cx:pt idx="5004">101465.31</cx:pt>
          <cx:pt idx="5005">0</cx:pt>
          <cx:pt idx="5006">113865.23</cx:pt>
          <cx:pt idx="5007">87603.35</cx:pt>
          <cx:pt idx="5008">120037.96</cx:pt>
          <cx:pt idx="5009">0</cx:pt>
          <cx:pt idx="5010">121205.15</cx:pt>
          <cx:pt idx="5011">75408.33</cx:pt>
          <cx:pt idx="5012">0</cx:pt>
          <cx:pt idx="5013">0</cx:pt>
          <cx:pt idx="5014">0</cx:pt>
          <cx:pt idx="5015">121818.84</cx:pt>
          <cx:pt idx="5016">0</cx:pt>
          <cx:pt idx="5017">141806</cx:pt>
          <cx:pt idx="5018">61354.14</cx:pt>
          <cx:pt idx="5019">124954.94</cx:pt>
          <cx:pt idx="5020">95039.12</cx:pt>
          <cx:pt idx="5021">103417.74</cx:pt>
          <cx:pt idx="5022">0</cx:pt>
          <cx:pt idx="5023">43028.77</cx:pt>
          <cx:pt idx="5024">119638.21</cx:pt>
          <cx:pt idx="5025">122689.51</cx:pt>
          <cx:pt idx="5026">0</cx:pt>
          <cx:pt idx="5027">73179.34</cx:pt>
          <cx:pt idx="5028">171913.87</cx:pt>
          <cx:pt idx="5029">0</cx:pt>
          <cx:pt idx="5030">92659.2</cx:pt>
          <cx:pt idx="5031">137239.17</cx:pt>
          <cx:pt idx="5032">102955.14</cx:pt>
          <cx:pt idx="5033">65190.29</cx:pt>
          <cx:pt idx="5034">96863.52</cx:pt>
          <cx:pt idx="5035">154983.98</cx:pt>
          <cx:pt idx="5036">106819.65</cx:pt>
          <cx:pt idx="5037">128578.52</cx:pt>
          <cx:pt idx="5038">126473.33</cx:pt>
          <cx:pt idx="5039">110570.78</cx:pt>
          <cx:pt idx="5040">0</cx:pt>
          <cx:pt idx="5041">0</cx:pt>
          <cx:pt idx="5042">0</cx:pt>
          <cx:pt idx="5043">0</cx:pt>
          <cx:pt idx="5044">111099.79</cx:pt>
          <cx:pt idx="5045">0</cx:pt>
          <cx:pt idx="5046">100913.57</cx:pt>
          <cx:pt idx="5047">0</cx:pt>
          <cx:pt idx="5048">16893.59</cx:pt>
          <cx:pt idx="5049">122267.85</cx:pt>
          <cx:pt idx="5050">125685.79</cx:pt>
          <cx:pt idx="5051">127397.34</cx:pt>
          <cx:pt idx="5052">105271.56</cx:pt>
          <cx:pt idx="5053">115265.14</cx:pt>
          <cx:pt idx="5054">0</cx:pt>
          <cx:pt idx="5055">0</cx:pt>
          <cx:pt idx="5056">139542.82</cx:pt>
          <cx:pt idx="5057">111512.75</cx:pt>
          <cx:pt idx="5058">148466.93</cx:pt>
          <cx:pt idx="5059">0</cx:pt>
          <cx:pt idx="5060">108155.49</cx:pt>
          <cx:pt idx="5061">0</cx:pt>
          <cx:pt idx="5062">84622.13</cx:pt>
          <cx:pt idx="5063">146997.64</cx:pt>
          <cx:pt idx="5064">0</cx:pt>
          <cx:pt idx="5065">98590.25</cx:pt>
          <cx:pt idx="5066">0</cx:pt>
          <cx:pt idx="5067">134980.74</cx:pt>
          <cx:pt idx="5068">108078.56</cx:pt>
          <cx:pt idx="5069">0</cx:pt>
          <cx:pt idx="5070">0</cx:pt>
          <cx:pt idx="5071">106836.67</cx:pt>
          <cx:pt idx="5072">102490.27</cx:pt>
          <cx:pt idx="5073">112746.54</cx:pt>
          <cx:pt idx="5074">125487.89</cx:pt>
          <cx:pt idx="5075">142862.21</cx:pt>
          <cx:pt idx="5076">0</cx:pt>
          <cx:pt idx="5077">0</cx:pt>
          <cx:pt idx="5078">79388.33</cx:pt>
          <cx:pt idx="5079">0</cx:pt>
          <cx:pt idx="5080">0</cx:pt>
          <cx:pt idx="5081">107784.65</cx:pt>
          <cx:pt idx="5082">142880.28</cx:pt>
          <cx:pt idx="5083">149571.94</cx:pt>
          <cx:pt idx="5084">142767.39</cx:pt>
          <cx:pt idx="5085">121537.71</cx:pt>
          <cx:pt idx="5086">0</cx:pt>
          <cx:pt idx="5087">0</cx:pt>
          <cx:pt idx="5088">89838.71</cx:pt>
          <cx:pt idx="5089">103399.87</cx:pt>
          <cx:pt idx="5090">0</cx:pt>
          <cx:pt idx="5091">136855.94</cx:pt>
          <cx:pt idx="5092">0</cx:pt>
          <cx:pt idx="5093">140891.46</cx:pt>
          <cx:pt idx="5094">0</cx:pt>
          <cx:pt idx="5095">89364.91</cx:pt>
          <cx:pt idx="5096">146011.4</cx:pt>
          <cx:pt idx="5097">0</cx:pt>
          <cx:pt idx="5098">145294.08</cx:pt>
          <cx:pt idx="5099">106000.12</cx:pt>
          <cx:pt idx="5100">0</cx:pt>
          <cx:pt idx="5101">0</cx:pt>
          <cx:pt idx="5102">104508.77</cx:pt>
          <cx:pt idx="5103">127539.3</cx:pt>
          <cx:pt idx="5104">0</cx:pt>
          <cx:pt idx="5105">96891.46</cx:pt>
          <cx:pt idx="5106">78535.25</cx:pt>
          <cx:pt idx="5107">112712.17</cx:pt>
          <cx:pt idx="5108">119618.42</cx:pt>
          <cx:pt idx="5109">0</cx:pt>
          <cx:pt idx="5110">74963.5</cx:pt>
          <cx:pt idx="5111">138023.79</cx:pt>
          <cx:pt idx="5112">0</cx:pt>
          <cx:pt idx="5113">185513.67</cx:pt>
          <cx:pt idx="5114">185648.56</cx:pt>
          <cx:pt idx="5115">102286.6</cx:pt>
          <cx:pt idx="5116">128015.83</cx:pt>
          <cx:pt idx="5117">39539.39</cx:pt>
          <cx:pt idx="5118">0</cx:pt>
          <cx:pt idx="5119">77608.46</cx:pt>
          <cx:pt idx="5120">141462.13</cx:pt>
          <cx:pt idx="5121">0</cx:pt>
          <cx:pt idx="5122">131691.33</cx:pt>
          <cx:pt idx="5123">93833.86</cx:pt>
          <cx:pt idx="5124">137933.39</cx:pt>
          <cx:pt idx="5125">105770.14</cx:pt>
          <cx:pt idx="5126">0</cx:pt>
          <cx:pt idx="5127">0</cx:pt>
          <cx:pt idx="5128">166328.65</cx:pt>
          <cx:pt idx="5129">164307.77</cx:pt>
          <cx:pt idx="5130">163965.69</cx:pt>
          <cx:pt idx="5131">125608.72</cx:pt>
          <cx:pt idx="5132">0</cx:pt>
          <cx:pt idx="5133">118433.94</cx:pt>
          <cx:pt idx="5134">98488.08</cx:pt>
          <cx:pt idx="5135">0</cx:pt>
          <cx:pt idx="5136">98362.35</cx:pt>
          <cx:pt idx="5137">144237.91</cx:pt>
          <cx:pt idx="5138">0</cx:pt>
          <cx:pt idx="5139">0</cx:pt>
          <cx:pt idx="5140">105767.28</cx:pt>
          <cx:pt idx="5141">0</cx:pt>
          <cx:pt idx="5142">0</cx:pt>
          <cx:pt idx="5143">0</cx:pt>
          <cx:pt idx="5144">134467.26</cx:pt>
          <cx:pt idx="5145">138515.02</cx:pt>
          <cx:pt idx="5146">128647.98</cx:pt>
          <cx:pt idx="5147">121858.98</cx:pt>
          <cx:pt idx="5148">0</cx:pt>
          <cx:pt idx="5149">120108.56</cx:pt>
          <cx:pt idx="5150">196853.62</cx:pt>
          <cx:pt idx="5151">121418.62</cx:pt>
          <cx:pt idx="5152">0</cx:pt>
          <cx:pt idx="5153">0</cx:pt>
          <cx:pt idx="5154">97495.8</cx:pt>
          <cx:pt idx="5155">0</cx:pt>
          <cx:pt idx="5156">127343.4</cx:pt>
          <cx:pt idx="5157">158633.61</cx:pt>
          <cx:pt idx="5158">0</cx:pt>
          <cx:pt idx="5159">183744.98</cx:pt>
          <cx:pt idx="5160">0</cx:pt>
          <cx:pt idx="5161">0</cx:pt>
          <cx:pt idx="5162">79962.92</cx:pt>
          <cx:pt idx="5163">0</cx:pt>
          <cx:pt idx="5164">0</cx:pt>
          <cx:pt idx="5165">140956.99</cx:pt>
          <cx:pt idx="5166">0</cx:pt>
          <cx:pt idx="5167">0</cx:pt>
          <cx:pt idx="5168">145241.63</cx:pt>
          <cx:pt idx="5169">138008.06</cx:pt>
          <cx:pt idx="5170">0</cx:pt>
          <cx:pt idx="5171">0</cx:pt>
          <cx:pt idx="5172">0</cx:pt>
          <cx:pt idx="5173">0</cx:pt>
          <cx:pt idx="5174">0</cx:pt>
          <cx:pt idx="5175">127570.93</cx:pt>
          <cx:pt idx="5176">0</cx:pt>
          <cx:pt idx="5177">107812.67</cx:pt>
          <cx:pt idx="5178">91560.58</cx:pt>
          <cx:pt idx="5179">121303.77</cx:pt>
          <cx:pt idx="5180">161546.68</cx:pt>
          <cx:pt idx="5181">128415.45</cx:pt>
          <cx:pt idx="5182">57530.06</cx:pt>
          <cx:pt idx="5183">0</cx:pt>
          <cx:pt idx="5184">142243.54</cx:pt>
          <cx:pt idx="5185">138341.51</cx:pt>
          <cx:pt idx="5186">0</cx:pt>
          <cx:pt idx="5187">0</cx:pt>
          <cx:pt idx="5188">0</cx:pt>
          <cx:pt idx="5189">146466.46</cx:pt>
          <cx:pt idx="5190">0</cx:pt>
          <cx:pt idx="5191">0</cx:pt>
          <cx:pt idx="5192">0</cx:pt>
          <cx:pt idx="5193">120307.58</cx:pt>
          <cx:pt idx="5194">87637.26</cx:pt>
          <cx:pt idx="5195">94652.04</cx:pt>
          <cx:pt idx="5196">114415.84</cx:pt>
          <cx:pt idx="5197">0</cx:pt>
          <cx:pt idx="5198">84315.02</cx:pt>
          <cx:pt idx="5199">0</cx:pt>
          <cx:pt idx="5200">93955.83</cx:pt>
          <cx:pt idx="5201">67087.69</cx:pt>
          <cx:pt idx="5202">101528.61</cx:pt>
          <cx:pt idx="5203">110824.52</cx:pt>
          <cx:pt idx="5204">0</cx:pt>
          <cx:pt idx="5205">179960.2</cx:pt>
          <cx:pt idx="5206">134006.77</cx:pt>
          <cx:pt idx="5207">121532.17</cx:pt>
          <cx:pt idx="5208">0</cx:pt>
          <cx:pt idx="5209">0</cx:pt>
          <cx:pt idx="5210">129717.3</cx:pt>
          <cx:pt idx="5211">94762.16</cx:pt>
          <cx:pt idx="5212">155196.17</cx:pt>
          <cx:pt idx="5213">129514.99</cx:pt>
          <cx:pt idx="5214">113386.36</cx:pt>
          <cx:pt idx="5215">0</cx:pt>
          <cx:pt idx="5216">172196.23</cx:pt>
          <cx:pt idx="5217">97612.12</cx:pt>
          <cx:pt idx="5218">104719.94</cx:pt>
          <cx:pt idx="5219">0</cx:pt>
          <cx:pt idx="5220">139592.98</cx:pt>
          <cx:pt idx="5221">0</cx:pt>
          <cx:pt idx="5222">139096.85</cx:pt>
          <cx:pt idx="5223">140301.72</cx:pt>
          <cx:pt idx="5224">0</cx:pt>
          <cx:pt idx="5225">0</cx:pt>
          <cx:pt idx="5226">111233.09</cx:pt>
          <cx:pt idx="5227">0</cx:pt>
          <cx:pt idx="5228">147737.63</cx:pt>
          <cx:pt idx="5229">0</cx:pt>
          <cx:pt idx="5230">125725.02</cx:pt>
          <cx:pt idx="5231">128289.7</cx:pt>
          <cx:pt idx="5232">0</cx:pt>
          <cx:pt idx="5233">88826.07</cx:pt>
          <cx:pt idx="5234">143443.61</cx:pt>
          <cx:pt idx="5235">0</cx:pt>
          <cx:pt idx="5236">0</cx:pt>
          <cx:pt idx="5237">149134.46</cx:pt>
          <cx:pt idx="5238">124119.54</cx:pt>
          <cx:pt idx="5239">116822.7</cx:pt>
          <cx:pt idx="5240">103219.47</cx:pt>
          <cx:pt idx="5241">0</cx:pt>
          <cx:pt idx="5242">81954.6</cx:pt>
          <cx:pt idx="5243">95196.26</cx:pt>
          <cx:pt idx="5244">0</cx:pt>
          <cx:pt idx="5245">0</cx:pt>
          <cx:pt idx="5246">136555.01</cx:pt>
          <cx:pt idx="5247">0</cx:pt>
          <cx:pt idx="5248">119452.03</cx:pt>
          <cx:pt idx="5249">0</cx:pt>
          <cx:pt idx="5250">69881.09</cx:pt>
          <cx:pt idx="5251">0</cx:pt>
          <cx:pt idx="5252">0</cx:pt>
          <cx:pt idx="5253">0</cx:pt>
          <cx:pt idx="5254">204223.03</cx:pt>
          <cx:pt idx="5255">110314.21</cx:pt>
          <cx:pt idx="5256">163760.82</cx:pt>
          <cx:pt idx="5257">141069.18</cx:pt>
          <cx:pt idx="5258">115934.74</cx:pt>
          <cx:pt idx="5259">151457.88</cx:pt>
          <cx:pt idx="5260">154206.07</cx:pt>
          <cx:pt idx="5261">89928.99</cx:pt>
          <cx:pt idx="5262">89182.09</cx:pt>
          <cx:pt idx="5263">79706.25</cx:pt>
          <cx:pt idx="5264">0</cx:pt>
          <cx:pt idx="5265">0</cx:pt>
          <cx:pt idx="5266">117799.28</cx:pt>
          <cx:pt idx="5267">0</cx:pt>
          <cx:pt idx="5268">0</cx:pt>
          <cx:pt idx="5269">146422.22</cx:pt>
          <cx:pt idx="5270">150186.22</cx:pt>
          <cx:pt idx="5271">100275.88</cx:pt>
          <cx:pt idx="5272">0</cx:pt>
          <cx:pt idx="5273">147493.89</cx:pt>
          <cx:pt idx="5274">0</cx:pt>
          <cx:pt idx="5275">0</cx:pt>
          <cx:pt idx="5276">121823.4</cx:pt>
          <cx:pt idx="5277">0</cx:pt>
          <cx:pt idx="5278">113688.63</cx:pt>
          <cx:pt idx="5279">100471.34</cx:pt>
          <cx:pt idx="5280">100032.52</cx:pt>
          <cx:pt idx="5281">0</cx:pt>
          <cx:pt idx="5282">116358</cx:pt>
          <cx:pt idx="5283">163549.63</cx:pt>
          <cx:pt idx="5284">99183.9</cx:pt>
          <cx:pt idx="5285">131955.07</cx:pt>
          <cx:pt idx="5286">134177.06</cx:pt>
          <cx:pt idx="5287">0</cx:pt>
          <cx:pt idx="5288">0</cx:pt>
          <cx:pt idx="5289">0</cx:pt>
          <cx:pt idx="5290">94348.94</cx:pt>
          <cx:pt idx="5291">155584.21</cx:pt>
          <cx:pt idx="5292">0</cx:pt>
          <cx:pt idx="5293">0</cx:pt>
          <cx:pt idx="5294">170661.47</cx:pt>
          <cx:pt idx="5295">185544.36</cx:pt>
          <cx:pt idx="5296">52831.13</cx:pt>
          <cx:pt idx="5297">97750.07</cx:pt>
          <cx:pt idx="5298">114007.5</cx:pt>
          <cx:pt idx="5299">104308.77</cx:pt>
          <cx:pt idx="5300">84719.13</cx:pt>
          <cx:pt idx="5301">0</cx:pt>
          <cx:pt idx="5302">140236.98</cx:pt>
          <cx:pt idx="5303">0</cx:pt>
          <cx:pt idx="5304">75302.85</cx:pt>
          <cx:pt idx="5305">0</cx:pt>
          <cx:pt idx="5306">104760.82</cx:pt>
          <cx:pt idx="5307">0</cx:pt>
          <cx:pt idx="5308">113693</cx:pt>
          <cx:pt idx="5309">174180.39</cx:pt>
          <cx:pt idx="5310">115766.26</cx:pt>
          <cx:pt idx="5311">0</cx:pt>
          <cx:pt idx="5312">0</cx:pt>
          <cx:pt idx="5313">121215.9</cx:pt>
          <cx:pt idx="5314">144677.19</cx:pt>
          <cx:pt idx="5315">115350.63</cx:pt>
          <cx:pt idx="5316">105683.63</cx:pt>
          <cx:pt idx="5317">135179.49</cx:pt>
          <cx:pt idx="5318">117551.23</cx:pt>
          <cx:pt idx="5319">157404.02</cx:pt>
          <cx:pt idx="5320">77910.23</cx:pt>
          <cx:pt idx="5321">110942.9</cx:pt>
          <cx:pt idx="5322">0</cx:pt>
          <cx:pt idx="5323">179305.09</cx:pt>
          <cx:pt idx="5324">150593.59</cx:pt>
          <cx:pt idx="5325">123815.86</cx:pt>
          <cx:pt idx="5326">0</cx:pt>
          <cx:pt idx="5327">69385.17</cx:pt>
          <cx:pt idx="5328">138032.15</cx:pt>
          <cx:pt idx="5329">0</cx:pt>
          <cx:pt idx="5330">0</cx:pt>
          <cx:pt idx="5331">143500.82</cx:pt>
          <cx:pt idx="5332">119670.18</cx:pt>
          <cx:pt idx="5333">99106.73</cx:pt>
          <cx:pt idx="5334">120135.55</cx:pt>
          <cx:pt idx="5335">0</cx:pt>
          <cx:pt idx="5336">120905.03</cx:pt>
          <cx:pt idx="5337">0</cx:pt>
          <cx:pt idx="5338">102277.52</cx:pt>
          <cx:pt idx="5339">125292.53</cx:pt>
          <cx:pt idx="5340">0</cx:pt>
          <cx:pt idx="5341">101629.3</cx:pt>
          <cx:pt idx="5342">171937.27</cx:pt>
          <cx:pt idx="5343">0</cx:pt>
          <cx:pt idx="5344">0</cx:pt>
          <cx:pt idx="5345">0</cx:pt>
          <cx:pt idx="5346">129743.75</cx:pt>
          <cx:pt idx="5347">0</cx:pt>
          <cx:pt idx="5348">151191.31</cx:pt>
          <cx:pt idx="5349">102630.13</cx:pt>
          <cx:pt idx="5350">114023.64</cx:pt>
          <cx:pt idx="5351">124227.14</cx:pt>
          <cx:pt idx="5352">0</cx:pt>
          <cx:pt idx="5353">80285.16</cx:pt>
          <cx:pt idx="5354">175477.15</cx:pt>
          <cx:pt idx="5355">132144.35</cx:pt>
          <cx:pt idx="5356">136911.07</cx:pt>
          <cx:pt idx="5357">133299.67</cx:pt>
          <cx:pt idx="5358">0</cx:pt>
          <cx:pt idx="5359">117691</cx:pt>
          <cx:pt idx="5360">0</cx:pt>
          <cx:pt idx="5361">0</cx:pt>
          <cx:pt idx="5362">133199.71</cx:pt>
          <cx:pt idx="5363">135506.58</cx:pt>
          <cx:pt idx="5364">127154.14</cx:pt>
          <cx:pt idx="5365">0</cx:pt>
          <cx:pt idx="5366">49508.79</cx:pt>
          <cx:pt idx="5367">0</cx:pt>
          <cx:pt idx="5368">75051.49</cx:pt>
          <cx:pt idx="5369">123925.23</cx:pt>
          <cx:pt idx="5370">0</cx:pt>
          <cx:pt idx="5371">153819.58</cx:pt>
          <cx:pt idx="5372">0</cx:pt>
          <cx:pt idx="5373">0</cx:pt>
          <cx:pt idx="5374">70417.79</cx:pt>
          <cx:pt idx="5375">111484.88</cx:pt>
          <cx:pt idx="5376">146343.98</cx:pt>
          <cx:pt idx="5377">160541</cx:pt>
          <cx:pt idx="5378">130274.26</cx:pt>
          <cx:pt idx="5379">98993.02</cx:pt>
          <cx:pt idx="5380">0</cx:pt>
          <cx:pt idx="5381">141827.33</cx:pt>
          <cx:pt idx="5382">110054.45</cx:pt>
          <cx:pt idx="5383">0</cx:pt>
          <cx:pt idx="5384">0</cx:pt>
          <cx:pt idx="5385">98088.09</cx:pt>
          <cx:pt idx="5386">118317.27</cx:pt>
          <cx:pt idx="5387">0</cx:pt>
          <cx:pt idx="5388">99774.5</cx:pt>
          <cx:pt idx="5389">0</cx:pt>
          <cx:pt idx="5390">0</cx:pt>
          <cx:pt idx="5391">133806.54</cx:pt>
          <cx:pt idx="5392">0</cx:pt>
          <cx:pt idx="5393">124993.29</cx:pt>
          <cx:pt idx="5394">157622.58</cx:pt>
          <cx:pt idx="5395">126111.61</cx:pt>
          <cx:pt idx="5396">161651.37</cx:pt>
          <cx:pt idx="5397">142856.95</cx:pt>
          <cx:pt idx="5398">111100.98</cx:pt>
          <cx:pt idx="5399">102918.38</cx:pt>
          <cx:pt idx="5400">0</cx:pt>
          <cx:pt idx="5401">0</cx:pt>
          <cx:pt idx="5402">0</cx:pt>
          <cx:pt idx="5403">125265.61</cx:pt>
          <cx:pt idx="5404">82500.28</cx:pt>
          <cx:pt idx="5405">175754.87</cx:pt>
          <cx:pt idx="5406">109387.33</cx:pt>
          <cx:pt idx="5407">100443.36</cx:pt>
          <cx:pt idx="5408">83102.72</cx:pt>
          <cx:pt idx="5409">0</cx:pt>
          <cx:pt idx="5410">0</cx:pt>
          <cx:pt idx="5411">0</cx:pt>
          <cx:pt idx="5412">115290.27</cx:pt>
          <cx:pt idx="5413">0</cx:pt>
          <cx:pt idx="5414">140197.71</cx:pt>
          <cx:pt idx="5415">105245.34</cx:pt>
          <cx:pt idx="5416">0</cx:pt>
          <cx:pt idx="5417">0</cx:pt>
          <cx:pt idx="5418">142296.13</cx:pt>
          <cx:pt idx="5419">99097.33</cx:pt>
          <cx:pt idx="5420">171069.39</cx:pt>
          <cx:pt idx="5421">0</cx:pt>
          <cx:pt idx="5422">102523.88</cx:pt>
          <cx:pt idx="5423">0</cx:pt>
          <cx:pt idx="5424">143391.07</cx:pt>
          <cx:pt idx="5425">106022.73</cx:pt>
          <cx:pt idx="5426">0</cx:pt>
          <cx:pt idx="5427">128960.21</cx:pt>
          <cx:pt idx="5428">0</cx:pt>
          <cx:pt idx="5429">0</cx:pt>
          <cx:pt idx="5430">0</cx:pt>
          <cx:pt idx="5431">126442.59</cx:pt>
          <cx:pt idx="5432">0</cx:pt>
          <cx:pt idx="5433">127261.35</cx:pt>
          <cx:pt idx="5434">0</cx:pt>
          <cx:pt idx="5435">0</cx:pt>
          <cx:pt idx="5436">0</cx:pt>
          <cx:pt idx="5437">73481.05</cx:pt>
          <cx:pt idx="5438">160515.37</cx:pt>
          <cx:pt idx="5439">149525.34</cx:pt>
          <cx:pt idx="5440">166522.78</cx:pt>
          <cx:pt idx="5441">135536.5</cx:pt>
          <cx:pt idx="5442">120481.69</cx:pt>
          <cx:pt idx="5443">103421.32</cx:pt>
          <cx:pt idx="5444">135658.73</cx:pt>
          <cx:pt idx="5445">0</cx:pt>
          <cx:pt idx="5446">191402.82</cx:pt>
          <cx:pt idx="5447">94504.35</cx:pt>
          <cx:pt idx="5448">126147.84</cx:pt>
          <cx:pt idx="5449">0</cx:pt>
          <cx:pt idx="5450">0</cx:pt>
          <cx:pt idx="5451">87624.03</cx:pt>
          <cx:pt idx="5452">153697.53</cx:pt>
          <cx:pt idx="5453">0</cx:pt>
          <cx:pt idx="5454">0</cx:pt>
          <cx:pt idx="5455">116585.97</cx:pt>
          <cx:pt idx="5456">134464.58</cx:pt>
          <cx:pt idx="5457">83008.31</cx:pt>
          <cx:pt idx="5458">113635.16</cx:pt>
          <cx:pt idx="5459">0</cx:pt>
          <cx:pt idx="5460">122552.48</cx:pt>
          <cx:pt idx="5461">118899.45</cx:pt>
          <cx:pt idx="5462">99713.87</cx:pt>
          <cx:pt idx="5463">0</cx:pt>
          <cx:pt idx="5464">134208.22</cx:pt>
          <cx:pt idx="5465">85906.65</cx:pt>
          <cx:pt idx="5466">137714.25</cx:pt>
          <cx:pt idx="5467">160777.9</cx:pt>
          <cx:pt idx="5468">0</cx:pt>
          <cx:pt idx="5469">0</cx:pt>
          <cx:pt idx="5470">102585.88</cx:pt>
          <cx:pt idx="5471">102556.18</cx:pt>
          <cx:pt idx="5472">126772.57</cx:pt>
          <cx:pt idx="5473">158373.23</cx:pt>
          <cx:pt idx="5474">0</cx:pt>
          <cx:pt idx="5475">141927.1</cx:pt>
          <cx:pt idx="5476">109876.82</cx:pt>
          <cx:pt idx="5477">0</cx:pt>
          <cx:pt idx="5478">111369.79</cx:pt>
          <cx:pt idx="5479">116969.35</cx:pt>
          <cx:pt idx="5480">136729.51</cx:pt>
          <cx:pt idx="5481">152086.15</cx:pt>
          <cx:pt idx="5482">0</cx:pt>
          <cx:pt idx="5483">127289.28</cx:pt>
          <cx:pt idx="5484">119852.01</cx:pt>
          <cx:pt idx="5485">0</cx:pt>
          <cx:pt idx="5486">0</cx:pt>
          <cx:pt idx="5487">0</cx:pt>
          <cx:pt idx="5488">117183.74</cx:pt>
          <cx:pt idx="5489">129907.63</cx:pt>
          <cx:pt idx="5490">0</cx:pt>
          <cx:pt idx="5491">145387.32</cx:pt>
          <cx:pt idx="5492">124616.23</cx:pt>
          <cx:pt idx="5493">0</cx:pt>
          <cx:pt idx="5494">95808.19</cx:pt>
          <cx:pt idx="5495">0</cx:pt>
          <cx:pt idx="5496">0</cx:pt>
          <cx:pt idx="5497">117152.3</cx:pt>
          <cx:pt idx="5498">106250.72</cx:pt>
          <cx:pt idx="5499">111837.78</cx:pt>
          <cx:pt idx="5500">97023.21</cx:pt>
          <cx:pt idx="5501">137687.72</cx:pt>
          <cx:pt idx="5502">113348.5</cx:pt>
          <cx:pt idx="5503">122109.78</cx:pt>
          <cx:pt idx="5504">120452.4</cx:pt>
          <cx:pt idx="5505">0</cx:pt>
          <cx:pt idx="5506">65812.35</cx:pt>
          <cx:pt idx="5507">54428.37</cx:pt>
          <cx:pt idx="5508">0</cx:pt>
          <cx:pt idx="5509">0</cx:pt>
          <cx:pt idx="5510">143279.58</cx:pt>
          <cx:pt idx="5511">103846.65</cx:pt>
          <cx:pt idx="5512">125190.86</cx:pt>
          <cx:pt idx="5513">0</cx:pt>
          <cx:pt idx="5514">38340.02</cx:pt>
          <cx:pt idx="5515">123802.98</cx:pt>
          <cx:pt idx="5516">96651.03</cx:pt>
          <cx:pt idx="5517">0</cx:pt>
          <cx:pt idx="5518">0</cx:pt>
          <cx:pt idx="5519">133237.21</cx:pt>
          <cx:pt idx="5520">142105.35</cx:pt>
          <cx:pt idx="5521">166115.42</cx:pt>
          <cx:pt idx="5522">81070.34</cx:pt>
          <cx:pt idx="5523">0</cx:pt>
          <cx:pt idx="5524">123835.52</cx:pt>
          <cx:pt idx="5525">123401.43</cx:pt>
          <cx:pt idx="5526">169377.31</cx:pt>
          <cx:pt idx="5527">130015.24</cx:pt>
          <cx:pt idx="5528">0</cx:pt>
          <cx:pt idx="5529">133936.04</cx:pt>
          <cx:pt idx="5530">114543.27</cx:pt>
          <cx:pt idx="5531">119794.67</cx:pt>
          <cx:pt idx="5532">0</cx:pt>
          <cx:pt idx="5533">0</cx:pt>
          <cx:pt idx="5534">0</cx:pt>
          <cx:pt idx="5535">157138.99</cx:pt>
          <cx:pt idx="5536">0</cx:pt>
          <cx:pt idx="5537">136733.24</cx:pt>
          <cx:pt idx="5538">82498.14</cx:pt>
          <cx:pt idx="5539">151914.93</cx:pt>
          <cx:pt idx="5540">80090.93</cx:pt>
          <cx:pt idx="5541">83739.32</cx:pt>
          <cx:pt idx="5542">181166.44</cx:pt>
          <cx:pt idx="5543">130588.82</cx:pt>
          <cx:pt idx="5544">0</cx:pt>
          <cx:pt idx="5545">94126.67</cx:pt>
          <cx:pt idx="5546">0</cx:pt>
          <cx:pt idx="5547">148045.68</cx:pt>
          <cx:pt idx="5548">0</cx:pt>
          <cx:pt idx="5549">0</cx:pt>
          <cx:pt idx="5550">168165.84</cx:pt>
          <cx:pt idx="5551">72835.56</cx:pt>
          <cx:pt idx="5552">0</cx:pt>
          <cx:pt idx="5553">123212.08</cx:pt>
          <cx:pt idx="5554">0</cx:pt>
          <cx:pt idx="5555">0</cx:pt>
          <cx:pt idx="5556">119501.88</cx:pt>
          <cx:pt idx="5557">144550.83</cx:pt>
          <cx:pt idx="5558">126729.41</cx:pt>
          <cx:pt idx="5559">119984.07</cx:pt>
          <cx:pt idx="5560">0</cx:pt>
          <cx:pt idx="5561">0</cx:pt>
          <cx:pt idx="5562">121490.05</cx:pt>
          <cx:pt idx="5563">91897.8</cx:pt>
          <cx:pt idx="5564">139443.75</cx:pt>
          <cx:pt idx="5565">144961.97</cx:pt>
          <cx:pt idx="5566">126041.02</cx:pt>
          <cx:pt idx="5567">69459.05</cx:pt>
          <cx:pt idx="5568">198338.77</cx:pt>
          <cx:pt idx="5569">0</cx:pt>
          <cx:pt idx="5570">109196.66</cx:pt>
          <cx:pt idx="5571">134168.5</cx:pt>
          <cx:pt idx="5572">0</cx:pt>
          <cx:pt idx="5573">0</cx:pt>
          <cx:pt idx="5574">0</cx:pt>
          <cx:pt idx="5575">0</cx:pt>
          <cx:pt idx="5576">120100.41</cx:pt>
          <cx:pt idx="5577">0</cx:pt>
          <cx:pt idx="5578">0</cx:pt>
          <cx:pt idx="5579">0</cx:pt>
          <cx:pt idx="5580">0</cx:pt>
          <cx:pt idx="5581">0</cx:pt>
          <cx:pt idx="5582">0</cx:pt>
          <cx:pt idx="5583">0</cx:pt>
          <cx:pt idx="5584">0</cx:pt>
          <cx:pt idx="5585">135559.8</cx:pt>
          <cx:pt idx="5586">150355.35</cx:pt>
          <cx:pt idx="5587">0</cx:pt>
          <cx:pt idx="5588">133489.12</cx:pt>
          <cx:pt idx="5589">105489.31</cx:pt>
          <cx:pt idx="5590">60205.2</cx:pt>
          <cx:pt idx="5591">0</cx:pt>
          <cx:pt idx="5592">0</cx:pt>
          <cx:pt idx="5593">0</cx:pt>
          <cx:pt idx="5594">0</cx:pt>
          <cx:pt idx="5595">0</cx:pt>
          <cx:pt idx="5596">0</cx:pt>
          <cx:pt idx="5597">112333.63</cx:pt>
          <cx:pt idx="5598">116936.81</cx:pt>
          <cx:pt idx="5599">117721.02</cx:pt>
          <cx:pt idx="5600">165896.22</cx:pt>
          <cx:pt idx="5601">153656.85</cx:pt>
          <cx:pt idx="5602">94164</cx:pt>
          <cx:pt idx="5603">0</cx:pt>
          <cx:pt idx="5604">191808.73</cx:pt>
          <cx:pt idx="5605">152199.33</cx:pt>
          <cx:pt idx="5606">125396.24</cx:pt>
          <cx:pt idx="5607">104405.54</cx:pt>
          <cx:pt idx="5608">133801.49</cx:pt>
          <cx:pt idx="5609">0</cx:pt>
          <cx:pt idx="5610">0</cx:pt>
          <cx:pt idx="5611">100047.33</cx:pt>
          <cx:pt idx="5612">109848.6</cx:pt>
          <cx:pt idx="5613">127849.38</cx:pt>
          <cx:pt idx="5614">0</cx:pt>
          <cx:pt idx="5615">95947.76</cx:pt>
          <cx:pt idx="5616">0</cx:pt>
          <cx:pt idx="5617">137638.69</cx:pt>
          <cx:pt idx="5618">0</cx:pt>
          <cx:pt idx="5619">0</cx:pt>
          <cx:pt idx="5620">0</cx:pt>
          <cx:pt idx="5621">0</cx:pt>
          <cx:pt idx="5622">89416.99</cx:pt>
          <cx:pt idx="5623">0</cx:pt>
          <cx:pt idx="5624">0</cx:pt>
          <cx:pt idx="5625">143262.04</cx:pt>
          <cx:pt idx="5626">119656.45</cx:pt>
          <cx:pt idx="5627">132954.64</cx:pt>
          <cx:pt idx="5628">105206.7</cx:pt>
          <cx:pt idx="5629">0</cx:pt>
          <cx:pt idx="5630">83061.26</cx:pt>
          <cx:pt idx="5631">147650.68</cx:pt>
          <cx:pt idx="5632">73348.56</cx:pt>
          <cx:pt idx="5633">0</cx:pt>
          <cx:pt idx="5634">0</cx:pt>
          <cx:pt idx="5635">116320.68</cx:pt>
          <cx:pt idx="5636">0</cx:pt>
          <cx:pt idx="5637">0</cx:pt>
          <cx:pt idx="5638">0</cx:pt>
          <cx:pt idx="5639">66250.71</cx:pt>
          <cx:pt idx="5640">95675.62</cx:pt>
          <cx:pt idx="5641">92616.64</cx:pt>
          <cx:pt idx="5642">0</cx:pt>
          <cx:pt idx="5643">0</cx:pt>
          <cx:pt idx="5644">100565.94</cx:pt>
          <cx:pt idx="5645">190305.78</cx:pt>
          <cx:pt idx="5646">118536.4</cx:pt>
          <cx:pt idx="5647">127649.64</cx:pt>
          <cx:pt idx="5648">165358.77</cx:pt>
          <cx:pt idx="5649">0</cx:pt>
          <cx:pt idx="5650">78249.53</cx:pt>
          <cx:pt idx="5651">125193.96</cx:pt>
          <cx:pt idx="5652">0</cx:pt>
          <cx:pt idx="5653">154007.21</cx:pt>
          <cx:pt idx="5654">133214.88</cx:pt>
          <cx:pt idx="5655">146202.93</cx:pt>
          <cx:pt idx="5656">0</cx:pt>
          <cx:pt idx="5657">90963.49</cx:pt>
          <cx:pt idx="5658">0</cx:pt>
          <cx:pt idx="5659">0</cx:pt>
          <cx:pt idx="5660">114386.85</cx:pt>
          <cx:pt idx="5661">0</cx:pt>
          <cx:pt idx="5662">0</cx:pt>
          <cx:pt idx="5663">0</cx:pt>
          <cx:pt idx="5664">137260.78</cx:pt>
          <cx:pt idx="5665">111060.05</cx:pt>
          <cx:pt idx="5666">124447.73</cx:pt>
          <cx:pt idx="5667">0</cx:pt>
          <cx:pt idx="5668">0</cx:pt>
          <cx:pt idx="5669">135310.41</cx:pt>
          <cx:pt idx="5670">0</cx:pt>
          <cx:pt idx="5671">0</cx:pt>
          <cx:pt idx="5672">0</cx:pt>
          <cx:pt idx="5673">139393.19</cx:pt>
          <cx:pt idx="5674">0</cx:pt>
          <cx:pt idx="5675">104258.8</cx:pt>
          <cx:pt idx="5676">0</cx:pt>
          <cx:pt idx="5677">113447.01</cx:pt>
          <cx:pt idx="5678">0</cx:pt>
          <cx:pt idx="5679">111063.73</cx:pt>
          <cx:pt idx="5680">161378.02</cx:pt>
          <cx:pt idx="5681">82766.43</cx:pt>
          <cx:pt idx="5682">0</cx:pt>
          <cx:pt idx="5683">104267.7</cx:pt>
          <cx:pt idx="5684">91718.8</cx:pt>
          <cx:pt idx="5685">63488.7</cx:pt>
          <cx:pt idx="5686">12459.19</cx:pt>
          <cx:pt idx="5687">159863.9</cx:pt>
          <cx:pt idx="5688">104592.55</cx:pt>
          <cx:pt idx="5689">132088.59</cx:pt>
          <cx:pt idx="5690">0</cx:pt>
          <cx:pt idx="5691">120654.68</cx:pt>
          <cx:pt idx="5692">0</cx:pt>
          <cx:pt idx="5693">83772.95</cx:pt>
          <cx:pt idx="5694">172325.67</cx:pt>
          <cx:pt idx="5695">117685.31</cx:pt>
          <cx:pt idx="5696">0</cx:pt>
          <cx:pt idx="5697">0</cx:pt>
          <cx:pt idx="5698">0</cx:pt>
          <cx:pt idx="5699">135871.5</cx:pt>
          <cx:pt idx="5700">0</cx:pt>
          <cx:pt idx="5701">128504.76</cx:pt>
          <cx:pt idx="5702">0</cx:pt>
          <cx:pt idx="5703">56228.25</cx:pt>
          <cx:pt idx="5704">98792.4</cx:pt>
          <cx:pt idx="5705">181768.32</cx:pt>
          <cx:pt idx="5706">101198.01</cx:pt>
          <cx:pt idx="5707">0</cx:pt>
          <cx:pt idx="5708">0</cx:pt>
          <cx:pt idx="5709">0</cx:pt>
          <cx:pt idx="5710">139064.06</cx:pt>
          <cx:pt idx="5711">104508.1</cx:pt>
          <cx:pt idx="5712">113948.58</cx:pt>
          <cx:pt idx="5713">0</cx:pt>
          <cx:pt idx="5714">0</cx:pt>
          <cx:pt idx="5715">0</cx:pt>
          <cx:pt idx="5716">117524.72</cx:pt>
          <cx:pt idx="5717">160389.82</cx:pt>
          <cx:pt idx="5718">0</cx:pt>
          <cx:pt idx="5719">125547.53</cx:pt>
          <cx:pt idx="5720">92783.68</cx:pt>
          <cx:pt idx="5721">97036.22</cx:pt>
          <cx:pt idx="5722">0</cx:pt>
          <cx:pt idx="5723">0</cx:pt>
          <cx:pt idx="5724">102145.13</cx:pt>
          <cx:pt idx="5725">113452.66</cx:pt>
          <cx:pt idx="5726">155681.72</cx:pt>
          <cx:pt idx="5727">127475.24</cx:pt>
          <cx:pt idx="5728">0</cx:pt>
          <cx:pt idx="5729">112751.13</cx:pt>
          <cx:pt idx="5730">0</cx:pt>
          <cx:pt idx="5731">144889.18</cx:pt>
          <cx:pt idx="5732">0</cx:pt>
          <cx:pt idx="5733">150126.44</cx:pt>
          <cx:pt idx="5734">69712.74</cx:pt>
          <cx:pt idx="5735">0</cx:pt>
          <cx:pt idx="5736">0</cx:pt>
          <cx:pt idx="5737">117438.92</cx:pt>
          <cx:pt idx="5738">119315.75</cx:pt>
          <cx:pt idx="5739">89571.59</cx:pt>
          <cx:pt idx="5740">102251.57</cx:pt>
          <cx:pt idx="5741">118546.71</cx:pt>
          <cx:pt idx="5742">0</cx:pt>
          <cx:pt idx="5743">103257.14</cx:pt>
          <cx:pt idx="5744">124209.02</cx:pt>
          <cx:pt idx="5745">0</cx:pt>
          <cx:pt idx="5746">150302.84</cx:pt>
          <cx:pt idx="5747">108653.93</cx:pt>
          <cx:pt idx="5748">85325.93</cx:pt>
          <cx:pt idx="5749">0</cx:pt>
          <cx:pt idx="5750">135776.36</cx:pt>
          <cx:pt idx="5751">131411.24</cx:pt>
          <cx:pt idx="5752">0</cx:pt>
          <cx:pt idx="5753">0</cx:pt>
          <cx:pt idx="5754">106431.97</cx:pt>
          <cx:pt idx="5755">90305.76</cx:pt>
          <cx:pt idx="5756">117466.03</cx:pt>
          <cx:pt idx="5757">148884.47</cx:pt>
          <cx:pt idx="5758">91115.76</cx:pt>
          <cx:pt idx="5759">77373.87</cx:pt>
          <cx:pt idx="5760">104744.89</cx:pt>
          <cx:pt idx="5761">0</cx:pt>
          <cx:pt idx="5762">91538.51</cx:pt>
          <cx:pt idx="5763">0</cx:pt>
          <cx:pt idx="5764">185734.75</cx:pt>
          <cx:pt idx="5765">143396.54</cx:pt>
          <cx:pt idx="5766">125909.85</cx:pt>
          <cx:pt idx="5767">0</cx:pt>
          <cx:pt idx="5768">154525.7</cx:pt>
          <cx:pt idx="5769">0</cx:pt>
          <cx:pt idx="5770">100654.8</cx:pt>
          <cx:pt idx="5771">83325.77</cx:pt>
          <cx:pt idx="5772">110934.54</cx:pt>
          <cx:pt idx="5773">113680.54</cx:pt>
          <cx:pt idx="5774">117020.08</cx:pt>
          <cx:pt idx="5775">145359.99</cx:pt>
          <cx:pt idx="5776">151391.68</cx:pt>
          <cx:pt idx="5777">123935.35</cx:pt>
          <cx:pt idx="5778">0</cx:pt>
          <cx:pt idx="5779">70291.02</cx:pt>
          <cx:pt idx="5780">166031.45</cx:pt>
          <cx:pt idx="5781">96643.32</cx:pt>
          <cx:pt idx="5782">0</cx:pt>
          <cx:pt idx="5783">0</cx:pt>
          <cx:pt idx="5784">0</cx:pt>
          <cx:pt idx="5785">0</cx:pt>
          <cx:pt idx="5786">0</cx:pt>
          <cx:pt idx="5787">97268.1</cx:pt>
          <cx:pt idx="5788">0</cx:pt>
          <cx:pt idx="5789">76296.81</cx:pt>
          <cx:pt idx="5790">0</cx:pt>
          <cx:pt idx="5791">64497.94</cx:pt>
          <cx:pt idx="5792">0</cx:pt>
          <cx:pt idx="5793">0</cx:pt>
          <cx:pt idx="5794">0</cx:pt>
          <cx:pt idx="5795">0</cx:pt>
          <cx:pt idx="5796">0</cx:pt>
          <cx:pt idx="5797">0</cx:pt>
          <cx:pt idx="5798">134249.7</cx:pt>
          <cx:pt idx="5799">0</cx:pt>
          <cx:pt idx="5800">105443.68</cx:pt>
          <cx:pt idx="5801">0</cx:pt>
          <cx:pt idx="5802">0</cx:pt>
          <cx:pt idx="5803">0</cx:pt>
          <cx:pt idx="5804">86147.46</cx:pt>
          <cx:pt idx="5805">96939.06</cx:pt>
          <cx:pt idx="5806">106758.6</cx:pt>
          <cx:pt idx="5807">112528.65</cx:pt>
          <cx:pt idx="5808">116563.58</cx:pt>
          <cx:pt idx="5809">0</cx:pt>
          <cx:pt idx="5810">0</cx:pt>
          <cx:pt idx="5811">141786.78</cx:pt>
          <cx:pt idx="5812">136416.82</cx:pt>
          <cx:pt idx="5813">0</cx:pt>
          <cx:pt idx="5814">133245.52</cx:pt>
          <cx:pt idx="5815">90757.64</cx:pt>
          <cx:pt idx="5816">92350.36</cx:pt>
          <cx:pt idx="5817">78778.49</cx:pt>
          <cx:pt idx="5818">102143.93</cx:pt>
          <cx:pt idx="5819">0</cx:pt>
          <cx:pt idx="5820">98459.6</cx:pt>
          <cx:pt idx="5821">114603.76</cx:pt>
          <cx:pt idx="5822">0</cx:pt>
          <cx:pt idx="5823">148074.79</cx:pt>
          <cx:pt idx="5824">0</cx:pt>
          <cx:pt idx="5825">108004.64</cx:pt>
          <cx:pt idx="5826">107712.57</cx:pt>
          <cx:pt idx="5827">0</cx:pt>
          <cx:pt idx="5828">0</cx:pt>
          <cx:pt idx="5829">145303.52</cx:pt>
          <cx:pt idx="5830">138476.41</cx:pt>
          <cx:pt idx="5831">127471.56</cx:pt>
          <cx:pt idx="5832">156551.63</cx:pt>
          <cx:pt idx="5833">97092.87</cx:pt>
          <cx:pt idx="5834">0</cx:pt>
          <cx:pt idx="5835">129312.79</cx:pt>
          <cx:pt idx="5836">100315.1</cx:pt>
          <cx:pt idx="5837">81684.97</cx:pt>
          <cx:pt idx="5838">88827.53</cx:pt>
          <cx:pt idx="5839">152092.44</cx:pt>
          <cx:pt idx="5840">0</cx:pt>
          <cx:pt idx="5841">0</cx:pt>
          <cx:pt idx="5842">102406.76</cx:pt>
          <cx:pt idx="5843">109130.96</cx:pt>
          <cx:pt idx="5844">0</cx:pt>
          <cx:pt idx="5845">75242.28</cx:pt>
          <cx:pt idx="5846">0</cx:pt>
          <cx:pt idx="5847">0</cx:pt>
          <cx:pt idx="5848">129142.54</cx:pt>
          <cx:pt idx="5849">0</cx:pt>
          <cx:pt idx="5850">139129.92</cx:pt>
          <cx:pt idx="5851">0</cx:pt>
          <cx:pt idx="5852">66483.32</cx:pt>
          <cx:pt idx="5853">62389.03</cx:pt>
          <cx:pt idx="5854">0</cx:pt>
          <cx:pt idx="5855">91857.66</cx:pt>
          <cx:pt idx="5856">0</cx:pt>
          <cx:pt idx="5857">0</cx:pt>
          <cx:pt idx="5858">176173.52</cx:pt>
          <cx:pt idx="5859">0</cx:pt>
          <cx:pt idx="5860">131834.76</cx:pt>
          <cx:pt idx="5861">92347.96</cx:pt>
          <cx:pt idx="5862">0</cx:pt>
          <cx:pt idx="5863">95297.11</cx:pt>
          <cx:pt idx="5864">0</cx:pt>
          <cx:pt idx="5865">0</cx:pt>
          <cx:pt idx="5866">123845.36</cx:pt>
          <cx:pt idx="5867">143426.34</cx:pt>
          <cx:pt idx="5868">0</cx:pt>
          <cx:pt idx="5869">112708.2</cx:pt>
          <cx:pt idx="5870">100013.51</cx:pt>
          <cx:pt idx="5871">208165.53</cx:pt>
          <cx:pt idx="5872">0</cx:pt>
          <cx:pt idx="5873">0</cx:pt>
          <cx:pt idx="5874">0</cx:pt>
          <cx:pt idx="5875">121685.31</cx:pt>
          <cx:pt idx="5876">111525.02</cx:pt>
          <cx:pt idx="5877">0</cx:pt>
          <cx:pt idx="5878">113546.3</cx:pt>
          <cx:pt idx="5879">95696.52</cx:pt>
          <cx:pt idx="5880">88963.31</cx:pt>
          <cx:pt idx="5881">144880.34</cx:pt>
          <cx:pt idx="5882">136576.02</cx:pt>
          <cx:pt idx="5883">63093.01</cx:pt>
          <cx:pt idx="5884">132271.12</cx:pt>
          <cx:pt idx="5885">88814.4</cx:pt>
          <cx:pt idx="5886">90594.55</cx:pt>
          <cx:pt idx="5887">141816.25</cx:pt>
          <cx:pt idx="5888">138547.97</cx:pt>
          <cx:pt idx="5889">52192.08</cx:pt>
          <cx:pt idx="5890">124976.19</cx:pt>
          <cx:pt idx="5891">0</cx:pt>
          <cx:pt idx="5892">104356.38</cx:pt>
          <cx:pt idx="5893">150315.92</cx:pt>
          <cx:pt idx="5894">129299.28</cx:pt>
          <cx:pt idx="5895">140950.92</cx:pt>
          <cx:pt idx="5896">128065.12</cx:pt>
          <cx:pt idx="5897">107433.48</cx:pt>
          <cx:pt idx="5898">117468.67</cx:pt>
          <cx:pt idx="5899">0</cx:pt>
          <cx:pt idx="5900">0</cx:pt>
          <cx:pt idx="5901">0</cx:pt>
          <cx:pt idx="5902">0</cx:pt>
          <cx:pt idx="5903">153040.03</cx:pt>
          <cx:pt idx="5904">142084.04</cx:pt>
          <cx:pt idx="5905">0</cx:pt>
          <cx:pt idx="5906">112079.58</cx:pt>
          <cx:pt idx="5907">132044.6</cx:pt>
          <cx:pt idx="5908">66582.81</cx:pt>
          <cx:pt idx="5909">0</cx:pt>
          <cx:pt idx="5910">0</cx:pt>
          <cx:pt idx="5911">0</cx:pt>
          <cx:pt idx="5912">102895.1</cx:pt>
          <cx:pt idx="5913">0</cx:pt>
          <cx:pt idx="5914">117578.35</cx:pt>
          <cx:pt idx="5915">198546.1</cx:pt>
          <cx:pt idx="5916">0</cx:pt>
          <cx:pt idx="5917">0</cx:pt>
          <cx:pt idx="5918">116623.31</cx:pt>
          <cx:pt idx="5919">0</cx:pt>
          <cx:pt idx="5920">0</cx:pt>
          <cx:pt idx="5921">0</cx:pt>
          <cx:pt idx="5922">105770.7</cx:pt>
          <cx:pt idx="5923">0</cx:pt>
          <cx:pt idx="5924">94435.45</cx:pt>
          <cx:pt idx="5925">112889.91</cx:pt>
          <cx:pt idx="5926">0</cx:pt>
          <cx:pt idx="5927">127940.47</cx:pt>
          <cx:pt idx="5928">129745.1</cx:pt>
          <cx:pt idx="5929">0</cx:pt>
          <cx:pt idx="5930">0</cx:pt>
          <cx:pt idx="5931">141535.52</cx:pt>
          <cx:pt idx="5932">139914.27</cx:pt>
          <cx:pt idx="5933">120243.49</cx:pt>
          <cx:pt idx="5934">91835.16</cx:pt>
          <cx:pt idx="5935">0</cx:pt>
          <cx:pt idx="5936">67178.19</cx:pt>
          <cx:pt idx="5937">0</cx:pt>
          <cx:pt idx="5938">115378.94</cx:pt>
          <cx:pt idx="5939">127786.28</cx:pt>
          <cx:pt idx="5940">0</cx:pt>
          <cx:pt idx="5941">64900.32</cx:pt>
          <cx:pt idx="5942">109172.88</cx:pt>
          <cx:pt idx="5943">0</cx:pt>
          <cx:pt idx="5944">114091.38</cx:pt>
          <cx:pt idx="5945">0</cx:pt>
          <cx:pt idx="5946">0</cx:pt>
          <cx:pt idx="5947">145933.27</cx:pt>
          <cx:pt idx="5948">131504.73</cx:pt>
          <cx:pt idx="5949">107926.02</cx:pt>
          <cx:pt idx="5950">112281.6</cx:pt>
          <cx:pt idx="5951">0</cx:pt>
          <cx:pt idx="5952">0</cx:pt>
          <cx:pt idx="5953">0</cx:pt>
          <cx:pt idx="5954">124781.67</cx:pt>
          <cx:pt idx="5955">132865.56</cx:pt>
          <cx:pt idx="5956">129055.13</cx:pt>
          <cx:pt idx="5957">96166.88</cx:pt>
          <cx:pt idx="5958">165298.12</cx:pt>
          <cx:pt idx="5959">0</cx:pt>
          <cx:pt idx="5960">120682.53</cx:pt>
          <cx:pt idx="5961">102773.15</cx:pt>
          <cx:pt idx="5962">144386.32</cx:pt>
          <cx:pt idx="5963">104449.8</cx:pt>
          <cx:pt idx="5964">137102.65</cx:pt>
          <cx:pt idx="5965">142475.87</cx:pt>
          <cx:pt idx="5966">0</cx:pt>
          <cx:pt idx="5967">103195.2</cx:pt>
          <cx:pt idx="5968">112070.44</cx:pt>
          <cx:pt idx="5969">0</cx:pt>
          <cx:pt idx="5970">96473.59</cx:pt>
          <cx:pt idx="5971">0</cx:pt>
          <cx:pt idx="5972">108437.89</cx:pt>
          <cx:pt idx="5973">153195.59</cx:pt>
          <cx:pt idx="5974">96877.21</cx:pt>
          <cx:pt idx="5975">0</cx:pt>
          <cx:pt idx="5976">0</cx:pt>
          <cx:pt idx="5977">95452.89</cx:pt>
          <cx:pt idx="5978">63873.56</cx:pt>
          <cx:pt idx="5979">148298.59</cx:pt>
          <cx:pt idx="5980">0</cx:pt>
          <cx:pt idx="5981">143258.85</cx:pt>
          <cx:pt idx="5982">121342.24</cx:pt>
          <cx:pt idx="5983">99152.73</cx:pt>
          <cx:pt idx="5984">0</cx:pt>
          <cx:pt idx="5985">68423.89</cx:pt>
          <cx:pt idx="5986">0</cx:pt>
          <cx:pt idx="5987">79656.81</cx:pt>
          <cx:pt idx="5988">0</cx:pt>
          <cx:pt idx="5989">110240.04</cx:pt>
          <cx:pt idx="5990">125321.84</cx:pt>
          <cx:pt idx="5991">0</cx:pt>
          <cx:pt idx="5992">84378.9</cx:pt>
          <cx:pt idx="5993">0</cx:pt>
          <cx:pt idx="5994">136281.41</cx:pt>
          <cx:pt idx="5995">119380.37</cx:pt>
          <cx:pt idx="5996">108716.59</cx:pt>
          <cx:pt idx="5997">0</cx:pt>
          <cx:pt idx="5998">0</cx:pt>
          <cx:pt idx="5999">106596.29</cx:pt>
          <cx:pt idx="6000">99546.25</cx:pt>
          <cx:pt idx="6001">0</cx:pt>
          <cx:pt idx="6002">0</cx:pt>
          <cx:pt idx="6003">112615.86</cx:pt>
          <cx:pt idx="6004">0</cx:pt>
          <cx:pt idx="6005">0</cx:pt>
          <cx:pt idx="6006">0</cx:pt>
          <cx:pt idx="6007">75381.15</cx:pt>
          <cx:pt idx="6008">0</cx:pt>
          <cx:pt idx="6009">0</cx:pt>
          <cx:pt idx="6010">0</cx:pt>
          <cx:pt idx="6011">123086.39</cx:pt>
          <cx:pt idx="6012">0</cx:pt>
          <cx:pt idx="6013">0</cx:pt>
          <cx:pt idx="6014">109472.47</cx:pt>
          <cx:pt idx="6015">155766.05</cx:pt>
          <cx:pt idx="6016">101985.81</cx:pt>
          <cx:pt idx="6017">96019.5</cx:pt>
          <cx:pt idx="6018">0</cx:pt>
          <cx:pt idx="6019">0</cx:pt>
          <cx:pt idx="6020">147900.43</cx:pt>
          <cx:pt idx="6021">100755.66</cx:pt>
          <cx:pt idx="6022">0</cx:pt>
          <cx:pt idx="6023">83036.05</cx:pt>
          <cx:pt idx="6024">125427.37</cx:pt>
          <cx:pt idx="6025">98202.76</cx:pt>
          <cx:pt idx="6026">72509.91</cx:pt>
          <cx:pt idx="6027">140393.65</cx:pt>
          <cx:pt idx="6028">142644.64</cx:pt>
          <cx:pt idx="6029">23503.31</cx:pt>
          <cx:pt idx="6030">145729.71</cx:pt>
          <cx:pt idx="6031">122295.17</cx:pt>
          <cx:pt idx="6032">0</cx:pt>
          <cx:pt idx="6033">119799.27</cx:pt>
          <cx:pt idx="6034">163708.58</cx:pt>
          <cx:pt idx="6035">61687.33</cx:pt>
          <cx:pt idx="6036">79144.34</cx:pt>
          <cx:pt idx="6037">0</cx:pt>
          <cx:pt idx="6038">104848.68</cx:pt>
          <cx:pt idx="6039">0</cx:pt>
          <cx:pt idx="6040">0</cx:pt>
          <cx:pt idx="6041">0</cx:pt>
          <cx:pt idx="6042">146652.01</cx:pt>
          <cx:pt idx="6043">0</cx:pt>
          <cx:pt idx="6044">0</cx:pt>
          <cx:pt idx="6045">130622.34</cx:pt>
          <cx:pt idx="6046">187013.13</cx:pt>
          <cx:pt idx="6047">0</cx:pt>
          <cx:pt idx="6048">0</cx:pt>
          <cx:pt idx="6049">0</cx:pt>
          <cx:pt idx="6050">98862.54</cx:pt>
          <cx:pt idx="6051">0</cx:pt>
          <cx:pt idx="6052">98443.14</cx:pt>
          <cx:pt idx="6053">0</cx:pt>
          <cx:pt idx="6054">0</cx:pt>
          <cx:pt idx="6055">123575.51</cx:pt>
          <cx:pt idx="6056">0</cx:pt>
          <cx:pt idx="6057">105239.1</cx:pt>
          <cx:pt idx="6058">110993.79</cx:pt>
          <cx:pt idx="6059">0</cx:pt>
          <cx:pt idx="6060">157691.98</cx:pt>
          <cx:pt idx="6061">105245.21</cx:pt>
          <cx:pt idx="6062">0</cx:pt>
          <cx:pt idx="6063">117687.35</cx:pt>
          <cx:pt idx="6064">0</cx:pt>
          <cx:pt idx="6065">123067.63</cx:pt>
          <cx:pt idx="6066">0</cx:pt>
          <cx:pt idx="6067">0</cx:pt>
          <cx:pt idx="6068">101457.14</cx:pt>
          <cx:pt idx="6069">100549.43</cx:pt>
          <cx:pt idx="6070">174588.8</cx:pt>
          <cx:pt idx="6071">121161.57</cx:pt>
          <cx:pt idx="6072">0</cx:pt>
          <cx:pt idx="6073">90063.74</cx:pt>
          <cx:pt idx="6074">0</cx:pt>
          <cx:pt idx="6075">134936.97</cx:pt>
          <cx:pt idx="6076">110495.27</cx:pt>
          <cx:pt idx="6077">133200.09</cx:pt>
          <cx:pt idx="6078">82596.8</cx:pt>
          <cx:pt idx="6079">103837.75</cx:pt>
          <cx:pt idx="6080">0</cx:pt>
          <cx:pt idx="6081">93590.47</cx:pt>
          <cx:pt idx="6082">104149.66</cx:pt>
          <cx:pt idx="6083">114141.64</cx:pt>
          <cx:pt idx="6084">117153</cx:pt>
          <cx:pt idx="6085">156353.46</cx:pt>
          <cx:pt idx="6086">175534.78</cx:pt>
          <cx:pt idx="6087">135637</cx:pt>
          <cx:pt idx="6088">0</cx:pt>
          <cx:pt idx="6089">0</cx:pt>
          <cx:pt idx="6090">0</cx:pt>
          <cx:pt idx="6091">83415.04</cx:pt>
          <cx:pt idx="6092">141859.12</cx:pt>
          <cx:pt idx="6093">132767.66</cx:pt>
          <cx:pt idx="6094">110635.32</cx:pt>
          <cx:pt idx="6095">177657.35</cx:pt>
          <cx:pt idx="6096">157777.58</cx:pt>
          <cx:pt idx="6097">107915.94</cx:pt>
          <cx:pt idx="6098">86568.75</cx:pt>
          <cx:pt idx="6099">137755.76</cx:pt>
          <cx:pt idx="6100">137262.71</cx:pt>
          <cx:pt idx="6101">0</cx:pt>
          <cx:pt idx="6102">0</cx:pt>
          <cx:pt idx="6103">0</cx:pt>
          <cx:pt idx="6104">116309.01</cx:pt>
          <cx:pt idx="6105">131244.65</cx:pt>
          <cx:pt idx="6106">125155.83</cx:pt>
          <cx:pt idx="6107">140691.08</cx:pt>
          <cx:pt idx="6108">58820.32</cx:pt>
          <cx:pt idx="6109">105099.45</cx:pt>
          <cx:pt idx="6110">0</cx:pt>
          <cx:pt idx="6111">168372.52</cx:pt>
          <cx:pt idx="6112">94682.56</cx:pt>
          <cx:pt idx="6113">0</cx:pt>
          <cx:pt idx="6114">0</cx:pt>
          <cx:pt idx="6115">0</cx:pt>
          <cx:pt idx="6116">146329.73</cx:pt>
          <cx:pt idx="6117">0</cx:pt>
          <cx:pt idx="6118">167962.7</cx:pt>
          <cx:pt idx="6119">0</cx:pt>
          <cx:pt idx="6120">0</cx:pt>
          <cx:pt idx="6121">0</cx:pt>
          <cx:pt idx="6122">116967.68</cx:pt>
          <cx:pt idx="6123">0</cx:pt>
          <cx:pt idx="6124">0</cx:pt>
          <cx:pt idx="6125">93244.42</cx:pt>
          <cx:pt idx="6126">0</cx:pt>
          <cx:pt idx="6127">0</cx:pt>
          <cx:pt idx="6128">0</cx:pt>
          <cx:pt idx="6129">80442.06</cx:pt>
          <cx:pt idx="6130">150561.03</cx:pt>
          <cx:pt idx="6131">0</cx:pt>
          <cx:pt idx="6132">125474.44</cx:pt>
          <cx:pt idx="6133">127076.68</cx:pt>
          <cx:pt idx="6134">0</cx:pt>
          <cx:pt idx="6135">128650.11</cx:pt>
          <cx:pt idx="6136">145580.61</cx:pt>
          <cx:pt idx="6137">0</cx:pt>
          <cx:pt idx="6138">144900.58</cx:pt>
          <cx:pt idx="6139">0</cx:pt>
          <cx:pt idx="6140">97588.6</cx:pt>
          <cx:pt idx="6141">0</cx:pt>
          <cx:pt idx="6142">0</cx:pt>
          <cx:pt idx="6143">122200.31</cx:pt>
          <cx:pt idx="6144">151709.33</cx:pt>
          <cx:pt idx="6145">0</cx:pt>
          <cx:pt idx="6146">122134.4</cx:pt>
          <cx:pt idx="6147">137260.45</cx:pt>
          <cx:pt idx="6148">88594.14</cx:pt>
          <cx:pt idx="6149">0</cx:pt>
          <cx:pt idx="6150">127205.32</cx:pt>
          <cx:pt idx="6151">96997.09</cx:pt>
          <cx:pt idx="6152">0</cx:pt>
          <cx:pt idx="6153">142200.19</cx:pt>
          <cx:pt idx="6154">160761.41</cx:pt>
          <cx:pt idx="6155">0</cx:pt>
          <cx:pt idx="6156">0</cx:pt>
          <cx:pt idx="6157">0</cx:pt>
          <cx:pt idx="6158">116234.61</cx:pt>
          <cx:pt idx="6159">155143.52</cx:pt>
          <cx:pt idx="6160">0</cx:pt>
          <cx:pt idx="6161">0</cx:pt>
          <cx:pt idx="6162">84009.47</cx:pt>
          <cx:pt idx="6163">139246.22</cx:pt>
          <cx:pt idx="6164">170113</cx:pt>
          <cx:pt idx="6165">0</cx:pt>
          <cx:pt idx="6166">145578.28</cx:pt>
          <cx:pt idx="6167">126273.95</cx:pt>
          <cx:pt idx="6168">162482.76</cx:pt>
          <cx:pt idx="6169">0</cx:pt>
          <cx:pt idx="6170">87814.89</cx:pt>
          <cx:pt idx="6171">113858.95</cx:pt>
          <cx:pt idx="6172">87612.64</cx:pt>
          <cx:pt idx="6173">0</cx:pt>
          <cx:pt idx="6174">106648.98</cx:pt>
          <cx:pt idx="6175">0</cx:pt>
          <cx:pt idx="6176">103653.51</cx:pt>
          <cx:pt idx="6177">116880.53</cx:pt>
          <cx:pt idx="6178">97990.49</cx:pt>
          <cx:pt idx="6179">150635.3</cx:pt>
          <cx:pt idx="6180">0</cx:pt>
          <cx:pt idx="6181">129674.89</cx:pt>
          <cx:pt idx="6182">0</cx:pt>
          <cx:pt idx="6183">83568.26</cx:pt>
          <cx:pt idx="6184">178144.91</cx:pt>
          <cx:pt idx="6185">147137.74</cx:pt>
          <cx:pt idx="6186">0</cx:pt>
          <cx:pt idx="6187">114370.41</cx:pt>
          <cx:pt idx="6188">108289.28</cx:pt>
          <cx:pt idx="6189">149887.49</cx:pt>
          <cx:pt idx="6190">170172.9</cx:pt>
          <cx:pt idx="6191">0</cx:pt>
          <cx:pt idx="6192">0</cx:pt>
          <cx:pt idx="6193">64808.32</cx:pt>
          <cx:pt idx="6194">62732.65</cx:pt>
          <cx:pt idx="6195">0</cx:pt>
          <cx:pt idx="6196">95167.55</cx:pt>
          <cx:pt idx="6197">152508.99</cx:pt>
          <cx:pt idx="6198">134644.19</cx:pt>
          <cx:pt idx="6199">0</cx:pt>
          <cx:pt idx="6200">51293.47</cx:pt>
          <cx:pt idx="6201">0</cx:pt>
          <cx:pt idx="6202">116622.73</cx:pt>
          <cx:pt idx="6203">0</cx:pt>
          <cx:pt idx="6204">198113.86</cx:pt>
          <cx:pt idx="6205">85646.81</cx:pt>
          <cx:pt idx="6206">0</cx:pt>
          <cx:pt idx="6207">141234.98</cx:pt>
          <cx:pt idx="6208">0</cx:pt>
          <cx:pt idx="6209">77641.99</cx:pt>
          <cx:pt idx="6210">0</cx:pt>
          <cx:pt idx="6211">117304.29</cx:pt>
          <cx:pt idx="6212">0</cx:pt>
          <cx:pt idx="6213">92340.69</cx:pt>
          <cx:pt idx="6214">146780.52</cx:pt>
          <cx:pt idx="6215">144974.55</cx:pt>
          <cx:pt idx="6216">0</cx:pt>
          <cx:pt idx="6217">0</cx:pt>
          <cx:pt idx="6218">0</cx:pt>
          <cx:pt idx="6219">115137.26</cx:pt>
          <cx:pt idx="6220">101952.97</cx:pt>
          <cx:pt idx="6221">164649.52</cx:pt>
          <cx:pt idx="6222">0</cx:pt>
          <cx:pt idx="6223">91956.49</cx:pt>
          <cx:pt idx="6224">0</cx:pt>
          <cx:pt idx="6225">123938.6</cx:pt>
          <cx:pt idx="6226">123571.77</cx:pt>
          <cx:pt idx="6227">120777.88</cx:pt>
          <cx:pt idx="6228">90248.79</cx:pt>
          <cx:pt idx="6229">0</cx:pt>
          <cx:pt idx="6230">0</cx:pt>
          <cx:pt idx="6231">106396.48</cx:pt>
          <cx:pt idx="6232">104887.43</cx:pt>
          <cx:pt idx="6233">72079.71</cx:pt>
          <cx:pt idx="6234">0</cx:pt>
          <cx:pt idx="6235">0</cx:pt>
          <cx:pt idx="6236">99844.68</cx:pt>
          <cx:pt idx="6237">0</cx:pt>
          <cx:pt idx="6238">156815.71</cx:pt>
          <cx:pt idx="6239">146034.74</cx:pt>
          <cx:pt idx="6240">152283.39</cx:pt>
          <cx:pt idx="6241">118897.1</cx:pt>
          <cx:pt idx="6242">96781.39</cx:pt>
          <cx:pt idx="6243">102772.67</cx:pt>
          <cx:pt idx="6244">0</cx:pt>
          <cx:pt idx="6245">0</cx:pt>
          <cx:pt idx="6246">150578</cx:pt>
          <cx:pt idx="6247">0</cx:pt>
          <cx:pt idx="6248">0</cx:pt>
          <cx:pt idx="6249">0</cx:pt>
          <cx:pt idx="6250">163548.07</cx:pt>
          <cx:pt idx="6251">148580.12</cx:pt>
          <cx:pt idx="6252">96709.07</cx:pt>
          <cx:pt idx="6253">106011.59</cx:pt>
          <cx:pt idx="6254">135650.88</cx:pt>
          <cx:pt idx="6255">111362.76</cx:pt>
          <cx:pt idx="6256">39344.83</cx:pt>
          <cx:pt idx="6257">130809.77</cx:pt>
          <cx:pt idx="6258">133009.51</cx:pt>
          <cx:pt idx="6259">135337.49</cx:pt>
          <cx:pt idx="6260">112536.57</cx:pt>
          <cx:pt idx="6261">122570.69</cx:pt>
          <cx:pt idx="6262">63562.02</cx:pt>
          <cx:pt idx="6263">0</cx:pt>
          <cx:pt idx="6264">100368.63</cx:pt>
          <cx:pt idx="6265">0</cx:pt>
          <cx:pt idx="6266">136082</cx:pt>
          <cx:pt idx="6267">114169.16</cx:pt>
          <cx:pt idx="6268">47884.92</cx:pt>
          <cx:pt idx="6269">0</cx:pt>
          <cx:pt idx="6270">0</cx:pt>
          <cx:pt idx="6271">202904.64</cx:pt>
          <cx:pt idx="6272">0</cx:pt>
          <cx:pt idx="6273">161807.18</cx:pt>
          <cx:pt idx="6274">110791.97</cx:pt>
          <cx:pt idx="6275">0</cx:pt>
          <cx:pt idx="6276">108755</cx:pt>
          <cx:pt idx="6277">0</cx:pt>
          <cx:pt idx="6278">0</cx:pt>
          <cx:pt idx="6279">117294.12</cx:pt>
          <cx:pt idx="6280">102251.14</cx:pt>
          <cx:pt idx="6281">0</cx:pt>
          <cx:pt idx="6282">0</cx:pt>
          <cx:pt idx="6283">132057.92</cx:pt>
          <cx:pt idx="6284">0</cx:pt>
          <cx:pt idx="6285">114285.2</cx:pt>
          <cx:pt idx="6286">0</cx:pt>
          <cx:pt idx="6287">76087.98</cx:pt>
          <cx:pt idx="6288">160272.27</cx:pt>
          <cx:pt idx="6289">114552.6</cx:pt>
          <cx:pt idx="6290">102000.17</cx:pt>
          <cx:pt idx="6291">0</cx:pt>
          <cx:pt idx="6292">137853</cx:pt>
          <cx:pt idx="6293">0</cx:pt>
          <cx:pt idx="6294">162318.61</cx:pt>
          <cx:pt idx="6295">140292.58</cx:pt>
          <cx:pt idx="6296">0</cx:pt>
          <cx:pt idx="6297">0</cx:pt>
          <cx:pt idx="6298">0</cx:pt>
          <cx:pt idx="6299">126431.54</cx:pt>
          <cx:pt idx="6300">123475.04</cx:pt>
          <cx:pt idx="6301">97652.96</cx:pt>
          <cx:pt idx="6302">0</cx:pt>
          <cx:pt idx="6303">137455.99</cx:pt>
          <cx:pt idx="6304">0</cx:pt>
          <cx:pt idx="6305">99046.31</cx:pt>
          <cx:pt idx="6306">0</cx:pt>
          <cx:pt idx="6307">105907.42</cx:pt>
          <cx:pt idx="6308">97720.35</cx:pt>
          <cx:pt idx="6309">0</cx:pt>
          <cx:pt idx="6310">97392.18</cx:pt>
          <cx:pt idx="6311">0</cx:pt>
          <cx:pt idx="6312">152812.58</cx:pt>
          <cx:pt idx="6313">139301.68</cx:pt>
          <cx:pt idx="6314">76319.64</cx:pt>
          <cx:pt idx="6315">125919.35</cx:pt>
          <cx:pt idx="6316">124348.38</cx:pt>
          <cx:pt idx="6317">117199.8</cx:pt>
          <cx:pt idx="6318">148384.64</cx:pt>
          <cx:pt idx="6319">113905.48</cx:pt>
          <cx:pt idx="6320">133476.09</cx:pt>
          <cx:pt idx="6321">117879.32</cx:pt>
          <cx:pt idx="6322">0</cx:pt>
          <cx:pt idx="6323">122359.5</cx:pt>
          <cx:pt idx="6324">0</cx:pt>
          <cx:pt idx="6325">108585.35</cx:pt>
          <cx:pt idx="6326">145875.74</cx:pt>
          <cx:pt idx="6327">121542.57</cx:pt>
          <cx:pt idx="6328">109508.68</cx:pt>
          <cx:pt idx="6329">146407.11</cx:pt>
          <cx:pt idx="6330">0</cx:pt>
          <cx:pt idx="6331">112330.83</cx:pt>
          <cx:pt idx="6332">90413.12</cx:pt>
          <cx:pt idx="6333">105302.66</cx:pt>
          <cx:pt idx="6334">0</cx:pt>
          <cx:pt idx="6335">0</cx:pt>
          <cx:pt idx="6336">121520.36</cx:pt>
          <cx:pt idx="6337">103960.38</cx:pt>
          <cx:pt idx="6338">102945.01</cx:pt>
          <cx:pt idx="6339">92760.55</cx:pt>
          <cx:pt idx="6340">0</cx:pt>
          <cx:pt idx="6341">134590.21</cx:pt>
          <cx:pt idx="6342">104255.03</cx:pt>
          <cx:pt idx="6343">0</cx:pt>
          <cx:pt idx="6344">0</cx:pt>
          <cx:pt idx="6345">0</cx:pt>
          <cx:pt idx="6346">121399.98</cx:pt>
          <cx:pt idx="6347">147127.81</cx:pt>
          <cx:pt idx="6348">125927.51</cx:pt>
          <cx:pt idx="6349">0</cx:pt>
          <cx:pt idx="6350">111599.32</cx:pt>
          <cx:pt idx="6351">0</cx:pt>
          <cx:pt idx="6352">0</cx:pt>
          <cx:pt idx="6353">114212.6</cx:pt>
          <cx:pt idx="6354">0</cx:pt>
          <cx:pt idx="6355">115251.64</cx:pt>
          <cx:pt idx="6356">0</cx:pt>
          <cx:pt idx="6357">107571.61</cx:pt>
          <cx:pt idx="6358">0</cx:pt>
          <cx:pt idx="6359">152367.21</cx:pt>
          <cx:pt idx="6360">130969.77</cx:pt>
          <cx:pt idx="6361">97738.97</cx:pt>
          <cx:pt idx="6362">0</cx:pt>
          <cx:pt idx="6363">113794.22</cx:pt>
          <cx:pt idx="6364">128396.33</cx:pt>
          <cx:pt idx="6365">118207.69</cx:pt>
          <cx:pt idx="6366">124730.26</cx:pt>
          <cx:pt idx="6367">0</cx:pt>
          <cx:pt idx="6368">136298.65</cx:pt>
          <cx:pt idx="6369">0</cx:pt>
          <cx:pt idx="6370">0</cx:pt>
          <cx:pt idx="6371">0</cx:pt>
          <cx:pt idx="6372">125724.95</cx:pt>
          <cx:pt idx="6373">0</cx:pt>
          <cx:pt idx="6374">0</cx:pt>
          <cx:pt idx="6375">0</cx:pt>
          <cx:pt idx="6376">95872.86</cx:pt>
          <cx:pt idx="6377">0</cx:pt>
          <cx:pt idx="6378">0</cx:pt>
          <cx:pt idx="6379">74260.03</cx:pt>
          <cx:pt idx="6380">123407.69</cx:pt>
          <cx:pt idx="6381">123783.91</cx:pt>
          <cx:pt idx="6382">0</cx:pt>
          <cx:pt idx="6383">153880.15</cx:pt>
          <cx:pt idx="6384">0</cx:pt>
          <cx:pt idx="6385">106301.85</cx:pt>
          <cx:pt idx="6386">0</cx:pt>
          <cx:pt idx="6387">0</cx:pt>
          <cx:pt idx="6388">138076.47</cx:pt>
          <cx:pt idx="6389">135422.31</cx:pt>
          <cx:pt idx="6390">0</cx:pt>
          <cx:pt idx="6391">126875.62</cx:pt>
          <cx:pt idx="6392">96381.68</cx:pt>
          <cx:pt idx="6393">119703.1</cx:pt>
          <cx:pt idx="6394">152102.18</cx:pt>
          <cx:pt idx="6395">127675.39</cx:pt>
          <cx:pt idx="6396">133776.86</cx:pt>
          <cx:pt idx="6397">72788.03</cx:pt>
          <cx:pt idx="6398">76226.9</cx:pt>
          <cx:pt idx="6399">163630.76</cx:pt>
          <cx:pt idx="6400">0</cx:pt>
          <cx:pt idx="6401">0</cx:pt>
          <cx:pt idx="6402">155423.17</cx:pt>
          <cx:pt idx="6403">98710.89</cx:pt>
          <cx:pt idx="6404">0</cx:pt>
          <cx:pt idx="6405">126683.8</cx:pt>
          <cx:pt idx="6406">140700.61</cx:pt>
          <cx:pt idx="6407">168078.83</cx:pt>
          <cx:pt idx="6408">107726.93</cx:pt>
          <cx:pt idx="6409">0</cx:pt>
          <cx:pt idx="6410">0</cx:pt>
          <cx:pt idx="6411">35741.69</cx:pt>
          <cx:pt idx="6412">98268.84</cx:pt>
          <cx:pt idx="6413">133800.98</cx:pt>
          <cx:pt idx="6414">125682.79</cx:pt>
          <cx:pt idx="6415">0</cx:pt>
          <cx:pt idx="6416">130428.78</cx:pt>
          <cx:pt idx="6417">0</cx:pt>
          <cx:pt idx="6418">0</cx:pt>
          <cx:pt idx="6419">0</cx:pt>
          <cx:pt idx="6420">137138.2</cx:pt>
          <cx:pt idx="6421">73112.95</cx:pt>
          <cx:pt idx="6422">152347.01</cx:pt>
          <cx:pt idx="6423">115144.68</cx:pt>
          <cx:pt idx="6424">0</cx:pt>
          <cx:pt idx="6425">137817.52</cx:pt>
          <cx:pt idx="6426">157332.26</cx:pt>
          <cx:pt idx="6427">0</cx:pt>
          <cx:pt idx="6428">124586.93</cx:pt>
          <cx:pt idx="6429">116980.78</cx:pt>
          <cx:pt idx="6430">128398.38</cx:pt>
          <cx:pt idx="6431">0</cx:pt>
          <cx:pt idx="6432">137657.25</cx:pt>
          <cx:pt idx="6433">167259.44</cx:pt>
          <cx:pt idx="6434">0</cx:pt>
          <cx:pt idx="6435">119009.57</cx:pt>
          <cx:pt idx="6436">80002.33</cx:pt>
          <cx:pt idx="6437">140211.88</cx:pt>
          <cx:pt idx="6438">118742.74</cx:pt>
          <cx:pt idx="6439">138207.08</cx:pt>
          <cx:pt idx="6440">148636.21</cx:pt>
          <cx:pt idx="6441">178827.79</cx:pt>
          <cx:pt idx="6442">83134.3</cx:pt>
          <cx:pt idx="6443">121513.31</cx:pt>
          <cx:pt idx="6444">95900.04</cx:pt>
          <cx:pt idx="6445">112543.42</cx:pt>
          <cx:pt idx="6446">0</cx:pt>
          <cx:pt idx="6447">141751.82</cx:pt>
          <cx:pt idx="6448">124140.57</cx:pt>
          <cx:pt idx="6449">116546.59</cx:pt>
          <cx:pt idx="6450">0</cx:pt>
          <cx:pt idx="6451">157576.47</cx:pt>
          <cx:pt idx="6452">0</cx:pt>
          <cx:pt idx="6453">141428.99</cx:pt>
          <cx:pt idx="6454">127510.99</cx:pt>
          <cx:pt idx="6455">0</cx:pt>
          <cx:pt idx="6456">0</cx:pt>
          <cx:pt idx="6457">81818.49</cx:pt>
          <cx:pt idx="6458">100895.54</cx:pt>
          <cx:pt idx="6459">63832.43</cx:pt>
          <cx:pt idx="6460">0</cx:pt>
          <cx:pt idx="6461">116085.06</cx:pt>
          <cx:pt idx="6462">0</cx:pt>
          <cx:pt idx="6463">0</cx:pt>
          <cx:pt idx="6464">115761.51</cx:pt>
          <cx:pt idx="6465">0</cx:pt>
          <cx:pt idx="6466">139626.01</cx:pt>
          <cx:pt idx="6467">0</cx:pt>
          <cx:pt idx="6468">115576.44</cx:pt>
          <cx:pt idx="6469">0</cx:pt>
          <cx:pt idx="6470">77647.6</cx:pt>
          <cx:pt idx="6471">0</cx:pt>
          <cx:pt idx="6472">148962.46</cx:pt>
          <cx:pt idx="6473">0</cx:pt>
          <cx:pt idx="6474">0</cx:pt>
          <cx:pt idx="6475">80542.81</cx:pt>
          <cx:pt idx="6476">0</cx:pt>
          <cx:pt idx="6477">0</cx:pt>
          <cx:pt idx="6478">102050.47</cx:pt>
          <cx:pt idx="6479">0</cx:pt>
          <cx:pt idx="6480">114948.76</cx:pt>
          <cx:pt idx="6481">136000.45</cx:pt>
          <cx:pt idx="6482">156001.68</cx:pt>
          <cx:pt idx="6483">147974.16</cx:pt>
          <cx:pt idx="6484">0</cx:pt>
          <cx:pt idx="6485">90402.77</cx:pt>
          <cx:pt idx="6486">0</cx:pt>
          <cx:pt idx="6487">0</cx:pt>
          <cx:pt idx="6488">0</cx:pt>
          <cx:pt idx="6489">162701.65</cx:pt>
          <cx:pt idx="6490">0</cx:pt>
          <cx:pt idx="6491">0</cx:pt>
          <cx:pt idx="6492">82453.96</cx:pt>
          <cx:pt idx="6493">100107.99</cx:pt>
          <cx:pt idx="6494">0</cx:pt>
          <cx:pt idx="6495">83348.89</cx:pt>
          <cx:pt idx="6496">96553.52</cx:pt>
          <cx:pt idx="6497">201009.64</cx:pt>
          <cx:pt idx="6498">125167.74</cx:pt>
          <cx:pt idx="6499">0</cx:pt>
          <cx:pt idx="6500">153313.67</cx:pt>
          <cx:pt idx="6501">0</cx:pt>
          <cx:pt idx="6502">125879.29</cx:pt>
          <cx:pt idx="6503">170057.62</cx:pt>
          <cx:pt idx="6504">0</cx:pt>
          <cx:pt idx="6505">131326.47</cx:pt>
          <cx:pt idx="6506">128472.8</cx:pt>
          <cx:pt idx="6507">160485.16</cx:pt>
          <cx:pt idx="6508">84445.68</cx:pt>
          <cx:pt idx="6509">115409.18</cx:pt>
          <cx:pt idx="6510">62400.48</cx:pt>
          <cx:pt idx="6511">143054.56</cx:pt>
          <cx:pt idx="6512">133628.09</cx:pt>
          <cx:pt idx="6513">107135.04</cx:pt>
          <cx:pt idx="6514">0</cx:pt>
          <cx:pt idx="6515">151659.52</cx:pt>
          <cx:pt idx="6516">0</cx:pt>
          <cx:pt idx="6517">155903.82</cx:pt>
          <cx:pt idx="6518">82940.25</cx:pt>
          <cx:pt idx="6519">112650.89</cx:pt>
          <cx:pt idx="6520">0</cx:pt>
          <cx:pt idx="6521">95853.39</cx:pt>
          <cx:pt idx="6522">82228.67</cx:pt>
          <cx:pt idx="6523">0</cx:pt>
          <cx:pt idx="6524">163700.78</cx:pt>
          <cx:pt idx="6525">106328.08</cx:pt>
          <cx:pt idx="6526">152992.91</cx:pt>
          <cx:pt idx="6527">116439.65</cx:pt>
          <cx:pt idx="6528">101352.78</cx:pt>
          <cx:pt idx="6529">0</cx:pt>
          <cx:pt idx="6530">105609.17</cx:pt>
          <cx:pt idx="6531">0</cx:pt>
          <cx:pt idx="6532">0</cx:pt>
          <cx:pt idx="6533">103894.38</cx:pt>
          <cx:pt idx="6534">139834.93</cx:pt>
          <cx:pt idx="6535">112518.71</cx:pt>
          <cx:pt idx="6536">115895.42</cx:pt>
          <cx:pt idx="6537">146408.68</cx:pt>
          <cx:pt idx="6538">165363.31</cx:pt>
          <cx:pt idx="6539">0</cx:pt>
          <cx:pt idx="6540">71843.15</cx:pt>
          <cx:pt idx="6541">105492.53</cx:pt>
          <cx:pt idx="6542">183027.25</cx:pt>
          <cx:pt idx="6543">131968.57</cx:pt>
          <cx:pt idx="6544">104118.5</cx:pt>
          <cx:pt idx="6545">0</cx:pt>
          <cx:pt idx="6546">125023.1</cx:pt>
          <cx:pt idx="6547">74323.2</cx:pt>
          <cx:pt idx="6548">109346.13</cx:pt>
          <cx:pt idx="6549">0</cx:pt>
          <cx:pt idx="6550">109698.41</cx:pt>
          <cx:pt idx="6551">0</cx:pt>
          <cx:pt idx="6552">127758.09</cx:pt>
          <cx:pt idx="6553">102645.48</cx:pt>
          <cx:pt idx="6554">93249.4</cx:pt>
          <cx:pt idx="6555">0</cx:pt>
          <cx:pt idx="6556">87779.83</cx:pt>
          <cx:pt idx="6557">0</cx:pt>
          <cx:pt idx="6558">138131.34</cx:pt>
          <cx:pt idx="6559">70362.52</cx:pt>
          <cx:pt idx="6560">0</cx:pt>
          <cx:pt idx="6561">168286.58</cx:pt>
          <cx:pt idx="6562">86102.27</cx:pt>
          <cx:pt idx="6563">115142.9</cx:pt>
          <cx:pt idx="6564">126597.89</cx:pt>
          <cx:pt idx="6565">0</cx:pt>
          <cx:pt idx="6566">157989.21</cx:pt>
          <cx:pt idx="6567">187997.15</cx:pt>
          <cx:pt idx="6568">172192.49</cx:pt>
          <cx:pt idx="6569">133105.47</cx:pt>
          <cx:pt idx="6570">0</cx:pt>
          <cx:pt idx="6571">0</cx:pt>
          <cx:pt idx="6572">0</cx:pt>
          <cx:pt idx="6573">192407.97</cx:pt>
          <cx:pt idx="6574">107199.75</cx:pt>
          <cx:pt idx="6575">115796.7</cx:pt>
          <cx:pt idx="6576">164858.18</cx:pt>
          <cx:pt idx="6577">117633.28</cx:pt>
          <cx:pt idx="6578">0</cx:pt>
          <cx:pt idx="6579">0</cx:pt>
          <cx:pt idx="6580">126663.51</cx:pt>
          <cx:pt idx="6581">140273.47</cx:pt>
          <cx:pt idx="6582">0</cx:pt>
          <cx:pt idx="6583">153344.72</cx:pt>
          <cx:pt idx="6584">123943.18</cx:pt>
          <cx:pt idx="6585">0</cx:pt>
          <cx:pt idx="6586">98630.31</cx:pt>
          <cx:pt idx="6587">58036.33</cx:pt>
          <cx:pt idx="6588">0</cx:pt>
          <cx:pt idx="6589">109200.74</cx:pt>
          <cx:pt idx="6590">0</cx:pt>
          <cx:pt idx="6591">0</cx:pt>
          <cx:pt idx="6592">0</cx:pt>
          <cx:pt idx="6593">83173.98</cx:pt>
          <cx:pt idx="6594">0</cx:pt>
          <cx:pt idx="6595">0</cx:pt>
          <cx:pt idx="6596">82559.42</cx:pt>
          <cx:pt idx="6597">73494.21</cx:pt>
          <cx:pt idx="6598">132450.24</cx:pt>
          <cx:pt idx="6599">128663.9</cx:pt>
          <cx:pt idx="6600">79951.9</cx:pt>
          <cx:pt idx="6601">132508.3</cx:pt>
          <cx:pt idx="6602">120530.13</cx:pt>
          <cx:pt idx="6603">74988.59</cx:pt>
          <cx:pt idx="6604">94722.88</cx:pt>
          <cx:pt idx="6605">0</cx:pt>
          <cx:pt idx="6606">71269.89</cx:pt>
          <cx:pt idx="6607">98612.1</cx:pt>
          <cx:pt idx="6608">138033.55</cx:pt>
          <cx:pt idx="6609">91621.69</cx:pt>
          <cx:pt idx="6610">140014.42</cx:pt>
          <cx:pt idx="6611">126815.97</cx:pt>
          <cx:pt idx="6612">139663.37</cx:pt>
          <cx:pt idx="6613">0</cx:pt>
          <cx:pt idx="6614">165312.27</cx:pt>
          <cx:pt idx="6615">0</cx:pt>
          <cx:pt idx="6616">0</cx:pt>
          <cx:pt idx="6617">123699.28</cx:pt>
          <cx:pt idx="6618">97325.15</cx:pt>
          <cx:pt idx="6619">97041.16</cx:pt>
          <cx:pt idx="6620">0</cx:pt>
          <cx:pt idx="6621">104129.24</cx:pt>
          <cx:pt idx="6622">0</cx:pt>
          <cx:pt idx="6623">104367.5</cx:pt>
          <cx:pt idx="6624">135369.71</cx:pt>
          <cx:pt idx="6625">112119.48</cx:pt>
          <cx:pt idx="6626">123760.68</cx:pt>
          <cx:pt idx="6627">0</cx:pt>
          <cx:pt idx="6628">0</cx:pt>
          <cx:pt idx="6629">0</cx:pt>
          <cx:pt idx="6630">0</cx:pt>
          <cx:pt idx="6631">0</cx:pt>
          <cx:pt idx="6632">0</cx:pt>
          <cx:pt idx="6633">0</cx:pt>
          <cx:pt idx="6634">152160.21</cx:pt>
          <cx:pt idx="6635">0</cx:pt>
          <cx:pt idx="6636">0</cx:pt>
          <cx:pt idx="6637">0</cx:pt>
          <cx:pt idx="6638">172381.8</cx:pt>
          <cx:pt idx="6639">106116.56</cx:pt>
          <cx:pt idx="6640">141952.07</cx:pt>
          <cx:pt idx="6641">0</cx:pt>
          <cx:pt idx="6642">138497.84</cx:pt>
          <cx:pt idx="6643">0</cx:pt>
          <cx:pt idx="6644">124213.36</cx:pt>
          <cx:pt idx="6645">126872.6</cx:pt>
          <cx:pt idx="6646">0</cx:pt>
          <cx:pt idx="6647">0</cx:pt>
          <cx:pt idx="6648">120923.52</cx:pt>
          <cx:pt idx="6649">142643.54</cx:pt>
          <cx:pt idx="6650">79857.64</cx:pt>
          <cx:pt idx="6651">95502.21</cx:pt>
          <cx:pt idx="6652">0</cx:pt>
          <cx:pt idx="6653">197715.93</cx:pt>
          <cx:pt idx="6654">85859.76</cx:pt>
          <cx:pt idx="6655">85304.27</cx:pt>
          <cx:pt idx="6656">132371.3</cx:pt>
          <cx:pt idx="6657">0</cx:pt>
          <cx:pt idx="6658">0</cx:pt>
          <cx:pt idx="6659">79896</cx:pt>
          <cx:pt idx="6660">0</cx:pt>
          <cx:pt idx="6661">0</cx:pt>
          <cx:pt idx="6662">0</cx:pt>
          <cx:pt idx="6663">146587.3</cx:pt>
          <cx:pt idx="6664">0</cx:pt>
          <cx:pt idx="6665">0</cx:pt>
          <cx:pt idx="6666">109109.33</cx:pt>
          <cx:pt idx="6667">0</cx:pt>
          <cx:pt idx="6668">0</cx:pt>
          <cx:pt idx="6669">142147.32</cx:pt>
          <cx:pt idx="6670">0</cx:pt>
          <cx:pt idx="6671">0</cx:pt>
          <cx:pt idx="6672">0</cx:pt>
          <cx:pt idx="6673">109106.8</cx:pt>
          <cx:pt idx="6674">112262.84</cx:pt>
          <cx:pt idx="6675">0</cx:pt>
          <cx:pt idx="6676">0</cx:pt>
          <cx:pt idx="6677">144238.7</cx:pt>
          <cx:pt idx="6678">159397.75</cx:pt>
          <cx:pt idx="6679">125385.01</cx:pt>
          <cx:pt idx="6680">69365.25</cx:pt>
          <cx:pt idx="6681">155271.83</cx:pt>
          <cx:pt idx="6682">197200.04</cx:pt>
          <cx:pt idx="6683">144837.79</cx:pt>
          <cx:pt idx="6684">0</cx:pt>
          <cx:pt idx="6685">0</cx:pt>
          <cx:pt idx="6686">163085.79</cx:pt>
          <cx:pt idx="6687">125903.22</cx:pt>
          <cx:pt idx="6688">154377.3</cx:pt>
          <cx:pt idx="6689">107511.52</cx:pt>
          <cx:pt idx="6690">127406.5</cx:pt>
          <cx:pt idx="6691">143656.55</cx:pt>
          <cx:pt idx="6692">138106.75</cx:pt>
          <cx:pt idx="6693">128940.24</cx:pt>
          <cx:pt idx="6694">114453.58</cx:pt>
          <cx:pt idx="6695">0</cx:pt>
          <cx:pt idx="6696">0</cx:pt>
          <cx:pt idx="6697">131762.94</cx:pt>
          <cx:pt idx="6698">0</cx:pt>
          <cx:pt idx="6699">150300.65</cx:pt>
          <cx:pt idx="6700">108935.39</cx:pt>
          <cx:pt idx="6701">135847.47</cx:pt>
          <cx:pt idx="6702">109908.06</cx:pt>
          <cx:pt idx="6703">142946.18</cx:pt>
          <cx:pt idx="6704">104339.11</cx:pt>
          <cx:pt idx="6705">157274.36</cx:pt>
          <cx:pt idx="6706">98848.19</cx:pt>
          <cx:pt idx="6707">105103.33</cx:pt>
          <cx:pt idx="6708">0</cx:pt>
          <cx:pt idx="6709">127120.62</cx:pt>
          <cx:pt idx="6710">0</cx:pt>
          <cx:pt idx="6711">129118.5</cx:pt>
          <cx:pt idx="6712">0</cx:pt>
          <cx:pt idx="6713">0</cx:pt>
          <cx:pt idx="6714">146053.66</cx:pt>
          <cx:pt idx="6715">124577.15</cx:pt>
          <cx:pt idx="6716">151012.55</cx:pt>
          <cx:pt idx="6717">216109.88</cx:pt>
          <cx:pt idx="6718">144318.97</cx:pt>
          <cx:pt idx="6719">0</cx:pt>
          <cx:pt idx="6720">0</cx:pt>
          <cx:pt idx="6721">27517.15</cx:pt>
          <cx:pt idx="6722">147092.65</cx:pt>
          <cx:pt idx="6723">92246.14</cx:pt>
          <cx:pt idx="6724">0</cx:pt>
          <cx:pt idx="6725">148897.02</cx:pt>
          <cx:pt idx="6726">0</cx:pt>
          <cx:pt idx="6727">0</cx:pt>
          <cx:pt idx="6728">138335.96</cx:pt>
          <cx:pt idx="6729">92895.56</cx:pt>
          <cx:pt idx="6730">160736.63</cx:pt>
          <cx:pt idx="6731">0</cx:pt>
          <cx:pt idx="6732">0</cx:pt>
          <cx:pt idx="6733">107141.27</cx:pt>
          <cx:pt idx="6734">0</cx:pt>
          <cx:pt idx="6735">132446.08</cx:pt>
          <cx:pt idx="6736">92053</cx:pt>
          <cx:pt idx="6737">96798.79</cx:pt>
          <cx:pt idx="6738">134498.54</cx:pt>
          <cx:pt idx="6739">132387.91</cx:pt>
          <cx:pt idx="6740">147171.2</cx:pt>
          <cx:pt idx="6741">100524.69</cx:pt>
          <cx:pt idx="6742">0</cx:pt>
          <cx:pt idx="6743">138214.5</cx:pt>
          <cx:pt idx="6744">0</cx:pt>
          <cx:pt idx="6745">0</cx:pt>
          <cx:pt idx="6746">0</cx:pt>
          <cx:pt idx="6747">128743.55</cx:pt>
          <cx:pt idx="6748">122647.32</cx:pt>
          <cx:pt idx="6749">79263.9</cx:pt>
          <cx:pt idx="6750">0</cx:pt>
          <cx:pt idx="6751">121389.78</cx:pt>
          <cx:pt idx="6752">123906.55</cx:pt>
          <cx:pt idx="6753">143006.7</cx:pt>
          <cx:pt idx="6754">157597.61</cx:pt>
          <cx:pt idx="6755">127117.8</cx:pt>
          <cx:pt idx="6756">117103.26</cx:pt>
          <cx:pt idx="6757">102989.83</cx:pt>
          <cx:pt idx="6758">145118.83</cx:pt>
          <cx:pt idx="6759">126076.24</cx:pt>
          <cx:pt idx="6760">0</cx:pt>
          <cx:pt idx="6761">0</cx:pt>
          <cx:pt idx="6762">98186.7</cx:pt>
          <cx:pt idx="6763">0</cx:pt>
          <cx:pt idx="6764">0</cx:pt>
          <cx:pt idx="6765">0</cx:pt>
          <cx:pt idx="6766">129335.65</cx:pt>
          <cx:pt idx="6767">75801.74</cx:pt>
          <cx:pt idx="6768">0</cx:pt>
          <cx:pt idx="6769">159316.64</cx:pt>
          <cx:pt idx="6770">96479.81</cx:pt>
          <cx:pt idx="6771">117726.33</cx:pt>
          <cx:pt idx="6772">0</cx:pt>
          <cx:pt idx="6773">122351.29</cx:pt>
          <cx:pt idx="6774">0</cx:pt>
          <cx:pt idx="6775">0</cx:pt>
          <cx:pt idx="6776">0</cx:pt>
          <cx:pt idx="6777">0</cx:pt>
          <cx:pt idx="6778">132598.38</cx:pt>
          <cx:pt idx="6779">119272.29</cx:pt>
          <cx:pt idx="6780">0</cx:pt>
          <cx:pt idx="6781">0</cx:pt>
          <cx:pt idx="6782">106415.57</cx:pt>
          <cx:pt idx="6783">0</cx:pt>
          <cx:pt idx="6784">127772.1</cx:pt>
          <cx:pt idx="6785">104631.67</cx:pt>
          <cx:pt idx="6786">0</cx:pt>
          <cx:pt idx="6787">0</cx:pt>
          <cx:pt idx="6788">118050.79</cx:pt>
          <cx:pt idx="6789">0</cx:pt>
          <cx:pt idx="6790">136093.74</cx:pt>
          <cx:pt idx="6791">88477.36</cx:pt>
          <cx:pt idx="6792">161572.24</cx:pt>
          <cx:pt idx="6793">126608.37</cx:pt>
          <cx:pt idx="6794">68332.96</cx:pt>
          <cx:pt idx="6795">179852.26</cx:pt>
          <cx:pt idx="6796">0</cx:pt>
          <cx:pt idx="6797">104763.41</cx:pt>
          <cx:pt idx="6798">88541.57</cx:pt>
          <cx:pt idx="6799">162888.73</cx:pt>
          <cx:pt idx="6800">0</cx:pt>
          <cx:pt idx="6801">0</cx:pt>
          <cx:pt idx="6802">0</cx:pt>
          <cx:pt idx="6803">0</cx:pt>
          <cx:pt idx="6804">0</cx:pt>
          <cx:pt idx="6805">0</cx:pt>
          <cx:pt idx="6806">92474.05</cx:pt>
          <cx:pt idx="6807">0</cx:pt>
          <cx:pt idx="6808">115479.48</cx:pt>
          <cx:pt idx="6809">87098.91</cx:pt>
          <cx:pt idx="6810">86351.85</cx:pt>
          <cx:pt idx="6811">0</cx:pt>
          <cx:pt idx="6812">148843.56</cx:pt>
          <cx:pt idx="6813">163714.52</cx:pt>
          <cx:pt idx="6814">0</cx:pt>
          <cx:pt idx="6815">94153.56</cx:pt>
          <cx:pt idx="6816">162702.35</cx:pt>
          <cx:pt idx="6817">129255.2</cx:pt>
          <cx:pt idx="6818">90605.29</cx:pt>
          <cx:pt idx="6819">0</cx:pt>
          <cx:pt idx="6820">102787.42</cx:pt>
          <cx:pt idx="6821">120145.96</cx:pt>
          <cx:pt idx="6822">63723.78</cx:pt>
          <cx:pt idx="6823">159203.71</cx:pt>
          <cx:pt idx="6824">0</cx:pt>
          <cx:pt idx="6825">0</cx:pt>
          <cx:pt idx="6826">0</cx:pt>
          <cx:pt idx="6827">0</cx:pt>
          <cx:pt idx="6828">162691.16</cx:pt>
          <cx:pt idx="6829">127806.91</cx:pt>
          <cx:pt idx="6830">157960.49</cx:pt>
          <cx:pt idx="6831">139493.25</cx:pt>
          <cx:pt idx="6832">87096.82</cx:pt>
          <cx:pt idx="6833">84944.58</cx:pt>
          <cx:pt idx="6834">160139.59</cx:pt>
          <cx:pt idx="6835">0</cx:pt>
          <cx:pt idx="6836">0</cx:pt>
          <cx:pt idx="6837">0</cx:pt>
          <cx:pt idx="6838">0</cx:pt>
          <cx:pt idx="6839">94615.11</cx:pt>
          <cx:pt idx="6840">90727.79</cx:pt>
          <cx:pt idx="6841">119545.48</cx:pt>
          <cx:pt idx="6842">118311.76</cx:pt>
          <cx:pt idx="6843">129574.98</cx:pt>
          <cx:pt idx="6844">148163.57</cx:pt>
          <cx:pt idx="6845">117154.9</cx:pt>
          <cx:pt idx="6846">154251.67</cx:pt>
          <cx:pt idx="6847">0</cx:pt>
          <cx:pt idx="6848">65667.79</cx:pt>
          <cx:pt idx="6849">0</cx:pt>
          <cx:pt idx="6850">50194.59</cx:pt>
          <cx:pt idx="6851">96748.89</cx:pt>
          <cx:pt idx="6852">0</cx:pt>
          <cx:pt idx="6853">132667.17</cx:pt>
          <cx:pt idx="6854">0</cx:pt>
          <cx:pt idx="6855">127087.06</cx:pt>
          <cx:pt idx="6856">125566.9</cx:pt>
          <cx:pt idx="6857">106074.89</cx:pt>
          <cx:pt idx="6858">137367.94</cx:pt>
          <cx:pt idx="6859">157658.36</cx:pt>
          <cx:pt idx="6860">114422.85</cx:pt>
          <cx:pt idx="6861">103154.66</cx:pt>
          <cx:pt idx="6862">0</cx:pt>
          <cx:pt idx="6863">149592.14</cx:pt>
          <cx:pt idx="6864">133903.12</cx:pt>
          <cx:pt idx="6865">84587.9</cx:pt>
          <cx:pt idx="6866">197436.82</cx:pt>
          <cx:pt idx="6867">104254.27</cx:pt>
          <cx:pt idx="6868">140133.08</cx:pt>
          <cx:pt idx="6869">0</cx:pt>
          <cx:pt idx="6870">136980.23</cx:pt>
          <cx:pt idx="6871">120568.41</cx:pt>
          <cx:pt idx="6872">43658.33</cx:pt>
          <cx:pt idx="6873">0</cx:pt>
          <cx:pt idx="6874">0</cx:pt>
          <cx:pt idx="6875">72092.95</cx:pt>
          <cx:pt idx="6876">0</cx:pt>
          <cx:pt idx="6877">0</cx:pt>
          <cx:pt idx="6878">181821.96</cx:pt>
          <cx:pt idx="6879">90920.75</cx:pt>
          <cx:pt idx="6880">0</cx:pt>
          <cx:pt idx="6881">0</cx:pt>
          <cx:pt idx="6882">0</cx:pt>
          <cx:pt idx="6883">0</cx:pt>
          <cx:pt idx="6884">0</cx:pt>
          <cx:pt idx="6885">94920.71</cx:pt>
          <cx:pt idx="6886">113939.36</cx:pt>
          <cx:pt idx="6887">0</cx:pt>
          <cx:pt idx="6888">0</cx:pt>
          <cx:pt idx="6889">110666.42</cx:pt>
          <cx:pt idx="6890">0</cx:pt>
          <cx:pt idx="6891">141819.02</cx:pt>
          <cx:pt idx="6892">156974.26</cx:pt>
          <cx:pt idx="6893">151215.34</cx:pt>
          <cx:pt idx="6894">116318.23</cx:pt>
          <cx:pt idx="6895">113882.33</cx:pt>
          <cx:pt idx="6896">0</cx:pt>
          <cx:pt idx="6897">127253.98</cx:pt>
          <cx:pt idx="6898">100062.39</cx:pt>
          <cx:pt idx="6899">0</cx:pt>
          <cx:pt idx="6900">126605.14</cx:pt>
          <cx:pt idx="6901">106942.08</cx:pt>
          <cx:pt idx="6902">0</cx:pt>
          <cx:pt idx="6903">88594.93</cx:pt>
          <cx:pt idx="6904">123737.04</cx:pt>
          <cx:pt idx="6905">110752.15</cx:pt>
          <cx:pt idx="6906">0</cx:pt>
          <cx:pt idx="6907">0</cx:pt>
          <cx:pt idx="6908">0</cx:pt>
          <cx:pt idx="6909">0</cx:pt>
          <cx:pt idx="6910">0</cx:pt>
          <cx:pt idx="6911">125889.3</cx:pt>
          <cx:pt idx="6912">78314.63</cx:pt>
          <cx:pt idx="6913">206329.65</cx:pt>
          <cx:pt idx="6914">145536.9</cx:pt>
          <cx:pt idx="6915">77082.65</cx:pt>
          <cx:pt idx="6916">145081.73</cx:pt>
          <cx:pt idx="6917">115897.73</cx:pt>
          <cx:pt idx="6918">108058.07</cx:pt>
          <cx:pt idx="6919">191523.09</cx:pt>
          <cx:pt idx="6920">0</cx:pt>
          <cx:pt idx="6921">91187.9</cx:pt>
          <cx:pt idx="6922">0</cx:pt>
          <cx:pt idx="6923">113958.55</cx:pt>
          <cx:pt idx="6924">147167.25</cx:pt>
          <cx:pt idx="6925">82916.48</cx:pt>
          <cx:pt idx="6926">0</cx:pt>
          <cx:pt idx="6927">0</cx:pt>
          <cx:pt idx="6928">57098.96</cx:pt>
          <cx:pt idx="6929">115341.19</cx:pt>
          <cx:pt idx="6930">165257.2</cx:pt>
          <cx:pt idx="6931">0</cx:pt>
          <cx:pt idx="6932">0</cx:pt>
          <cx:pt idx="6933">68799.72</cx:pt>
          <cx:pt idx="6934">116120.19</cx:pt>
          <cx:pt idx="6935">0</cx:pt>
          <cx:pt idx="6936">84102.11</cx:pt>
          <cx:pt idx="6937">0</cx:pt>
          <cx:pt idx="6938">0</cx:pt>
          <cx:pt idx="6939">0</cx:pt>
          <cx:pt idx="6940">0</cx:pt>
          <cx:pt idx="6941">104013.79</cx:pt>
          <cx:pt idx="6942">120822.86</cx:pt>
          <cx:pt idx="6943">128389.12</cx:pt>
          <cx:pt idx="6944">102800.72</cx:pt>
          <cx:pt idx="6945">135470.9</cx:pt>
          <cx:pt idx="6946">90145.04</cx:pt>
          <cx:pt idx="6947">0</cx:pt>
          <cx:pt idx="6948">161801.47</cx:pt>
          <cx:pt idx="6949">99660.13</cx:pt>
          <cx:pt idx="6950">123081.84</cx:pt>
          <cx:pt idx="6951">102870.93</cx:pt>
          <cx:pt idx="6952">151105.68</cx:pt>
          <cx:pt idx="6953">163856.76</cx:pt>
          <cx:pt idx="6954">0</cx:pt>
          <cx:pt idx="6955">127290.61</cx:pt>
          <cx:pt idx="6956">180614.04</cx:pt>
          <cx:pt idx="6957">55053.62</cx:pt>
          <cx:pt idx="6958">96110.22</cx:pt>
          <cx:pt idx="6959">106521.49</cx:pt>
          <cx:pt idx="6960">82255.51</cx:pt>
          <cx:pt idx="6961">0</cx:pt>
          <cx:pt idx="6962">102395.79</cx:pt>
          <cx:pt idx="6963">118201.41</cx:pt>
          <cx:pt idx="6964">44582.07</cx:pt>
          <cx:pt idx="6965">0</cx:pt>
          <cx:pt idx="6966">0</cx:pt>
          <cx:pt idx="6967">105522.06</cx:pt>
          <cx:pt idx="6968">123936.54</cx:pt>
          <cx:pt idx="6969">0</cx:pt>
          <cx:pt idx="6970">119499.42</cx:pt>
          <cx:pt idx="6971">135814.7</cx:pt>
          <cx:pt idx="6972">0</cx:pt>
          <cx:pt idx="6973">106259.63</cx:pt>
          <cx:pt idx="6974">0</cx:pt>
          <cx:pt idx="6975">115463.16</cx:pt>
          <cx:pt idx="6976">0</cx:pt>
          <cx:pt idx="6977">120233.83</cx:pt>
          <cx:pt idx="6978">0</cx:pt>
          <cx:pt idx="6979">81132.21</cx:pt>
          <cx:pt idx="6980">122196.99</cx:pt>
          <cx:pt idx="6981">112290.22</cx:pt>
          <cx:pt idx="6982">0</cx:pt>
          <cx:pt idx="6983">0</cx:pt>
          <cx:pt idx="6984">154409.74</cx:pt>
          <cx:pt idx="6985">0</cx:pt>
          <cx:pt idx="6986">132759.8</cx:pt>
          <cx:pt idx="6987">76705.87</cx:pt>
          <cx:pt idx="6988">0</cx:pt>
          <cx:pt idx="6989">0</cx:pt>
          <cx:pt idx="6990">0</cx:pt>
          <cx:pt idx="6991">125961.74</cx:pt>
          <cx:pt idx="6992">49572.73</cx:pt>
          <cx:pt idx="6993">103015.12</cx:pt>
          <cx:pt idx="6994">0</cx:pt>
          <cx:pt idx="6995">104001.38</cx:pt>
          <cx:pt idx="6996">87116.71</cx:pt>
          <cx:pt idx="6997">82547.11</cx:pt>
          <cx:pt idx="6998">0</cx:pt>
          <cx:pt idx="6999">121325.84</cx:pt>
          <cx:pt idx="7000">111167.7</cx:pt>
          <cx:pt idx="7001">139714.4</cx:pt>
          <cx:pt idx="7002">139875.2</cx:pt>
          <cx:pt idx="7003">113063.83</cx:pt>
          <cx:pt idx="7004">138340.06</cx:pt>
          <cx:pt idx="7005">114974.24</cx:pt>
          <cx:pt idx="7006">0</cx:pt>
          <cx:pt idx="7007">0</cx:pt>
          <cx:pt idx="7008">117325.54</cx:pt>
          <cx:pt idx="7009">0</cx:pt>
          <cx:pt idx="7010">0</cx:pt>
          <cx:pt idx="7011">0</cx:pt>
          <cx:pt idx="7012">0</cx:pt>
          <cx:pt idx="7013">0</cx:pt>
          <cx:pt idx="7014">0</cx:pt>
          <cx:pt idx="7015">0</cx:pt>
          <cx:pt idx="7016">78737.61</cx:pt>
          <cx:pt idx="7017">182876.88</cx:pt>
          <cx:pt idx="7018">130023.38</cx:pt>
          <cx:pt idx="7019">152606.82</cx:pt>
          <cx:pt idx="7020">0</cx:pt>
          <cx:pt idx="7021">167268.98</cx:pt>
          <cx:pt idx="7022">167831.88</cx:pt>
          <cx:pt idx="7023">144287.6</cx:pt>
          <cx:pt idx="7024">151855.33</cx:pt>
          <cx:pt idx="7025">0</cx:pt>
          <cx:pt idx="7026">0</cx:pt>
          <cx:pt idx="7027">155994.15</cx:pt>
          <cx:pt idx="7028">147527.03</cx:pt>
          <cx:pt idx="7029">0</cx:pt>
          <cx:pt idx="7030">100267.03</cx:pt>
          <cx:pt idx="7031">83287.05</cx:pt>
          <cx:pt idx="7032">0</cx:pt>
          <cx:pt idx="7033">0</cx:pt>
          <cx:pt idx="7034">117438.17</cx:pt>
          <cx:pt idx="7035">121235.05</cx:pt>
          <cx:pt idx="7036">129965.18</cx:pt>
          <cx:pt idx="7037">150836.92</cx:pt>
          <cx:pt idx="7038">0</cx:pt>
          <cx:pt idx="7039">163894.35</cx:pt>
          <cx:pt idx="7040">0</cx:pt>
          <cx:pt idx="7041">0</cx:pt>
          <cx:pt idx="7042">0</cx:pt>
          <cx:pt idx="7043">87967.42</cx:pt>
          <cx:pt idx="7044">0</cx:pt>
          <cx:pt idx="7045">0</cx:pt>
          <cx:pt idx="7046">121093.29</cx:pt>
          <cx:pt idx="7047">121691.54</cx:pt>
          <cx:pt idx="7048">0</cx:pt>
          <cx:pt idx="7049">154121.32</cx:pt>
          <cx:pt idx="7050">0</cx:pt>
          <cx:pt idx="7051">0</cx:pt>
          <cx:pt idx="7052">0</cx:pt>
          <cx:pt idx="7053">165048.5</cx:pt>
          <cx:pt idx="7054">0</cx:pt>
          <cx:pt idx="7055">127638.35</cx:pt>
          <cx:pt idx="7056">0</cx:pt>
          <cx:pt idx="7057">135290.42</cx:pt>
          <cx:pt idx="7058">170252.05</cx:pt>
          <cx:pt idx="7059">108269.2</cx:pt>
          <cx:pt idx="7060">0</cx:pt>
          <cx:pt idx="7061">145623.36</cx:pt>
          <cx:pt idx="7062">145809.53</cx:pt>
          <cx:pt idx="7063">130334.84</cx:pt>
          <cx:pt idx="7064">0</cx:pt>
          <cx:pt idx="7065">0</cx:pt>
          <cx:pt idx="7066">0</cx:pt>
          <cx:pt idx="7067">0</cx:pt>
          <cx:pt idx="7068">111009.32</cx:pt>
          <cx:pt idx="7069">0</cx:pt>
          <cx:pt idx="7070">157371.54</cx:pt>
          <cx:pt idx="7071">0</cx:pt>
          <cx:pt idx="7072">134560.62</cx:pt>
          <cx:pt idx="7073">0</cx:pt>
          <cx:pt idx="7074">72373.62</cx:pt>
          <cx:pt idx="7075">109564.1</cx:pt>
          <cx:pt idx="7076">132116.13</cx:pt>
          <cx:pt idx="7077">101195.23</cx:pt>
          <cx:pt idx="7078">149436.73</cx:pt>
          <cx:pt idx="7079">130682.11</cx:pt>
          <cx:pt idx="7080">115280.49</cx:pt>
          <cx:pt idx="7081">129944.39</cx:pt>
          <cx:pt idx="7082">0</cx:pt>
          <cx:pt idx="7083">0</cx:pt>
          <cx:pt idx="7084">151802.29</cx:pt>
          <cx:pt idx="7085">0</cx:pt>
          <cx:pt idx="7086">138731.95</cx:pt>
          <cx:pt idx="7087">155621.08</cx:pt>
          <cx:pt idx="7088">150005.38</cx:pt>
          <cx:pt idx="7089">0</cx:pt>
          <cx:pt idx="7090">64430.06</cx:pt>
          <cx:pt idx="7091">106261.63</cx:pt>
          <cx:pt idx="7092">0</cx:pt>
          <cx:pt idx="7093">132670.53</cx:pt>
          <cx:pt idx="7094">0</cx:pt>
          <cx:pt idx="7095">117314.92</cx:pt>
          <cx:pt idx="7096">145874.35</cx:pt>
          <cx:pt idx="7097">146777.44</cx:pt>
          <cx:pt idx="7098">109978.83</cx:pt>
          <cx:pt idx="7099">0</cx:pt>
          <cx:pt idx="7100">108881.73</cx:pt>
          <cx:pt idx="7101">0</cx:pt>
          <cx:pt idx="7102">112957.26</cx:pt>
          <cx:pt idx="7103">103362.14</cx:pt>
          <cx:pt idx="7104">89015.61</cx:pt>
          <cx:pt idx="7105">133618.01</cx:pt>
          <cx:pt idx="7106">93680.43</cx:pt>
          <cx:pt idx="7107">97486.15</cx:pt>
          <cx:pt idx="7108">137794.18</cx:pt>
          <cx:pt idx="7109">101928.51</cx:pt>
          <cx:pt idx="7110">0</cx:pt>
          <cx:pt idx="7111">0</cx:pt>
          <cx:pt idx="7112">79585.96</cx:pt>
          <cx:pt idx="7113">161884.99</cx:pt>
          <cx:pt idx="7114">129068.54</cx:pt>
          <cx:pt idx="7115">0</cx:pt>
          <cx:pt idx="7116">132623.76</cx:pt>
          <cx:pt idx="7117">121461.87</cx:pt>
          <cx:pt idx="7118">175307.32</cx:pt>
          <cx:pt idx="7119">136658.61</cx:pt>
          <cx:pt idx="7120">146584.19</cx:pt>
          <cx:pt idx="7121">0</cx:pt>
          <cx:pt idx="7122">131414.76</cx:pt>
          <cx:pt idx="7123">0</cx:pt>
          <cx:pt idx="7124">99441.21</cx:pt>
          <cx:pt idx="7125">0</cx:pt>
          <cx:pt idx="7126">0</cx:pt>
          <cx:pt idx="7127">0</cx:pt>
          <cx:pt idx="7128">181110.13</cx:pt>
          <cx:pt idx="7129">100476.46</cx:pt>
          <cx:pt idx="7130">51949.95</cx:pt>
          <cx:pt idx="7131">121063.49</cx:pt>
          <cx:pt idx="7132">88441.64</cx:pt>
          <cx:pt idx="7133">127023.39</cx:pt>
          <cx:pt idx="7134">144147.68</cx:pt>
          <cx:pt idx="7135">173306.13</cx:pt>
          <cx:pt idx="7136">0</cx:pt>
          <cx:pt idx="7137">106425.75</cx:pt>
          <cx:pt idx="7138">135392.31</cx:pt>
          <cx:pt idx="7139">0</cx:pt>
          <cx:pt idx="7140">152685.4</cx:pt>
          <cx:pt idx="7141">82083.52</cx:pt>
          <cx:pt idx="7142">131629.17</cx:pt>
          <cx:pt idx="7143">0</cx:pt>
          <cx:pt idx="7144">108477.27</cx:pt>
          <cx:pt idx="7145">114779.35</cx:pt>
          <cx:pt idx="7146">57568.94</cx:pt>
          <cx:pt idx="7147">0</cx:pt>
          <cx:pt idx="7148">0</cx:pt>
          <cx:pt idx="7149">0</cx:pt>
          <cx:pt idx="7150">110559.46</cx:pt>
          <cx:pt idx="7151">0</cx:pt>
          <cx:pt idx="7152">0</cx:pt>
          <cx:pt idx="7153">0</cx:pt>
          <cx:pt idx="7154">128152.82</cx:pt>
          <cx:pt idx="7155">120961.5</cx:pt>
          <cx:pt idx="7156">129472.33</cx:pt>
          <cx:pt idx="7157">105000.23</cx:pt>
          <cx:pt idx="7158">109339.17</cx:pt>
          <cx:pt idx="7159">55328.4</cx:pt>
          <cx:pt idx="7160">72012.76</cx:pt>
          <cx:pt idx="7161">110480.48</cx:pt>
          <cx:pt idx="7162">132439.99</cx:pt>
          <cx:pt idx="7163">0</cx:pt>
          <cx:pt idx="7164">94108.54</cx:pt>
          <cx:pt idx="7165">105173.99</cx:pt>
          <cx:pt idx="7166">0</cx:pt>
          <cx:pt idx="7167">131959.86</cx:pt>
          <cx:pt idx="7168">0</cx:pt>
          <cx:pt idx="7169">122952.9</cx:pt>
          <cx:pt idx="7170">107379.68</cx:pt>
          <cx:pt idx="7171">122641.56</cx:pt>
          <cx:pt idx="7172">0</cx:pt>
          <cx:pt idx="7173">124037.28</cx:pt>
          <cx:pt idx="7174">117565.03</cx:pt>
          <cx:pt idx="7175">133189.4</cx:pt>
          <cx:pt idx="7176">120252.02</cx:pt>
          <cx:pt idx="7177">152264.81</cx:pt>
          <cx:pt idx="7178">105069.98</cx:pt>
          <cx:pt idx="7179">115076.06</cx:pt>
          <cx:pt idx="7180">0</cx:pt>
          <cx:pt idx="7181">117280.23</cx:pt>
          <cx:pt idx="7182">110540.43</cx:pt>
          <cx:pt idx="7183">135095.47</cx:pt>
          <cx:pt idx="7184">187861.18</cx:pt>
          <cx:pt idx="7185">124655.59</cx:pt>
          <cx:pt idx="7186">0</cx:pt>
          <cx:pt idx="7187">134105.01</cx:pt>
          <cx:pt idx="7188">0</cx:pt>
          <cx:pt idx="7189">0</cx:pt>
          <cx:pt idx="7190">83693.34</cx:pt>
          <cx:pt idx="7191">114631.23</cx:pt>
          <cx:pt idx="7192">128601.98</cx:pt>
          <cx:pt idx="7193">91258.52</cx:pt>
          <cx:pt idx="7194">70416.75</cx:pt>
          <cx:pt idx="7195">0</cx:pt>
          <cx:pt idx="7196">0</cx:pt>
          <cx:pt idx="7197">0</cx:pt>
          <cx:pt idx="7198">88294.6</cx:pt>
          <cx:pt idx="7199">0</cx:pt>
          <cx:pt idx="7200">93577.3</cx:pt>
          <cx:pt idx="7201">136650.89</cx:pt>
          <cx:pt idx="7202">98765.84</cx:pt>
          <cx:pt idx="7203">84309.57</cx:pt>
          <cx:pt idx="7204">136258.06</cx:pt>
          <cx:pt idx="7205">0</cx:pt>
          <cx:pt idx="7206">131160.85</cx:pt>
          <cx:pt idx="7207">145222.99</cx:pt>
          <cx:pt idx="7208">98141.57</cx:pt>
          <cx:pt idx="7209">0</cx:pt>
          <cx:pt idx="7210">102282.61</cx:pt>
          <cx:pt idx="7211">116121.84</cx:pt>
          <cx:pt idx="7212">190066.54</cx:pt>
          <cx:pt idx="7213">149349.58</cx:pt>
          <cx:pt idx="7214">155176.83</cx:pt>
          <cx:pt idx="7215">98986.28</cx:pt>
          <cx:pt idx="7216">147726.98</cx:pt>
          <cx:pt idx="7217">0</cx:pt>
          <cx:pt idx="7218">144852.06</cx:pt>
          <cx:pt idx="7219">89299.81</cx:pt>
          <cx:pt idx="7220">0</cx:pt>
          <cx:pt idx="7221">97663.16</cx:pt>
          <cx:pt idx="7222">95161.75</cx:pt>
          <cx:pt idx="7223">154586.92</cx:pt>
          <cx:pt idx="7224">127095.14</cx:pt>
          <cx:pt idx="7225">92526.15</cx:pt>
          <cx:pt idx="7226">107362.8</cx:pt>
          <cx:pt idx="7227">0</cx:pt>
          <cx:pt idx="7228">127286.04</cx:pt>
          <cx:pt idx="7229">0</cx:pt>
          <cx:pt idx="7230">0</cx:pt>
          <cx:pt idx="7231">139930.18</cx:pt>
          <cx:pt idx="7232">77949.69</cx:pt>
          <cx:pt idx="7233">121405.04</cx:pt>
          <cx:pt idx="7234">124580.69</cx:pt>
          <cx:pt idx="7235">133087.76</cx:pt>
          <cx:pt idx="7236">0</cx:pt>
          <cx:pt idx="7237">0</cx:pt>
          <cx:pt idx="7238">0</cx:pt>
          <cx:pt idx="7239">103741.14</cx:pt>
          <cx:pt idx="7240">98877.95</cx:pt>
          <cx:pt idx="7241">105843.26</cx:pt>
          <cx:pt idx="7242">77526.66</cx:pt>
          <cx:pt idx="7243">0</cx:pt>
          <cx:pt idx="7244">0</cx:pt>
          <cx:pt idx="7245">105264.88</cx:pt>
          <cx:pt idx="7246">0</cx:pt>
          <cx:pt idx="7247">110150.43</cx:pt>
          <cx:pt idx="7248">0</cx:pt>
          <cx:pt idx="7249">0</cx:pt>
          <cx:pt idx="7250">0</cx:pt>
          <cx:pt idx="7251">138166.3</cx:pt>
          <cx:pt idx="7252">122265.24</cx:pt>
          <cx:pt idx="7253">133295.98</cx:pt>
          <cx:pt idx="7254">0</cx:pt>
          <cx:pt idx="7255">148326.09</cx:pt>
          <cx:pt idx="7256">68927.57</cx:pt>
          <cx:pt idx="7257">139914.6</cx:pt>
          <cx:pt idx="7258">118723.11</cx:pt>
          <cx:pt idx="7259">106957.28</cx:pt>
          <cx:pt idx="7260">190238.93</cx:pt>
          <cx:pt idx="7261">113537.73</cx:pt>
          <cx:pt idx="7262">101090.27</cx:pt>
          <cx:pt idx="7263">0</cx:pt>
          <cx:pt idx="7264">0</cx:pt>
          <cx:pt idx="7265">0</cx:pt>
          <cx:pt idx="7266">168920.75</cx:pt>
          <cx:pt idx="7267">111589.67</cx:pt>
          <cx:pt idx="7268">172310.33</cx:pt>
          <cx:pt idx="7269">118028.35</cx:pt>
          <cx:pt idx="7270">147910.3</cx:pt>
          <cx:pt idx="7271">131287.36</cx:pt>
          <cx:pt idx="7272">121276.32</cx:pt>
          <cx:pt idx="7273">109869.32</cx:pt>
          <cx:pt idx="7274">97435.85</cx:pt>
          <cx:pt idx="7275">0</cx:pt>
          <cx:pt idx="7276">133853.27</cx:pt>
          <cx:pt idx="7277">109528.16</cx:pt>
          <cx:pt idx="7278">84607.34</cx:pt>
          <cx:pt idx="7279">101438</cx:pt>
          <cx:pt idx="7280">0</cx:pt>
          <cx:pt idx="7281">113657.83</cx:pt>
          <cx:pt idx="7282">189318.16</cx:pt>
          <cx:pt idx="7283">99513.91</cx:pt>
          <cx:pt idx="7284">97585.32</cx:pt>
          <cx:pt idx="7285">0</cx:pt>
          <cx:pt idx="7286">0</cx:pt>
          <cx:pt idx="7287">136659.74</cx:pt>
          <cx:pt idx="7288">85755.86</cx:pt>
          <cx:pt idx="7289">0</cx:pt>
          <cx:pt idx="7290">0</cx:pt>
          <cx:pt idx="7291">51690.89</cx:pt>
          <cx:pt idx="7292">0</cx:pt>
          <cx:pt idx="7293">111669.68</cx:pt>
          <cx:pt idx="7294">154741.45</cx:pt>
          <cx:pt idx="7295">125681.51</cx:pt>
          <cx:pt idx="7296">155303.71</cx:pt>
          <cx:pt idx="7297">140681.68</cx:pt>
          <cx:pt idx="7298">71902.52</cx:pt>
          <cx:pt idx="7299">146606.6</cx:pt>
          <cx:pt idx="7300">123949.75</cx:pt>
          <cx:pt idx="7301">144753.21</cx:pt>
          <cx:pt idx="7302">91285.22</cx:pt>
          <cx:pt idx="7303">0</cx:pt>
          <cx:pt idx="7304">125850.53</cx:pt>
          <cx:pt idx="7305">108116.66</cx:pt>
          <cx:pt idx="7306">0</cx:pt>
          <cx:pt idx="7307">67639.56</cx:pt>
          <cx:pt idx="7308">150200.23</cx:pt>
          <cx:pt idx="7309">141287.15</cx:pt>
          <cx:pt idx="7310">0</cx:pt>
          <cx:pt idx="7311">0</cx:pt>
          <cx:pt idx="7312">0</cx:pt>
          <cx:pt idx="7313">97157.96</cx:pt>
          <cx:pt idx="7314">0</cx:pt>
          <cx:pt idx="7315">125241.17</cx:pt>
          <cx:pt idx="7316">128966.13</cx:pt>
          <cx:pt idx="7317">152581.06</cx:pt>
          <cx:pt idx="7318">0</cx:pt>
          <cx:pt idx="7319">142688.57</cx:pt>
          <cx:pt idx="7320">130089.56</cx:pt>
          <cx:pt idx="7321">0</cx:pt>
          <cx:pt idx="7322">117094.02</cx:pt>
          <cx:pt idx="7323">0</cx:pt>
          <cx:pt idx="7324">0</cx:pt>
          <cx:pt idx="7325">0</cx:pt>
          <cx:pt idx="7326">90218.9</cx:pt>
          <cx:pt idx="7327">194532.66</cx:pt>
          <cx:pt idx="7328">169743.83</cx:pt>
          <cx:pt idx="7329">0</cx:pt>
          <cx:pt idx="7330">155973.88</cx:pt>
          <cx:pt idx="7331">129321.44</cx:pt>
          <cx:pt idx="7332">138650.49</cx:pt>
          <cx:pt idx="7333">136487.86</cx:pt>
          <cx:pt idx="7334">0</cx:pt>
          <cx:pt idx="7335">38617.2</cx:pt>
          <cx:pt idx="7336">0</cx:pt>
          <cx:pt idx="7337">82909.14</cx:pt>
          <cx:pt idx="7338">145151.4</cx:pt>
          <cx:pt idx="7339">147187.84</cx:pt>
          <cx:pt idx="7340">0</cx:pt>
          <cx:pt idx="7341">108185.81</cx:pt>
          <cx:pt idx="7342">0</cx:pt>
          <cx:pt idx="7343">0</cx:pt>
          <cx:pt idx="7344">0</cx:pt>
          <cx:pt idx="7345">105918.1</cx:pt>
          <cx:pt idx="7346">0</cx:pt>
          <cx:pt idx="7347">0</cx:pt>
          <cx:pt idx="7348">0</cx:pt>
          <cx:pt idx="7349">59972.26</cx:pt>
          <cx:pt idx="7350">157228.61</cx:pt>
          <cx:pt idx="7351">0</cx:pt>
          <cx:pt idx="7352">0</cx:pt>
          <cx:pt idx="7353">210433.08</cx:pt>
          <cx:pt idx="7354">102452.71</cx:pt>
          <cx:pt idx="7355">0</cx:pt>
          <cx:pt idx="7356">142987.46</cx:pt>
          <cx:pt idx="7357">143330.56</cx:pt>
          <cx:pt idx="7358">0</cx:pt>
          <cx:pt idx="7359">120165.4</cx:pt>
          <cx:pt idx="7360">0</cx:pt>
          <cx:pt idx="7361">0</cx:pt>
          <cx:pt idx="7362">66573.17</cx:pt>
          <cx:pt idx="7363">102833.46</cx:pt>
          <cx:pt idx="7364">164757.56</cx:pt>
          <cx:pt idx="7365">153610.61</cx:pt>
          <cx:pt idx="7366">0</cx:pt>
          <cx:pt idx="7367">0</cx:pt>
          <cx:pt idx="7368">169025.83</cx:pt>
          <cx:pt idx="7369">153455.72</cx:pt>
          <cx:pt idx="7370">0</cx:pt>
          <cx:pt idx="7371">153972.89</cx:pt>
          <cx:pt idx="7372">114609.55</cx:pt>
          <cx:pt idx="7373">143625.83</cx:pt>
          <cx:pt idx="7374">116520.28</cx:pt>
          <cx:pt idx="7375">80926.02</cx:pt>
          <cx:pt idx="7376">166594.78</cx:pt>
          <cx:pt idx="7377">115465.98</cx:pt>
          <cx:pt idx="7378">0</cx:pt>
          <cx:pt idx="7379">0</cx:pt>
          <cx:pt idx="7380">92618.62</cx:pt>
          <cx:pt idx="7381">141825.88</cx:pt>
          <cx:pt idx="7382">149594.02</cx:pt>
          <cx:pt idx="7383">130051.66</cx:pt>
          <cx:pt idx="7384">0</cx:pt>
          <cx:pt idx="7385">0</cx:pt>
          <cx:pt idx="7386">158468.76</cx:pt>
          <cx:pt idx="7387">161889.79</cx:pt>
          <cx:pt idx="7388">133681.78</cx:pt>
          <cx:pt idx="7389">0</cx:pt>
          <cx:pt idx="7390">187294.46</cx:pt>
          <cx:pt idx="7391">0</cx:pt>
          <cx:pt idx="7392">0</cx:pt>
          <cx:pt idx="7393">119706.22</cx:pt>
          <cx:pt idx="7394">0</cx:pt>
          <cx:pt idx="7395">138523.2</cx:pt>
          <cx:pt idx="7396">90778.76</cx:pt>
          <cx:pt idx="7397">99353.42</cx:pt>
          <cx:pt idx="7398">111524.49</cx:pt>
          <cx:pt idx="7399">128645.67</cx:pt>
          <cx:pt idx="7400">117458.51</cx:pt>
          <cx:pt idx="7401">129189.15</cx:pt>
          <cx:pt idx="7402">121260.19</cx:pt>
          <cx:pt idx="7403">94231.13</cx:pt>
          <cx:pt idx="7404">0</cx:pt>
          <cx:pt idx="7405">163757.06</cx:pt>
          <cx:pt idx="7406">0</cx:pt>
          <cx:pt idx="7407">0</cx:pt>
          <cx:pt idx="7408">141005.47</cx:pt>
          <cx:pt idx="7409">105356.09</cx:pt>
          <cx:pt idx="7410">0</cx:pt>
          <cx:pt idx="7411">85897.95</cx:pt>
          <cx:pt idx="7412">0</cx:pt>
          <cx:pt idx="7413">164672.66</cx:pt>
          <cx:pt idx="7414">99169.67</cx:pt>
          <cx:pt idx="7415">0</cx:pt>
          <cx:pt idx="7416">0</cx:pt>
          <cx:pt idx="7417">124053.03</cx:pt>
          <cx:pt idx="7418">0</cx:pt>
          <cx:pt idx="7419">103499.09</cx:pt>
          <cx:pt idx="7420">151766.71</cx:pt>
          <cx:pt idx="7421">0</cx:pt>
          <cx:pt idx="7422">101486.96</cx:pt>
          <cx:pt idx="7423">123601.56</cx:pt>
          <cx:pt idx="7424">127201.58</cx:pt>
          <cx:pt idx="7425">144962.74</cx:pt>
          <cx:pt idx="7426">0</cx:pt>
          <cx:pt idx="7427">122017.19</cx:pt>
          <cx:pt idx="7428">100262.88</cx:pt>
          <cx:pt idx="7429">117302.62</cx:pt>
          <cx:pt idx="7430">135984.15</cx:pt>
          <cx:pt idx="7431">0</cx:pt>
          <cx:pt idx="7432">160997.54</cx:pt>
          <cx:pt idx="7433">128389.63</cx:pt>
          <cx:pt idx="7434">0</cx:pt>
          <cx:pt idx="7435">130554.51</cx:pt>
          <cx:pt idx="7436">90212</cx:pt>
          <cx:pt idx="7437">71996.29</cx:pt>
          <cx:pt idx="7438">85615.66</cx:pt>
          <cx:pt idx="7439">62339.81</cx:pt>
          <cx:pt idx="7440">142319.03</cx:pt>
          <cx:pt idx="7441">0</cx:pt>
          <cx:pt idx="7442">0</cx:pt>
          <cx:pt idx="7443">87413.19</cx:pt>
          <cx:pt idx="7444">0</cx:pt>
          <cx:pt idx="7445">0</cx:pt>
          <cx:pt idx="7446">97560.16</cx:pt>
          <cx:pt idx="7447">141787.31</cx:pt>
          <cx:pt idx="7448">129934.64</cx:pt>
          <cx:pt idx="7449">166178.02</cx:pt>
          <cx:pt idx="7450">163097.55</cx:pt>
          <cx:pt idx="7451">0</cx:pt>
          <cx:pt idx="7452">0</cx:pt>
          <cx:pt idx="7453">151958.19</cx:pt>
          <cx:pt idx="7454">0</cx:pt>
          <cx:pt idx="7455">118400.91</cx:pt>
          <cx:pt idx="7456">0</cx:pt>
          <cx:pt idx="7457">116322.27</cx:pt>
          <cx:pt idx="7458">0</cx:pt>
          <cx:pt idx="7459">0</cx:pt>
          <cx:pt idx="7460">143138.91</cx:pt>
          <cx:pt idx="7461">0</cx:pt>
          <cx:pt idx="7462">0</cx:pt>
          <cx:pt idx="7463">129804.17</cx:pt>
          <cx:pt idx="7464">108308.11</cx:pt>
          <cx:pt idx="7465">110153.27</cx:pt>
          <cx:pt idx="7466">116377.48</cx:pt>
          <cx:pt idx="7467">117791.06</cx:pt>
          <cx:pt idx="7468">0</cx:pt>
          <cx:pt idx="7469">105419.73</cx:pt>
          <cx:pt idx="7470">99219.47</cx:pt>
          <cx:pt idx="7471">119327.93</cx:pt>
          <cx:pt idx="7472">83947.12</cx:pt>
          <cx:pt idx="7473">99883.16</cx:pt>
          <cx:pt idx="7474">165438.26</cx:pt>
          <cx:pt idx="7475">156111.24</cx:pt>
          <cx:pt idx="7476">111095.58</cx:pt>
          <cx:pt idx="7477">119963.45</cx:pt>
          <cx:pt idx="7478">0</cx:pt>
          <cx:pt idx="7479">153137.74</cx:pt>
          <cx:pt idx="7480">156111.08</cx:pt>
          <cx:pt idx="7481">113014.7</cx:pt>
          <cx:pt idx="7482">132615.73</cx:pt>
          <cx:pt idx="7483">102016.38</cx:pt>
          <cx:pt idx="7484">0</cx:pt>
          <cx:pt idx="7485">0</cx:pt>
          <cx:pt idx="7486">0</cx:pt>
          <cx:pt idx="7487">0</cx:pt>
          <cx:pt idx="7488">80380.24</cx:pt>
          <cx:pt idx="7489">108909.12</cx:pt>
          <cx:pt idx="7490">90865.8</cx:pt>
          <cx:pt idx="7491">99799.76</cx:pt>
          <cx:pt idx="7492">200724.96</cx:pt>
          <cx:pt idx="7493">140363.95</cx:pt>
          <cx:pt idx="7494">151844.64</cx:pt>
          <cx:pt idx="7495">0</cx:pt>
          <cx:pt idx="7496">133231.48</cx:pt>
          <cx:pt idx="7497">0</cx:pt>
          <cx:pt idx="7498">126598.99</cx:pt>
          <cx:pt idx="7499">113317.1</cx:pt>
          <cx:pt idx="7500">0</cx:pt>
          <cx:pt idx="7501">93173.88</cx:pt>
          <cx:pt idx="7502">0</cx:pt>
          <cx:pt idx="7503">105007.31</cx:pt>
          <cx:pt idx="7504">0</cx:pt>
          <cx:pt idx="7505">0</cx:pt>
          <cx:pt idx="7506">131593.85</cx:pt>
          <cx:pt idx="7507">119530.52</cx:pt>
          <cx:pt idx="7508">118614.6</cx:pt>
          <cx:pt idx="7509">95829.13</cx:pt>
          <cx:pt idx="7510">0</cx:pt>
          <cx:pt idx="7511">0</cx:pt>
          <cx:pt idx="7512">153590.73</cx:pt>
          <cx:pt idx="7513">0</cx:pt>
          <cx:pt idx="7514">113109.52</cx:pt>
          <cx:pt idx="7515">130557.24</cx:pt>
          <cx:pt idx="7516">93183.19</cx:pt>
          <cx:pt idx="7517">151933.63</cx:pt>
          <cx:pt idx="7518">125495.64</cx:pt>
          <cx:pt idx="7519">0</cx:pt>
          <cx:pt idx="7520">118547.72</cx:pt>
          <cx:pt idx="7521">97792.21</cx:pt>
          <cx:pt idx="7522">0</cx:pt>
          <cx:pt idx="7523">0</cx:pt>
          <cx:pt idx="7524">167181.01</cx:pt>
          <cx:pt idx="7525">121355.19</cx:pt>
          <cx:pt idx="7526">0</cx:pt>
          <cx:pt idx="7527">0</cx:pt>
          <cx:pt idx="7528">113226.47</cx:pt>
          <cx:pt idx="7529">118392.75</cx:pt>
          <cx:pt idx="7530">145262.54</cx:pt>
          <cx:pt idx="7531">163505.16</cx:pt>
          <cx:pt idx="7532">118114.28</cx:pt>
          <cx:pt idx="7533">108449.23</cx:pt>
          <cx:pt idx="7534">0</cx:pt>
          <cx:pt idx="7535">103294.56</cx:pt>
          <cx:pt idx="7536">0</cx:pt>
          <cx:pt idx="7537">0</cx:pt>
          <cx:pt idx="7538">0</cx:pt>
          <cx:pt idx="7539">119919.12</cx:pt>
          <cx:pt idx="7540">0</cx:pt>
          <cx:pt idx="7541">0</cx:pt>
          <cx:pt idx="7542">0</cx:pt>
          <cx:pt idx="7543">0</cx:pt>
          <cx:pt idx="7544">0</cx:pt>
          <cx:pt idx="7545">0</cx:pt>
          <cx:pt idx="7546">0</cx:pt>
          <cx:pt idx="7547">128744.04</cx:pt>
          <cx:pt idx="7548">137727.34</cx:pt>
          <cx:pt idx="7549">106731.58</cx:pt>
          <cx:pt idx="7550">123544.21</cx:pt>
          <cx:pt idx="7551">133968.96</cx:pt>
          <cx:pt idx="7552">126534.6</cx:pt>
          <cx:pt idx="7553">0</cx:pt>
          <cx:pt idx="7554">87609.68</cx:pt>
          <cx:pt idx="7555">0</cx:pt>
          <cx:pt idx="7556">0</cx:pt>
          <cx:pt idx="7557">0</cx:pt>
          <cx:pt idx="7558">108960</cx:pt>
          <cx:pt idx="7559">0</cx:pt>
          <cx:pt idx="7560">144953.31</cx:pt>
          <cx:pt idx="7561">103544.88</cx:pt>
          <cx:pt idx="7562">0</cx:pt>
          <cx:pt idx="7563">0</cx:pt>
          <cx:pt idx="7564">101487.18</cx:pt>
          <cx:pt idx="7565">105355.81</cx:pt>
          <cx:pt idx="7566">77967.5</cx:pt>
          <cx:pt idx="7567">0</cx:pt>
          <cx:pt idx="7568">0</cx:pt>
          <cx:pt idx="7569">120047.77</cx:pt>
          <cx:pt idx="7570">175464.85</cx:pt>
          <cx:pt idx="7571">79475.3</cx:pt>
          <cx:pt idx="7572">167735.69</cx:pt>
          <cx:pt idx="7573">0</cx:pt>
          <cx:pt idx="7574">74385.98</cx:pt>
          <cx:pt idx="7575">94754</cx:pt>
          <cx:pt idx="7576">0</cx:pt>
          <cx:pt idx="7577">86920.86</cx:pt>
          <cx:pt idx="7578">132077.48</cx:pt>
          <cx:pt idx="7579">127847.86</cx:pt>
          <cx:pt idx="7580">0</cx:pt>
          <cx:pt idx="7581">176702.36</cx:pt>
          <cx:pt idx="7582">83555.58</cx:pt>
          <cx:pt idx="7583">0</cx:pt>
          <cx:pt idx="7584">0</cx:pt>
          <cx:pt idx="7585">0</cx:pt>
          <cx:pt idx="7586">0</cx:pt>
          <cx:pt idx="7587">96858.35</cx:pt>
          <cx:pt idx="7588">0</cx:pt>
          <cx:pt idx="7589">0</cx:pt>
          <cx:pt idx="7590">132796.04</cx:pt>
          <cx:pt idx="7591">154970.54</cx:pt>
          <cx:pt idx="7592">88902.21</cx:pt>
          <cx:pt idx="7593">98738.92</cx:pt>
          <cx:pt idx="7594">0</cx:pt>
          <cx:pt idx="7595">0</cx:pt>
          <cx:pt idx="7596">137456.28</cx:pt>
          <cx:pt idx="7597">0</cx:pt>
          <cx:pt idx="7598">73937.02</cx:pt>
          <cx:pt idx="7599">158621.04</cx:pt>
          <cx:pt idx="7600">113257.2</cx:pt>
          <cx:pt idx="7601">0</cx:pt>
          <cx:pt idx="7602">116536.43</cx:pt>
          <cx:pt idx="7603">0</cx:pt>
          <cx:pt idx="7604">101070.69</cx:pt>
          <cx:pt idx="7605">0</cx:pt>
          <cx:pt idx="7606">127331.46</cx:pt>
          <cx:pt idx="7607">0</cx:pt>
          <cx:pt idx="7608">0</cx:pt>
          <cx:pt idx="7609">105969.42</cx:pt>
          <cx:pt idx="7610">119547.46</cx:pt>
          <cx:pt idx="7611">0</cx:pt>
          <cx:pt idx="7612">138668.18</cx:pt>
          <cx:pt idx="7613">51582.5</cx:pt>
          <cx:pt idx="7614">0</cx:pt>
          <cx:pt idx="7615">169902.92</cx:pt>
          <cx:pt idx="7616">87262.4</cx:pt>
          <cx:pt idx="7617">0</cx:pt>
          <cx:pt idx="7618">0</cx:pt>
          <cx:pt idx="7619">0</cx:pt>
          <cx:pt idx="7620">0</cx:pt>
          <cx:pt idx="7621">0</cx:pt>
          <cx:pt idx="7622">0</cx:pt>
          <cx:pt idx="7623">0</cx:pt>
          <cx:pt idx="7624">0</cx:pt>
          <cx:pt idx="7625">150348.37</cx:pt>
          <cx:pt idx="7626">115074.02</cx:pt>
          <cx:pt idx="7627">0</cx:pt>
          <cx:pt idx="7628">99986.98</cx:pt>
          <cx:pt idx="7629">110357</cx:pt>
          <cx:pt idx="7630">166685.92</cx:pt>
          <cx:pt idx="7631">95312.8</cx:pt>
          <cx:pt idx="7632">202443.47</cx:pt>
          <cx:pt idx="7633">109493.62</cx:pt>
          <cx:pt idx="7634">88977.39</cx:pt>
          <cx:pt idx="7635">104982.57</cx:pt>
          <cx:pt idx="7636">154110.99</cx:pt>
          <cx:pt idx="7637">185714.28</cx:pt>
          <cx:pt idx="7638">116022.53</cx:pt>
          <cx:pt idx="7639">0</cx:pt>
          <cx:pt idx="7640">164011.48</cx:pt>
          <cx:pt idx="7641">0</cx:pt>
          <cx:pt idx="7642">101514.89</cx:pt>
          <cx:pt idx="7643">0</cx:pt>
          <cx:pt idx="7644">0</cx:pt>
          <cx:pt idx="7645">134599.33</cx:pt>
          <cx:pt idx="7646">147511.26</cx:pt>
          <cx:pt idx="7647">78396.08</cx:pt>
          <cx:pt idx="7648">0</cx:pt>
          <cx:pt idx="7649">110581.29</cx:pt>
          <cx:pt idx="7650">151836.36</cx:pt>
          <cx:pt idx="7651">83624.55</cx:pt>
          <cx:pt idx="7652">148197.15</cx:pt>
          <cx:pt idx="7653">122924.75</cx:pt>
          <cx:pt idx="7654">72594</cx:pt>
          <cx:pt idx="7655">115221.36</cx:pt>
          <cx:pt idx="7656">117808.74</cx:pt>
          <cx:pt idx="7657">147754.68</cx:pt>
          <cx:pt idx="7658">0</cx:pt>
          <cx:pt idx="7659">113292.17</cx:pt>
          <cx:pt idx="7660">0</cx:pt>
          <cx:pt idx="7661">115163.38</cx:pt>
          <cx:pt idx="7662">118098.62</cx:pt>
          <cx:pt idx="7663">0</cx:pt>
          <cx:pt idx="7664">0</cx:pt>
          <cx:pt idx="7665">120825.7</cx:pt>
          <cx:pt idx="7666">0</cx:pt>
          <cx:pt idx="7667">0</cx:pt>
          <cx:pt idx="7668">133845.28</cx:pt>
          <cx:pt idx="7669">0</cx:pt>
          <cx:pt idx="7670">108541.04</cx:pt>
          <cx:pt idx="7671">0</cx:pt>
          <cx:pt idx="7672">0</cx:pt>
          <cx:pt idx="7673">113817.06</cx:pt>
          <cx:pt idx="7674">137300.23</cx:pt>
          <cx:pt idx="7675">158024.38</cx:pt>
          <cx:pt idx="7676">127837.54</cx:pt>
          <cx:pt idx="7677">161533</cx:pt>
          <cx:pt idx="7678">161171.7</cx:pt>
          <cx:pt idx="7679">80958.36</cx:pt>
          <cx:pt idx="7680">0</cx:pt>
          <cx:pt idx="7681">146193.6</cx:pt>
          <cx:pt idx="7682">0</cx:pt>
          <cx:pt idx="7683">115021.76</cx:pt>
          <cx:pt idx="7684">126773.43</cx:pt>
          <cx:pt idx="7685">92889.91</cx:pt>
          <cx:pt idx="7686">0</cx:pt>
          <cx:pt idx="7687">146622.35</cx:pt>
          <cx:pt idx="7688">131038.14</cx:pt>
          <cx:pt idx="7689">88820.29</cx:pt>
          <cx:pt idx="7690">115406.97</cx:pt>
          <cx:pt idx="7691">132951.92</cx:pt>
          <cx:pt idx="7692">108891.7</cx:pt>
          <cx:pt idx="7693">141788.63</cx:pt>
          <cx:pt idx="7694">116954.32</cx:pt>
          <cx:pt idx="7695">90450</cx:pt>
          <cx:pt idx="7696">125997.22</cx:pt>
          <cx:pt idx="7697">0</cx:pt>
          <cx:pt idx="7698">0</cx:pt>
          <cx:pt idx="7699">0</cx:pt>
          <cx:pt idx="7700">144637.86</cx:pt>
          <cx:pt idx="7701">86616.35</cx:pt>
          <cx:pt idx="7702">0</cx:pt>
          <cx:pt idx="7703">127924.25</cx:pt>
          <cx:pt idx="7704">0</cx:pt>
          <cx:pt idx="7705">131240.61</cx:pt>
          <cx:pt idx="7706">0</cx:pt>
          <cx:pt idx="7707">120046.74</cx:pt>
          <cx:pt idx="7708">97819.36</cx:pt>
          <cx:pt idx="7709">62979.93</cx:pt>
          <cx:pt idx="7710">0</cx:pt>
          <cx:pt idx="7711">161450.03</cx:pt>
          <cx:pt idx="7712">0</cx:pt>
          <cx:pt idx="7713">119496.25</cx:pt>
          <cx:pt idx="7714">0</cx:pt>
          <cx:pt idx="7715">43772.66</cx:pt>
          <cx:pt idx="7716">100249.41</cx:pt>
          <cx:pt idx="7717">0</cx:pt>
          <cx:pt idx="7718">108028.08</cx:pt>
          <cx:pt idx="7719">53013.29</cx:pt>
          <cx:pt idx="7720">0</cx:pt>
          <cx:pt idx="7721">122088.67</cx:pt>
          <cx:pt idx="7722">90544</cx:pt>
          <cx:pt idx="7723">0</cx:pt>
          <cx:pt idx="7724">141252.18</cx:pt>
          <cx:pt idx="7725">147813.05</cx:pt>
          <cx:pt idx="7726">134140.68</cx:pt>
          <cx:pt idx="7727">0</cx:pt>
          <cx:pt idx="7728">0</cx:pt>
          <cx:pt idx="7729">128548.49</cx:pt>
          <cx:pt idx="7730">122198.21</cx:pt>
          <cx:pt idx="7731">145177.84</cx:pt>
          <cx:pt idx="7732">94222.53</cx:pt>
          <cx:pt idx="7733">143212.22</cx:pt>
          <cx:pt idx="7734">0</cx:pt>
          <cx:pt idx="7735">143350.41</cx:pt>
          <cx:pt idx="7736">130931.83</cx:pt>
          <cx:pt idx="7737">137851.31</cx:pt>
          <cx:pt idx="7738">0</cx:pt>
          <cx:pt idx="7739">0</cx:pt>
          <cx:pt idx="7740">0</cx:pt>
          <cx:pt idx="7741">140614.15</cx:pt>
          <cx:pt idx="7742">118680.57</cx:pt>
          <cx:pt idx="7743">122917.69</cx:pt>
          <cx:pt idx="7744">0</cx:pt>
          <cx:pt idx="7745">131754.11</cx:pt>
          <cx:pt idx="7746">0</cx:pt>
          <cx:pt idx="7747">0</cx:pt>
          <cx:pt idx="7748">119948.09</cx:pt>
          <cx:pt idx="7749">0</cx:pt>
          <cx:pt idx="7750">0</cx:pt>
          <cx:pt idx="7751">0</cx:pt>
          <cx:pt idx="7752">97266.1</cx:pt>
          <cx:pt idx="7753">113690.83</cx:pt>
          <cx:pt idx="7754">99056.22</cx:pt>
          <cx:pt idx="7755">0</cx:pt>
          <cx:pt idx="7756">116338.68</cx:pt>
          <cx:pt idx="7757">97339.99</cx:pt>
          <cx:pt idx="7758">0</cx:pt>
          <cx:pt idx="7759">137592.31</cx:pt>
          <cx:pt idx="7760">108760.27</cx:pt>
          <cx:pt idx="7761">128770.88</cx:pt>
          <cx:pt idx="7762">0</cx:pt>
          <cx:pt idx="7763">44054.84</cx:pt>
          <cx:pt idx="7764">119657.53</cx:pt>
          <cx:pt idx="7765">108797.63</cx:pt>
          <cx:pt idx="7766">0</cx:pt>
          <cx:pt idx="7767">102025.32</cx:pt>
          <cx:pt idx="7768">122446.61</cx:pt>
          <cx:pt idx="7769">158786.67</cx:pt>
          <cx:pt idx="7770">125689.29</cx:pt>
          <cx:pt idx="7771">154640.41</cx:pt>
          <cx:pt idx="7772">146710.76</cx:pt>
          <cx:pt idx="7773">136709.35</cx:pt>
          <cx:pt idx="7774">129305.09</cx:pt>
          <cx:pt idx="7775">0</cx:pt>
          <cx:pt idx="7776">0</cx:pt>
          <cx:pt idx="7777">82844.33</cx:pt>
          <cx:pt idx="7778">0</cx:pt>
          <cx:pt idx="7779">0</cx:pt>
          <cx:pt idx="7780">76692.22</cx:pt>
          <cx:pt idx="7781">117715.84</cx:pt>
          <cx:pt idx="7782">87105.32</cx:pt>
          <cx:pt idx="7783">0</cx:pt>
          <cx:pt idx="7784">69311.16</cx:pt>
          <cx:pt idx="7785">0</cx:pt>
          <cx:pt idx="7786">66948.67</cx:pt>
          <cx:pt idx="7787">0</cx:pt>
          <cx:pt idx="7788">128410.71</cx:pt>
          <cx:pt idx="7789">99897.53</cx:pt>
          <cx:pt idx="7790">0</cx:pt>
          <cx:pt idx="7791">152622.34</cx:pt>
          <cx:pt idx="7792">0</cx:pt>
          <cx:pt idx="7793">138227.19</cx:pt>
          <cx:pt idx="7794">111395.53</cx:pt>
          <cx:pt idx="7795">84386.57</cx:pt>
          <cx:pt idx="7796">0</cx:pt>
          <cx:pt idx="7797">174673.65</cx:pt>
          <cx:pt idx="7798">0</cx:pt>
          <cx:pt idx="7799">109019.65</cx:pt>
          <cx:pt idx="7800">107906.75</cx:pt>
          <cx:pt idx="7801">128914.97</cx:pt>
          <cx:pt idx="7802">111179.83</cx:pt>
          <cx:pt idx="7803">124099.13</cx:pt>
          <cx:pt idx="7804">122471.09</cx:pt>
          <cx:pt idx="7805">134692.4</cx:pt>
          <cx:pt idx="7806">123816.5</cx:pt>
          <cx:pt idx="7807">106288.54</cx:pt>
          <cx:pt idx="7808">127723.25</cx:pt>
          <cx:pt idx="7809">145843.82</cx:pt>
          <cx:pt idx="7810">148200.72</cx:pt>
          <cx:pt idx="7811">104145.65</cx:pt>
          <cx:pt idx="7812">142755.25</cx:pt>
          <cx:pt idx="7813">81245.79</cx:pt>
          <cx:pt idx="7814">168560.46</cx:pt>
          <cx:pt idx="7815">0</cx:pt>
          <cx:pt idx="7816">132193.94</cx:pt>
          <cx:pt idx="7817">0</cx:pt>
          <cx:pt idx="7818">139330.1</cx:pt>
          <cx:pt idx="7819">0</cx:pt>
          <cx:pt idx="7820">0</cx:pt>
          <cx:pt idx="7821">134571.5</cx:pt>
          <cx:pt idx="7822">143829.2</cx:pt>
          <cx:pt idx="7823">0</cx:pt>
          <cx:pt idx="7824">133444.97</cx:pt>
          <cx:pt idx="7825">104753.84</cx:pt>
          <cx:pt idx="7826">116574.84</cx:pt>
          <cx:pt idx="7827">0</cx:pt>
          <cx:pt idx="7828">176914.8</cx:pt>
          <cx:pt idx="7829">68348.18</cx:pt>
          <cx:pt idx="7830">0</cx:pt>
          <cx:pt idx="7831">56726.83</cx:pt>
          <cx:pt idx="7832">65269.23</cx:pt>
          <cx:pt idx="7833">66220.17</cx:pt>
          <cx:pt idx="7834">0</cx:pt>
          <cx:pt idx="7835">96147.55</cx:pt>
          <cx:pt idx="7836">0</cx:pt>
          <cx:pt idx="7837">0</cx:pt>
          <cx:pt idx="7838">145330.43</cx:pt>
          <cx:pt idx="7839">0</cx:pt>
          <cx:pt idx="7840">124192.28</cx:pt>
          <cx:pt idx="7841">111288.18</cx:pt>
          <cx:pt idx="7842">107805.67</cx:pt>
          <cx:pt idx="7843">103700.69</cx:pt>
          <cx:pt idx="7844">0</cx:pt>
          <cx:pt idx="7845">0</cx:pt>
          <cx:pt idx="7846">87739.08</cx:pt>
          <cx:pt idx="7847">133313.34</cx:pt>
          <cx:pt idx="7848">0</cx:pt>
          <cx:pt idx="7849">154902.66</cx:pt>
          <cx:pt idx="7850">0</cx:pt>
          <cx:pt idx="7851">112595.85</cx:pt>
          <cx:pt idx="7852">119695.75</cx:pt>
          <cx:pt idx="7853">0</cx:pt>
          <cx:pt idx="7854">0</cx:pt>
          <cx:pt idx="7855">152614.51</cx:pt>
          <cx:pt idx="7856">131647.01</cx:pt>
          <cx:pt idx="7857">96654.72</cx:pt>
          <cx:pt idx="7858">137583.04</cx:pt>
          <cx:pt idx="7859">62717.84</cx:pt>
          <cx:pt idx="7860">95377.13</cx:pt>
          <cx:pt idx="7861">135936.1</cx:pt>
          <cx:pt idx="7862">161591.11</cx:pt>
          <cx:pt idx="7863">142382.03</cx:pt>
          <cx:pt idx="7864">0</cx:pt>
          <cx:pt idx="7865">0</cx:pt>
          <cx:pt idx="7866">127043.09</cx:pt>
          <cx:pt idx="7867">0</cx:pt>
          <cx:pt idx="7868">78885.88</cx:pt>
          <cx:pt idx="7869">95922.9</cx:pt>
          <cx:pt idx="7870">0</cx:pt>
          <cx:pt idx="7871">91711.59</cx:pt>
          <cx:pt idx="7872">110031.09</cx:pt>
          <cx:pt idx="7873">81210.72</cx:pt>
          <cx:pt idx="7874">122947.92</cx:pt>
          <cx:pt idx="7875">182065.85</cx:pt>
          <cx:pt idx="7876">0</cx:pt>
          <cx:pt idx="7877">69974.66</cx:pt>
          <cx:pt idx="7878">123711.73</cx:pt>
          <cx:pt idx="7879">76495.04</cx:pt>
          <cx:pt idx="7880">0</cx:pt>
          <cx:pt idx="7881">0</cx:pt>
          <cx:pt idx="7882">121874.89</cx:pt>
          <cx:pt idx="7883">0</cx:pt>
          <cx:pt idx="7884">188455.19</cx:pt>
          <cx:pt idx="7885">99045.93</cx:pt>
          <cx:pt idx="7886">0</cx:pt>
          <cx:pt idx="7887">205770.78</cx:pt>
          <cx:pt idx="7888">79340.95</cx:pt>
          <cx:pt idx="7889">138456.03</cx:pt>
          <cx:pt idx="7890">0</cx:pt>
          <cx:pt idx="7891">101099.9</cx:pt>
          <cx:pt idx="7892">0</cx:pt>
          <cx:pt idx="7893">109219.83</cx:pt>
          <cx:pt idx="7894">123276.69</cx:pt>
          <cx:pt idx="7895">113034.31</cx:pt>
          <cx:pt idx="7896">0</cx:pt>
          <cx:pt idx="7897">129548.5</cx:pt>
          <cx:pt idx="7898">74812.84</cx:pt>
          <cx:pt idx="7899">0</cx:pt>
          <cx:pt idx="7900">0</cx:pt>
          <cx:pt idx="7901">153538.13</cx:pt>
          <cx:pt idx="7902">0</cx:pt>
          <cx:pt idx="7903">0</cx:pt>
          <cx:pt idx="7904">155619.36</cx:pt>
          <cx:pt idx="7905">159693.9</cx:pt>
          <cx:pt idx="7906">171653.17</cx:pt>
          <cx:pt idx="7907">47685.47</cx:pt>
          <cx:pt idx="7908">0</cx:pt>
          <cx:pt idx="7909">0</cx:pt>
          <cx:pt idx="7910">123692</cx:pt>
          <cx:pt idx="7911">148853.29</cx:pt>
          <cx:pt idx="7912">133161.95</cx:pt>
          <cx:pt idx="7913">143221.35</cx:pt>
          <cx:pt idx="7914">0</cx:pt>
          <cx:pt idx="7915">0</cx:pt>
          <cx:pt idx="7916">0</cx:pt>
          <cx:pt idx="7917">126265.88</cx:pt>
          <cx:pt idx="7918">0</cx:pt>
          <cx:pt idx="7919">112713.34</cx:pt>
          <cx:pt idx="7920">141173.03</cx:pt>
          <cx:pt idx="7921">0</cx:pt>
          <cx:pt idx="7922">0</cx:pt>
          <cx:pt idx="7923">118866.36</cx:pt>
          <cx:pt idx="7924">0</cx:pt>
          <cx:pt idx="7925">0</cx:pt>
          <cx:pt idx="7926">92316.31</cx:pt>
          <cx:pt idx="7927">122185.53</cx:pt>
          <cx:pt idx="7928">123345.85</cx:pt>
          <cx:pt idx="7929">73070.18</cx:pt>
          <cx:pt idx="7930">0</cx:pt>
          <cx:pt idx="7931">95120.59</cx:pt>
          <cx:pt idx="7932">102800.65</cx:pt>
          <cx:pt idx="7933">97072.42</cx:pt>
          <cx:pt idx="7934">132876.55</cx:pt>
          <cx:pt idx="7935">0</cx:pt>
          <cx:pt idx="7936">0</cx:pt>
          <cx:pt idx="7937">0</cx:pt>
          <cx:pt idx="7938">0</cx:pt>
          <cx:pt idx="7939">51962.91</cx:pt>
          <cx:pt idx="7940">98759.89</cx:pt>
          <cx:pt idx="7941">156570.86</cx:pt>
          <cx:pt idx="7942">0</cx:pt>
          <cx:pt idx="7943">159024.71</cx:pt>
          <cx:pt idx="7944">73493.17</cx:pt>
          <cx:pt idx="7945">0</cx:pt>
          <cx:pt idx="7946">69617.36</cx:pt>
          <cx:pt idx="7947">136526.26</cx:pt>
          <cx:pt idx="7948">113736.27</cx:pt>
          <cx:pt idx="7949">106723.28</cx:pt>
          <cx:pt idx="7950">138847.9</cx:pt>
          <cx:pt idx="7951">0</cx:pt>
          <cx:pt idx="7952">107868.14</cx:pt>
          <cx:pt idx="7953">96926.12</cx:pt>
          <cx:pt idx="7954">77599.23</cx:pt>
          <cx:pt idx="7955">178787.54</cx:pt>
          <cx:pt idx="7956">0</cx:pt>
          <cx:pt idx="7957">129668.43</cx:pt>
          <cx:pt idx="7958">146178.13</cx:pt>
          <cx:pt idx="7959">0</cx:pt>
          <cx:pt idx="7960">0</cx:pt>
          <cx:pt idx="7961">154763.21</cx:pt>
          <cx:pt idx="7962">116251.24</cx:pt>
          <cx:pt idx="7963">0</cx:pt>
          <cx:pt idx="7964">100954.88</cx:pt>
          <cx:pt idx="7965">124620.01</cx:pt>
          <cx:pt idx="7966">0</cx:pt>
          <cx:pt idx="7967">112701.04</cx:pt>
          <cx:pt idx="7968">84692.5</cx:pt>
          <cx:pt idx="7969">108204.52</cx:pt>
          <cx:pt idx="7970">86449.39</cx:pt>
          <cx:pt idx="7971">0</cx:pt>
          <cx:pt idx="7972">73194.99</cx:pt>
          <cx:pt idx="7973">124593.23</cx:pt>
          <cx:pt idx="7974">119655.77</cx:pt>
          <cx:pt idx="7975">121765.37</cx:pt>
          <cx:pt idx="7976">110837.73</cx:pt>
          <cx:pt idx="7977">99835.17</cx:pt>
          <cx:pt idx="7978">91057.37</cx:pt>
          <cx:pt idx="7979">0</cx:pt>
          <cx:pt idx="7980">149400.27</cx:pt>
          <cx:pt idx="7981">89111.63</cx:pt>
          <cx:pt idx="7982">132527.9</cx:pt>
          <cx:pt idx="7983">114997.42</cx:pt>
          <cx:pt idx="7984">161798.53</cx:pt>
          <cx:pt idx="7985">96129.32</cx:pt>
          <cx:pt idx="7986">0</cx:pt>
          <cx:pt idx="7987">133050.97</cx:pt>
          <cx:pt idx="7988">120124.35</cx:pt>
          <cx:pt idx="7989">0</cx:pt>
          <cx:pt idx="7990">133705.74</cx:pt>
          <cx:pt idx="7991">0</cx:pt>
          <cx:pt idx="7992">0</cx:pt>
          <cx:pt idx="7993">152805.05</cx:pt>
          <cx:pt idx="7994">151701.45</cx:pt>
          <cx:pt idx="7995">0</cx:pt>
          <cx:pt idx="7996">112465.06</cx:pt>
          <cx:pt idx="7997">156007.09</cx:pt>
          <cx:pt idx="7998">132405.52</cx:pt>
          <cx:pt idx="7999">142662.68</cx:pt>
          <cx:pt idx="8000">102603.3</cx:pt>
          <cx:pt idx="8001">0</cx:pt>
          <cx:pt idx="8002">0</cx:pt>
          <cx:pt idx="8003">105000.85</cx:pt>
          <cx:pt idx="8004">0</cx:pt>
          <cx:pt idx="8005">69518.95</cx:pt>
          <cx:pt idx="8006">126145.54</cx:pt>
          <cx:pt idx="8007">138937.35</cx:pt>
          <cx:pt idx="8008">113581.98</cx:pt>
          <cx:pt idx="8009">112572.39</cx:pt>
          <cx:pt idx="8010">114514.71</cx:pt>
          <cx:pt idx="8011">0</cx:pt>
          <cx:pt idx="8012">0</cx:pt>
          <cx:pt idx="8013">84906.45</cx:pt>
          <cx:pt idx="8014">126816.18</cx:pt>
          <cx:pt idx="8015">105249.76</cx:pt>
          <cx:pt idx="8016">0</cx:pt>
          <cx:pt idx="8017">109387.9</cx:pt>
          <cx:pt idx="8018">122478.51</cx:pt>
          <cx:pt idx="8019">137732.23</cx:pt>
          <cx:pt idx="8020">157866.77</cx:pt>
          <cx:pt idx="8021">0</cx:pt>
          <cx:pt idx="8022">136789.14</cx:pt>
          <cx:pt idx="8023">0</cx:pt>
          <cx:pt idx="8024">144684.03</cx:pt>
          <cx:pt idx="8025">107065.31</cx:pt>
          <cx:pt idx="8026">91301.72</cx:pt>
          <cx:pt idx="8027">207034.96</cx:pt>
          <cx:pt idx="8028">0</cx:pt>
          <cx:pt idx="8029">0</cx:pt>
          <cx:pt idx="8030">0</cx:pt>
          <cx:pt idx="8031">0</cx:pt>
          <cx:pt idx="8032">0</cx:pt>
          <cx:pt idx="8033">0</cx:pt>
          <cx:pt idx="8034">0</cx:pt>
          <cx:pt idx="8035">92472.1</cx:pt>
          <cx:pt idx="8036">0</cx:pt>
          <cx:pt idx="8037">127738.75</cx:pt>
          <cx:pt idx="8038">101242.98</cx:pt>
          <cx:pt idx="8039">92599.55</cx:pt>
          <cx:pt idx="8040">0</cx:pt>
          <cx:pt idx="8041">0</cx:pt>
          <cx:pt idx="8042">82373.94</cx:pt>
          <cx:pt idx="8043">141356.47</cx:pt>
          <cx:pt idx="8044">0</cx:pt>
          <cx:pt idx="8045">72664</cx:pt>
          <cx:pt idx="8046">123365.34</cx:pt>
          <cx:pt idx="8047">121898.58</cx:pt>
          <cx:pt idx="8048">0</cx:pt>
          <cx:pt idx="8049">103696.97</cx:pt>
          <cx:pt idx="8050">0</cx:pt>
          <cx:pt idx="8051">74129.18</cx:pt>
          <cx:pt idx="8052">0</cx:pt>
          <cx:pt idx="8053">185379.02</cx:pt>
          <cx:pt idx="8054">118087.68</cx:pt>
          <cx:pt idx="8055">109402.13</cx:pt>
          <cx:pt idx="8056">130367.87</cx:pt>
          <cx:pt idx="8057">108410.87</cx:pt>
          <cx:pt idx="8058">90408.16</cx:pt>
          <cx:pt idx="8059">90425.15</cx:pt>
          <cx:pt idx="8060">140094.59</cx:pt>
          <cx:pt idx="8061">0</cx:pt>
          <cx:pt idx="8062">95439.4</cx:pt>
          <cx:pt idx="8063">204017.4</cx:pt>
          <cx:pt idx="8064">0</cx:pt>
          <cx:pt idx="8065">137115.16</cx:pt>
          <cx:pt idx="8066">134740.19</cx:pt>
          <cx:pt idx="8067">0</cx:pt>
          <cx:pt idx="8068">98955.87</cx:pt>
          <cx:pt idx="8069">49157.09</cx:pt>
          <cx:pt idx="8070">130240.33</cx:pt>
          <cx:pt idx="8071">108019.27</cx:pt>
          <cx:pt idx="8072">126725.25</cx:pt>
          <cx:pt idx="8073">96693.66</cx:pt>
          <cx:pt idx="8074">129810.6</cx:pt>
          <cx:pt idx="8075">156652.13</cx:pt>
          <cx:pt idx="8076">0</cx:pt>
          <cx:pt idx="8077">130661.96</cx:pt>
          <cx:pt idx="8078">0</cx:pt>
          <cx:pt idx="8079">0</cx:pt>
          <cx:pt idx="8080">130747.1</cx:pt>
          <cx:pt idx="8081">106629.49</cx:pt>
          <cx:pt idx="8082">112029.83</cx:pt>
          <cx:pt idx="8083">130575.26</cx:pt>
          <cx:pt idx="8084">96679.71</cx:pt>
          <cx:pt idx="8085">0</cx:pt>
          <cx:pt idx="8086">171740.69</cx:pt>
          <cx:pt idx="8087">0</cx:pt>
          <cx:pt idx="8088">100116.67</cx:pt>
          <cx:pt idx="8089">120596.93</cx:pt>
          <cx:pt idx="8090">0</cx:pt>
          <cx:pt idx="8091">95984.69</cx:pt>
          <cx:pt idx="8092">142557.11</cx:pt>
          <cx:pt idx="8093">0</cx:pt>
          <cx:pt idx="8094">0</cx:pt>
          <cx:pt idx="8095">143644.16</cx:pt>
          <cx:pt idx="8096">132129.72</cx:pt>
          <cx:pt idx="8097">0</cx:pt>
          <cx:pt idx="8098">183555.24</cx:pt>
          <cx:pt idx="8099">91902.56</cx:pt>
          <cx:pt idx="8100">156218.19</cx:pt>
          <cx:pt idx="8101">93259.57</cx:pt>
          <cx:pt idx="8102">168085.38</cx:pt>
          <cx:pt idx="8103">107714.74</cx:pt>
          <cx:pt idx="8104">117852.26</cx:pt>
          <cx:pt idx="8105">0</cx:pt>
          <cx:pt idx="8106">84474.62</cx:pt>
          <cx:pt idx="8107">0</cx:pt>
          <cx:pt idx="8108">126803.34</cx:pt>
          <cx:pt idx="8109">0</cx:pt>
          <cx:pt idx="8110">68806.84</cx:pt>
          <cx:pt idx="8111">115141.18</cx:pt>
          <cx:pt idx="8112">0</cx:pt>
          <cx:pt idx="8113">90723.36</cx:pt>
          <cx:pt idx="8114">151249.45</cx:pt>
          <cx:pt idx="8115">0</cx:pt>
          <cx:pt idx="8116">94752.49</cx:pt>
          <cx:pt idx="8117">0</cx:pt>
          <cx:pt idx="8118">0</cx:pt>
          <cx:pt idx="8119">132084.66</cx:pt>
          <cx:pt idx="8120">0</cx:pt>
          <cx:pt idx="8121">0</cx:pt>
          <cx:pt idx="8122">45472.28</cx:pt>
          <cx:pt idx="8123">0</cx:pt>
          <cx:pt idx="8124">130229.71</cx:pt>
          <cx:pt idx="8125">123948.85</cx:pt>
          <cx:pt idx="8126">127415.85</cx:pt>
          <cx:pt idx="8127">110067.71</cx:pt>
          <cx:pt idx="8128">65521.2</cx:pt>
          <cx:pt idx="8129">0</cx:pt>
          <cx:pt idx="8130">0</cx:pt>
          <cx:pt idx="8131">155736.42</cx:pt>
          <cx:pt idx="8132">0</cx:pt>
          <cx:pt idx="8133">118307.57</cx:pt>
          <cx:pt idx="8134">0</cx:pt>
          <cx:pt idx="8135">103099.17</cx:pt>
          <cx:pt idx="8136">0</cx:pt>
          <cx:pt idx="8137">125789.69</cx:pt>
          <cx:pt idx="8138">109646.83</cx:pt>
          <cx:pt idx="8139">127187.86</cx:pt>
          <cx:pt idx="8140">0</cx:pt>
          <cx:pt idx="8141">0</cx:pt>
          <cx:pt idx="8142">130385.82</cx:pt>
          <cx:pt idx="8143">107787.47</cx:pt>
          <cx:pt idx="8144">99325.04</cx:pt>
          <cx:pt idx="8145">0</cx:pt>
          <cx:pt idx="8146">123764.95</cx:pt>
          <cx:pt idx="8147">128264.03</cx:pt>
          <cx:pt idx="8148">86006.21</cx:pt>
          <cx:pt idx="8149">57068.43</cx:pt>
          <cx:pt idx="8150">103607.24</cx:pt>
          <cx:pt idx="8151">99004.24</cx:pt>
          <cx:pt idx="8152">0</cx:pt>
          <cx:pt idx="8153">147386.72</cx:pt>
          <cx:pt idx="8154">93608.28</cx:pt>
          <cx:pt idx="8155">0</cx:pt>
          <cx:pt idx="8156">119496.87</cx:pt>
          <cx:pt idx="8157">0</cx:pt>
          <cx:pt idx="8158">0</cx:pt>
          <cx:pt idx="8159">0</cx:pt>
          <cx:pt idx="8160">152885.77</cx:pt>
          <cx:pt idx="8161">99607.37</cx:pt>
          <cx:pt idx="8162">137003.68</cx:pt>
          <cx:pt idx="8163">122831.58</cx:pt>
          <cx:pt idx="8164">99811.44</cx:pt>
          <cx:pt idx="8165">154712.58</cx:pt>
          <cx:pt idx="8166">0</cx:pt>
          <cx:pt idx="8167">147687.24</cx:pt>
          <cx:pt idx="8168">0</cx:pt>
          <cx:pt idx="8169">127009.83</cx:pt>
          <cx:pt idx="8170">124737.96</cx:pt>
          <cx:pt idx="8171">179356.28</cx:pt>
          <cx:pt idx="8172">0</cx:pt>
          <cx:pt idx="8173">127320.36</cx:pt>
          <cx:pt idx="8174">125175.58</cx:pt>
          <cx:pt idx="8175">186788.96</cx:pt>
          <cx:pt idx="8176">148556.74</cx:pt>
          <cx:pt idx="8177">128644.46</cx:pt>
          <cx:pt idx="8178">127476.73</cx:pt>
          <cx:pt idx="8179">159561.93</cx:pt>
          <cx:pt idx="8180">112419.92</cx:pt>
          <cx:pt idx="8181">129991.76</cx:pt>
          <cx:pt idx="8182">0</cx:pt>
          <cx:pt idx="8183">0</cx:pt>
          <cx:pt idx="8184">0</cx:pt>
          <cx:pt idx="8185">89175.06</cx:pt>
          <cx:pt idx="8186">0</cx:pt>
          <cx:pt idx="8187">162390.52</cx:pt>
          <cx:pt idx="8188">190353.08</cx:pt>
          <cx:pt idx="8189">0</cx:pt>
          <cx:pt idx="8190">0</cx:pt>
          <cx:pt idx="8191">139180.97</cx:pt>
          <cx:pt idx="8192">114435.47</cx:pt>
          <cx:pt idx="8193">149950.19</cx:pt>
          <cx:pt idx="8194">126115.6</cx:pt>
          <cx:pt idx="8195">111396.97</cx:pt>
          <cx:pt idx="8196">115007.08</cx:pt>
          <cx:pt idx="8197">102141.9</cx:pt>
          <cx:pt idx="8198">133686.52</cx:pt>
          <cx:pt idx="8199">120879.73</cx:pt>
          <cx:pt idx="8200">0</cx:pt>
          <cx:pt idx="8201">82321.88</cx:pt>
          <cx:pt idx="8202">0</cx:pt>
          <cx:pt idx="8203">116474.28</cx:pt>
          <cx:pt idx="8204">132352.69</cx:pt>
          <cx:pt idx="8205">182491.57</cx:pt>
          <cx:pt idx="8206">0</cx:pt>
          <cx:pt idx="8207">120787.18</cx:pt>
          <cx:pt idx="8208">130181.47</cx:pt>
          <cx:pt idx="8209">88348.43</cx:pt>
          <cx:pt idx="8210">0</cx:pt>
          <cx:pt idx="8211">146186.28</cx:pt>
          <cx:pt idx="8212">0</cx:pt>
          <cx:pt idx="8213">104488.17</cx:pt>
          <cx:pt idx="8214">109196.67</cx:pt>
          <cx:pt idx="8215">80538.56</cx:pt>
          <cx:pt idx="8216">109026.8</cx:pt>
          <cx:pt idx="8217">61319.63</cx:pt>
          <cx:pt idx="8218">0</cx:pt>
          <cx:pt idx="8219">0</cx:pt>
          <cx:pt idx="8220">177822.03</cx:pt>
          <cx:pt idx="8221">110939.3</cx:pt>
          <cx:pt idx="8222">165413.43</cx:pt>
          <cx:pt idx="8223">77805.66</cx:pt>
          <cx:pt idx="8224">0</cx:pt>
          <cx:pt idx="8225">175575.95</cx:pt>
          <cx:pt idx="8226">124197.22</cx:pt>
          <cx:pt idx="8227">0</cx:pt>
          <cx:pt idx="8228">160132.75</cx:pt>
          <cx:pt idx="8229">70258.88</cx:pt>
          <cx:pt idx="8230">162657.64</cx:pt>
          <cx:pt idx="8231">132217.45</cx:pt>
          <cx:pt idx="8232">148042.97</cx:pt>
          <cx:pt idx="8233">92855.02</cx:pt>
          <cx:pt idx="8234">129289.98</cx:pt>
          <cx:pt idx="8235">100252.18</cx:pt>
          <cx:pt idx="8236">107592.89</cx:pt>
          <cx:pt idx="8237">113096.41</cx:pt>
          <cx:pt idx="8238">0</cx:pt>
          <cx:pt idx="8239">149940.04</cx:pt>
          <cx:pt idx="8240">121438.58</cx:pt>
          <cx:pt idx="8241">0</cx:pt>
          <cx:pt idx="8242">0</cx:pt>
          <cx:pt idx="8243">148874.01</cx:pt>
          <cx:pt idx="8244">68138.37</cx:pt>
          <cx:pt idx="8245">110080.3</cx:pt>
          <cx:pt idx="8246">0</cx:pt>
          <cx:pt idx="8247">114268.85</cx:pt>
          <cx:pt idx="8248">117412.35</cx:pt>
          <cx:pt idx="8249">0</cx:pt>
          <cx:pt idx="8250">0</cx:pt>
          <cx:pt idx="8251">35549.81</cx:pt>
          <cx:pt idx="8252">0</cx:pt>
          <cx:pt idx="8253">136492.92</cx:pt>
          <cx:pt idx="8254">123675.69</cx:pt>
          <cx:pt idx="8255">139532.34</cx:pt>
          <cx:pt idx="8256">178713.98</cx:pt>
          <cx:pt idx="8257">0</cx:pt>
          <cx:pt idx="8258">89086.31</cx:pt>
          <cx:pt idx="8259">96143.47</cx:pt>
          <cx:pt idx="8260">32197.64</cx:pt>
          <cx:pt idx="8261">0</cx:pt>
          <cx:pt idx="8262">0</cx:pt>
          <cx:pt idx="8263">0</cx:pt>
          <cx:pt idx="8264">0</cx:pt>
          <cx:pt idx="8265">140306.38</cx:pt>
          <cx:pt idx="8266">0</cx:pt>
          <cx:pt idx="8267">0</cx:pt>
          <cx:pt idx="8268">74483.97</cx:pt>
          <cx:pt idx="8269">0</cx:pt>
          <cx:pt idx="8270">0</cx:pt>
          <cx:pt idx="8271">152303.66</cx:pt>
          <cx:pt idx="8272">159904.79</cx:pt>
          <cx:pt idx="8273">0</cx:pt>
          <cx:pt idx="8274">99557.94</cx:pt>
          <cx:pt idx="8275">116886.59</cx:pt>
          <cx:pt idx="8276">142188.2</cx:pt>
          <cx:pt idx="8277">149961.99</cx:pt>
          <cx:pt idx="8278">0</cx:pt>
          <cx:pt idx="8279">0</cx:pt>
          <cx:pt idx="8280">0</cx:pt>
          <cx:pt idx="8281">28649.64</cx:pt>
          <cx:pt idx="8282">81025.6</cx:pt>
          <cx:pt idx="8283">0</cx:pt>
          <cx:pt idx="8284">152462.79</cx:pt>
          <cx:pt idx="8285">0</cx:pt>
          <cx:pt idx="8286">155519.59</cx:pt>
          <cx:pt idx="8287">118851.05</cx:pt>
          <cx:pt idx="8288">92899.27</cx:pt>
          <cx:pt idx="8289">0</cx:pt>
          <cx:pt idx="8290">75263.7</cx:pt>
          <cx:pt idx="8291">147904.31</cx:pt>
          <cx:pt idx="8292">106640.5</cx:pt>
          <cx:pt idx="8293">90696.78</cx:pt>
          <cx:pt idx="8294">175509.8</cx:pt>
          <cx:pt idx="8295">0</cx:pt>
          <cx:pt idx="8296">0</cx:pt>
          <cx:pt idx="8297">114321.28</cx:pt>
          <cx:pt idx="8298">95560.04</cx:pt>
          <cx:pt idx="8299">88379.81</cx:pt>
          <cx:pt idx="8300">85915.52</cx:pt>
          <cx:pt idx="8301">72309.3</cx:pt>
          <cx:pt idx="8302">0</cx:pt>
          <cx:pt idx="8303">0</cx:pt>
          <cx:pt idx="8304">0</cx:pt>
          <cx:pt idx="8305">0</cx:pt>
          <cx:pt idx="8306">0</cx:pt>
          <cx:pt idx="8307">133844.22</cx:pt>
          <cx:pt idx="8308">154872.08</cx:pt>
          <cx:pt idx="8309">0</cx:pt>
          <cx:pt idx="8310">116121.67</cx:pt>
          <cx:pt idx="8311">107104.5</cx:pt>
          <cx:pt idx="8312">71026.77</cx:pt>
          <cx:pt idx="8313">0</cx:pt>
          <cx:pt idx="8314">0</cx:pt>
          <cx:pt idx="8315">0</cx:pt>
          <cx:pt idx="8316">0</cx:pt>
          <cx:pt idx="8317">0</cx:pt>
          <cx:pt idx="8318">145644.05</cx:pt>
          <cx:pt idx="8319">129667.77</cx:pt>
          <cx:pt idx="8320">109341.87</cx:pt>
          <cx:pt idx="8321">0</cx:pt>
          <cx:pt idx="8322">0</cx:pt>
          <cx:pt idx="8323">0</cx:pt>
          <cx:pt idx="8324">87485.67</cx:pt>
          <cx:pt idx="8325">0</cx:pt>
          <cx:pt idx="8326">53369.13</cx:pt>
          <cx:pt idx="8327">0</cx:pt>
          <cx:pt idx="8328">146679.77</cx:pt>
          <cx:pt idx="8329">112499.42</cx:pt>
          <cx:pt idx="8330">48387</cx:pt>
          <cx:pt idx="8331">68079.8</cx:pt>
          <cx:pt idx="8332">160133.88</cx:pt>
          <cx:pt idx="8333">66190.33</cx:pt>
          <cx:pt idx="8334">0</cx:pt>
          <cx:pt idx="8335">123761.68</cx:pt>
          <cx:pt idx="8336">122325.58</cx:pt>
          <cx:pt idx="8337">0</cx:pt>
          <cx:pt idx="8338">138912.17</cx:pt>
          <cx:pt idx="8339">0</cx:pt>
          <cx:pt idx="8340">128524.19</cx:pt>
          <cx:pt idx="8341">0</cx:pt>
          <cx:pt idx="8342">0</cx:pt>
          <cx:pt idx="8343">132934.89</cx:pt>
          <cx:pt idx="8344">150805.17</cx:pt>
          <cx:pt idx="8345">0</cx:pt>
          <cx:pt idx="8346">0</cx:pt>
          <cx:pt idx="8347">165969.26</cx:pt>
          <cx:pt idx="8348">124495.98</cx:pt>
          <cx:pt idx="8349">141559.5</cx:pt>
          <cx:pt idx="8350">114756.14</cx:pt>
          <cx:pt idx="8351">0</cx:pt>
          <cx:pt idx="8352">155393.98</cx:pt>
          <cx:pt idx="8353">0</cx:pt>
          <cx:pt idx="8354">128663.81</cx:pt>
          <cx:pt idx="8355">113522.64</cx:pt>
          <cx:pt idx="8356">0</cx:pt>
          <cx:pt idx="8357">0</cx:pt>
          <cx:pt idx="8358">79035.95</cx:pt>
          <cx:pt idx="8359">0</cx:pt>
          <cx:pt idx="8360">141918.09</cx:pt>
          <cx:pt idx="8361">107944.33</cx:pt>
          <cx:pt idx="8362">0</cx:pt>
          <cx:pt idx="8363">120043.13</cx:pt>
          <cx:pt idx="8364">125191.69</cx:pt>
          <cx:pt idx="8365">96399.31</cx:pt>
          <cx:pt idx="8366">0</cx:pt>
          <cx:pt idx="8367">76961.6</cx:pt>
          <cx:pt idx="8368">98675.74</cx:pt>
          <cx:pt idx="8369">126817.13</cx:pt>
          <cx:pt idx="8370">121394.42</cx:pt>
          <cx:pt idx="8371">106059.4</cx:pt>
          <cx:pt idx="8372">112755.34</cx:pt>
          <cx:pt idx="8373">0</cx:pt>
          <cx:pt idx="8374">0</cx:pt>
          <cx:pt idx="8375">145400.69</cx:pt>
          <cx:pt idx="8376">72647.64</cx:pt>
          <cx:pt idx="8377">0</cx:pt>
          <cx:pt idx="8378">96340.81</cx:pt>
          <cx:pt idx="8379">0</cx:pt>
          <cx:pt idx="8380">124450.36</cx:pt>
          <cx:pt idx="8381">113877.23</cx:pt>
          <cx:pt idx="8382">0</cx:pt>
          <cx:pt idx="8383">148667.81</cx:pt>
          <cx:pt idx="8384">0</cx:pt>
          <cx:pt idx="8385">111065.93</cx:pt>
          <cx:pt idx="8386">0</cx:pt>
          <cx:pt idx="8387">158697.61</cx:pt>
          <cx:pt idx="8388">0</cx:pt>
          <cx:pt idx="8389">0</cx:pt>
          <cx:pt idx="8390">90044.32</cx:pt>
          <cx:pt idx="8391">84651.79</cx:pt>
          <cx:pt idx="8392">102128.27</cx:pt>
          <cx:pt idx="8393">148846.39</cx:pt>
          <cx:pt idx="8394">154953.94</cx:pt>
          <cx:pt idx="8395">108883.29</cx:pt>
          <cx:pt idx="8396">112070.86</cx:pt>
          <cx:pt idx="8397">131354.39</cx:pt>
          <cx:pt idx="8398">132746.2</cx:pt>
          <cx:pt idx="8399">0</cx:pt>
          <cx:pt idx="8400">125211.55</cx:pt>
          <cx:pt idx="8401">0</cx:pt>
          <cx:pt idx="8402">139422.37</cx:pt>
          <cx:pt idx="8403">0</cx:pt>
          <cx:pt idx="8404">157099.47</cx:pt>
          <cx:pt idx="8405">0</cx:pt>
          <cx:pt idx="8406">83600.24</cx:pt>
          <cx:pt idx="8407">0</cx:pt>
          <cx:pt idx="8408">81795.74</cx:pt>
          <cx:pt idx="8409">129378.32</cx:pt>
          <cx:pt idx="8410">0</cx:pt>
          <cx:pt idx="8411">0</cx:pt>
          <cx:pt idx="8412">99339</cx:pt>
          <cx:pt idx="8413">0</cx:pt>
          <cx:pt idx="8414">74430.1</cx:pt>
          <cx:pt idx="8415">91241.85</cx:pt>
          <cx:pt idx="8416">99092.45</cx:pt>
          <cx:pt idx="8417">0</cx:pt>
          <cx:pt idx="8418">100062.16</cx:pt>
          <cx:pt idx="8419">98723.67</cx:pt>
          <cx:pt idx="8420">0</cx:pt>
          <cx:pt idx="8421">128760.32</cx:pt>
          <cx:pt idx="8422">144772.69</cx:pt>
          <cx:pt idx="8423">0</cx:pt>
          <cx:pt idx="8424">71281.29</cx:pt>
          <cx:pt idx="8425">117035.89</cx:pt>
          <cx:pt idx="8426">0</cx:pt>
          <cx:pt idx="8427">3768.69</cx:pt>
          <cx:pt idx="8428">108913.84</cx:pt>
          <cx:pt idx="8429">101100.22</cx:pt>
          <cx:pt idx="8430">110615.47</cx:pt>
          <cx:pt idx="8431">152143.89</cx:pt>
          <cx:pt idx="8432">121797.09</cx:pt>
          <cx:pt idx="8433">109798.25</cx:pt>
          <cx:pt idx="8434">122403.24</cx:pt>
          <cx:pt idx="8435">145860.98</cx:pt>
          <cx:pt idx="8436">0</cx:pt>
          <cx:pt idx="8437">0</cx:pt>
          <cx:pt idx="8438">105086.74</cx:pt>
          <cx:pt idx="8439">114991.45</cx:pt>
          <cx:pt idx="8440">96769.04</cx:pt>
          <cx:pt idx="8441">0</cx:pt>
          <cx:pt idx="8442">0</cx:pt>
          <cx:pt idx="8443">132725.1</cx:pt>
          <cx:pt idx="8444">0</cx:pt>
          <cx:pt idx="8445">0</cx:pt>
          <cx:pt idx="8446">0</cx:pt>
          <cx:pt idx="8447">84557.82</cx:pt>
          <cx:pt idx="8448">93817.41</cx:pt>
          <cx:pt idx="8449">113913.53</cx:pt>
          <cx:pt idx="8450">140406.68</cx:pt>
          <cx:pt idx="8451">105229.34</cx:pt>
          <cx:pt idx="8452">0</cx:pt>
          <cx:pt idx="8453">137891.35</cx:pt>
          <cx:pt idx="8454">0</cx:pt>
          <cx:pt idx="8455">0</cx:pt>
          <cx:pt idx="8456">165252.52</cx:pt>
          <cx:pt idx="8457">0</cx:pt>
          <cx:pt idx="8458">0</cx:pt>
          <cx:pt idx="8459">0</cx:pt>
          <cx:pt idx="8460">122034.4</cx:pt>
          <cx:pt idx="8461">0</cx:pt>
          <cx:pt idx="8462">118962.58</cx:pt>
          <cx:pt idx="8463">0</cx:pt>
          <cx:pt idx="8464">71379.53</cx:pt>
          <cx:pt idx="8465">171178.25</cx:pt>
          <cx:pt idx="8466">131307.11</cx:pt>
          <cx:pt idx="8467">0</cx:pt>
          <cx:pt idx="8468">87099.85</cx:pt>
          <cx:pt idx="8469">183135.39</cx:pt>
          <cx:pt idx="8470">0</cx:pt>
          <cx:pt idx="8471">0</cx:pt>
          <cx:pt idx="8472">0</cx:pt>
          <cx:pt idx="8473">0</cx:pt>
          <cx:pt idx="8474">72535.45</cx:pt>
          <cx:pt idx="8475">128137.42</cx:pt>
          <cx:pt idx="8476">0</cx:pt>
          <cx:pt idx="8477">115915.53</cx:pt>
          <cx:pt idx="8478">0</cx:pt>
          <cx:pt idx="8479">0</cx:pt>
          <cx:pt idx="8480">107000.49</cx:pt>
          <cx:pt idx="8481">0</cx:pt>
          <cx:pt idx="8482">0</cx:pt>
          <cx:pt idx="8483">152806.74</cx:pt>
          <cx:pt idx="8484">92887.06</cx:pt>
          <cx:pt idx="8485">0</cx:pt>
          <cx:pt idx="8486">114940.67</cx:pt>
          <cx:pt idx="8487">140641.26</cx:pt>
          <cx:pt idx="8488">71816.74</cx:pt>
          <cx:pt idx="8489">0</cx:pt>
          <cx:pt idx="8490">165282.42</cx:pt>
          <cx:pt idx="8491">143145.87</cx:pt>
          <cx:pt idx="8492">114731.76</cx:pt>
          <cx:pt idx="8493">113909.69</cx:pt>
          <cx:pt idx="8494">116695.27</cx:pt>
          <cx:pt idx="8495">0</cx:pt>
          <cx:pt idx="8496">0</cx:pt>
          <cx:pt idx="8497">0</cx:pt>
          <cx:pt idx="8498">93978.96</cx:pt>
          <cx:pt idx="8499">121968.11</cx:pt>
          <cx:pt idx="8500">97324.91</cx:pt>
          <cx:pt idx="8501">0</cx:pt>
          <cx:pt idx="8502">0</cx:pt>
          <cx:pt idx="8503">0</cx:pt>
          <cx:pt idx="8504">145155.37</cx:pt>
          <cx:pt idx="8505">137222.77</cx:pt>
          <cx:pt idx="8506">0</cx:pt>
          <cx:pt idx="8507">114268.22</cx:pt>
          <cx:pt idx="8508">0</cx:pt>
          <cx:pt idx="8509">0</cx:pt>
          <cx:pt idx="8510">150490.32</cx:pt>
          <cx:pt idx="8511">160858.13</cx:pt>
          <cx:pt idx="8512">170288.38</cx:pt>
          <cx:pt idx="8513">111568.01</cx:pt>
          <cx:pt idx="8514">83889.03</cx:pt>
          <cx:pt idx="8515">171982.95</cx:pt>
          <cx:pt idx="8516">0</cx:pt>
          <cx:pt idx="8517">137624.4</cx:pt>
          <cx:pt idx="8518">121159.65</cx:pt>
          <cx:pt idx="8519">0</cx:pt>
          <cx:pt idx="8520">0</cx:pt>
          <cx:pt idx="8521">91184.01</cx:pt>
          <cx:pt idx="8522">0</cx:pt>
          <cx:pt idx="8523">144027.8</cx:pt>
          <cx:pt idx="8524">0</cx:pt>
          <cx:pt idx="8525">140170.61</cx:pt>
          <cx:pt idx="8526">62092.9</cx:pt>
          <cx:pt idx="8527">0</cx:pt>
          <cx:pt idx="8528">0</cx:pt>
          <cx:pt idx="8529">0</cx:pt>
          <cx:pt idx="8530">103516.87</cx:pt>
          <cx:pt idx="8531">0</cx:pt>
          <cx:pt idx="8532">0</cx:pt>
          <cx:pt idx="8533">0</cx:pt>
          <cx:pt idx="8534">0</cx:pt>
          <cx:pt idx="8535">85162.26</cx:pt>
          <cx:pt idx="8536">143061.88</cx:pt>
          <cx:pt idx="8537">0</cx:pt>
          <cx:pt idx="8538">137388.01</cx:pt>
          <cx:pt idx="8539">137712.01</cx:pt>
          <cx:pt idx="8540">106901.42</cx:pt>
          <cx:pt idx="8541">105603.21</cx:pt>
          <cx:pt idx="8542">150679.71</cx:pt>
          <cx:pt idx="8543">108300.27</cx:pt>
          <cx:pt idx="8544">52016.08</cx:pt>
          <cx:pt idx="8545">60515.13</cx:pt>
          <cx:pt idx="8546">158584.28</cx:pt>
          <cx:pt idx="8547">118812.5</cx:pt>
          <cx:pt idx="8548">0</cx:pt>
          <cx:pt idx="8549">0</cx:pt>
          <cx:pt idx="8550">91219.29</cx:pt>
          <cx:pt idx="8551">0</cx:pt>
          <cx:pt idx="8552">76318.64</cx:pt>
          <cx:pt idx="8553">0</cx:pt>
          <cx:pt idx="8554">0</cx:pt>
          <cx:pt idx="8555">111432.13</cx:pt>
          <cx:pt idx="8556">150148.51</cx:pt>
          <cx:pt idx="8557">38550.06</cx:pt>
          <cx:pt idx="8558">119013.86</cx:pt>
          <cx:pt idx="8559">111213.64</cx:pt>
          <cx:pt idx="8560">71097.23</cx:pt>
          <cx:pt idx="8561">109632.85</cx:pt>
          <cx:pt idx="8562">148368.02</cx:pt>
          <cx:pt idx="8563">148600.91</cx:pt>
          <cx:pt idx="8564">71083.98</cx:pt>
          <cx:pt idx="8565">139625.34</cx:pt>
          <cx:pt idx="8566">0</cx:pt>
          <cx:pt idx="8567">0</cx:pt>
          <cx:pt idx="8568">81564.1</cx:pt>
          <cx:pt idx="8569">0</cx:pt>
          <cx:pt idx="8570">124540.28</cx:pt>
          <cx:pt idx="8571">133616.39</cx:pt>
          <cx:pt idx="8572">101648.5</cx:pt>
          <cx:pt idx="8573">124281.84</cx:pt>
          <cx:pt idx="8574">0</cx:pt>
          <cx:pt idx="8575">0</cx:pt>
          <cx:pt idx="8576">183613.66</cx:pt>
          <cx:pt idx="8577">136186.44</cx:pt>
          <cx:pt idx="8578">137682.68</cx:pt>
          <cx:pt idx="8579">106005.54</cx:pt>
          <cx:pt idx="8580">152310.55</cx:pt>
          <cx:pt idx="8581">0</cx:pt>
          <cx:pt idx="8582">134446.04</cx:pt>
          <cx:pt idx="8583">142289.28</cx:pt>
          <cx:pt idx="8584">0</cx:pt>
          <cx:pt idx="8585">0</cx:pt>
          <cx:pt idx="8586">149003.76</cx:pt>
          <cx:pt idx="8587">131341.46</cx:pt>
          <cx:pt idx="8588">77919.78</cx:pt>
          <cx:pt idx="8589">0</cx:pt>
          <cx:pt idx="8590">108309</cx:pt>
          <cx:pt idx="8591">0</cx:pt>
          <cx:pt idx="8592">0</cx:pt>
          <cx:pt idx="8593">115462.02</cx:pt>
          <cx:pt idx="8594">0</cx:pt>
          <cx:pt idx="8595">122739.1</cx:pt>
          <cx:pt idx="8596">0</cx:pt>
          <cx:pt idx="8597">113781.5</cx:pt>
          <cx:pt idx="8598">0</cx:pt>
          <cx:pt idx="8599">0</cx:pt>
          <cx:pt idx="8600">128284.45</cx:pt>
          <cx:pt idx="8601">120591.19</cx:pt>
          <cx:pt idx="8602">0</cx:pt>
          <cx:pt idx="8603">166968.28</cx:pt>
          <cx:pt idx="8604">0</cx:pt>
          <cx:pt idx="8605">0</cx:pt>
          <cx:pt idx="8606">0</cx:pt>
          <cx:pt idx="8607">71667.97</cx:pt>
          <cx:pt idx="8608">82729.47</cx:pt>
          <cx:pt idx="8609">0</cx:pt>
          <cx:pt idx="8610">0</cx:pt>
          <cx:pt idx="8611">0</cx:pt>
          <cx:pt idx="8612">129626.19</cx:pt>
          <cx:pt idx="8613">114035.39</cx:pt>
          <cx:pt idx="8614">151922.94</cx:pt>
          <cx:pt idx="8615">0</cx:pt>
          <cx:pt idx="8616">107751.68</cx:pt>
          <cx:pt idx="8617">0</cx:pt>
          <cx:pt idx="8618">101179.23</cx:pt>
          <cx:pt idx="8619">0</cx:pt>
          <cx:pt idx="8620">0</cx:pt>
          <cx:pt idx="8621">0</cx:pt>
          <cx:pt idx="8622">58571.18</cx:pt>
          <cx:pt idx="8623">153058.64</cx:pt>
          <cx:pt idx="8624">98270.34</cx:pt>
          <cx:pt idx="8625">130788.71</cx:pt>
          <cx:pt idx="8626">99165.84</cx:pt>
          <cx:pt idx="8627">0</cx:pt>
          <cx:pt idx="8628">0</cx:pt>
          <cx:pt idx="8629">115636.05</cx:pt>
          <cx:pt idx="8630">185932.18</cx:pt>
          <cx:pt idx="8631">72549</cx:pt>
          <cx:pt idx="8632">0</cx:pt>
          <cx:pt idx="8633">0</cx:pt>
          <cx:pt idx="8634">0</cx:pt>
          <cx:pt idx="8635">121890.06</cx:pt>
          <cx:pt idx="8636">99786.07</cx:pt>
          <cx:pt idx="8637">0</cx:pt>
          <cx:pt idx="8638">115084.53</cx:pt>
          <cx:pt idx="8639">0</cx:pt>
          <cx:pt idx="8640">127661.69</cx:pt>
          <cx:pt idx="8641">118907.6</cx:pt>
          <cx:pt idx="8642">77627.33</cx:pt>
          <cx:pt idx="8643">160625.17</cx:pt>
          <cx:pt idx="8644">0</cx:pt>
          <cx:pt idx="8645">124266.86</cx:pt>
          <cx:pt idx="8646">127974.06</cx:pt>
          <cx:pt idx="8647">0</cx:pt>
          <cx:pt idx="8648">0</cx:pt>
          <cx:pt idx="8649">104911.35</cx:pt>
          <cx:pt idx="8650">0</cx:pt>
          <cx:pt idx="8651">0</cx:pt>
          <cx:pt idx="8652">110646.54</cx:pt>
          <cx:pt idx="8653">0</cx:pt>
          <cx:pt idx="8654">126704.49</cx:pt>
          <cx:pt idx="8655">0</cx:pt>
          <cx:pt idx="8656">84560.04</cx:pt>
          <cx:pt idx="8657">0</cx:pt>
          <cx:pt idx="8658">129893.56</cx:pt>
          <cx:pt idx="8659">167385.81</cx:pt>
          <cx:pt idx="8660">0</cx:pt>
          <cx:pt idx="8661">105858.71</cx:pt>
          <cx:pt idx="8662">123070.89</cx:pt>
          <cx:pt idx="8663">0</cx:pt>
          <cx:pt idx="8664">0</cx:pt>
          <cx:pt idx="8665">0</cx:pt>
          <cx:pt idx="8666">125141.24</cx:pt>
          <cx:pt idx="8667">96173.17</cx:pt>
          <cx:pt idx="8668">0</cx:pt>
          <cx:pt idx="8669">0</cx:pt>
          <cx:pt idx="8670">0</cx:pt>
          <cx:pt idx="8671">127543.11</cx:pt>
          <cx:pt idx="8672">0</cx:pt>
          <cx:pt idx="8673">0</cx:pt>
          <cx:pt idx="8674">103101.56</cx:pt>
          <cx:pt idx="8675">126113.28</cx:pt>
          <cx:pt idx="8676">40488.76</cx:pt>
          <cx:pt idx="8677">137389.77</cx:pt>
          <cx:pt idx="8678">85146.36</cx:pt>
          <cx:pt idx="8679">129828.58</cx:pt>
          <cx:pt idx="8680">80214.36</cx:pt>
          <cx:pt idx="8681">0</cx:pt>
          <cx:pt idx="8682">141796.43</cx:pt>
          <cx:pt idx="8683">195238.29</cx:pt>
          <cx:pt idx="8684">111348.15</cx:pt>
          <cx:pt idx="8685">0</cx:pt>
          <cx:pt idx="8686">0</cx:pt>
          <cx:pt idx="8687">64404.26</cx:pt>
          <cx:pt idx="8688">154309.67</cx:pt>
          <cx:pt idx="8689">129431.36</cx:pt>
          <cx:pt idx="8690">134204.67</cx:pt>
          <cx:pt idx="8691">0</cx:pt>
          <cx:pt idx="8692">0</cx:pt>
          <cx:pt idx="8693">0</cx:pt>
          <cx:pt idx="8694">116711.06</cx:pt>
          <cx:pt idx="8695">0</cx:pt>
          <cx:pt idx="8696">54980.81</cx:pt>
          <cx:pt idx="8697">99773.85</cx:pt>
          <cx:pt idx="8698">101231.77</cx:pt>
          <cx:pt idx="8699">117070.21</cx:pt>
          <cx:pt idx="8700">73314.04</cx:pt>
          <cx:pt idx="8701">0</cx:pt>
          <cx:pt idx="8702">212314.03</cx:pt>
          <cx:pt idx="8703">136067.82</cx:pt>
          <cx:pt idx="8704">109052.04</cx:pt>
          <cx:pt idx="8705">79126.17</cx:pt>
          <cx:pt idx="8706">0</cx:pt>
          <cx:pt idx="8707">108308</cx:pt>
          <cx:pt idx="8708">102290.56</cx:pt>
          <cx:pt idx="8709">102025.08</cx:pt>
          <cx:pt idx="8710">113383.07</cx:pt>
          <cx:pt idx="8711">102541.1</cx:pt>
          <cx:pt idx="8712">0</cx:pt>
          <cx:pt idx="8713">0</cx:pt>
          <cx:pt idx="8714">109941.51</cx:pt>
          <cx:pt idx="8715">141749.68</cx:pt>
          <cx:pt idx="8716">0</cx:pt>
          <cx:pt idx="8717">0</cx:pt>
          <cx:pt idx="8718">85146.48</cx:pt>
          <cx:pt idx="8719">134066.1</cx:pt>
          <cx:pt idx="8720">0</cx:pt>
          <cx:pt idx="8721">0</cx:pt>
          <cx:pt idx="8722">87619.29</cx:pt>
          <cx:pt idx="8723">0</cx:pt>
          <cx:pt idx="8724">0</cx:pt>
          <cx:pt idx="8725">0</cx:pt>
          <cx:pt idx="8726">103409.16</cx:pt>
          <cx:pt idx="8727">123040.38</cx:pt>
          <cx:pt idx="8728">108128.52</cx:pt>
          <cx:pt idx="8729">169023.33</cx:pt>
          <cx:pt idx="8730">0</cx:pt>
          <cx:pt idx="8731">0</cx:pt>
          <cx:pt idx="8732">0</cx:pt>
          <cx:pt idx="8733">222267.63</cx:pt>
          <cx:pt idx="8734">144090.42</cx:pt>
          <cx:pt idx="8735">114835.43</cx:pt>
          <cx:pt idx="8736">0</cx:pt>
          <cx:pt idx="8737">145030.92</cx:pt>
          <cx:pt idx="8738">71240.3</cx:pt>
          <cx:pt idx="8739">138772.15</cx:pt>
          <cx:pt idx="8740">93617.07</cx:pt>
          <cx:pt idx="8741">0</cx:pt>
          <cx:pt idx="8742">0</cx:pt>
          <cx:pt idx="8743">74237.2</cx:pt>
          <cx:pt idx="8744">127421.78</cx:pt>
          <cx:pt idx="8745">61274.7</cx:pt>
          <cx:pt idx="8746">106486.66</cx:pt>
          <cx:pt idx="8747">73194.52</cx:pt>
          <cx:pt idx="8748">146498.76</cx:pt>
          <cx:pt idx="8749">0</cx:pt>
          <cx:pt idx="8750">0</cx:pt>
          <cx:pt idx="8751">0</cx:pt>
          <cx:pt idx="8752">120355</cx:pt>
          <cx:pt idx="8753">117265.21</cx:pt>
          <cx:pt idx="8754">0</cx:pt>
          <cx:pt idx="8755">0</cx:pt>
          <cx:pt idx="8756">109974.22</cx:pt>
          <cx:pt idx="8757">98009.13</cx:pt>
          <cx:pt idx="8758">0</cx:pt>
          <cx:pt idx="8759">0</cx:pt>
          <cx:pt idx="8760">171671.9</cx:pt>
          <cx:pt idx="8761">0</cx:pt>
          <cx:pt idx="8762">0</cx:pt>
          <cx:pt idx="8763">128213.96</cx:pt>
          <cx:pt idx="8764">116197.65</cx:pt>
          <cx:pt idx="8765">0</cx:pt>
          <cx:pt idx="8766">86607.39</cx:pt>
          <cx:pt idx="8767">0</cx:pt>
          <cx:pt idx="8768">98854.34</cx:pt>
          <cx:pt idx="8769">0</cx:pt>
          <cx:pt idx="8770">0</cx:pt>
          <cx:pt idx="8771">97338.19</cx:pt>
          <cx:pt idx="8772">0</cx:pt>
          <cx:pt idx="8773">0</cx:pt>
          <cx:pt idx="8774">131698.57</cx:pt>
          <cx:pt idx="8775">130110.45</cx:pt>
          <cx:pt idx="8776">0</cx:pt>
          <cx:pt idx="8777">165149.13</cx:pt>
          <cx:pt idx="8778">101707.8</cx:pt>
          <cx:pt idx="8779">105588.66</cx:pt>
          <cx:pt idx="8780">111336.89</cx:pt>
          <cx:pt idx="8781">78391.17</cx:pt>
          <cx:pt idx="8782">0</cx:pt>
          <cx:pt idx="8783">0</cx:pt>
          <cx:pt idx="8784">144326.09</cx:pt>
          <cx:pt idx="8785">101278.25</cx:pt>
          <cx:pt idx="8786">108711.57</cx:pt>
          <cx:pt idx="8787">108555.07</cx:pt>
          <cx:pt idx="8788">146781.24</cx:pt>
          <cx:pt idx="8789">0</cx:pt>
          <cx:pt idx="8790">0</cx:pt>
          <cx:pt idx="8791">0</cx:pt>
          <cx:pt idx="8792">0</cx:pt>
          <cx:pt idx="8793">103291.25</cx:pt>
          <cx:pt idx="8794">209490.21</cx:pt>
          <cx:pt idx="8795">0</cx:pt>
          <cx:pt idx="8796">0</cx:pt>
          <cx:pt idx="8797">0</cx:pt>
          <cx:pt idx="8798">0</cx:pt>
          <cx:pt idx="8799">0</cx:pt>
          <cx:pt idx="8800">149405.18</cx:pt>
          <cx:pt idx="8801">191665.21</cx:pt>
          <cx:pt idx="8802">0</cx:pt>
          <cx:pt idx="8803">135071.12</cx:pt>
          <cx:pt idx="8804">0</cx:pt>
          <cx:pt idx="8805">0</cx:pt>
          <cx:pt idx="8806">181804.34</cx:pt>
          <cx:pt idx="8807">47020.65</cx:pt>
          <cx:pt idx="8808">128518.98</cx:pt>
          <cx:pt idx="8809">142658.04</cx:pt>
          <cx:pt idx="8810">120150.39</cx:pt>
          <cx:pt idx="8811">81905.95</cx:pt>
          <cx:pt idx="8812">137998.2</cx:pt>
          <cx:pt idx="8813">123126.29</cx:pt>
          <cx:pt idx="8814">0</cx:pt>
          <cx:pt idx="8815">135645.29</cx:pt>
          <cx:pt idx="8816">122449.31</cx:pt>
          <cx:pt idx="8817">161766.87</cx:pt>
          <cx:pt idx="8818">0</cx:pt>
          <cx:pt idx="8819">123187.51</cx:pt>
          <cx:pt idx="8820">150956.71</cx:pt>
          <cx:pt idx="8821">105021.28</cx:pt>
          <cx:pt idx="8822">0</cx:pt>
          <cx:pt idx="8823">133204.91</cx:pt>
          <cx:pt idx="8824">0</cx:pt>
          <cx:pt idx="8825">115488.52</cx:pt>
          <cx:pt idx="8826">0</cx:pt>
          <cx:pt idx="8827">0</cx:pt>
          <cx:pt idx="8828">0</cx:pt>
          <cx:pt idx="8829">0</cx:pt>
          <cx:pt idx="8830">130565.02</cx:pt>
          <cx:pt idx="8831">91328.71</cx:pt>
          <cx:pt idx="8832">0</cx:pt>
          <cx:pt idx="8833">81310.34</cx:pt>
          <cx:pt idx="8834">107136.6</cx:pt>
          <cx:pt idx="8835">0</cx:pt>
          <cx:pt idx="8836">0</cx:pt>
          <cx:pt idx="8837">0</cx:pt>
          <cx:pt idx="8838">108477.49</cx:pt>
          <cx:pt idx="8839">144757.97</cx:pt>
          <cx:pt idx="8840">0</cx:pt>
          <cx:pt idx="8841">113110.26</cx:pt>
          <cx:pt idx="8842">106414.57</cx:pt>
          <cx:pt idx="8843">106920.91</cx:pt>
          <cx:pt idx="8844">0</cx:pt>
          <cx:pt idx="8845">131513.26</cx:pt>
          <cx:pt idx="8846">0</cx:pt>
          <cx:pt idx="8847">134320.23</cx:pt>
          <cx:pt idx="8848">79715.36</cx:pt>
          <cx:pt idx="8849">74306.19</cx:pt>
          <cx:pt idx="8850">0</cx:pt>
          <cx:pt idx="8851">126428.38</cx:pt>
          <cx:pt idx="8852">99640.89</cx:pt>
          <cx:pt idx="8853">66338.68</cx:pt>
          <cx:pt idx="8854">0</cx:pt>
          <cx:pt idx="8855">128226.37</cx:pt>
          <cx:pt idx="8856">0</cx:pt>
          <cx:pt idx="8857">0</cx:pt>
          <cx:pt idx="8858">0</cx:pt>
          <cx:pt idx="8859">0</cx:pt>
          <cx:pt idx="8860">122168.65</cx:pt>
          <cx:pt idx="8861">178074.33</cx:pt>
          <cx:pt idx="8862">135078.41</cx:pt>
          <cx:pt idx="8863">69434.4</cx:pt>
          <cx:pt idx="8864">0</cx:pt>
          <cx:pt idx="8865">0</cx:pt>
          <cx:pt idx="8866">122726.56</cx:pt>
          <cx:pt idx="8867">164496.99</cx:pt>
          <cx:pt idx="8868">0</cx:pt>
          <cx:pt idx="8869">150219.41</cx:pt>
          <cx:pt idx="8870">187534.79</cx:pt>
          <cx:pt idx="8871">0</cx:pt>
          <cx:pt idx="8872">0</cx:pt>
          <cx:pt idx="8873">103108.17</cx:pt>
          <cx:pt idx="8874">96486.57</cx:pt>
          <cx:pt idx="8875">90560.48</cx:pt>
          <cx:pt idx="8876">131764.96</cx:pt>
          <cx:pt idx="8877">92476.88</cx:pt>
          <cx:pt idx="8878">152076.93</cx:pt>
          <cx:pt idx="8879">0</cx:pt>
          <cx:pt idx="8880">0</cx:pt>
          <cx:pt idx="8881">43504.42</cx:pt>
          <cx:pt idx="8882">0</cx:pt>
          <cx:pt idx="8883">0</cx:pt>
          <cx:pt idx="8884">93569.86</cx:pt>
          <cx:pt idx="8885">102486.21</cx:pt>
          <cx:pt idx="8886">0</cx:pt>
          <cx:pt idx="8887">114346.3</cx:pt>
          <cx:pt idx="8888">110203.77</cx:pt>
          <cx:pt idx="8889">128362.59</cx:pt>
          <cx:pt idx="8890">143888.22</cx:pt>
          <cx:pt idx="8891">170600.78</cx:pt>
          <cx:pt idx="8892">0</cx:pt>
          <cx:pt idx="8893">0</cx:pt>
          <cx:pt idx="8894">75339.64</cx:pt>
          <cx:pt idx="8895">122038.34</cx:pt>
          <cx:pt idx="8896">0</cx:pt>
          <cx:pt idx="8897">186825.57</cx:pt>
          <cx:pt idx="8898">124788.18</cx:pt>
          <cx:pt idx="8899">0</cx:pt>
          <cx:pt idx="8900">0</cx:pt>
          <cx:pt idx="8901">138553.57</cx:pt>
          <cx:pt idx="8902">0</cx:pt>
          <cx:pt idx="8903">105387.89</cx:pt>
          <cx:pt idx="8904">95053.1</cx:pt>
          <cx:pt idx="8905">0</cx:pt>
          <cx:pt idx="8906">0</cx:pt>
          <cx:pt idx="8907">137361.96</cx:pt>
          <cx:pt idx="8908">158537.42</cx:pt>
          <cx:pt idx="8909">0</cx:pt>
          <cx:pt idx="8910">143595.87</cx:pt>
          <cx:pt idx="8911">169947.41</cx:pt>
          <cx:pt idx="8912">148167.83</cx:pt>
          <cx:pt idx="8913">0</cx:pt>
          <cx:pt idx="8914">48023.83</cx:pt>
          <cx:pt idx="8915">155655.46</cx:pt>
          <cx:pt idx="8916">0</cx:pt>
          <cx:pt idx="8917">0</cx:pt>
          <cx:pt idx="8918">0</cx:pt>
          <cx:pt idx="8919">121240.76</cx:pt>
          <cx:pt idx="8920">0</cx:pt>
          <cx:pt idx="8921">0</cx:pt>
          <cx:pt idx="8922">129847.75</cx:pt>
          <cx:pt idx="8923">118772.71</cx:pt>
          <cx:pt idx="8924">0</cx:pt>
          <cx:pt idx="8925">105163.88</cx:pt>
          <cx:pt idx="8926">0</cx:pt>
          <cx:pt idx="8927">0</cx:pt>
          <cx:pt idx="8928">0</cx:pt>
          <cx:pt idx="8929">93934.63</cx:pt>
          <cx:pt idx="8930">117866.92</cx:pt>
          <cx:pt idx="8931">0</cx:pt>
          <cx:pt idx="8932">122857.46</cx:pt>
          <cx:pt idx="8933">0</cx:pt>
          <cx:pt idx="8934">127103.97</cx:pt>
          <cx:pt idx="8935">0</cx:pt>
          <cx:pt idx="8936">96402.96</cx:pt>
          <cx:pt idx="8937">132512.26</cx:pt>
          <cx:pt idx="8938">107604.66</cx:pt>
          <cx:pt idx="8939">0</cx:pt>
          <cx:pt idx="8940">0</cx:pt>
          <cx:pt idx="8941">120875.23</cx:pt>
          <cx:pt idx="8942">71786.9</cx:pt>
          <cx:pt idx="8943">113143.12</cx:pt>
          <cx:pt idx="8944">150777.72</cx:pt>
          <cx:pt idx="8945">174894.53</cx:pt>
          <cx:pt idx="8946">0</cx:pt>
          <cx:pt idx="8947">160416.56</cx:pt>
          <cx:pt idx="8948">91246.53</cx:pt>
          <cx:pt idx="8949">0</cx:pt>
          <cx:pt idx="8950">0</cx:pt>
          <cx:pt idx="8951">98775.23</cx:pt>
          <cx:pt idx="8952">139756.12</cx:pt>
          <cx:pt idx="8953">177626.77</cx:pt>
          <cx:pt idx="8954">0</cx:pt>
          <cx:pt idx="8955">0</cx:pt>
          <cx:pt idx="8956">0</cx:pt>
          <cx:pt idx="8957">152496.82</cx:pt>
          <cx:pt idx="8958">0</cx:pt>
          <cx:pt idx="8959">112930.28</cx:pt>
          <cx:pt idx="8960">113674.2</cx:pt>
          <cx:pt idx="8961">0</cx:pt>
          <cx:pt idx="8962">144450.58</cx:pt>
          <cx:pt idx="8963">171236.3</cx:pt>
          <cx:pt idx="8964">96776.49</cx:pt>
          <cx:pt idx="8965">145984.92</cx:pt>
          <cx:pt idx="8966">96353.8</cx:pt>
          <cx:pt idx="8967">0</cx:pt>
          <cx:pt idx="8968">115777.23</cx:pt>
          <cx:pt idx="8969">122822</cx:pt>
          <cx:pt idx="8970">0</cx:pt>
          <cx:pt idx="8971">0</cx:pt>
          <cx:pt idx="8972">79450.09</cx:pt>
          <cx:pt idx="8973">122394</cx:pt>
          <cx:pt idx="8974">0</cx:pt>
          <cx:pt idx="8975">134378.89</cx:pt>
          <cx:pt idx="8976">0</cx:pt>
          <cx:pt idx="8977">88161.85</cx:pt>
          <cx:pt idx="8978">142412.13</cx:pt>
          <cx:pt idx="8979">121030.9</cx:pt>
          <cx:pt idx="8980">165982.43</cx:pt>
          <cx:pt idx="8981">0</cx:pt>
          <cx:pt idx="8982">206663.75</cx:pt>
          <cx:pt idx="8983">94661.53</cx:pt>
          <cx:pt idx="8984">174400.36</cx:pt>
          <cx:pt idx="8985">123428.69</cx:pt>
          <cx:pt idx="8986">175735.5</cx:pt>
          <cx:pt idx="8987">78381.13</cx:pt>
          <cx:pt idx="8988">115345.86</cx:pt>
          <cx:pt idx="8989">118613.34</cx:pt>
          <cx:pt idx="8990">109960.06</cx:pt>
          <cx:pt idx="8991">142703.4</cx:pt>
          <cx:pt idx="8992">121729.42</cx:pt>
          <cx:pt idx="8993">0</cx:pt>
          <cx:pt idx="8994">139496.35</cx:pt>
          <cx:pt idx="8995">0</cx:pt>
          <cx:pt idx="8996">138521.83</cx:pt>
          <cx:pt idx="8997">0</cx:pt>
          <cx:pt idx="8998">83727.68</cx:pt>
          <cx:pt idx="8999">0</cx:pt>
          <cx:pt idx="9000">0</cx:pt>
          <cx:pt idx="9001">124179.3</cx:pt>
          <cx:pt idx="9002">128829.25</cx:pt>
          <cx:pt idx="9003">171490.78</cx:pt>
          <cx:pt idx="9004">0</cx:pt>
          <cx:pt idx="9005">0</cx:pt>
          <cx:pt idx="9006">0</cx:pt>
          <cx:pt idx="9007">0</cx:pt>
          <cx:pt idx="9008">160818.08</cx:pt>
          <cx:pt idx="9009">156367.6</cx:pt>
          <cx:pt idx="9010">121669.93</cx:pt>
          <cx:pt idx="9011">133970.22</cx:pt>
          <cx:pt idx="9012">0</cx:pt>
          <cx:pt idx="9013">96127.27</cx:pt>
          <cx:pt idx="9014">121907.97</cx:pt>
          <cx:pt idx="9015">0</cx:pt>
          <cx:pt idx="9016">0</cx:pt>
          <cx:pt idx="9017">77701.64</cx:pt>
          <cx:pt idx="9018">0</cx:pt>
          <cx:pt idx="9019">0</cx:pt>
          <cx:pt idx="9020">113922.44</cx:pt>
          <cx:pt idx="9021">183997.7</cx:pt>
          <cx:pt idx="9022">0</cx:pt>
          <cx:pt idx="9023">0</cx:pt>
          <cx:pt idx="9024">89799.46</cx:pt>
          <cx:pt idx="9025">0</cx:pt>
          <cx:pt idx="9026">85660.96</cx:pt>
          <cx:pt idx="9027">115569.21</cx:pt>
          <cx:pt idx="9028">81828.22</cx:pt>
          <cx:pt idx="9029">132694.73</cx:pt>
          <cx:pt idx="9030">108867</cx:pt>
          <cx:pt idx="9031">0</cx:pt>
          <cx:pt idx="9032">0</cx:pt>
          <cx:pt idx="9033">96152.68</cx:pt>
          <cx:pt idx="9034">153855.52</cx:pt>
          <cx:pt idx="9035">0</cx:pt>
          <cx:pt idx="9036">141334.95</cx:pt>
          <cx:pt idx="9037">104584.11</cx:pt>
          <cx:pt idx="9038">98173.02</cx:pt>
          <cx:pt idx="9039">0</cx:pt>
          <cx:pt idx="9040">135157.05</cx:pt>
          <cx:pt idx="9041">171601.27</cx:pt>
          <cx:pt idx="9042">179539.2</cx:pt>
          <cx:pt idx="9043">80615.46</cx:pt>
          <cx:pt idx="9044">0</cx:pt>
          <cx:pt idx="9045">126285.73</cx:pt>
          <cx:pt idx="9046">137964.51</cx:pt>
          <cx:pt idx="9047">159434.03</cx:pt>
          <cx:pt idx="9048">113574.61</cx:pt>
          <cx:pt idx="9049">0</cx:pt>
          <cx:pt idx="9050">124573.33</cx:pt>
          <cx:pt idx="9051">105864.6</cx:pt>
          <cx:pt idx="9052">104552.61</cx:pt>
          <cx:pt idx="9053">0</cx:pt>
          <cx:pt idx="9054">0</cx:pt>
          <cx:pt idx="9055">0</cx:pt>
          <cx:pt idx="9056">119492.88</cx:pt>
          <cx:pt idx="9057">130499.09</cx:pt>
          <cx:pt idx="9058">140576.11</cx:pt>
          <cx:pt idx="9059">91025.58</cx:pt>
          <cx:pt idx="9060">0</cx:pt>
          <cx:pt idx="9061">125877.65</cx:pt>
          <cx:pt idx="9062">45752.78</cx:pt>
          <cx:pt idx="9063">121778.71</cx:pt>
          <cx:pt idx="9064">127948.57</cx:pt>
          <cx:pt idx="9065">0</cx:pt>
          <cx:pt idx="9066">115286.68</cx:pt>
          <cx:pt idx="9067">62078.21</cx:pt>
          <cx:pt idx="9068">0</cx:pt>
          <cx:pt idx="9069">175406.13</cx:pt>
          <cx:pt idx="9070">131643.25</cx:pt>
          <cx:pt idx="9071">151739.65</cx:pt>
          <cx:pt idx="9072">93616.35</cx:pt>
          <cx:pt idx="9073">138597.54</cx:pt>
          <cx:pt idx="9074">0</cx:pt>
          <cx:pt idx="9075">0</cx:pt>
          <cx:pt idx="9076">85225.21</cx:pt>
          <cx:pt idx="9077">148749.29</cx:pt>
          <cx:pt idx="9078">130013.12</cx:pt>
          <cx:pt idx="9079">0</cx:pt>
          <cx:pt idx="9080">0</cx:pt>
          <cx:pt idx="9081">111729.47</cx:pt>
          <cx:pt idx="9082">180169.44</cx:pt>
          <cx:pt idx="9083">0</cx:pt>
          <cx:pt idx="9084">0</cx:pt>
          <cx:pt idx="9085">0</cx:pt>
          <cx:pt idx="9086">0</cx:pt>
          <cx:pt idx="9087">0</cx:pt>
          <cx:pt idx="9088">103914.17</cx:pt>
          <cx:pt idx="9089">88772.87</cx:pt>
          <cx:pt idx="9090">0</cx:pt>
          <cx:pt idx="9091">131184.67</cx:pt>
          <cx:pt idx="9092">117810.79</cx:pt>
          <cx:pt idx="9093">0</cx:pt>
          <cx:pt idx="9094">92466.21</cx:pt>
          <cx:pt idx="9095">102741.15</cx:pt>
          <cx:pt idx="9096">178755.84</cx:pt>
          <cx:pt idx="9097">0</cx:pt>
          <cx:pt idx="9098">146602.25</cx:pt>
          <cx:pt idx="9099">0</cx:pt>
          <cx:pt idx="9100">0</cx:pt>
          <cx:pt idx="9101">115702.67</cx:pt>
          <cx:pt idx="9102">137655.31</cx:pt>
          <cx:pt idx="9103">0</cx:pt>
          <cx:pt idx="9104">59877.33</cx:pt>
          <cx:pt idx="9105">100082.14</cx:pt>
          <cx:pt idx="9106">107304.39</cx:pt>
          <cx:pt idx="9107">0</cx:pt>
          <cx:pt idx="9108">96032.22</cx:pt>
          <cx:pt idx="9109">0</cx:pt>
          <cx:pt idx="9110">144553.5</cx:pt>
          <cx:pt idx="9111">86172.81</cx:pt>
          <cx:pt idx="9112">0</cx:pt>
          <cx:pt idx="9113">87212.8</cx:pt>
          <cx:pt idx="9114">0</cx:pt>
          <cx:pt idx="9115">130700.92</cx:pt>
          <cx:pt idx="9116">0</cx:pt>
          <cx:pt idx="9117">0</cx:pt>
          <cx:pt idx="9118">0</cx:pt>
          <cx:pt idx="9119">171325.98</cx:pt>
          <cx:pt idx="9120">92930.92</cx:pt>
          <cx:pt idx="9121">0</cx:pt>
          <cx:pt idx="9122">77556.79</cx:pt>
          <cx:pt idx="9123">102874.28</cx:pt>
          <cx:pt idx="9124">146093.39</cx:pt>
          <cx:pt idx="9125">0</cx:pt>
          <cx:pt idx="9126">79811.72</cx:pt>
          <cx:pt idx="9127">105473.74</cx:pt>
          <cx:pt idx="9128">121927.92</cx:pt>
          <cx:pt idx="9129">61671.19</cx:pt>
          <cx:pt idx="9130">149363.12</cx:pt>
          <cx:pt idx="9131">152309.37</cx:pt>
          <cx:pt idx="9132">0</cx:pt>
          <cx:pt idx="9133">111629.29</cx:pt>
          <cx:pt idx="9134">0</cx:pt>
          <cx:pt idx="9135">96296.78</cx:pt>
          <cx:pt idx="9136">95830.43</cx:pt>
          <cx:pt idx="9137">135919.33</cx:pt>
          <cx:pt idx="9138">185966.64</cx:pt>
          <cx:pt idx="9139">0</cx:pt>
          <cx:pt idx="9140">0</cx:pt>
          <cx:pt idx="9141">92244.83</cx:pt>
          <cx:pt idx="9142">112727.06</cx:pt>
          <cx:pt idx="9143">100359.54</cx:pt>
          <cx:pt idx="9144">105301.5</cx:pt>
          <cx:pt idx="9145">112994.65</cx:pt>
          <cx:pt idx="9146">89025.88</cx:pt>
          <cx:pt idx="9147">95478.17</cx:pt>
          <cx:pt idx="9148">0</cx:pt>
          <cx:pt idx="9149">119127.46</cx:pt>
          <cx:pt idx="9150">128206.79</cx:pt>
          <cx:pt idx="9151">0</cx:pt>
          <cx:pt idx="9152">71433.08</cx:pt>
          <cx:pt idx="9153">118214.32</cx:pt>
          <cx:pt idx="9154">102258.11</cx:pt>
          <cx:pt idx="9155">151963.26</cx:pt>
          <cx:pt idx="9156">163764.84</cx:pt>
          <cx:pt idx="9157">128551.36</cx:pt>
          <cx:pt idx="9158">118158.74</cx:pt>
          <cx:pt idx="9159">118520.41</cx:pt>
          <cx:pt idx="9160">0</cx:pt>
          <cx:pt idx="9161">163823.37</cx:pt>
          <cx:pt idx="9162">104469.58</cx:pt>
          <cx:pt idx="9163">0</cx:pt>
          <cx:pt idx="9164">0</cx:pt>
          <cx:pt idx="9165">141726.88</cx:pt>
          <cx:pt idx="9166">137852.96</cx:pt>
          <cx:pt idx="9167">0</cx:pt>
          <cx:pt idx="9168">154100.3</cx:pt>
          <cx:pt idx="9169">0</cx:pt>
          <cx:pt idx="9170">0</cx:pt>
          <cx:pt idx="9171">0</cx:pt>
          <cx:pt idx="9172">140004.96</cx:pt>
          <cx:pt idx="9173">127132.96</cx:pt>
          <cx:pt idx="9174">0</cx:pt>
          <cx:pt idx="9175">125328.56</cx:pt>
          <cx:pt idx="9176">0</cx:pt>
          <cx:pt idx="9177">139986.65</cx:pt>
          <cx:pt idx="9178">119787.76</cx:pt>
          <cx:pt idx="9179">107556.06</cx:pt>
          <cx:pt idx="9180">0</cx:pt>
          <cx:pt idx="9181">0</cx:pt>
          <cx:pt idx="9182">142705.95</cx:pt>
          <cx:pt idx="9183">0</cx:pt>
          <cx:pt idx="9184">0</cx:pt>
          <cx:pt idx="9185">161613.94</cx:pt>
          <cx:pt idx="9186">116353.2</cx:pt>
          <cx:pt idx="9187">60013.81</cx:pt>
          <cx:pt idx="9188">0</cx:pt>
          <cx:pt idx="9189">144272.07</cx:pt>
          <cx:pt idx="9190">0</cx:pt>
          <cx:pt idx="9191">117696.67</cx:pt>
          <cx:pt idx="9192">79954.61</cx:pt>
          <cx:pt idx="9193">149989.39</cx:pt>
          <cx:pt idx="9194">124339.9</cx:pt>
          <cx:pt idx="9195">135759.4</cx:pt>
          <cx:pt idx="9196">0</cx:pt>
          <cx:pt idx="9197">83074</cx:pt>
          <cx:pt idx="9198">141792.61</cx:pt>
          <cx:pt idx="9199">0</cx:pt>
          <cx:pt idx="9200">0</cx:pt>
          <cx:pt idx="9201">106870.12</cx:pt>
          <cx:pt idx="9202">120962.59</cx:pt>
          <cx:pt idx="9203">0</cx:pt>
          <cx:pt idx="9204">0</cx:pt>
          <cx:pt idx="9205">110527.17</cx:pt>
          <cx:pt idx="9206">133723.43</cx:pt>
          <cx:pt idx="9207">112670.48</cx:pt>
          <cx:pt idx="9208">0</cx:pt>
          <cx:pt idx="9209">116084.32</cx:pt>
          <cx:pt idx="9210">0</cx:pt>
          <cx:pt idx="9211">0</cx:pt>
          <cx:pt idx="9212">0</cx:pt>
          <cx:pt idx="9213">82441.75</cx:pt>
          <cx:pt idx="9214">0</cx:pt>
          <cx:pt idx="9215">134171.8</cx:pt>
          <cx:pt idx="9216">0</cx:pt>
          <cx:pt idx="9217">0</cx:pt>
          <cx:pt idx="9218">124442.38</cx:pt>
          <cx:pt idx="9219">0</cx:pt>
          <cx:pt idx="9220">0</cx:pt>
          <cx:pt idx="9221">108862.76</cx:pt>
          <cx:pt idx="9222">141099.43</cx:pt>
          <cx:pt idx="9223">128843.67</cx:pt>
          <cx:pt idx="9224">86843.61</cx:pt>
          <cx:pt idx="9225">120074.97</cx:pt>
          <cx:pt idx="9226">130231.8</cx:pt>
          <cx:pt idx="9227">0</cx:pt>
          <cx:pt idx="9228">109724.38</cx:pt>
          <cx:pt idx="9229">111743.43</cx:pt>
          <cx:pt idx="9230">121309.17</cx:pt>
          <cx:pt idx="9231">82697.28</cx:pt>
          <cx:pt idx="9232">44301.43</cx:pt>
          <cx:pt idx="9233">138317.94</cx:pt>
          <cx:pt idx="9234">120688.61</cx:pt>
          <cx:pt idx="9235">176913.52</cx:pt>
          <cx:pt idx="9236">89047.14</cx:pt>
          <cx:pt idx="9237">114318.78</cx:pt>
          <cx:pt idx="9238">0</cx:pt>
          <cx:pt idx="9239">94753.55</cx:pt>
          <cx:pt idx="9240">0</cx:pt>
          <cx:pt idx="9241">0</cx:pt>
          <cx:pt idx="9242">106520.73</cx:pt>
          <cx:pt idx="9243">134006.39</cx:pt>
          <cx:pt idx="9244">132837.7</cx:pt>
          <cx:pt idx="9245">120549.29</cx:pt>
          <cx:pt idx="9246">139432.55</cx:pt>
          <cx:pt idx="9247">80895.44</cx:pt>
          <cx:pt idx="9248">0</cx:pt>
          <cx:pt idx="9249">171646.76</cx:pt>
          <cx:pt idx="9250">109121.71</cx:pt>
          <cx:pt idx="9251">109844.81</cx:pt>
          <cx:pt idx="9252">140931.82</cx:pt>
          <cx:pt idx="9253">0</cx:pt>
          <cx:pt idx="9254">0</cx:pt>
          <cx:pt idx="9255">101543.51</cx:pt>
          <cx:pt idx="9256">102708.77</cx:pt>
          <cx:pt idx="9257">149000.91</cx:pt>
          <cx:pt idx="9258">83459.86</cx:pt>
          <cx:pt idx="9259">75893.11</cx:pt>
          <cx:pt idx="9260">167395.6</cx:pt>
          <cx:pt idx="9261">0</cx:pt>
          <cx:pt idx="9262">71283.09</cx:pt>
          <cx:pt idx="9263">0</cx:pt>
          <cx:pt idx="9264">0</cx:pt>
          <cx:pt idx="9265">104016.88</cx:pt>
          <cx:pt idx="9266">127616.56</cx:pt>
          <cx:pt idx="9267">154737.88</cx:pt>
          <cx:pt idx="9268">0</cx:pt>
          <cx:pt idx="9269">125476.31</cx:pt>
          <cx:pt idx="9270">176511.08</cx:pt>
          <cx:pt idx="9271">110783.28</cx:pt>
          <cx:pt idx="9272">141642.92</cx:pt>
          <cx:pt idx="9273">0</cx:pt>
          <cx:pt idx="9274">0</cx:pt>
          <cx:pt idx="9275">75681.52</cx:pt>
          <cx:pt idx="9276">0</cx:pt>
          <cx:pt idx="9277">0</cx:pt>
          <cx:pt idx="9278">161111.45</cx:pt>
          <cx:pt idx="9279">0</cx:pt>
          <cx:pt idx="9280">72494.69</cx:pt>
          <cx:pt idx="9281">133964.3</cx:pt>
          <cx:pt idx="9282">0</cx:pt>
          <cx:pt idx="9283">0</cx:pt>
          <cx:pt idx="9284">157201.48</cx:pt>
          <cx:pt idx="9285">95679.29</cx:pt>
          <cx:pt idx="9286">106230.92</cx:pt>
          <cx:pt idx="9287">0</cx:pt>
          <cx:pt idx="9288">81231.85</cx:pt>
          <cx:pt idx="9289">81480.27</cx:pt>
          <cx:pt idx="9290">73059.38</cx:pt>
          <cx:pt idx="9291">117559.05</cx:pt>
          <cx:pt idx="9292">186445.31</cx:pt>
          <cx:pt idx="9293">137657.71</cx:pt>
          <cx:pt idx="9294">133889.35</cx:pt>
          <cx:pt idx="9295">134562.8</cx:pt>
          <cx:pt idx="9296">100781.75</cx:pt>
          <cx:pt idx="9297">174356.13</cx:pt>
          <cx:pt idx="9298">190125.43</cx:pt>
          <cx:pt idx="9299">146266</cx:pt>
          <cx:pt idx="9300">164046.1</cx:pt>
          <cx:pt idx="9301">123536.52</cx:pt>
          <cx:pt idx="9302">0</cx:pt>
          <cx:pt idx="9303">171848.38</cx:pt>
          <cx:pt idx="9304">0</cx:pt>
          <cx:pt idx="9305">139562.05</cx:pt>
          <cx:pt idx="9306">0</cx:pt>
          <cx:pt idx="9307">168001.34</cx:pt>
          <cx:pt idx="9308">0</cx:pt>
          <cx:pt idx="9309">123356.63</cx:pt>
          <cx:pt idx="9310">0</cx:pt>
          <cx:pt idx="9311">125845.66</cx:pt>
          <cx:pt idx="9312">45408.85</cx:pt>
          <cx:pt idx="9313">125977.81</cx:pt>
          <cx:pt idx="9314">147262.11</cx:pt>
          <cx:pt idx="9315">133767.19</cx:pt>
          <cx:pt idx="9316">108806.96</cx:pt>
          <cx:pt idx="9317">106036.52</cx:pt>
          <cx:pt idx="9318">0</cx:pt>
          <cx:pt idx="9319">0</cx:pt>
          <cx:pt idx="9320">0</cx:pt>
          <cx:pt idx="9321">82182.1</cx:pt>
          <cx:pt idx="9322">0</cx:pt>
          <cx:pt idx="9323">76817</cx:pt>
          <cx:pt idx="9324">142550.25</cx:pt>
          <cx:pt idx="9325">0</cx:pt>
          <cx:pt idx="9326">103711.56</cx:pt>
          <cx:pt idx="9327">0</cx:pt>
          <cx:pt idx="9328">128369.75</cx:pt>
          <cx:pt idx="9329">0</cx:pt>
          <cx:pt idx="9330">0</cx:pt>
          <cx:pt idx="9331">166133.28</cx:pt>
          <cx:pt idx="9332">148214.36</cx:pt>
          <cx:pt idx="9333">121206.96</cx:pt>
          <cx:pt idx="9334">0</cx:pt>
          <cx:pt idx="9335">127552.85</cx:pt>
          <cx:pt idx="9336">159458.53</cx:pt>
          <cx:pt idx="9337">102085.72</cx:pt>
          <cx:pt idx="9338">142537.18</cx:pt>
          <cx:pt idx="9339">182781.74</cx:pt>
          <cx:pt idx="9340">0</cx:pt>
          <cx:pt idx="9341">0</cx:pt>
          <cx:pt idx="9342">0</cx:pt>
          <cx:pt idx="9343">152063.59</cx:pt>
          <cx:pt idx="9344">110997.76</cx:pt>
          <cx:pt idx="9345">148942</cx:pt>
          <cx:pt idx="9346">0</cx:pt>
          <cx:pt idx="9347">84438.57</cx:pt>
          <cx:pt idx="9348">93920.47</cx:pt>
          <cx:pt idx="9349">158713.08</cx:pt>
          <cx:pt idx="9350">0</cx:pt>
          <cx:pt idx="9351">123204.88</cx:pt>
          <cx:pt idx="9352">72945.29</cx:pt>
          <cx:pt idx="9353">178742.71</cx:pt>
          <cx:pt idx="9354">0</cx:pt>
          <cx:pt idx="9355">0</cx:pt>
          <cx:pt idx="9356">0</cx:pt>
          <cx:pt idx="9357">0</cx:pt>
          <cx:pt idx="9358">0</cx:pt>
          <cx:pt idx="9359">140121.17</cx:pt>
          <cx:pt idx="9360">132906.88</cx:pt>
          <cx:pt idx="9361">179334.83</cx:pt>
          <cx:pt idx="9362">137179.39</cx:pt>
          <cx:pt idx="9363">0</cx:pt>
          <cx:pt idx="9364">119960.29</cx:pt>
          <cx:pt idx="9365">127414.55</cx:pt>
          <cx:pt idx="9366">0</cx:pt>
          <cx:pt idx="9367">137409.19</cx:pt>
          <cx:pt idx="9368">0</cx:pt>
          <cx:pt idx="9369">0</cx:pt>
          <cx:pt idx="9370">0</cx:pt>
          <cx:pt idx="9371">112494.99</cx:pt>
          <cx:pt idx="9372">78133.15</cx:pt>
          <cx:pt idx="9373">0</cx:pt>
          <cx:pt idx="9374">145553.07</cx:pt>
          <cx:pt idx="9375">123593.22</cx:pt>
          <cx:pt idx="9376">0</cx:pt>
          <cx:pt idx="9377">146286.22</cx:pt>
          <cx:pt idx="9378">111827.27</cx:pt>
          <cx:pt idx="9379">0</cx:pt>
          <cx:pt idx="9380">94416.78</cx:pt>
          <cx:pt idx="9381">91549.78</cx:pt>
          <cx:pt idx="9382">59568.57</cx:pt>
          <cx:pt idx="9383">94464.81</cx:pt>
          <cx:pt idx="9384">0</cx:pt>
          <cx:pt idx="9385">95368.14</cx:pt>
          <cx:pt idx="9386">102185.42</cx:pt>
          <cx:pt idx="9387">144875.71</cx:pt>
          <cx:pt idx="9388">0</cx:pt>
          <cx:pt idx="9389">0</cx:pt>
          <cx:pt idx="9390">113291.05</cx:pt>
          <cx:pt idx="9391">0</cx:pt>
          <cx:pt idx="9392">0</cx:pt>
          <cx:pt idx="9393">111677.88</cx:pt>
          <cx:pt idx="9394">131101.04</cx:pt>
          <cx:pt idx="9395">76101.81</cx:pt>
          <cx:pt idx="9396">0</cx:pt>
          <cx:pt idx="9397">92510.9</cx:pt>
          <cx:pt idx="9398">0</cx:pt>
          <cx:pt idx="9399">77652.4</cx:pt>
          <cx:pt idx="9400">98360.03</cx:pt>
          <cx:pt idx="9401">115518.07</cx:pt>
          <cx:pt idx="9402">27288.43</cx:pt>
          <cx:pt idx="9403">0</cx:pt>
          <cx:pt idx="9404">0</cx:pt>
          <cx:pt idx="9405">0</cx:pt>
          <cx:pt idx="9406">131996.66</cx:pt>
          <cx:pt idx="9407">121580.42</cx:pt>
          <cx:pt idx="9408">132436.34</cx:pt>
          <cx:pt idx="9409">0</cx:pt>
          <cx:pt idx="9410">107978.4</cx:pt>
          <cx:pt idx="9411">78119.59</cx:pt>
          <cx:pt idx="9412">98684.15</cx:pt>
          <cx:pt idx="9413">0</cx:pt>
          <cx:pt idx="9414">0</cx:pt>
          <cx:pt idx="9415">129264.05</cx:pt>
          <cx:pt idx="9416">131753.41</cx:pt>
          <cx:pt idx="9417">0</cx:pt>
          <cx:pt idx="9418">0</cx:pt>
          <cx:pt idx="9419">57422.62</cx:pt>
          <cx:pt idx="9420">0</cx:pt>
          <cx:pt idx="9421">144094.2</cx:pt>
          <cx:pt idx="9422">147510.34</cx:pt>
          <cx:pt idx="9423">161592.76</cx:pt>
          <cx:pt idx="9424">0</cx:pt>
          <cx:pt idx="9425">0</cx:pt>
          <cx:pt idx="9426">75225.53</cx:pt>
          <cx:pt idx="9427">0</cx:pt>
          <cx:pt idx="9428">87542.89</cx:pt>
          <cx:pt idx="9429">144581.96</cx:pt>
          <cx:pt idx="9430">122568.05</cx:pt>
          <cx:pt idx="9431">172231.93</cx:pt>
          <cx:pt idx="9432">171932.26</cx:pt>
          <cx:pt idx="9433">0</cx:pt>
          <cx:pt idx="9434">0</cx:pt>
          <cx:pt idx="9435">111798.06</cx:pt>
          <cx:pt idx="9436">0</cx:pt>
          <cx:pt idx="9437">79336.61</cx:pt>
          <cx:pt idx="9438">120916.52</cx:pt>
          <cx:pt idx="9439">142905.51</cx:pt>
          <cx:pt idx="9440">0</cx:pt>
          <cx:pt idx="9441">96834.78</cx:pt>
          <cx:pt idx="9442">105261.76</cx:pt>
          <cx:pt idx="9443">123544</cx:pt>
          <cx:pt idx="9444">127913.71</cx:pt>
          <cx:pt idx="9445">95328.6</cx:pt>
          <cx:pt idx="9446">73218.89</cx:pt>
          <cx:pt idx="9447">0</cx:pt>
          <cx:pt idx="9448">149995.72</cx:pt>
          <cx:pt idx="9449">123674.28</cx:pt>
          <cx:pt idx="9450">124125.26</cx:pt>
          <cx:pt idx="9451">159035.45</cx:pt>
          <cx:pt idx="9452">0</cx:pt>
          <cx:pt idx="9453">156811.74</cx:pt>
          <cx:pt idx="9454">0</cx:pt>
          <cx:pt idx="9455">0</cx:pt>
          <cx:pt idx="9456">150555.83</cx:pt>
          <cx:pt idx="9457">109137.12</cx:pt>
          <cx:pt idx="9458">158351.02</cx:pt>
          <cx:pt idx="9459">0</cx:pt>
          <cx:pt idx="9460">0</cx:pt>
          <cx:pt idx="9461">0</cx:pt>
          <cx:pt idx="9462">0</cx:pt>
          <cx:pt idx="9463">0</cx:pt>
          <cx:pt idx="9464">0</cx:pt>
          <cx:pt idx="9465">0</cx:pt>
          <cx:pt idx="9466">0</cx:pt>
          <cx:pt idx="9467">82729.49</cx:pt>
          <cx:pt idx="9468">142765.24</cx:pt>
          <cx:pt idx="9469">121172.97</cx:pt>
          <cx:pt idx="9470">132932.14</cx:pt>
          <cx:pt idx="9471">123374.46</cx:pt>
          <cx:pt idx="9472">161371.5</cx:pt>
          <cx:pt idx="9473">0</cx:pt>
          <cx:pt idx="9474">79563.36</cx:pt>
          <cx:pt idx="9475">0</cx:pt>
          <cx:pt idx="9476">138232.24</cx:pt>
          <cx:pt idx="9477">0</cx:pt>
          <cx:pt idx="9478">81571.05</cx:pt>
          <cx:pt idx="9479">0</cx:pt>
          <cx:pt idx="9480">95927.04</cx:pt>
          <cx:pt idx="9481">116932.59</cx:pt>
          <cx:pt idx="9482">0</cx:pt>
          <cx:pt idx="9483">79551.12</cx:pt>
          <cx:pt idx="9484">116416.94</cx:pt>
          <cx:pt idx="9485">88141.1</cx:pt>
          <cx:pt idx="9486">177729.13</cx:pt>
          <cx:pt idx="9487">0</cx:pt>
          <cx:pt idx="9488">123912.78</cx:pt>
          <cx:pt idx="9489">0</cx:pt>
          <cx:pt idx="9490">0</cx:pt>
          <cx:pt idx="9491">108306.44</cx:pt>
          <cx:pt idx="9492">102962.62</cx:pt>
          <cx:pt idx="9493">103502.22</cx:pt>
          <cx:pt idx="9494">119654.44</cx:pt>
          <cx:pt idx="9495">183768.47</cx:pt>
          <cx:pt idx="9496">0</cx:pt>
          <cx:pt idx="9497">0</cx:pt>
          <cx:pt idx="9498">140900.97</cx:pt>
          <cx:pt idx="9499">94049.92</cx:pt>
          <cx:pt idx="9500">98926.4</cx:pt>
          <cx:pt idx="9501">142872.36</cx:pt>
          <cx:pt idx="9502">46057.96</cx:pt>
          <cx:pt idx="9503">119769.77</cx:pt>
          <cx:pt idx="9504">143244.97</cx:pt>
          <cx:pt idx="9505">79562.98</cx:pt>
          <cx:pt idx="9506">0</cx:pt>
          <cx:pt idx="9507">0</cx:pt>
          <cx:pt idx="9508">96659.64</cx:pt>
          <cx:pt idx="9509">0</cx:pt>
          <cx:pt idx="9510">165947.99</cx:pt>
          <cx:pt idx="9511">92676.3</cx:pt>
          <cx:pt idx="9512">83195.12</cx:pt>
          <cx:pt idx="9513">129387.94</cx:pt>
          <cx:pt idx="9514">0</cx:pt>
          <cx:pt idx="9515">130233.14</cx:pt>
          <cx:pt idx="9516">123502.53</cx:pt>
          <cx:pt idx="9517">140894.06</cx:pt>
          <cx:pt idx="9518">163867.86</cx:pt>
          <cx:pt idx="9519">0</cx:pt>
          <cx:pt idx="9520">93816.7</cx:pt>
          <cx:pt idx="9521">0</cx:pt>
          <cx:pt idx="9522">0</cx:pt>
          <cx:pt idx="9523">114668.89</cx:pt>
          <cx:pt idx="9524">146756.68</cx:pt>
          <cx:pt idx="9525">150213.71</cx:pt>
          <cx:pt idx="9526">111183.53</cx:pt>
          <cx:pt idx="9527">99816.46</cx:pt>
          <cx:pt idx="9528">0</cx:pt>
          <cx:pt idx="9529">0</cx:pt>
          <cx:pt idx="9530">0</cx:pt>
          <cx:pt idx="9531">0</cx:pt>
          <cx:pt idx="9532">0</cx:pt>
          <cx:pt idx="9533">86714.06</cx:pt>
          <cx:pt idx="9534">0</cx:pt>
          <cx:pt idx="9535">132838.07</cx:pt>
          <cx:pt idx="9536">128707.31</cx:pt>
          <cx:pt idx="9537">0</cx:pt>
          <cx:pt idx="9538">0</cx:pt>
          <cx:pt idx="9539">123192.12</cx:pt>
          <cx:pt idx="9540">115248.11</cx:pt>
          <cx:pt idx="9541">59360.77</cx:pt>
          <cx:pt idx="9542">0</cx:pt>
          <cx:pt idx="9543">112668.7</cx:pt>
          <cx:pt idx="9544">138503.51</cx:pt>
          <cx:pt idx="9545">0</cx:pt>
          <cx:pt idx="9546">0</cx:pt>
          <cx:pt idx="9547">0</cx:pt>
          <cx:pt idx="9548">0</cx:pt>
          <cx:pt idx="9549">157267.95</cx:pt>
          <cx:pt idx="9550">133871.05</cx:pt>
          <cx:pt idx="9551">141989.27</cx:pt>
          <cx:pt idx="9552">0</cx:pt>
          <cx:pt idx="9553">0</cx:pt>
          <cx:pt idx="9554">46388.16</cx:pt>
          <cx:pt idx="9555">148666.99</cx:pt>
          <cx:pt idx="9556">115101.5</cx:pt>
          <cx:pt idx="9557">148363.38</cx:pt>
          <cx:pt idx="9558">0</cx:pt>
          <cx:pt idx="9559">144102.32</cx:pt>
          <cx:pt idx="9560">128876.71</cx:pt>
          <cx:pt idx="9561">118448.15</cx:pt>
          <cx:pt idx="9562">0</cx:pt>
          <cx:pt idx="9563">0</cx:pt>
          <cx:pt idx="9564">0</cx:pt>
          <cx:pt idx="9565">135979.01</cx:pt>
          <cx:pt idx="9566">117271.8</cx:pt>
          <cx:pt idx="9567">0</cx:pt>
          <cx:pt idx="9568">0</cx:pt>
          <cx:pt idx="9569">0</cx:pt>
          <cx:pt idx="9570">129205.49</cx:pt>
          <cx:pt idx="9571">0</cx:pt>
          <cx:pt idx="9572">0</cx:pt>
          <cx:pt idx="9573">104015.54</cx:pt>
          <cx:pt idx="9574">0</cx:pt>
          <cx:pt idx="9575">0</cx:pt>
          <cx:pt idx="9576">103873.39</cx:pt>
          <cx:pt idx="9577">112383.03</cx:pt>
          <cx:pt idx="9578">117731.79</cx:pt>
          <cx:pt idx="9579">135827.33</cx:pt>
          <cx:pt idx="9580">114135.17</cx:pt>
          <cx:pt idx="9581">0</cx:pt>
          <cx:pt idx="9582">118756.62</cx:pt>
          <cx:pt idx="9583">98382.72</cx:pt>
          <cx:pt idx="9584">100520.92</cx:pt>
          <cx:pt idx="9585">79858.13</cx:pt>
          <cx:pt idx="9586">0</cx:pt>
          <cx:pt idx="9587">95052.29</cx:pt>
          <cx:pt idx="9588">177728.55</cx:pt>
          <cx:pt idx="9589">83116.68</cx:pt>
          <cx:pt idx="9590">111565.91</cx:pt>
          <cx:pt idx="9591">83015.71</cx:pt>
          <cx:pt idx="9592">124511.01</cx:pt>
          <cx:pt idx="9593">130652.52</cx:pt>
          <cx:pt idx="9594">0</cx:pt>
          <cx:pt idx="9595">0</cx:pt>
          <cx:pt idx="9596">121854.45</cx:pt>
          <cx:pt idx="9597">0</cx:pt>
          <cx:pt idx="9598">86893.28</cx:pt>
          <cx:pt idx="9599">79523.13</cx:pt>
          <cx:pt idx="9600">131033.76</cx:pt>
          <cx:pt idx="9601">89939.62</cx:pt>
          <cx:pt idx="9602">95727.05</cx:pt>
          <cx:pt idx="9603">0</cx:pt>
          <cx:pt idx="9604">155047.56</cx:pt>
          <cx:pt idx="9605">0</cx:pt>
          <cx:pt idx="9606">118569.03</cx:pt>
          <cx:pt idx="9607">0</cx:pt>
          <cx:pt idx="9608">0</cx:pt>
          <cx:pt idx="9609">0</cx:pt>
          <cx:pt idx="9610">0</cx:pt>
          <cx:pt idx="9611">130461.02</cx:pt>
          <cx:pt idx="9612">0</cx:pt>
          <cx:pt idx="9613">0</cx:pt>
          <cx:pt idx="9614">0</cx:pt>
          <cx:pt idx="9615">0</cx:pt>
          <cx:pt idx="9616">61172.04</cx:pt>
          <cx:pt idx="9617">90194.34</cx:pt>
          <cx:pt idx="9618">95508.2</cx:pt>
          <cx:pt idx="9619">99967.76</cx:pt>
          <cx:pt idx="9620">101470.29</cx:pt>
          <cx:pt idx="9621">70541.06</cx:pt>
          <cx:pt idx="9622">112211.61</cx:pt>
          <cx:pt idx="9623">154543.98</cx:pt>
          <cx:pt idx="9624">111098.85</cx:pt>
          <cx:pt idx="9625">131873.07</cx:pt>
          <cx:pt idx="9626">137275.36</cx:pt>
          <cx:pt idx="9627">153316.14</cx:pt>
          <cx:pt idx="9628">0</cx:pt>
          <cx:pt idx="9629">121250.04</cx:pt>
          <cx:pt idx="9630">109578.04</cx:pt>
          <cx:pt idx="9631">53573.18</cx:pt>
          <cx:pt idx="9632">58003.41</cx:pt>
          <cx:pt idx="9633">113000.66</cx:pt>
          <cx:pt idx="9634">0</cx:pt>
          <cx:pt idx="9635">0</cx:pt>
          <cx:pt idx="9636">139973.65</cx:pt>
          <cx:pt idx="9637">151290.16</cx:pt>
          <cx:pt idx="9638">121498.11</cx:pt>
          <cx:pt idx="9639">103515.39</cx:pt>
          <cx:pt idx="9640">0</cx:pt>
          <cx:pt idx="9641">0</cx:pt>
          <cx:pt idx="9642">106687.76</cx:pt>
          <cx:pt idx="9643">0</cx:pt>
          <cx:pt idx="9644">0</cx:pt>
          <cx:pt idx="9645">106089.2</cx:pt>
          <cx:pt idx="9646">69608.14</cx:pt>
          <cx:pt idx="9647">0</cx:pt>
          <cx:pt idx="9648">96202.32</cx:pt>
          <cx:pt idx="9649">0</cx:pt>
          <cx:pt idx="9650">0</cx:pt>
          <cx:pt idx="9651">127818.52</cx:pt>
          <cx:pt idx="9652">0</cx:pt>
          <cx:pt idx="9653">137318.42</cx:pt>
          <cx:pt idx="9654">0</cx:pt>
          <cx:pt idx="9655">55776.39</cx:pt>
          <cx:pt idx="9656">84421.62</cx:pt>
          <cx:pt idx="9657">83161.65</cx:pt>
          <cx:pt idx="9658">0</cx:pt>
          <cx:pt idx="9659">87807.29</cx:pt>
          <cx:pt idx="9660">0</cx:pt>
          <cx:pt idx="9661">0</cx:pt>
          <cx:pt idx="9662">0</cx:pt>
          <cx:pt idx="9663">95293.86</cx:pt>
          <cx:pt idx="9664">92847.59</cx:pt>
          <cx:pt idx="9665">0</cx:pt>
          <cx:pt idx="9666">0</cx:pt>
          <cx:pt idx="9667">0</cx:pt>
          <cx:pt idx="9668">0</cx:pt>
          <cx:pt idx="9669">0</cx:pt>
          <cx:pt idx="9670">0</cx:pt>
          <cx:pt idx="9671">68345.86</cx:pt>
          <cx:pt idx="9672">76656.4</cx:pt>
          <cx:pt idx="9673">0</cx:pt>
          <cx:pt idx="9674">0</cx:pt>
          <cx:pt idx="9675">60374.98</cx:pt>
          <cx:pt idx="9676">0</cx:pt>
          <cx:pt idx="9677">88046.88</cx:pt>
          <cx:pt idx="9678">0</cx:pt>
          <cx:pt idx="9679">0</cx:pt>
          <cx:pt idx="9680">0</cx:pt>
          <cx:pt idx="9681">129968.67</cx:pt>
          <cx:pt idx="9682">157731.6</cx:pt>
          <cx:pt idx="9683">0</cx:pt>
          <cx:pt idx="9684">89276.48</cx:pt>
          <cx:pt idx="9685">138825.19</cx:pt>
          <cx:pt idx="9686">103729.79</cx:pt>
          <cx:pt idx="9687">75499.24</cx:pt>
          <cx:pt idx="9688">169445.4</cx:pt>
          <cx:pt idx="9689">111359.55</cx:pt>
          <cx:pt idx="9690">142388.61</cx:pt>
          <cx:pt idx="9691">123311.39</cx:pt>
          <cx:pt idx="9692">115532.52</cx:pt>
          <cx:pt idx="9693">167273.71</cx:pt>
          <cx:pt idx="9694">77886.53</cx:pt>
          <cx:pt idx="9695">135795.63</cx:pt>
          <cx:pt idx="9696">97514.07</cx:pt>
          <cx:pt idx="9697">127545.56</cx:pt>
          <cx:pt idx="9698">106160.37</cx:pt>
          <cx:pt idx="9699">0</cx:pt>
          <cx:pt idx="9700">143680.47</cx:pt>
          <cx:pt idx="9701">124483.53</cx:pt>
          <cx:pt idx="9702">86006.3</cx:pt>
          <cx:pt idx="9703">111094.05</cx:pt>
          <cx:pt idx="9704">0</cx:pt>
          <cx:pt idx="9705">0</cx:pt>
          <cx:pt idx="9706">0</cx:pt>
          <cx:pt idx="9707">115171.71</cx:pt>
          <cx:pt idx="9708">111543.26</cx:pt>
          <cx:pt idx="9709">137936.94</cx:pt>
          <cx:pt idx="9710">122304.65</cx:pt>
          <cx:pt idx="9711">120586.54</cx:pt>
          <cx:pt idx="9712">0</cx:pt>
          <cx:pt idx="9713">46520.69</cx:pt>
          <cx:pt idx="9714">105473.74</cx:pt>
          <cx:pt idx="9715">0</cx:pt>
          <cx:pt idx="9716">115730.71</cx:pt>
          <cx:pt idx="9717">145396.49</cx:pt>
          <cx:pt idx="9718">131078.42</cx:pt>
          <cx:pt idx="9719">128298.74</cx:pt>
          <cx:pt idx="9720">165526.71</cx:pt>
          <cx:pt idx="9721">83714.41</cx:pt>
          <cx:pt idx="9722">0</cx:pt>
          <cx:pt idx="9723">125540.05</cx:pt>
          <cx:pt idx="9724">100254.76</cx:pt>
          <cx:pt idx="9725">0</cx:pt>
          <cx:pt idx="9726">138150.57</cx:pt>
          <cx:pt idx="9727">0</cx:pt>
          <cx:pt idx="9728">95984.21</cx:pt>
          <cx:pt idx="9729">0</cx:pt>
          <cx:pt idx="9730">136858.42</cx:pt>
          <cx:pt idx="9731">102609</cx:pt>
          <cx:pt idx="9732">0</cx:pt>
          <cx:pt idx="9733">0</cx:pt>
          <cx:pt idx="9734">77356.92</cx:pt>
          <cx:pt idx="9735">110923.15</cx:pt>
          <cx:pt idx="9736">151675.65</cx:pt>
          <cx:pt idx="9737">0</cx:pt>
          <cx:pt idx="9738">0</cx:pt>
          <cx:pt idx="9739">0</cx:pt>
          <cx:pt idx="9740">80204.11</cx:pt>
          <cx:pt idx="9741">0</cx:pt>
          <cx:pt idx="9742">0</cx:pt>
          <cx:pt idx="9743">115587.49</cx:pt>
          <cx:pt idx="9744">106968.96</cx:pt>
          <cx:pt idx="9745">0</cx:pt>
          <cx:pt idx="9746">139659.04</cx:pt>
          <cx:pt idx="9747">86038.21</cx:pt>
          <cx:pt idx="9748">102773.2</cx:pt>
          <cx:pt idx="9749">0</cx:pt>
          <cx:pt idx="9750">70754.18</cx:pt>
          <cx:pt idx="9751">122781.51</cx:pt>
          <cx:pt idx="9752">0</cx:pt>
          <cx:pt idx="9753">153545.11</cx:pt>
          <cx:pt idx="9754">121629.22</cx:pt>
          <cx:pt idx="9755">167983.17</cx:pt>
          <cx:pt idx="9756">81153.82</cx:pt>
          <cx:pt idx="9757">99760.84</cx:pt>
          <cx:pt idx="9758">125890.72</cx:pt>
          <cx:pt idx="9759">0</cx:pt>
          <cx:pt idx="9760">119148.55</cx:pt>
          <cx:pt idx="9761">72948.58</cx:pt>
          <cx:pt idx="9762">133974.36</cx:pt>
          <cx:pt idx="9763">154483.98</cx:pt>
          <cx:pt idx="9764">98627.13</cx:pt>
          <cx:pt idx="9765">136770.67</cx:pt>
          <cx:pt idx="9766">95252.72</cx:pt>
          <cx:pt idx="9767">117413.95</cx:pt>
          <cx:pt idx="9768">137986.58</cx:pt>
          <cx:pt idx="9769">143571.52</cx:pt>
          <cx:pt idx="9770">121197.64</cx:pt>
          <cx:pt idx="9771">121626.9</cx:pt>
          <cx:pt idx="9772">84440.1</cx:pt>
          <cx:pt idx="9773">0</cx:pt>
          <cx:pt idx="9774">0</cx:pt>
          <cx:pt idx="9775">140356.7</cx:pt>
          <cx:pt idx="9776">0</cx:pt>
          <cx:pt idx="9777">92224.56</cx:pt>
          <cx:pt idx="9778">0</cx:pt>
          <cx:pt idx="9779">121355.99</cx:pt>
          <cx:pt idx="9780">109003.26</cx:pt>
          <cx:pt idx="9781">147341.43</cx:pt>
          <cx:pt idx="9782">102983.91</cx:pt>
          <cx:pt idx="9783">96252.98</cx:pt>
          <cx:pt idx="9784">0</cx:pt>
          <cx:pt idx="9785">155879.09</cx:pt>
          <cx:pt idx="9786">142929.16</cx:pt>
          <cx:pt idx="9787">64082.09</cx:pt>
          <cx:pt idx="9788">0</cx:pt>
          <cx:pt idx="9789">0</cx:pt>
          <cx:pt idx="9790">0</cx:pt>
          <cx:pt idx="9791">118336.95</cx:pt>
          <cx:pt idx="9792">168253.21</cx:pt>
          <cx:pt idx="9793">101979.16</cx:pt>
          <cx:pt idx="9794">164902.43</cx:pt>
          <cx:pt idx="9795">0</cx:pt>
          <cx:pt idx="9796">111812.52</cx:pt>
          <cx:pt idx="9797">0</cx:pt>
          <cx:pt idx="9798">119755</cx:pt>
          <cx:pt idx="9799">119556.1</cx:pt>
          <cx:pt idx="9800">119349.69</cx:pt>
          <cx:pt idx="9801">139528.23</cx:pt>
          <cx:pt idx="9802">94773.11</cx:pt>
          <cx:pt idx="9803">108345.22</cx:pt>
          <cx:pt idx="9804">166939.88</cx:pt>
          <cx:pt idx="9805">174571.36</cx:pt>
          <cx:pt idx="9806">71829.34</cx:pt>
          <cx:pt idx="9807">0</cx:pt>
          <cx:pt idx="9808">76769.68</cx:pt>
          <cx:pt idx="9809">104614.29</cx:pt>
          <cx:pt idx="9810">0</cx:pt>
          <cx:pt idx="9811">128927.93</cx:pt>
          <cx:pt idx="9812">110941.93</cx:pt>
          <cx:pt idx="9813">99250.08</cx:pt>
          <cx:pt idx="9814">0</cx:pt>
          <cx:pt idx="9815">0</cx:pt>
          <cx:pt idx="9816">0</cx:pt>
          <cx:pt idx="9817">0</cx:pt>
          <cx:pt idx="9818">0</cx:pt>
          <cx:pt idx="9819">104682.83</cx:pt>
          <cx:pt idx="9820">118886.55</cx:pt>
          <cx:pt idx="9821">156823.7</cx:pt>
          <cx:pt idx="9822">124216.93</cx:pt>
          <cx:pt idx="9823">144258.52</cx:pt>
          <cx:pt idx="9824">128793.63</cx:pt>
          <cx:pt idx="9825">126315.26</cx:pt>
          <cx:pt idx="9826">0</cx:pt>
          <cx:pt idx="9827">0</cx:pt>
          <cx:pt idx="9828">0</cx:pt>
          <cx:pt idx="9829">115341.55</cx:pt>
          <cx:pt idx="9830">99162.29</cx:pt>
          <cx:pt idx="9831">156848.13</cx:pt>
          <cx:pt idx="9832">105736.32</cx:pt>
          <cx:pt idx="9833">200117.76</cx:pt>
          <cx:pt idx="9834">62212.29</cx:pt>
          <cx:pt idx="9835">0</cx:pt>
          <cx:pt idx="9836">0</cx:pt>
          <cx:pt idx="9837">151532.4</cx:pt>
          <cx:pt idx="9838">121523.51</cx:pt>
          <cx:pt idx="9839">0</cx:pt>
          <cx:pt idx="9840">0</cx:pt>
          <cx:pt idx="9841">68238.51</cx:pt>
          <cx:pt idx="9842">136808.53</cx:pt>
          <cx:pt idx="9843">92398.08</cx:pt>
          <cx:pt idx="9844">143566.12</cx:pt>
          <cx:pt idx="9845">0</cx:pt>
          <cx:pt idx="9846">127728.24</cx:pt>
          <cx:pt idx="9847">0</cx:pt>
          <cx:pt idx="9848">119658.49</cx:pt>
          <cx:pt idx="9849">0</cx:pt>
          <cx:pt idx="9850">149879.66</cx:pt>
          <cx:pt idx="9851">119859.52</cx:pt>
          <cx:pt idx="9852">104533.24</cx:pt>
          <cx:pt idx="9853">145382.61</cx:pt>
          <cx:pt idx="9854">121231.39</cx:pt>
          <cx:pt idx="9855">141078.57</cx:pt>
          <cx:pt idx="9856">108465.65</cx:pt>
          <cx:pt idx="9857">70657.61</cx:pt>
          <cx:pt idx="9858">120105.43</cx:pt>
          <cx:pt idx="9859">129646.91</cx:pt>
          <cx:pt idx="9860">191091.74</cx:pt>
          <cx:pt idx="9861">0</cx:pt>
          <cx:pt idx="9862">0</cx:pt>
          <cx:pt idx="9863">131433.33</cx:pt>
          <cx:pt idx="9864">137937.95</cx:pt>
          <cx:pt idx="9865">0</cx:pt>
          <cx:pt idx="9866">0</cx:pt>
          <cx:pt idx="9867">0</cx:pt>
          <cx:pt idx="9868">93143.39</cx:pt>
          <cx:pt idx="9869">0</cx:pt>
          <cx:pt idx="9870">112544.45</cx:pt>
          <cx:pt idx="9871">123034.43</cx:pt>
          <cx:pt idx="9872">0</cx:pt>
          <cx:pt idx="9873">119278.44</cx:pt>
          <cx:pt idx="9874">0</cx:pt>
          <cx:pt idx="9875">0</cx:pt>
          <cx:pt idx="9876">169312.72</cx:pt>
          <cx:pt idx="9877">106506.77</cx:pt>
          <cx:pt idx="9878">128412.61</cx:pt>
          <cx:pt idx="9879">118356.89</cx:pt>
          <cx:pt idx="9880">137479.13</cx:pt>
          <cx:pt idx="9881">0</cx:pt>
          <cx:pt idx="9882">105229.72</cx:pt>
          <cx:pt idx="9883">148088.11</cx:pt>
          <cx:pt idx="9884">0</cx:pt>
          <cx:pt idx="9885">126679.69</cx:pt>
          <cx:pt idx="9886">90826.27</cx:pt>
          <cx:pt idx="9887">143582.89</cx:pt>
          <cx:pt idx="9888">125712.2</cx:pt>
          <cx:pt idx="9889">0</cx:pt>
          <cx:pt idx="9890">155187.3</cx:pt>
          <cx:pt idx="9891">0</cx:pt>
          <cx:pt idx="9892">155455.43</cx:pt>
          <cx:pt idx="9893">100480.53</cx:pt>
          <cx:pt idx="9894">0</cx:pt>
          <cx:pt idx="9895">127585.98</cx:pt>
          <cx:pt idx="9896">101891.1</cx:pt>
          <cx:pt idx="9897">0</cx:pt>
          <cx:pt idx="9898">0</cx:pt>
          <cx:pt idx="9899">128929.88</cx:pt>
          <cx:pt idx="9900">121681.91</cx:pt>
          <cx:pt idx="9901">139603.22</cx:pt>
          <cx:pt idx="9902">0</cx:pt>
          <cx:pt idx="9903">0</cx:pt>
          <cx:pt idx="9904">91760.11</cx:pt>
          <cx:pt idx="9905">93925.3</cx:pt>
          <cx:pt idx="9906">175739.36</cx:pt>
          <cx:pt idx="9907">0</cx:pt>
          <cx:pt idx="9908">170295.04</cx:pt>
          <cx:pt idx="9909">101579.28</cx:pt>
          <cx:pt idx="9910">118793.6</cx:pt>
          <cx:pt idx="9911">115282.3</cx:pt>
          <cx:pt idx="9912">107980.37</cx:pt>
          <cx:pt idx="9913">133866.22</cx:pt>
          <cx:pt idx="9914">102723.35</cx:pt>
          <cx:pt idx="9915">0</cx:pt>
          <cx:pt idx="9916">193213.02</cx:pt>
          <cx:pt idx="9917">117005.55</cx:pt>
          <cx:pt idx="9918">132862.59</cx:pt>
          <cx:pt idx="9919">0</cx:pt>
          <cx:pt idx="9920">204510.94</cx:pt>
          <cx:pt idx="9921">65349.71</cx:pt>
          <cx:pt idx="9922">139753.35</cx:pt>
          <cx:pt idx="9923">0</cx:pt>
          <cx:pt idx="9924">107959.39</cx:pt>
          <cx:pt idx="9925">195926.39</cx:pt>
          <cx:pt idx="9926">0</cx:pt>
          <cx:pt idx="9927">87772.52</cx:pt>
          <cx:pt idx="9928">71018.6</cx:pt>
          <cx:pt idx="9929">111096.91</cx:pt>
          <cx:pt idx="9930">166776.6</cx:pt>
          <cx:pt idx="9931">101266.51</cx:pt>
          <cx:pt idx="9932">134796.87</cx:pt>
          <cx:pt idx="9933">0</cx:pt>
          <cx:pt idx="9934">118588.83</cx:pt>
          <cx:pt idx="9935">160454.15</cx:pt>
          <cx:pt idx="9936">0</cx:pt>
          <cx:pt idx="9937">0</cx:pt>
          <cx:pt idx="9938">91132.18</cx:pt>
          <cx:pt idx="9939">0</cx:pt>
          <cx:pt idx="9940">0</cx:pt>
          <cx:pt idx="9941">0</cx:pt>
          <cx:pt idx="9942">113113.12</cx:pt>
          <cx:pt idx="9943">0</cx:pt>
          <cx:pt idx="9944">190409.34</cx:pt>
          <cx:pt idx="9945">0</cx:pt>
          <cx:pt idx="9946">0</cx:pt>
          <cx:pt idx="9947">83503.11</cx:pt>
          <cx:pt idx="9948">139687.66</cx:pt>
          <cx:pt idx="9949">137301.87</cx:pt>
          <cx:pt idx="9950">129845.26</cx:pt>
          <cx:pt idx="9951">0</cx:pt>
          <cx:pt idx="9952">125489.4</cx:pt>
          <cx:pt idx="9953">0</cx:pt>
          <cx:pt idx="9954">155417.61</cx:pt>
          <cx:pt idx="9955">0</cx:pt>
          <cx:pt idx="9956">85216.61</cx:pt>
          <cx:pt idx="9957">0</cx:pt>
          <cx:pt idx="9958">0</cx:pt>
          <cx:pt idx="9959">113607.47</cx:pt>
          <cx:pt idx="9960">104552.72</cx:pt>
          <cx:pt idx="9961">0</cx:pt>
          <cx:pt idx="9962">0</cx:pt>
          <cx:pt idx="9963">126524.11</cx:pt>
          <cx:pt idx="9964">117593.48</cx:pt>
          <cx:pt idx="9965">83199.05</cx:pt>
          <cx:pt idx="9966">125920.98</cx:pt>
          <cx:pt idx="9967">118469.38</cx:pt>
          <cx:pt idx="9968">153537.57</cx:pt>
          <cx:pt idx="9969">0</cx:pt>
          <cx:pt idx="9970">151027.05</cx:pt>
          <cx:pt idx="9971">144751.81</cx:pt>
          <cx:pt idx="9972">155739.76</cx:pt>
          <cx:pt idx="9973">0</cx:pt>
          <cx:pt idx="9974">122531.86</cx:pt>
          <cx:pt idx="9975">113957.01</cx:pt>
          <cx:pt idx="9976">103377.81</cx:pt>
          <cx:pt idx="9977">0</cx:pt>
          <cx:pt idx="9978">93017.47</cx:pt>
          <cx:pt idx="9979">90022.85</cx:pt>
          <cx:pt idx="9980">74371.49</cx:pt>
          <cx:pt idx="9981">152039.7</cx:pt>
          <cx:pt idx="9982">137145.12</cx:pt>
          <cx:pt idx="9983">0</cx:pt>
          <cx:pt idx="9984">90602.42</cx:pt>
          <cx:pt idx="9985">123841.49</cx:pt>
          <cx:pt idx="9986">183579.54</cx:pt>
          <cx:pt idx="9987">180307.73</cx:pt>
          <cx:pt idx="9988">0</cx:pt>
          <cx:pt idx="9989">0</cx:pt>
          <cx:pt idx="9990">35016.6</cx:pt>
          <cx:pt idx="9991">88381.21</cx:pt>
          <cx:pt idx="9992">0</cx:pt>
          <cx:pt idx="9993">155060.41</cx:pt>
          <cx:pt idx="9994">0</cx:pt>
          <cx:pt idx="9995">0</cx:pt>
          <cx:pt idx="9996">57369.61</cx:pt>
          <cx:pt idx="9997">0</cx:pt>
          <cx:pt idx="9998">75075.31</cx:pt>
          <cx:pt idx="9999">130142.79</cx:pt>
        </cx:lvl>
      </cx:strDim>
      <cx:numDim type="val">
        <cx:f>Sheet1!$M$2:$M$10001</cx:f>
        <cx:lvl ptCount="10000" formatCode="General">
          <cx:pt idx="0">0</cx:pt>
          <cx:pt idx="1">83807.860000000001</cx:pt>
          <cx:pt idx="2">159660.79999999999</cx:pt>
          <cx:pt idx="3">0</cx:pt>
          <cx:pt idx="4">125510.82000000001</cx:pt>
          <cx:pt idx="5">113755.78</cx:pt>
          <cx:pt idx="6">0</cx:pt>
          <cx:pt idx="7">115046.74000000001</cx:pt>
          <cx:pt idx="8">142051.07000000001</cx:pt>
          <cx:pt idx="9">134603.88</cx:pt>
          <cx:pt idx="10">102016.72</cx:pt>
          <cx:pt idx="11">0</cx:pt>
          <cx:pt idx="12">0</cx:pt>
          <cx:pt idx="13">0</cx:pt>
          <cx:pt idx="14">0</cx:pt>
          <cx:pt idx="15">143129.41</cx:pt>
          <cx:pt idx="16">132602.88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136815.64000000001</cx:pt>
          <cx:pt idx="27">0</cx:pt>
          <cx:pt idx="28">141349.42999999999</cx:pt>
          <cx:pt idx="29">59697.169999999998</cx:pt>
          <cx:pt idx="30">0</cx:pt>
          <cx:pt idx="31">85311.699999999997</cx:pt>
          <cx:pt idx="32">110112.53999999999</cx:pt>
          <cx:pt idx="33">0</cx:pt>
          <cx:pt idx="34">0</cx:pt>
          <cx:pt idx="35">134264.04000000001</cx:pt>
          <cx:pt idx="36">145260.23000000001</cx:pt>
          <cx:pt idx="37">76548.600000000006</cx:pt>
          <cx:pt idx="38">0</cx:pt>
          <cx:pt idx="39">70349.479999999996</cx:pt>
          <cx:pt idx="40">0</cx:pt>
          <cx:pt idx="41">122522.32000000001</cx:pt>
          <cx:pt idx="42">117419.35000000001</cx:pt>
          <cx:pt idx="43">131394.56</cx:pt>
          <cx:pt idx="44">155931.10999999999</cx:pt>
          <cx:pt idx="45">109421.13</cx:pt>
          <cx:pt idx="46">112045.67</cx:pt>
          <cx:pt idx="47">137843.79999999999</cx:pt>
          <cx:pt idx="48">103391.38</cx:pt>
          <cx:pt idx="49">103769.22</cx:pt>
          <cx:pt idx="50">116363.37</cx:pt>
          <cx:pt idx="51">146050.97</cx:pt>
          <cx:pt idx="52">0</cx:pt>
          <cx:pt idx="53">125561.97</cx:pt>
          <cx:pt idx="54">98495.720000000001</cx:pt>
          <cx:pt idx="55">125211.92</cx:pt>
          <cx:pt idx="56">127864.39999999999</cx:pt>
          <cx:pt idx="57">75888.199999999997</cx:pt>
          <cx:pt idx="58">0</cx:pt>
          <cx:pt idx="59">40685.919999999998</cx:pt>
          <cx:pt idx="60">136857</cx:pt>
          <cx:pt idx="61">152328.88</cx:pt>
          <cx:pt idx="62">56084.690000000002</cx:pt>
          <cx:pt idx="63">78707.160000000003</cx:pt>
          <cx:pt idx="64">109166.37</cx:pt>
          <cx:pt idx="65">169831.45999999999</cx:pt>
          <cx:pt idx="66">101633.03999999999</cx:pt>
          <cx:pt idx="67">123180.00999999999</cx:pt>
          <cx:pt idx="68">150725.53</cx:pt>
          <cx:pt idx="69">98373.259999999995</cx:pt>
          <cx:pt idx="70">133745.44</cx:pt>
          <cx:pt idx="71">0</cx:pt>
          <cx:pt idx="72">163607.17999999999</cx:pt>
          <cx:pt idx="73">157780.84</cx:pt>
          <cx:pt idx="74">0</cx:pt>
          <cx:pt idx="75">178718.19</cx:pt>
          <cx:pt idx="76">0</cx:pt>
          <cx:pt idx="77">0</cx:pt>
          <cx:pt idx="78">77253.220000000001</cx:pt>
          <cx:pt idx="79">122189.66</cx:pt>
          <cx:pt idx="80">96645.539999999994</cx:pt>
          <cx:pt idx="81">0</cx:pt>
          <cx:pt idx="82">0</cx:pt>
          <cx:pt idx="83">90307.619999999995</cx:pt>
          <cx:pt idx="84">0</cx:pt>
          <cx:pt idx="85">0</cx:pt>
          <cx:pt idx="86">121681.82000000001</cx:pt>
          <cx:pt idx="87">0</cx:pt>
          <cx:pt idx="88">0</cx:pt>
          <cx:pt idx="89">81623.669999999998</cx:pt>
          <cx:pt idx="90">0</cx:pt>
          <cx:pt idx="91">118626.55</cx:pt>
          <cx:pt idx="92">0</cx:pt>
          <cx:pt idx="93">0</cx:pt>
          <cx:pt idx="94">0</cx:pt>
          <cx:pt idx="95">176273.95000000001</cx:pt>
          <cx:pt idx="96">102827.44</cx:pt>
          <cx:pt idx="97">97086.399999999994</cx:pt>
          <cx:pt idx="98">0</cx:pt>
          <cx:pt idx="99">0</cx:pt>
          <cx:pt idx="100">0</cx:pt>
          <cx:pt idx="101">0</cx:pt>
          <cx:pt idx="102">82674.149999999994</cx:pt>
          <cx:pt idx="103">0</cx:pt>
          <cx:pt idx="104">0</cx:pt>
          <cx:pt idx="105">107073.27</cx:pt>
          <cx:pt idx="106">88938.619999999995</cx:pt>
          <cx:pt idx="107">99806.850000000006</cx:pt>
          <cx:pt idx="108">150092.79999999999</cx:pt>
          <cx:pt idx="109">92833.889999999999</cx:pt>
          <cx:pt idx="110">90536.809999999998</cx:pt>
          <cx:pt idx="111">108055.10000000001</cx:pt>
          <cx:pt idx="112">100238.35000000001</cx:pt>
          <cx:pt idx="113">106190.55</cx:pt>
          <cx:pt idx="114">154475.54000000001</cx:pt>
          <cx:pt idx="115">132351.29000000001</cx:pt>
          <cx:pt idx="116">167864.39999999999</cx:pt>
          <cx:pt idx="117">0</cx:pt>
          <cx:pt idx="118">107818.63</cx:pt>
          <cx:pt idx="119">185173.81</cx:pt>
          <cx:pt idx="120">129433.34</cx:pt>
          <cx:pt idx="121">120193.42</cx:pt>
          <cx:pt idx="122">0</cx:pt>
          <cx:pt idx="123">126384.42</cx:pt>
          <cx:pt idx="124">0</cx:pt>
          <cx:pt idx="125">152603.45000000001</cx:pt>
          <cx:pt idx="126">0</cx:pt>
          <cx:pt idx="127">148507.23999999999</cx:pt>
          <cx:pt idx="128">0</cx:pt>
          <cx:pt idx="129">101827.07000000001</cx:pt>
          <cx:pt idx="130">0</cx:pt>
          <cx:pt idx="131">130862.42999999999</cx:pt>
          <cx:pt idx="132">122570.87</cx:pt>
          <cx:pt idx="133">0</cx:pt>
          <cx:pt idx="134">124828.46000000001</cx:pt>
          <cx:pt idx="135">144895.04999999999</cx:pt>
          <cx:pt idx="136">63663.93</cx:pt>
          <cx:pt idx="137">133463.10000000001</cx:pt>
          <cx:pt idx="138">213146.20000000001</cx:pt>
          <cx:pt idx="139">129490.36</cx:pt>
          <cx:pt idx="140">137452.09</cx:pt>
          <cx:pt idx="141">0</cx:pt>
          <cx:pt idx="142">125851.92999999999</cx:pt>
          <cx:pt idx="143">0</cx:pt>
          <cx:pt idx="144">40915.550000000003</cx:pt>
          <cx:pt idx="145">113157.22</cx:pt>
          <cx:pt idx="146">138296.94</cx:pt>
          <cx:pt idx="147">106967.17999999999</cx:pt>
          <cx:pt idx="148">120681.63</cx:pt>
          <cx:pt idx="149">0</cx:pt>
          <cx:pt idx="150">0</cx:pt>
          <cx:pt idx="151">0</cx:pt>
          <cx:pt idx="152">0</cx:pt>
          <cx:pt idx="153">127609.59</cx:pt>
          <cx:pt idx="154">0</cx:pt>
          <cx:pt idx="155">0</cx:pt>
          <cx:pt idx="156">0</cx:pt>
          <cx:pt idx="157">0</cx:pt>
          <cx:pt idx="158">97259.25</cx:pt>
          <cx:pt idx="159">123246.7</cx:pt>
          <cx:pt idx="160">101060.25</cx:pt>
          <cx:pt idx="161">0</cx:pt>
          <cx:pt idx="162">108007.36</cx:pt>
          <cx:pt idx="163">0</cx:pt>
          <cx:pt idx="164">133702.89000000001</cx:pt>
          <cx:pt idx="165">125189.75</cx:pt>
          <cx:pt idx="166">113034.22</cx:pt>
          <cx:pt idx="167">109013.23</cx:pt>
          <cx:pt idx="168">0</cx:pt>
          <cx:pt idx="169">57929.809999999998</cx:pt>
          <cx:pt idx="170">130114.39</cx:pt>
          <cx:pt idx="171">95826.490000000005</cx:pt>
          <cx:pt idx="172">129608.57000000001</cx:pt>
          <cx:pt idx="173">169462.09</cx:pt>
          <cx:pt idx="174">0</cx:pt>
          <cx:pt idx="175">133868.20999999999</cx:pt>
          <cx:pt idx="176">0</cx:pt>
          <cx:pt idx="177">190479.48000000001</cx:pt>
          <cx:pt idx="178">101993.12</cx:pt>
          <cx:pt idx="179">161608.81</cx:pt>
          <cx:pt idx="180">122311.21000000001</cx:pt>
          <cx:pt idx="181">0</cx:pt>
          <cx:pt idx="182">162150.42000000001</cx:pt>
          <cx:pt idx="183">0</cx:pt>
          <cx:pt idx="184">0</cx:pt>
          <cx:pt idx="185">0</cx:pt>
          <cx:pt idx="186">99010.669999999998</cx:pt>
          <cx:pt idx="187">0</cx:pt>
          <cx:pt idx="188">0</cx:pt>
          <cx:pt idx="189">111388.17999999999</cx:pt>
          <cx:pt idx="190">56214.849999999999</cx:pt>
          <cx:pt idx="191">84327.770000000004</cx:pt>
          <cx:pt idx="192">0</cx:pt>
          <cx:pt idx="193">93012.889999999999</cx:pt>
          <cx:pt idx="194">61710.440000000002</cx:pt>
          <cx:pt idx="195">174790.14999999999</cx:pt>
          <cx:pt idx="196">0</cx:pt>
          <cx:pt idx="197">107720.64</cx:pt>
          <cx:pt idx="198">0</cx:pt>
          <cx:pt idx="199">96423.839999999997</cx:pt>
          <cx:pt idx="200">141040.01000000001</cx:pt>
          <cx:pt idx="201">105420.17999999999</cx:pt>
          <cx:pt idx="202">0</cx:pt>
          <cx:pt idx="203">129022.06</cx:pt>
          <cx:pt idx="204">176666.62</cx:pt>
          <cx:pt idx="205">0</cx:pt>
          <cx:pt idx="206">89763.839999999997</cx:pt>
          <cx:pt idx="207">134954.53</cx:pt>
          <cx:pt idx="208">0</cx:pt>
          <cx:pt idx="209">106376.85000000001</cx:pt>
          <cx:pt idx="210">161814.64000000001</cx:pt>
          <cx:pt idx="211">0</cx:pt>
          <cx:pt idx="212">0</cx:pt>
          <cx:pt idx="213">63095.010000000002</cx:pt>
          <cx:pt idx="214">118287.00999999999</cx:pt>
          <cx:pt idx="215">106854.21000000001</cx:pt>
          <cx:pt idx="216">49512.550000000003</cx:pt>
          <cx:pt idx="217">0</cx:pt>
          <cx:pt idx="218">105799.32000000001</cx:pt>
          <cx:pt idx="219">0</cx:pt>
          <cx:pt idx="220">114722.05</cx:pt>
          <cx:pt idx="221">0</cx:pt>
          <cx:pt idx="222">0</cx:pt>
          <cx:pt idx="223">0</cx:pt>
          <cx:pt idx="224">99564.220000000001</cx:pt>
          <cx:pt idx="225">170557.91</cx:pt>
          <cx:pt idx="226">0</cx:pt>
          <cx:pt idx="227">74596.149999999994</cx:pt>
          <cx:pt idx="228">96888.389999999999</cx:pt>
          <cx:pt idx="229">130830.22</cx:pt>
          <cx:pt idx="230">0</cx:pt>
          <cx:pt idx="231">0</cx:pt>
          <cx:pt idx="232">0</cx:pt>
          <cx:pt idx="233">119714.25</cx:pt>
          <cx:pt idx="234">113978.97</cx:pt>
          <cx:pt idx="235">100160.75</cx:pt>
          <cx:pt idx="236">0</cx:pt>
          <cx:pt idx="237">116220.5</cx:pt>
          <cx:pt idx="238">0</cx:pt>
          <cx:pt idx="239">81173.830000000002</cx:pt>
          <cx:pt idx="240">0</cx:pt>
          <cx:pt idx="241">116803.8</cx:pt>
          <cx:pt idx="242">105961.67999999999</cx:pt>
          <cx:pt idx="243">117411.60000000001</cx:pt>
          <cx:pt idx="244">0</cx:pt>
          <cx:pt idx="245">123497.58</cx:pt>
          <cx:pt idx="246">152400.51000000001</cx:pt>
          <cx:pt idx="247">0</cx:pt>
          <cx:pt idx="248">103097.85000000001</cx:pt>
          <cx:pt idx="249">126418.14</cx:pt>
          <cx:pt idx="250">77846.899999999994</cx:pt>
          <cx:pt idx="251">0</cx:pt>
          <cx:pt idx="252">0</cx:pt>
          <cx:pt idx="253">79731.910000000003</cx:pt>
          <cx:pt idx="254">0</cx:pt>
          <cx:pt idx="255">0</cx:pt>
          <cx:pt idx="256">0</cx:pt>
          <cx:pt idx="257">37266.669999999998</cx:pt>
          <cx:pt idx="258">127992.25</cx:pt>
          <cx:pt idx="259">54901.010000000002</cx:pt>
          <cx:pt idx="260">108748.08</cx:pt>
          <cx:pt idx="261">99906.190000000002</cx:pt>
          <cx:pt idx="262">184686.41</cx:pt>
          <cx:pt idx="263">110654.02</cx:pt>
          <cx:pt idx="264">79019.800000000003</cx:pt>
          <cx:pt idx="265">99240.509999999995</cx:pt>
          <cx:pt idx="266">0</cx:pt>
          <cx:pt idx="267">0</cx:pt>
          <cx:pt idx="268">0</cx:pt>
          <cx:pt idx="269">52436.199999999997</cx:pt>
          <cx:pt idx="270">0</cx:pt>
          <cx:pt idx="271">100337.96000000001</cx:pt>
          <cx:pt idx="272">149297.19</cx:pt>
          <cx:pt idx="273">0</cx:pt>
          <cx:pt idx="274">145605.44</cx:pt>
          <cx:pt idx="275">0</cx:pt>
          <cx:pt idx="276">0</cx:pt>
          <cx:pt idx="277">0</cx:pt>
          <cx:pt idx="278">84026.860000000001</cx:pt>
          <cx:pt idx="279">0</cx:pt>
          <cx:pt idx="280">0</cx:pt>
          <cx:pt idx="281">0</cx:pt>
          <cx:pt idx="282">138718.92000000001</cx:pt>
          <cx:pt idx="283">118274.71000000001</cx:pt>
          <cx:pt idx="284">174185.98000000001</cx:pt>
          <cx:pt idx="285">113208.86</cx:pt>
          <cx:pt idx="286">103907.28</cx:pt>
          <cx:pt idx="287">119023.28</cx:pt>
          <cx:pt idx="288">166297.89000000001</cx:pt>
          <cx:pt idx="289">0</cx:pt>
          <cx:pt idx="290">63227</cx:pt>
          <cx:pt idx="291">94521.169999999998</cx:pt>
          <cx:pt idx="292">0</cx:pt>
          <cx:pt idx="293">112822.25999999999</cx:pt>
          <cx:pt idx="294">0</cx:pt>
          <cx:pt idx="295">135903.32999999999</cx:pt>
          <cx:pt idx="296">125169.25999999999</cx:pt>
          <cx:pt idx="297">0</cx:pt>
          <cx:pt idx="298">149117.31</cx:pt>
          <cx:pt idx="299">0</cx:pt>
          <cx:pt idx="300">0</cx:pt>
          <cx:pt idx="301">132311.70999999999</cx:pt>
          <cx:pt idx="302">0</cx:pt>
          <cx:pt idx="303">0</cx:pt>
          <cx:pt idx="304">118082.89</cx:pt>
          <cx:pt idx="305">119266.69</cx:pt>
          <cx:pt idx="306">0</cx:pt>
          <cx:pt idx="307">156847.29000000001</cx:pt>
          <cx:pt idx="308">137104.47</cx:pt>
          <cx:pt idx="309">78398.690000000002</cx:pt>
          <cx:pt idx="310">0</cx:pt>
          <cx:pt idx="311">63669.419999999998</cx:pt>
          <cx:pt idx="312">0</cx:pt>
          <cx:pt idx="313">135296.32999999999</cx:pt>
          <cx:pt idx="314">153804.44</cx:pt>
          <cx:pt idx="315">0</cx:pt>
          <cx:pt idx="316">147069.78</cx:pt>
          <cx:pt idx="317">0</cx:pt>
          <cx:pt idx="318">0</cx:pt>
          <cx:pt idx="319">95741.75</cx:pt>
          <cx:pt idx="320">145965.32999999999</cx:pt>
          <cx:pt idx="321">141441.75</cx:pt>
          <cx:pt idx="322">139290.41</cx:pt>
          <cx:pt idx="323">0</cx:pt>
          <cx:pt idx="324">0</cx:pt>
          <cx:pt idx="325">144428.87</cx:pt>
          <cx:pt idx="326">0</cx:pt>
          <cx:pt idx="327">95441.270000000004</cx:pt>
          <cx:pt idx="328">144848.73999999999</cx:pt>
          <cx:pt idx="329">116244.14</cx:pt>
          <cx:pt idx="330">0</cx:pt>
          <cx:pt idx="331">146502.07000000001</cx:pt>
          <cx:pt idx="332">117028.60000000001</cx:pt>
          <cx:pt idx="333">112013.81</cx:pt>
          <cx:pt idx="334">108269.37</cx:pt>
          <cx:pt idx="335">182123.79000000001</cx:pt>
          <cx:pt idx="336">150923.73999999999</cx:pt>
          <cx:pt idx="337">0</cx:pt>
          <cx:pt idx="338">165272.13</cx:pt>
          <cx:pt idx="339">115301.31</cx:pt>
          <cx:pt idx="340">129502.49000000001</cx:pt>
          <cx:pt idx="341">118342.25999999999</cx:pt>
          <cx:pt idx="342">0</cx:pt>
          <cx:pt idx="343">0</cx:pt>
          <cx:pt idx="344">0</cx:pt>
          <cx:pt idx="345">0</cx:pt>
          <cx:pt idx="346">106937.05</cx:pt>
          <cx:pt idx="347">170331.37</cx:pt>
          <cx:pt idx="348">114510.85000000001</cx:pt>
          <cx:pt idx="349">0</cx:pt>
          <cx:pt idx="350">107594.11</cx:pt>
          <cx:pt idx="351">81273.130000000005</cx:pt>
          <cx:pt idx="352">169399.60000000001</cx:pt>
          <cx:pt idx="353">0</cx:pt>
          <cx:pt idx="354">187841.98999999999</cx:pt>
          <cx:pt idx="355">0</cx:pt>
          <cx:pt idx="356">126776.3</cx:pt>
          <cx:pt idx="357">126436.28999999999</cx:pt>
          <cx:pt idx="358">101960.74000000001</cx:pt>
          <cx:pt idx="359">0</cx:pt>
          <cx:pt idx="360">0</cx:pt>
          <cx:pt idx="361">150842.92999999999</cx:pt>
          <cx:pt idx="362">102535.57000000001</cx:pt>
          <cx:pt idx="363">99027.610000000001</cx:pt>
          <cx:pt idx="364">0</cx:pt>
          <cx:pt idx="365">0</cx:pt>
          <cx:pt idx="366">87271.410000000003</cx:pt>
          <cx:pt idx="367">102742.91</cx:pt>
          <cx:pt idx="368">40105.510000000002</cx:pt>
          <cx:pt idx="369">152265.42999999999</cx:pt>
          <cx:pt idx="370">141947.67000000001</cx:pt>
          <cx:pt idx="371">106307.91</cx:pt>
          <cx:pt idx="372">107884.81</cx:pt>
          <cx:pt idx="373">125013.72</cx:pt>
          <cx:pt idx="374">58469.370000000003</cx:pt>
          <cx:pt idx="375">0</cx:pt>
          <cx:pt idx="376">117231.63</cx:pt>
          <cx:pt idx="377">152390.26000000001</cx:pt>
          <cx:pt idx="378">34013.629999999997</cx:pt>
          <cx:pt idx="379">0</cx:pt>
          <cx:pt idx="380">0</cx:pt>
          <cx:pt idx="381">101583.11</cx:pt>
          <cx:pt idx="382">77168.869999999995</cx:pt>
          <cx:pt idx="383">124695.72</cx:pt>
          <cx:pt idx="384">105934.96000000001</cx:pt>
          <cx:pt idx="385">0</cx:pt>
          <cx:pt idx="386">0</cx:pt>
          <cx:pt idx="387">0</cx:pt>
          <cx:pt idx="388">0</cx:pt>
          <cx:pt idx="389">161525.95999999999</cx:pt>
          <cx:pt idx="390">147199.07000000001</cx:pt>
          <cx:pt idx="391">183102.29000000001</cx:pt>
          <cx:pt idx="392">127209</cx:pt>
          <cx:pt idx="393">0</cx:pt>
          <cx:pt idx="394">97378.539999999994</cx:pt>
          <cx:pt idx="395">136925.09</cx:pt>
          <cx:pt idx="396">54503.550000000003</cx:pt>
          <cx:pt idx="397">155726.85000000001</cx:pt>
          <cx:pt idx="398">0</cx:pt>
          <cx:pt idx="399">135842.41</cx:pt>
          <cx:pt idx="400">63349.75</cx:pt>
          <cx:pt idx="401">129499.42</cx:pt>
          <cx:pt idx="402">0</cx:pt>
          <cx:pt idx="403">70438.009999999995</cx:pt>
          <cx:pt idx="404">0</cx:pt>
          <cx:pt idx="405">0</cx:pt>
          <cx:pt idx="406">141434.04000000001</cx:pt>
          <cx:pt idx="407">0</cx:pt>
          <cx:pt idx="408">152958.29000000001</cx:pt>
          <cx:pt idx="409">138306.34</cx:pt>
          <cx:pt idx="410">0</cx:pt>
          <cx:pt idx="411">0</cx:pt>
          <cx:pt idx="412">124328.84</cx:pt>
          <cx:pt idx="413">181461.48000000001</cx:pt>
          <cx:pt idx="414">0</cx:pt>
          <cx:pt idx="415">0</cx:pt>
          <cx:pt idx="416">110368.03</cx:pt>
          <cx:pt idx="417">89588.350000000006</cx:pt>
          <cx:pt idx="418">0</cx:pt>
          <cx:pt idx="419">0</cx:pt>
          <cx:pt idx="420">115924.89</cx:pt>
          <cx:pt idx="421">0</cx:pt>
          <cx:pt idx="422">111756.5</cx:pt>
          <cx:pt idx="423">0</cx:pt>
          <cx:pt idx="424">0</cx:pt>
          <cx:pt idx="425">162923.85000000001</cx:pt>
          <cx:pt idx="426">124576.64999999999</cx:pt>
          <cx:pt idx="427">80793.580000000002</cx:pt>
          <cx:pt idx="428">71340.089999999997</cx:pt>
          <cx:pt idx="429">99282.630000000005</cx:pt>
          <cx:pt idx="430">137946.39000000001</cx:pt>
          <cx:pt idx="431">127892.57000000001</cx:pt>
          <cx:pt idx="432">101084.36</cx:pt>
          <cx:pt idx="433">114754.08</cx:pt>
          <cx:pt idx="434">0</cx:pt>
          <cx:pt idx="435">99286.979999999996</cx:pt>
          <cx:pt idx="436">79871.020000000004</cx:pt>
          <cx:pt idx="437">104088.59</cx:pt>
          <cx:pt idx="438">168190.32999999999</cx:pt>
          <cx:pt idx="439">85679.25</cx:pt>
          <cx:pt idx="440">0</cx:pt>
          <cx:pt idx="441">0</cx:pt>
          <cx:pt idx="442">121551.58</cx:pt>
          <cx:pt idx="443">122220.19</cx:pt>
          <cx:pt idx="444">116528.14999999999</cx:pt>
          <cx:pt idx="445">77780.289999999994</cx:pt>
          <cx:pt idx="446">0</cx:pt>
          <cx:pt idx="447">125832.2</cx:pt>
          <cx:pt idx="448">68065.800000000003</cx:pt>
          <cx:pt idx="449">127299.34</cx:pt>
          <cx:pt idx="450">174937.64000000001</cx:pt>
          <cx:pt idx="451">0</cx:pt>
          <cx:pt idx="452">110071.10000000001</cx:pt>
          <cx:pt idx="453">139432.37</cx:pt>
          <cx:pt idx="454">127357.75999999999</cx:pt>
          <cx:pt idx="455">0</cx:pt>
          <cx:pt idx="456">0</cx:pt>
          <cx:pt idx="457">0</cx:pt>
          <cx:pt idx="458">95556.309999999998</cx:pt>
          <cx:pt idx="459">0</cx:pt>
          <cx:pt idx="460">111681.98</cx:pt>
          <cx:pt idx="461">0</cx:pt>
          <cx:pt idx="462">108738.71000000001</cx:pt>
          <cx:pt idx="463">133950.37</cx:pt>
          <cx:pt idx="464">0</cx:pt>
          <cx:pt idx="465">89968.690000000002</cx:pt>
          <cx:pt idx="466">0</cx:pt>
          <cx:pt idx="467">130878.75</cx:pt>
          <cx:pt idx="468">0</cx:pt>
          <cx:pt idx="469">0</cx:pt>
          <cx:pt idx="470">134169.62</cx:pt>
          <cx:pt idx="471">149762.07999999999</cx:pt>
          <cx:pt idx="472">93844.690000000002</cx:pt>
          <cx:pt idx="473">0</cx:pt>
          <cx:pt idx="474">0</cx:pt>
          <cx:pt idx="475">141078.37</cx:pt>
          <cx:pt idx="476">117992.59</cx:pt>
          <cx:pt idx="477">100812.33</cx:pt>
          <cx:pt idx="478">0</cx:pt>
          <cx:pt idx="479">80262.600000000006</cx:pt>
          <cx:pt idx="480">156478.62</cx:pt>
          <cx:pt idx="481">0</cx:pt>
          <cx:pt idx="482">0</cx:pt>
          <cx:pt idx="483">115217.99000000001</cx:pt>
          <cx:pt idx="484">0</cx:pt>
          <cx:pt idx="485">155470.54999999999</cx:pt>
          <cx:pt idx="486">0</cx:pt>
          <cx:pt idx="487">135096.76999999999</cx:pt>
          <cx:pt idx="488">0</cx:pt>
          <cx:pt idx="489">180075.22</cx:pt>
          <cx:pt idx="490">97541.240000000005</cx:pt>
          <cx:pt idx="491">156067.04999999999</cx:pt>
          <cx:pt idx="492">81550.940000000002</cx:pt>
          <cx:pt idx="493">0</cx:pt>
          <cx:pt idx="494">170061.92000000001</cx:pt>
          <cx:pt idx="495">92310.539999999994</cx:pt>
          <cx:pt idx="496">169089.38</cx:pt>
          <cx:pt idx="497">80613.929999999993</cx:pt>
          <cx:pt idx="498">121581.56</cx:pt>
          <cx:pt idx="499">0</cx:pt>
          <cx:pt idx="500">0</cx:pt>
          <cx:pt idx="501">0</cx:pt>
          <cx:pt idx="502">85891.550000000003</cx:pt>
          <cx:pt idx="503">77637.350000000006</cx:pt>
          <cx:pt idx="504">0</cx:pt>
          <cx:pt idx="505">0</cx:pt>
          <cx:pt idx="506">116927.89</cx:pt>
          <cx:pt idx="507">137326.64999999999</cx:pt>
          <cx:pt idx="508">0</cx:pt>
          <cx:pt idx="509">0</cx:pt>
          <cx:pt idx="510">67238.979999999996</cx:pt>
          <cx:pt idx="511">86569.759999999995</cx:pt>
          <cx:pt idx="512">0</cx:pt>
          <cx:pt idx="513">133598.39999999999</cx:pt>
          <cx:pt idx="514">136188.78</cx:pt>
          <cx:pt idx="515">0</cx:pt>
          <cx:pt idx="516">0</cx:pt>
          <cx:pt idx="517">120092.52</cx:pt>
          <cx:pt idx="518">101238.24000000001</cx:pt>
          <cx:pt idx="519">89685.919999999998</cx:pt>
          <cx:pt idx="520">211774.31</cx:pt>
          <cx:pt idx="521">131317.48000000001</cx:pt>
          <cx:pt idx="522">93722.729999999996</cx:pt>
          <cx:pt idx="523">101160.99000000001</cx:pt>
          <cx:pt idx="524">120320.53999999999</cx:pt>
          <cx:pt idx="525">0</cx:pt>
          <cx:pt idx="526">0</cx:pt>
          <cx:pt idx="527">0</cx:pt>
          <cx:pt idx="528">152827.98999999999</cx:pt>
          <cx:pt idx="529">64097.75</cx:pt>
          <cx:pt idx="530">119035.35000000001</cx:pt>
          <cx:pt idx="531">135219.57000000001</cx:pt>
          <cx:pt idx="532">93694.419999999998</cx:pt>
          <cx:pt idx="533">59408.629999999997</cx:pt>
          <cx:pt idx="534">114354.95</cx:pt>
          <cx:pt idx="535">0</cx:pt>
          <cx:pt idx="536">128173.89999999999</cx:pt>
          <cx:pt idx="537">0</cx:pt>
          <cx:pt idx="538">114931.35000000001</cx:pt>
          <cx:pt idx="539">111071.36</cx:pt>
          <cx:pt idx="540">151226.17999999999</cx:pt>
          <cx:pt idx="541">0</cx:pt>
          <cx:pt idx="542">64740.120000000003</cx:pt>
          <cx:pt idx="543">169312.13</cx:pt>
          <cx:pt idx="544">0</cx:pt>
          <cx:pt idx="545">112652.08</cx:pt>
          <cx:pt idx="546">0</cx:pt>
          <cx:pt idx="547">143964.35999999999</cx:pt>
          <cx:pt idx="548">122451.46000000001</cx:pt>
          <cx:pt idx="549">0</cx:pt>
          <cx:pt idx="550">65253.07</cx:pt>
          <cx:pt idx="551">106901.94</cx:pt>
          <cx:pt idx="552">128509.63</cx:pt>
          <cx:pt idx="553">0</cx:pt>
          <cx:pt idx="554">129834.67</cx:pt>
          <cx:pt idx="555">154962.98999999999</cx:pt>
          <cx:pt idx="556">138241.89999999999</cx:pt>
          <cx:pt idx="557">91536.929999999993</cx:pt>
          <cx:pt idx="558">0</cx:pt>
          <cx:pt idx="559">0</cx:pt>
          <cx:pt idx="560">105204.00999999999</cx:pt>
          <cx:pt idx="561">152968.73000000001</cx:pt>
          <cx:pt idx="562">158261.67999999999</cx:pt>
          <cx:pt idx="563">0</cx:pt>
          <cx:pt idx="564">121021.05</cx:pt>
          <cx:pt idx="565">0</cx:pt>
          <cx:pt idx="566">0</cx:pt>
          <cx:pt idx="567">137715.66</cx:pt>
          <cx:pt idx="568">121192.22</cx:pt>
          <cx:pt idx="569">0</cx:pt>
          <cx:pt idx="570">100486.17999999999</cx:pt>
          <cx:pt idx="571">0</cx:pt>
          <cx:pt idx="572">92566.529999999999</cx:pt>
          <cx:pt idx="573">0</cx:pt>
          <cx:pt idx="574">110929.96000000001</cx:pt>
          <cx:pt idx="575">0</cx:pt>
          <cx:pt idx="576">138901.60999999999</cx:pt>
          <cx:pt idx="577">123217.66</cx:pt>
          <cx:pt idx="578">0</cx:pt>
          <cx:pt idx="579">0</cx:pt>
          <cx:pt idx="580">0</cx:pt>
          <cx:pt idx="581">108431.87</cx:pt>
          <cx:pt idx="582">0</cx:pt>
          <cx:pt idx="583">72392.410000000003</cx:pt>
          <cx:pt idx="584">119741.77</cx:pt>
          <cx:pt idx="585">100946.71000000001</cx:pt>
          <cx:pt idx="586">170491.84</cx:pt>
          <cx:pt idx="587">0</cx:pt>
          <cx:pt idx="588">0</cx:pt>
          <cx:pt idx="589">157296.01999999999</cx:pt>
          <cx:pt idx="590">144606.22</cx:pt>
          <cx:pt idx="591">134811.29999999999</cx:pt>
          <cx:pt idx="592">115897.12</cx:pt>
          <cx:pt idx="593">82034</cx:pt>
          <cx:pt idx="594">174318.13</cx:pt>
          <cx:pt idx="595">114206.84</cx:pt>
          <cx:pt idx="596">0</cx:pt>
          <cx:pt idx="597">111574.41</cx:pt>
          <cx:pt idx="598">162448.69</cx:pt>
          <cx:pt idx="599">148249.54000000001</cx:pt>
          <cx:pt idx="600">0</cx:pt>
          <cx:pt idx="601">123709.46000000001</cx:pt>
          <cx:pt idx="602">0</cx:pt>
          <cx:pt idx="603">0</cx:pt>
          <cx:pt idx="604">150525.79999999999</cx:pt>
          <cx:pt idx="605">0</cx:pt>
          <cx:pt idx="606">0</cx:pt>
          <cx:pt idx="607">0</cx:pt>
          <cx:pt idx="608">0</cx:pt>
          <cx:pt idx="609">111018.98</cx:pt>
          <cx:pt idx="610">129755.99000000001</cx:pt>
          <cx:pt idx="611">0</cx:pt>
          <cx:pt idx="612">129555.7</cx:pt>
          <cx:pt idx="613">87202.380000000005</cx:pt>
          <cx:pt idx="614">146133.39000000001</cx:pt>
          <cx:pt idx="615">0</cx:pt>
          <cx:pt idx="616">170184.98999999999</cx:pt>
          <cx:pt idx="617">140745.32999999999</cx:pt>
          <cx:pt idx="618">139070.51000000001</cx:pt>
          <cx:pt idx="619">0</cx:pt>
          <cx:pt idx="620">114193.24000000001</cx:pt>
          <cx:pt idx="621">167878.5</cx:pt>
          <cx:pt idx="622">141616.54999999999</cx:pt>
          <cx:pt idx="623">145747.67000000001</cx:pt>
          <cx:pt idx="624">129120.64</cx:pt>
          <cx:pt idx="625">110349.82000000001</cx:pt>
          <cx:pt idx="626">141325.56</cx:pt>
          <cx:pt idx="627">78653.839999999997</cx:pt>
          <cx:pt idx="628">0</cx:pt>
          <cx:pt idx="629">142253.64999999999</cx:pt>
          <cx:pt idx="630">0</cx:pt>
          <cx:pt idx="631">115988.86</cx:pt>
          <cx:pt idx="632">75592.429999999993</cx:pt>
          <cx:pt idx="633">164113.04000000001</cx:pt>
          <cx:pt idx="634">67996.229999999996</cx:pt>
          <cx:pt idx="635">0</cx:pt>
          <cx:pt idx="636">0</cx:pt>
          <cx:pt idx="637">138778.14999999999</cx:pt>
          <cx:pt idx="638">147832.14999999999</cx:pt>
          <cx:pt idx="639">135438.39999999999</cx:pt>
          <cx:pt idx="640">116060.08</cx:pt>
          <cx:pt idx="641">112564.62</cx:pt>
          <cx:pt idx="642">125406.58</cx:pt>
          <cx:pt idx="643">135134.98999999999</cx:pt>
          <cx:pt idx="644">133102.92000000001</cx:pt>
          <cx:pt idx="645">42157.080000000002</cx:pt>
          <cx:pt idx="646">0</cx:pt>
          <cx:pt idx="647">82259.289999999994</cx:pt>
          <cx:pt idx="648">0</cx:pt>
          <cx:pt idx="649">0</cx:pt>
          <cx:pt idx="650">0</cx:pt>
          <cx:pt idx="651">0</cx:pt>
          <cx:pt idx="652">150461.07000000001</cx:pt>
          <cx:pt idx="653">133994.51999999999</cx:pt>
          <cx:pt idx="654">164870.81</cx:pt>
          <cx:pt idx="655">121702.73</cx:pt>
          <cx:pt idx="656">193858.20000000001</cx:pt>
          <cx:pt idx="657">131039.97</cx:pt>
          <cx:pt idx="658">113829.45</cx:pt>
          <cx:pt idx="659">0</cx:pt>
          <cx:pt idx="660">81877.380000000005</cx:pt>
          <cx:pt idx="661">116326.07000000001</cx:pt>
          <cx:pt idx="662">0</cx:pt>
          <cx:pt idx="663">0</cx:pt>
          <cx:pt idx="664">0</cx:pt>
          <cx:pt idx="665">0</cx:pt>
          <cx:pt idx="666">127070.73</cx:pt>
          <cx:pt idx="667">0</cx:pt>
          <cx:pt idx="668">122549.64</cx:pt>
          <cx:pt idx="669">176099.13</cx:pt>
          <cx:pt idx="670">122388.38</cx:pt>
          <cx:pt idx="671">0</cx:pt>
          <cx:pt idx="672">0</cx:pt>
          <cx:pt idx="673">118879.35000000001</cx:pt>
          <cx:pt idx="674">0</cx:pt>
          <cx:pt idx="675">0</cx:pt>
          <cx:pt idx="676">88736.440000000002</cx:pt>
          <cx:pt idx="677">102703.62</cx:pt>
          <cx:pt idx="678">0</cx:pt>
          <cx:pt idx="679">0</cx:pt>
          <cx:pt idx="680">97318.25</cx:pt>
          <cx:pt idx="681">128468.69</cx:pt>
          <cx:pt idx="682">133432.59</cx:pt>
          <cx:pt idx="683">141782.57000000001</cx:pt>
          <cx:pt idx="684">135125.28</cx:pt>
          <cx:pt idx="685">178820.91</cx:pt>
          <cx:pt idx="686">112212.14</cx:pt>
          <cx:pt idx="687">126674.81</cx:pt>
          <cx:pt idx="688">136294.97</cx:pt>
          <cx:pt idx="689">66392.639999999999</cx:pt>
          <cx:pt idx="690">122552.34</cx:pt>
          <cx:pt idx="691">76408.850000000006</cx:pt>
          <cx:pt idx="692">145071.23999999999</cx:pt>
          <cx:pt idx="693">0</cx:pt>
          <cx:pt idx="694">109730.22</cx:pt>
          <cx:pt idx="695">0</cx:pt>
          <cx:pt idx="696">64119.379999999997</cx:pt>
          <cx:pt idx="697">106138.33</cx:pt>
          <cx:pt idx="698">0</cx:pt>
          <cx:pt idx="699">181656.51000000001</cx:pt>
          <cx:pt idx="700">0</cx:pt>
          <cx:pt idx="701">95128.860000000001</cx:pt>
          <cx:pt idx="702">126615.94</cx:pt>
          <cx:pt idx="703">0</cx:pt>
          <cx:pt idx="704">76190.479999999996</cx:pt>
          <cx:pt idx="705">168286.81</cx:pt>
          <cx:pt idx="706">88109.809999999998</cx:pt>
          <cx:pt idx="707">0</cx:pt>
          <cx:pt idx="708">0</cx:pt>
          <cx:pt idx="709">123971.50999999999</cx:pt>
          <cx:pt idx="710">148116.48000000001</cx:pt>
          <cx:pt idx="711">116269.00999999999</cx:pt>
          <cx:pt idx="712">120599.21000000001</cx:pt>
          <cx:pt idx="713">144260.5</cx:pt>
          <cx:pt idx="714">86605.5</cx:pt>
          <cx:pt idx="715">0</cx:pt>
          <cx:pt idx="716">58629.970000000001</cx:pt>
          <cx:pt idx="717">0</cx:pt>
          <cx:pt idx="718">0</cx:pt>
          <cx:pt idx="719">0</cx:pt>
          <cx:pt idx="720">209767.31</cx:pt>
          <cx:pt idx="721">129634.25</cx:pt>
          <cx:pt idx="722">0</cx:pt>
          <cx:pt idx="723">169824.45999999999</cx:pt>
          <cx:pt idx="724">97530.25</cx:pt>
          <cx:pt idx="725">145988.64999999999</cx:pt>
          <cx:pt idx="726">0</cx:pt>
          <cx:pt idx="727">0</cx:pt>
          <cx:pt idx="728">137494.28</cx:pt>
          <cx:pt idx="729">0</cx:pt>
          <cx:pt idx="730">147360</cx:pt>
          <cx:pt idx="731">0</cx:pt>
          <cx:pt idx="732">125167.02</cx:pt>
          <cx:pt idx="733">121152.05</cx:pt>
          <cx:pt idx="734">128981.07000000001</cx:pt>
          <cx:pt idx="735">0</cx:pt>
          <cx:pt idx="736">151858.98000000001</cx:pt>
          <cx:pt idx="737">114628.39999999999</cx:pt>
          <cx:pt idx="738">0</cx:pt>
          <cx:pt idx="739">95059.020000000004</cx:pt>
          <cx:pt idx="740">128736.39</cx:pt>
          <cx:pt idx="741">156325.38</cx:pt>
          <cx:pt idx="742">105405.97</cx:pt>
          <cx:pt idx="743">88915.369999999995</cx:pt>
          <cx:pt idx="744">0</cx:pt>
          <cx:pt idx="745">0</cx:pt>
          <cx:pt idx="746">160980.03</cx:pt>
          <cx:pt idx="747">177619.70999999999</cx:pt>
          <cx:pt idx="748">62276.989999999998</cx:pt>
          <cx:pt idx="749">127559.97</cx:pt>
          <cx:pt idx="750">0</cx:pt>
          <cx:pt idx="751">95523.160000000003</cx:pt>
          <cx:pt idx="752">107749.03</cx:pt>
          <cx:pt idx="753">110777.25999999999</cx:pt>
          <cx:pt idx="754">166733.92000000001</cx:pt>
          <cx:pt idx="755">157120.85999999999</cx:pt>
          <cx:pt idx="756">127160.78</cx:pt>
          <cx:pt idx="757">0</cx:pt>
          <cx:pt idx="758">156091.97</cx:pt>
          <cx:pt idx="759">98668.179999999993</cx:pt>
          <cx:pt idx="760">134022.06</cx:pt>
          <cx:pt idx="761">124151.09</cx:pt>
          <cx:pt idx="762">77253.5</cx:pt>
          <cx:pt idx="763">114292.48</cx:pt>
          <cx:pt idx="764">140080.32000000001</cx:pt>
          <cx:pt idx="765">135277.95999999999</cx:pt>
          <cx:pt idx="766">0</cx:pt>
          <cx:pt idx="767">115920.62</cx:pt>
          <cx:pt idx="768">119782.72</cx:pt>
          <cx:pt idx="769">114715.71000000001</cx:pt>
          <cx:pt idx="770">129748.53999999999</cx:pt>
          <cx:pt idx="771">129722.57000000001</cx:pt>
          <cx:pt idx="772">0</cx:pt>
          <cx:pt idx="773">139180.20000000001</cx:pt>
          <cx:pt idx="774">113599.74000000001</cx:pt>
          <cx:pt idx="775">134944</cx:pt>
          <cx:pt idx="776">116922.25</cx:pt>
          <cx:pt idx="777">118945.09</cx:pt>
          <cx:pt idx="778">0</cx:pt>
          <cx:pt idx="779">119182.73</cx:pt>
          <cx:pt idx="780">0</cx:pt>
          <cx:pt idx="781">71264.020000000004</cx:pt>
          <cx:pt idx="782">0</cx:pt>
          <cx:pt idx="783">0</cx:pt>
          <cx:pt idx="784">116313.57000000001</cx:pt>
          <cx:pt idx="785">92140.149999999994</cx:pt>
          <cx:pt idx="786">0</cx:pt>
          <cx:pt idx="787">177640.09</cx:pt>
          <cx:pt idx="788">0</cx:pt>
          <cx:pt idx="789">167997.60000000001</cx:pt>
          <cx:pt idx="790">82275.350000000006</cx:pt>
          <cx:pt idx="791">0</cx:pt>
          <cx:pt idx="792">111962.99000000001</cx:pt>
          <cx:pt idx="793">131736.88</cx:pt>
          <cx:pt idx="794">0</cx:pt>
          <cx:pt idx="795">108239.11</cx:pt>
          <cx:pt idx="796">98444.190000000002</cx:pt>
          <cx:pt idx="797">114540.38</cx:pt>
          <cx:pt idx="798">187530.66</cx:pt>
          <cx:pt idx="799">133636.16</cx:pt>
          <cx:pt idx="800">0</cx:pt>
          <cx:pt idx="801">84745.029999999999</cx:pt>
          <cx:pt idx="802">120599.38</cx:pt>
          <cx:pt idx="803">0</cx:pt>
          <cx:pt idx="804">127771.35000000001</cx:pt>
          <cx:pt idx="805">0</cx:pt>
          <cx:pt idx="806">0</cx:pt>
          <cx:pt idx="807">0</cx:pt>
          <cx:pt idx="808">167772.95999999999</cx:pt>
          <cx:pt idx="809">95845.600000000006</cx:pt>
          <cx:pt idx="810">0</cx:pt>
          <cx:pt idx="811">134714.70000000001</cx:pt>
          <cx:pt idx="812">0</cx:pt>
          <cx:pt idx="813">122384.22</cx:pt>
          <cx:pt idx="814">0</cx:pt>
          <cx:pt idx="815">157993.14999999999</cx:pt>
          <cx:pt idx="816">0</cx:pt>
          <cx:pt idx="817">123331.36</cx:pt>
          <cx:pt idx="818">75263.160000000003</cx:pt>
          <cx:pt idx="819">137824.03</cx:pt>
          <cx:pt idx="820">132578.92000000001</cx:pt>
          <cx:pt idx="821">156021.31</cx:pt>
          <cx:pt idx="822">0</cx:pt>
          <cx:pt idx="823">137453.42999999999</cx:pt>
          <cx:pt idx="824">0</cx:pt>
          <cx:pt idx="825">164284.72</cx:pt>
          <cx:pt idx="826">0</cx:pt>
          <cx:pt idx="827">0</cx:pt>
          <cx:pt idx="828">112373.49000000001</cx:pt>
          <cx:pt idx="829">0</cx:pt>
          <cx:pt idx="830">0</cx:pt>
          <cx:pt idx="831">0</cx:pt>
          <cx:pt idx="832">154333.82000000001</cx:pt>
          <cx:pt idx="833">111432.77</cx:pt>
          <cx:pt idx="834">0</cx:pt>
          <cx:pt idx="835">137390.10999999999</cx:pt>
          <cx:pt idx="836">0</cx:pt>
          <cx:pt idx="837">111642.08</cx:pt>
          <cx:pt idx="838">0</cx:pt>
          <cx:pt idx="839">83543.369999999995</cx:pt>
          <cx:pt idx="840">145338.76000000001</cx:pt>
          <cx:pt idx="841">186796.37</cx:pt>
          <cx:pt idx="842">58641.43</cx:pt>
          <cx:pt idx="843">0</cx:pt>
          <cx:pt idx="844">137148.67999999999</cx:pt>
          <cx:pt idx="845">80001.229999999996</cx:pt>
          <cx:pt idx="846">86402.520000000004</cx:pt>
          <cx:pt idx="847">0</cx:pt>
          <cx:pt idx="848">122874.74000000001</cx:pt>
          <cx:pt idx="849">97544.289999999994</cx:pt>
          <cx:pt idx="850">170826.54999999999</cx:pt>
          <cx:pt idx="851">97133.919999999998</cx:pt>
          <cx:pt idx="852">153895.64999999999</cx:pt>
          <cx:pt idx="853">0</cx:pt>
          <cx:pt idx="854">0</cx:pt>
          <cx:pt idx="855">0</cx:pt>
          <cx:pt idx="856">134956.01999999999</cx:pt>
          <cx:pt idx="857">143637.57999999999</cx:pt>
          <cx:pt idx="858">147506.25</cx:pt>
          <cx:pt idx="859">0</cx:pt>
          <cx:pt idx="860">190227.45999999999</cx:pt>
          <cx:pt idx="861">172448.76999999999</cx:pt>
          <cx:pt idx="862">113980.21000000001</cx:pt>
          <cx:pt idx="863">0</cx:pt>
          <cx:pt idx="864">0</cx:pt>
          <cx:pt idx="865">76968.119999999995</cx:pt>
          <cx:pt idx="866">88293.130000000005</cx:pt>
          <cx:pt idx="867">170833.45999999999</cx:pt>
          <cx:pt idx="868">108122.39</cx:pt>
          <cx:pt idx="869">0</cx:pt>
          <cx:pt idx="870">0</cx:pt>
          <cx:pt idx="871">129818.39</cx:pt>
          <cx:pt idx="872">163943.89000000001</cx:pt>
          <cx:pt idx="873">0</cx:pt>
          <cx:pt idx="874">101430.3</cx:pt>
          <cx:pt idx="875">117301.66</cx:pt>
          <cx:pt idx="876">173340.82999999999</cx:pt>
          <cx:pt idx="877">0</cx:pt>
          <cx:pt idx="878">134348.57000000001</cx:pt>
          <cx:pt idx="879">105525.64999999999</cx:pt>
          <cx:pt idx="880">0</cx:pt>
          <cx:pt idx="881">0</cx:pt>
          <cx:pt idx="882">106192.10000000001</cx:pt>
          <cx:pt idx="883">45144.43</cx:pt>
          <cx:pt idx="884">92113.610000000001</cx:pt>
          <cx:pt idx="885">0</cx:pt>
          <cx:pt idx="886">128366.44</cx:pt>
          <cx:pt idx="887">0</cx:pt>
          <cx:pt idx="888">106545.53</cx:pt>
          <cx:pt idx="889">145618.37</cx:pt>
          <cx:pt idx="890">141541.25</cx:pt>
          <cx:pt idx="891">57017.059999999998</cx:pt>
          <cx:pt idx="892">0</cx:pt>
          <cx:pt idx="893">0</cx:pt>
          <cx:pt idx="894">125884.95</cx:pt>
          <cx:pt idx="895">61825.5</cx:pt>
          <cx:pt idx="896">0</cx:pt>
          <cx:pt idx="897">0</cx:pt>
          <cx:pt idx="898">102967.41</cx:pt>
          <cx:pt idx="899">171770.54999999999</cx:pt>
          <cx:pt idx="900">93051.639999999999</cx:pt>
          <cx:pt idx="901">161064.64000000001</cx:pt>
          <cx:pt idx="902">90612.339999999997</cx:pt>
          <cx:pt idx="903">145105.64000000001</cx:pt>
          <cx:pt idx="904">0</cx:pt>
          <cx:pt idx="905">0</cx:pt>
          <cx:pt idx="906">174912.72</cx:pt>
          <cx:pt idx="907">104947.72</cx:pt>
          <cx:pt idx="908">135213.70999999999</cx:pt>
          <cx:pt idx="909">0</cx:pt>
          <cx:pt idx="910">116229.85000000001</cx:pt>
          <cx:pt idx="911">111201.41</cx:pt>
          <cx:pt idx="912">0</cx:pt>
          <cx:pt idx="913">131899</cx:pt>
          <cx:pt idx="914">124525.52</cx:pt>
          <cx:pt idx="915">0</cx:pt>
          <cx:pt idx="916">0</cx:pt>
          <cx:pt idx="917">47134.75</cx:pt>
          <cx:pt idx="918">0</cx:pt>
          <cx:pt idx="919">0</cx:pt>
          <cx:pt idx="920">0</cx:pt>
          <cx:pt idx="921">0</cx:pt>
          <cx:pt idx="922">0</cx:pt>
          <cx:pt idx="923">138657.07999999999</cx:pt>
          <cx:pt idx="924">70302.479999999996</cx:pt>
          <cx:pt idx="925">101609.00999999999</cx:pt>
          <cx:pt idx="926">0</cx:pt>
          <cx:pt idx="927">130170.82000000001</cx:pt>
          <cx:pt idx="928">133802.29000000001</cx:pt>
          <cx:pt idx="929">106234.02</cx:pt>
          <cx:pt idx="930">132628.98000000001</cx:pt>
          <cx:pt idx="931">103522.75</cx:pt>
          <cx:pt idx="932">192390.51999999999</cx:pt>
          <cx:pt idx="933">0</cx:pt>
          <cx:pt idx="934">0</cx:pt>
          <cx:pt idx="935">0</cx:pt>
          <cx:pt idx="936">109922.61</cx:pt>
          <cx:pt idx="937">128605.32000000001</cx:pt>
          <cx:pt idx="938">0</cx:pt>
          <cx:pt idx="939">68598.559999999998</cx:pt>
          <cx:pt idx="940">106518.52</cx:pt>
          <cx:pt idx="941">0</cx:pt>
          <cx:pt idx="942">0</cx:pt>
          <cx:pt idx="943">121326.42</cx:pt>
          <cx:pt idx="944">67226.369999999995</cx:pt>
          <cx:pt idx="945">82931.850000000006</cx:pt>
          <cx:pt idx="946">0</cx:pt>
          <cx:pt idx="947">118590.41</cx:pt>
          <cx:pt idx="948">145981.87</cx:pt>
          <cx:pt idx="949">73309.380000000005</cx:pt>
          <cx:pt idx="950">130796.33</cx:pt>
          <cx:pt idx="951">151607.56</cx:pt>
          <cx:pt idx="952">111577.00999999999</cx:pt>
          <cx:pt idx="953">107042.74000000001</cx:pt>
          <cx:pt idx="954">156371.60999999999</cx:pt>
          <cx:pt idx="955">129605.99000000001</cx:pt>
          <cx:pt idx="956">0</cx:pt>
          <cx:pt idx="957">0</cx:pt>
          <cx:pt idx="958">132576.25</cx:pt>
          <cx:pt idx="959">129101.3</cx:pt>
          <cx:pt idx="960">108822.39999999999</cx:pt>
          <cx:pt idx="961">137948.51000000001</cx:pt>
          <cx:pt idx="962">100433.8</cx:pt>
          <cx:pt idx="963">96134.110000000001</cx:pt>
          <cx:pt idx="964">115888.03999999999</cx:pt>
          <cx:pt idx="965">124626.07000000001</cx:pt>
          <cx:pt idx="966">139810.34</cx:pt>
          <cx:pt idx="967">0</cx:pt>
          <cx:pt idx="968">84496.710000000006</cx:pt>
          <cx:pt idx="969">116854.71000000001</cx:pt>
          <cx:pt idx="970">138333.03</cx:pt>
          <cx:pt idx="971">0</cx:pt>
          <cx:pt idx="972">78992.75</cx:pt>
          <cx:pt idx="973">97257.410000000003</cx:pt>
          <cx:pt idx="974">122453.37</cx:pt>
          <cx:pt idx="975">112940.07000000001</cx:pt>
          <cx:pt idx="976">132558.26000000001</cx:pt>
          <cx:pt idx="977">0</cx:pt>
          <cx:pt idx="978">133297.23999999999</cx:pt>
          <cx:pt idx="979">0</cx:pt>
          <cx:pt idx="980">197041.79999999999</cx:pt>
          <cx:pt idx="981">71497.789999999994</cx:pt>
          <cx:pt idx="982">0</cx:pt>
          <cx:pt idx="983">128100.28</cx:pt>
          <cx:pt idx="984">124532.78</cx:pt>
          <cx:pt idx="985">82293.820000000007</cx:pt>
          <cx:pt idx="986">142120.91</cx:pt>
          <cx:pt idx="987">151839.26000000001</cx:pt>
          <cx:pt idx="988">149620.88</cx:pt>
          <cx:pt idx="989">168197.66</cx:pt>
          <cx:pt idx="990">93147</cx:pt>
          <cx:pt idx="991">97440.020000000004</cx:pt>
          <cx:pt idx="992">65046.080000000002</cx:pt>
          <cx:pt idx="993">95357.490000000005</cx:pt>
          <cx:pt idx="994">123105.88</cx:pt>
          <cx:pt idx="995">0</cx:pt>
          <cx:pt idx="996">0</cx:pt>
          <cx:pt idx="997">121286.27</cx:pt>
          <cx:pt idx="998">167738.82000000001</cx:pt>
          <cx:pt idx="999">104091.28999999999</cx:pt>
          <cx:pt idx="1000">121980.56</cx:pt>
          <cx:pt idx="1001">0</cx:pt>
          <cx:pt idx="1002">50880.980000000003</cx:pt>
          <cx:pt idx="1003">175159.89999999999</cx:pt>
          <cx:pt idx="1004">105514.69</cx:pt>
          <cx:pt idx="1005">116497.31</cx:pt>
          <cx:pt idx="1006">0</cx:pt>
          <cx:pt idx="1007">99824.449999999997</cx:pt>
          <cx:pt idx="1008">0</cx:pt>
          <cx:pt idx="1009">0</cx:pt>
          <cx:pt idx="1010">0</cx:pt>
          <cx:pt idx="1011">122964.88</cx:pt>
          <cx:pt idx="1012">0</cx:pt>
          <cx:pt idx="1013">0</cx:pt>
          <cx:pt idx="1014">0</cx:pt>
          <cx:pt idx="1015">89634.690000000002</cx:pt>
          <cx:pt idx="1016">95710.110000000001</cx:pt>
          <cx:pt idx="1017">139706.31</cx:pt>
          <cx:pt idx="1018">103909.86</cx:pt>
          <cx:pt idx="1019">0</cx:pt>
          <cx:pt idx="1020">173434.89999999999</cx:pt>
          <cx:pt idx="1021">102238.00999999999</cx:pt>
          <cx:pt idx="1022">179380.73999999999</cx:pt>
          <cx:pt idx="1023">0</cx:pt>
          <cx:pt idx="1024">108691.95</cx:pt>
          <cx:pt idx="1025">0</cx:pt>
          <cx:pt idx="1026">0</cx:pt>
          <cx:pt idx="1027">133377.79999999999</cx:pt>
          <cx:pt idx="1028">0</cx:pt>
          <cx:pt idx="1029">0</cx:pt>
          <cx:pt idx="1030">116537.60000000001</cx:pt>
          <cx:pt idx="1031">0</cx:pt>
          <cx:pt idx="1032">0</cx:pt>
          <cx:pt idx="1033">130131.08</cx:pt>
          <cx:pt idx="1034">0</cx:pt>
          <cx:pt idx="1035">0</cx:pt>
          <cx:pt idx="1036">107316.09</cx:pt>
          <cx:pt idx="1037">0</cx:pt>
          <cx:pt idx="1038">83181.289999999994</cx:pt>
          <cx:pt idx="1039">0</cx:pt>
          <cx:pt idx="1040">153946.14000000001</cx:pt>
          <cx:pt idx="1041">0</cx:pt>
          <cx:pt idx="1042">135483.17000000001</cx:pt>
          <cx:pt idx="1043">0</cx:pt>
          <cx:pt idx="1044">119624.53999999999</cx:pt>
          <cx:pt idx="1045">121132.25999999999</cx:pt>
          <cx:pt idx="1046">0</cx:pt>
          <cx:pt idx="1047">0</cx:pt>
          <cx:pt idx="1048">54817.550000000003</cx:pt>
          <cx:pt idx="1049">107949.45</cx:pt>
          <cx:pt idx="1050">0</cx:pt>
          <cx:pt idx="1051">80816.449999999997</cx:pt>
          <cx:pt idx="1052">98205.770000000004</cx:pt>
          <cx:pt idx="1053">94684.270000000004</cx:pt>
          <cx:pt idx="1054">141604.76000000001</cx:pt>
          <cx:pt idx="1055">0</cx:pt>
          <cx:pt idx="1056">0</cx:pt>
          <cx:pt idx="1057">122949.14</cx:pt>
          <cx:pt idx="1058">81677.220000000001</cx:pt>
          <cx:pt idx="1059">80293.979999999996</cx:pt>
          <cx:pt idx="1060">155413.06</cx:pt>
          <cx:pt idx="1061">0</cx:pt>
          <cx:pt idx="1062">67111.649999999994</cx:pt>
          <cx:pt idx="1063">103818.42999999999</cx:pt>
          <cx:pt idx="1064">0</cx:pt>
          <cx:pt idx="1065">152169.12</cx:pt>
          <cx:pt idx="1066">0</cx:pt>
          <cx:pt idx="1067">214346.95999999999</cx:pt>
          <cx:pt idx="1068">0</cx:pt>
          <cx:pt idx="1069">113348.14</cx:pt>
          <cx:pt idx="1070">170935.94</cx:pt>
          <cx:pt idx="1071">103023.25999999999</cx:pt>
          <cx:pt idx="1072">0</cx:pt>
          <cx:pt idx="1073">0</cx:pt>
          <cx:pt idx="1074">111855.03999999999</cx:pt>
          <cx:pt idx="1075">140348.56</cx:pt>
          <cx:pt idx="1076">0</cx:pt>
          <cx:pt idx="1077">145512.84</cx:pt>
          <cx:pt idx="1078">146720.98000000001</cx:pt>
          <cx:pt idx="1079">107209.73</cx:pt>
          <cx:pt idx="1080">130933.74000000001</cx:pt>
          <cx:pt idx="1081">0</cx:pt>
          <cx:pt idx="1082">89772.300000000003</cx:pt>
          <cx:pt idx="1083">0</cx:pt>
          <cx:pt idx="1084">0</cx:pt>
          <cx:pt idx="1085">0</cx:pt>
          <cx:pt idx="1086">100749.5</cx:pt>
          <cx:pt idx="1087">0</cx:pt>
          <cx:pt idx="1088">0</cx:pt>
          <cx:pt idx="1089">123981.31</cx:pt>
          <cx:pt idx="1090">91622.419999999998</cx:pt>
          <cx:pt idx="1091">126195.81</cx:pt>
          <cx:pt idx="1092">94267.899999999994</cx:pt>
          <cx:pt idx="1093">0</cx:pt>
          <cx:pt idx="1094">0</cx:pt>
          <cx:pt idx="1095">0</cx:pt>
          <cx:pt idx="1096">100717.85000000001</cx:pt>
          <cx:pt idx="1097">0</cx:pt>
          <cx:pt idx="1098">141581.70999999999</cx:pt>
          <cx:pt idx="1099">0</cx:pt>
          <cx:pt idx="1100">148586.64000000001</cx:pt>
          <cx:pt idx="1101">0</cx:pt>
          <cx:pt idx="1102">0</cx:pt>
          <cx:pt idx="1103">123403.85000000001</cx:pt>
          <cx:pt idx="1104">0</cx:pt>
          <cx:pt idx="1105">106511.85000000001</cx:pt>
          <cx:pt idx="1106">0</cx:pt>
          <cx:pt idx="1107">135549.89999999999</cx:pt>
          <cx:pt idx="1108">110555.37</cx:pt>
          <cx:pt idx="1109">0</cx:pt>
          <cx:pt idx="1110">185891.54000000001</cx:pt>
          <cx:pt idx="1111">130854.59</cx:pt>
          <cx:pt idx="1112">92578.139999999999</cx:pt>
          <cx:pt idx="1113">132312.06</cx:pt>
          <cx:pt idx="1114">144976.5</cx:pt>
          <cx:pt idx="1115">87070.229999999996</cx:pt>
          <cx:pt idx="1116">0</cx:pt>
          <cx:pt idx="1117">115414.19</cx:pt>
          <cx:pt idx="1118">91070.429999999993</cx:pt>
          <cx:pt idx="1119">117412.19</cx:pt>
          <cx:pt idx="1120">90018.449999999997</cx:pt>
          <cx:pt idx="1121">0</cx:pt>
          <cx:pt idx="1122">112414.81</cx:pt>
          <cx:pt idx="1123">158456.76000000001</cx:pt>
          <cx:pt idx="1124">0</cx:pt>
          <cx:pt idx="1125">149641.53</cx:pt>
          <cx:pt idx="1126">122528.17999999999</cx:pt>
          <cx:pt idx="1127">143734.01000000001</cx:pt>
          <cx:pt idx="1128">155663.31</cx:pt>
          <cx:pt idx="1129">0</cx:pt>
          <cx:pt idx="1130">101736.66</cx:pt>
          <cx:pt idx="1131">125822.21000000001</cx:pt>
          <cx:pt idx="1132">0</cx:pt>
          <cx:pt idx="1133">0</cx:pt>
          <cx:pt idx="1134">0</cx:pt>
          <cx:pt idx="1135">157791.07000000001</cx:pt>
          <cx:pt idx="1136">0</cx:pt>
          <cx:pt idx="1137">0</cx:pt>
          <cx:pt idx="1138">181627.14000000001</cx:pt>
          <cx:pt idx="1139">109679.72</cx:pt>
          <cx:pt idx="1140">96652.860000000001</cx:pt>
          <cx:pt idx="1141">190008.32000000001</cx:pt>
          <cx:pt idx="1142">0</cx:pt>
          <cx:pt idx="1143">0</cx:pt>
          <cx:pt idx="1144">148962.76000000001</cx:pt>
          <cx:pt idx="1145">0</cx:pt>
          <cx:pt idx="1146">131344.51999999999</cx:pt>
          <cx:pt idx="1147">101713.84</cx:pt>
          <cx:pt idx="1148">0</cx:pt>
          <cx:pt idx="1149">0</cx:pt>
          <cx:pt idx="1150">137963.07000000001</cx:pt>
          <cx:pt idx="1151">129938.07000000001</cx:pt>
          <cx:pt idx="1152">151421.44</cx:pt>
          <cx:pt idx="1153">135643</cx:pt>
          <cx:pt idx="1154">122773.5</cx:pt>
          <cx:pt idx="1155">152303.79999999999</cx:pt>
          <cx:pt idx="1156">0</cx:pt>
          <cx:pt idx="1157">79415.669999999998</cx:pt>
          <cx:pt idx="1158">125801.03</cx:pt>
          <cx:pt idx="1159">0</cx:pt>
          <cx:pt idx="1160">0</cx:pt>
          <cx:pt idx="1161">104817.41</cx:pt>
          <cx:pt idx="1162">0</cx:pt>
          <cx:pt idx="1163">67495.039999999994</cx:pt>
          <cx:pt idx="1164">164850.54000000001</cx:pt>
          <cx:pt idx="1165">154776.42000000001</cx:pt>
          <cx:pt idx="1166">143124.63</cx:pt>
          <cx:pt idx="1167">0</cx:pt>
          <cx:pt idx="1168">0</cx:pt>
          <cx:pt idx="1169">102133.38</cx:pt>
          <cx:pt idx="1170">79932.410000000003</cx:pt>
          <cx:pt idx="1171">120711.73</cx:pt>
          <cx:pt idx="1172">122717.53</cx:pt>
          <cx:pt idx="1173">92363.300000000003</cx:pt>
          <cx:pt idx="1174">203715.14999999999</cx:pt>
          <cx:pt idx="1175">0</cx:pt>
          <cx:pt idx="1176">0</cx:pt>
          <cx:pt idx="1177">0</cx:pt>
          <cx:pt idx="1178">0</cx:pt>
          <cx:pt idx="1179">93460.470000000001</cx:pt>
          <cx:pt idx="1180">0</cx:pt>
          <cx:pt idx="1181">40224.699999999997</cx:pt>
          <cx:pt idx="1182">168069.73000000001</cx:pt>
          <cx:pt idx="1183">0</cx:pt>
          <cx:pt idx="1184">130538.77</cx:pt>
          <cx:pt idx="1185">132623.60000000001</cx:pt>
          <cx:pt idx="1186">103465.02</cx:pt>
          <cx:pt idx="1187">126547.8</cx:pt>
          <cx:pt idx="1188">128262.72</cx:pt>
          <cx:pt idx="1189">169742.64000000001</cx:pt>
          <cx:pt idx="1190">0</cx:pt>
          <cx:pt idx="1191">150795.81</cx:pt>
          <cx:pt idx="1192">129855.72</cx:pt>
          <cx:pt idx="1193">146098.42999999999</cx:pt>
          <cx:pt idx="1194">0</cx:pt>
          <cx:pt idx="1195">0</cx:pt>
          <cx:pt idx="1196">65643.300000000003</cx:pt>
          <cx:pt idx="1197">0</cx:pt>
          <cx:pt idx="1198">104584.16</cx:pt>
          <cx:pt idx="1199">0</cx:pt>
          <cx:pt idx="1200">99785.279999999999</cx:pt>
          <cx:pt idx="1201">127655.22</cx:pt>
          <cx:pt idx="1202">0</cx:pt>
          <cx:pt idx="1203">101257.16</cx:pt>
          <cx:pt idx="1204">0</cx:pt>
          <cx:pt idx="1205">121313.88</cx:pt>
          <cx:pt idx="1206">0</cx:pt>
          <cx:pt idx="1207">81523.380000000005</cx:pt>
          <cx:pt idx="1208">128252.66</cx:pt>
          <cx:pt idx="1209">0</cx:pt>
          <cx:pt idx="1210">0</cx:pt>
          <cx:pt idx="1211">0</cx:pt>
          <cx:pt idx="1212">0</cx:pt>
          <cx:pt idx="1213">0</cx:pt>
          <cx:pt idx="1214">0</cx:pt>
          <cx:pt idx="1215">0</cx:pt>
          <cx:pt idx="1216">0</cx:pt>
          <cx:pt idx="1217">145541.56</cx:pt>
          <cx:pt idx="1218">0</cx:pt>
          <cx:pt idx="1219">124601.58</cx:pt>
          <cx:pt idx="1220">115182.84</cx:pt>
          <cx:pt idx="1221">163789.48999999999</cx:pt>
          <cx:pt idx="1222">65733.410000000003</cx:pt>
          <cx:pt idx="1223">0</cx:pt>
          <cx:pt idx="1224">128486.11</cx:pt>
          <cx:pt idx="1225">109663.47</cx:pt>
          <cx:pt idx="1226">88324.309999999998</cx:pt>
          <cx:pt idx="1227">146445.23999999999</cx:pt>
          <cx:pt idx="1228">0</cx:pt>
          <cx:pt idx="1229">0</cx:pt>
          <cx:pt idx="1230">109949.05</cx:pt>
          <cx:pt idx="1231">78653.050000000003</cx:pt>
          <cx:pt idx="1232">107850.82000000001</cx:pt>
          <cx:pt idx="1233">83765.350000000006</cx:pt>
          <cx:pt idx="1234">143773.07000000001</cx:pt>
          <cx:pt idx="1235">116227.27</cx:pt>
          <cx:pt idx="1236">103471.52</cx:pt>
          <cx:pt idx="1237">0</cx:pt>
          <cx:pt idx="1238">137492.35000000001</cx:pt>
          <cx:pt idx="1239">0</cx:pt>
          <cx:pt idx="1240">129829.59</cx:pt>
          <cx:pt idx="1241">146329.57000000001</cx:pt>
          <cx:pt idx="1242">114027.7</cx:pt>
          <cx:pt idx="1243">146580.69</cx:pt>
          <cx:pt idx="1244">132122.42000000001</cx:pt>
          <cx:pt idx="1245">81553.929999999993</cx:pt>
          <cx:pt idx="1246">0</cx:pt>
          <cx:pt idx="1247">0</cx:pt>
          <cx:pt idx="1248">0</cx:pt>
          <cx:pt idx="1249">0</cx:pt>
          <cx:pt idx="1250">175214.70999999999</cx:pt>
          <cx:pt idx="1251">125534.50999999999</cx:pt>
          <cx:pt idx="1252">97705.990000000005</cx:pt>
          <cx:pt idx="1253">126817.64999999999</cx:pt>
          <cx:pt idx="1254">46870.43</cx:pt>
          <cx:pt idx="1255">0</cx:pt>
          <cx:pt idx="1256">120094.92999999999</cx:pt>
          <cx:pt idx="1257">0</cx:pt>
          <cx:pt idx="1258">0</cx:pt>
          <cx:pt idx="1259">104356.94</cx:pt>
          <cx:pt idx="1260">147004.34</cx:pt>
          <cx:pt idx="1261">73023.169999999998</cx:pt>
          <cx:pt idx="1262">173432.54999999999</cx:pt>
          <cx:pt idx="1263">165679.92000000001</cx:pt>
          <cx:pt idx="1264">104678.62</cx:pt>
          <cx:pt idx="1265">116973.25999999999</cx:pt>
          <cx:pt idx="1266">0</cx:pt>
          <cx:pt idx="1267">126732.85000000001</cx:pt>
          <cx:pt idx="1268">148481.09</cx:pt>
          <cx:pt idx="1269">137654.04999999999</cx:pt>
          <cx:pt idx="1270">115315.03999999999</cx:pt>
          <cx:pt idx="1271">99095.729999999996</cx:pt>
          <cx:pt idx="1272">165610.41</cx:pt>
          <cx:pt idx="1273">0</cx:pt>
          <cx:pt idx="1274">161628.66</cx:pt>
          <cx:pt idx="1275">146605.26999999999</cx:pt>
          <cx:pt idx="1276">113488.67999999999</cx:pt>
          <cx:pt idx="1277">77002.199999999997</cx:pt>
          <cx:pt idx="1278">0</cx:pt>
          <cx:pt idx="1279">0</cx:pt>
          <cx:pt idx="1280">0</cx:pt>
          <cx:pt idx="1281">182364.53</cx:pt>
          <cx:pt idx="1282">0</cx:pt>
          <cx:pt idx="1283">149364.57999999999</cx:pt>
          <cx:pt idx="1284">127450.14</cx:pt>
          <cx:pt idx="1285">162278.32000000001</cx:pt>
          <cx:pt idx="1286">152212.88</cx:pt>
          <cx:pt idx="1287">161993.89000000001</cx:pt>
          <cx:pt idx="1288">131468.44</cx:pt>
          <cx:pt idx="1289">102980.44</cx:pt>
          <cx:pt idx="1290">143321.97</cx:pt>
          <cx:pt idx="1291">130404.92</cx:pt>
          <cx:pt idx="1292">0</cx:pt>
          <cx:pt idx="1293">87505.470000000001</cx:pt>
          <cx:pt idx="1294">133634.01999999999</cx:pt>
          <cx:pt idx="1295">151233.62</cx:pt>
          <cx:pt idx="1296">70263.830000000002</cx:pt>
          <cx:pt idx="1297">0</cx:pt>
          <cx:pt idx="1298">57657.489999999998</cx:pt>
          <cx:pt idx="1299">153572.31</cx:pt>
          <cx:pt idx="1300">134752.07999999999</cx:pt>
          <cx:pt idx="1301">83132.089999999997</cx:pt>
          <cx:pt idx="1302">0</cx:pt>
          <cx:pt idx="1303">134096.53</cx:pt>
          <cx:pt idx="1304">118100.59</cx:pt>
          <cx:pt idx="1305">76915.399999999994</cx:pt>
          <cx:pt idx="1306">81576.75</cx:pt>
          <cx:pt idx="1307">0</cx:pt>
          <cx:pt idx="1308">118327.17</cx:pt>
          <cx:pt idx="1309">124857.69</cx:pt>
          <cx:pt idx="1310">90971.850000000006</cx:pt>
          <cx:pt idx="1311">153147.75</cx:pt>
          <cx:pt idx="1312">65942.259999999995</cx:pt>
          <cx:pt idx="1313">0</cx:pt>
          <cx:pt idx="1314">0</cx:pt>
          <cx:pt idx="1315">100912.19</cx:pt>
          <cx:pt idx="1316">0</cx:pt>
          <cx:pt idx="1317">0</cx:pt>
          <cx:pt idx="1318">0</cx:pt>
          <cx:pt idx="1319">124439.49000000001</cx:pt>
          <cx:pt idx="1320">0</cx:pt>
          <cx:pt idx="1321">0</cx:pt>
          <cx:pt idx="1322">58781.760000000002</cx:pt>
          <cx:pt idx="1323">159453.64000000001</cx:pt>
          <cx:pt idx="1324">142721.51999999999</cx:pt>
          <cx:pt idx="1325">167795.60000000001</cx:pt>
          <cx:pt idx="1326">128345.69</cx:pt>
          <cx:pt idx="1327">165260.98000000001</cx:pt>
          <cx:pt idx="1328">118233.81</cx:pt>
          <cx:pt idx="1329">0</cx:pt>
          <cx:pt idx="1330">0</cx:pt>
          <cx:pt idx="1331">143452.73999999999</cx:pt>
          <cx:pt idx="1332">145018.48999999999</cx:pt>
          <cx:pt idx="1333">82407.509999999995</cx:pt>
          <cx:pt idx="1334">79460.979999999996</cx:pt>
          <cx:pt idx="1335">0</cx:pt>
          <cx:pt idx="1336">126473.99000000001</cx:pt>
          <cx:pt idx="1337">133537.10000000001</cx:pt>
          <cx:pt idx="1338">164978.01000000001</cx:pt>
          <cx:pt idx="1339">128029.72</cx:pt>
          <cx:pt idx="1340">97403.179999999993</cx:pt>
          <cx:pt idx="1341">176845.41</cx:pt>
          <cx:pt idx="1342">0</cx:pt>
          <cx:pt idx="1343">81589.039999999994</cx:pt>
          <cx:pt idx="1344">119507.58</cx:pt>
          <cx:pt idx="1345">0</cx:pt>
          <cx:pt idx="1346">94443.770000000004</cx:pt>
          <cx:pt idx="1347">0</cx:pt>
          <cx:pt idx="1348">92199.839999999997</cx:pt>
          <cx:pt idx="1349">0</cx:pt>
          <cx:pt idx="1350">135756.95999999999</cx:pt>
          <cx:pt idx="1351">120633.42</cx:pt>
          <cx:pt idx="1352">134542.73000000001</cx:pt>
          <cx:pt idx="1353">0</cx:pt>
          <cx:pt idx="1354">0</cx:pt>
          <cx:pt idx="1355">0</cx:pt>
          <cx:pt idx="1356">154344.48999999999</cx:pt>
          <cx:pt idx="1357">0</cx:pt>
          <cx:pt idx="1358">189026.53</cx:pt>
          <cx:pt idx="1359">120764.08</cx:pt>
          <cx:pt idx="1360">97975.820000000007</cx:pt>
          <cx:pt idx="1361">0</cx:pt>
          <cx:pt idx="1362">113270.2</cx:pt>
          <cx:pt idx="1363">0</cx:pt>
          <cx:pt idx="1364">124548.99000000001</cx:pt>
          <cx:pt idx="1365">201696.07000000001</cx:pt>
          <cx:pt idx="1366">0</cx:pt>
          <cx:pt idx="1367">114203.47</cx:pt>
          <cx:pt idx="1368">0</cx:pt>
          <cx:pt idx="1369">125437.64</cx:pt>
          <cx:pt idx="1370">0</cx:pt>
          <cx:pt idx="1371">64897.75</cx:pt>
          <cx:pt idx="1372">0</cx:pt>
          <cx:pt idx="1373">135555.66</cx:pt>
          <cx:pt idx="1374">107764.75</cx:pt>
          <cx:pt idx="1375">117307.44</cx:pt>
          <cx:pt idx="1376">73700.119999999995</cx:pt>
          <cx:pt idx="1377">60603.400000000001</cx:pt>
          <cx:pt idx="1378">40169.879999999997</cx:pt>
          <cx:pt idx="1379">92041.869999999995</cx:pt>
          <cx:pt idx="1380">130483.95</cx:pt>
          <cx:pt idx="1381">0</cx:pt>
          <cx:pt idx="1382">0</cx:pt>
          <cx:pt idx="1383">151097.28</cx:pt>
          <cx:pt idx="1384">67563.309999999998</cx:pt>
          <cx:pt idx="1385">112808.17999999999</cx:pt>
          <cx:pt idx="1386">0</cx:pt>
          <cx:pt idx="1387">86459.800000000003</cx:pt>
          <cx:pt idx="1388">118633.08</cx:pt>
          <cx:pt idx="1389">159441.26999999999</cx:pt>
          <cx:pt idx="1390">0</cx:pt>
          <cx:pt idx="1391">125212.64999999999</cx:pt>
          <cx:pt idx="1392">88656.369999999995</cx:pt>
          <cx:pt idx="1393">146033.62</cx:pt>
          <cx:pt idx="1394">120268.13</cx:pt>
          <cx:pt idx="1395">0</cx:pt>
          <cx:pt idx="1396">0</cx:pt>
          <cx:pt idx="1397">135070.57999999999</cx:pt>
          <cx:pt idx="1398">0</cx:pt>
          <cx:pt idx="1399">0</cx:pt>
          <cx:pt idx="1400">122550.05</cx:pt>
          <cx:pt idx="1401">0</cx:pt>
          <cx:pt idx="1402">130306.49000000001</cx:pt>
          <cx:pt idx="1403">0</cx:pt>
          <cx:pt idx="1404">90350.770000000004</cx:pt>
          <cx:pt idx="1405">128747.69</cx:pt>
          <cx:pt idx="1406">126873.52</cx:pt>
          <cx:pt idx="1407">108424.19</cx:pt>
          <cx:pt idx="1408">0</cx:pt>
          <cx:pt idx="1409">84350.070000000007</cx:pt>
          <cx:pt idx="1410">0</cx:pt>
          <cx:pt idx="1411">84958.600000000006</cx:pt>
          <cx:pt idx="1412">99097.360000000001</cx:pt>
          <cx:pt idx="1413">136622.54999999999</cx:pt>
          <cx:pt idx="1414">156771.67999999999</cx:pt>
          <cx:pt idx="1415">167658.32999999999</cx:pt>
          <cx:pt idx="1416">0</cx:pt>
          <cx:pt idx="1417">109483.53999999999</cx:pt>
          <cx:pt idx="1418">134504.78</cx:pt>
          <cx:pt idx="1419">114427.86</cx:pt>
          <cx:pt idx="1420">83888.539999999994</cx:pt>
          <cx:pt idx="1421">110029.77</cx:pt>
          <cx:pt idx="1422">127523.75</cx:pt>
          <cx:pt idx="1423">139762.13</cx:pt>
          <cx:pt idx="1424">91611.119999999995</cx:pt>
          <cx:pt idx="1425">109471.78999999999</cx:pt>
          <cx:pt idx="1426">150500.64000000001</cx:pt>
          <cx:pt idx="1427">101609.77</cx:pt>
          <cx:pt idx="1428">0</cx:pt>
          <cx:pt idx="1429">78892.229999999996</cx:pt>
          <cx:pt idx="1430">82344.839999999997</cx:pt>
          <cx:pt idx="1431">0</cx:pt>
          <cx:pt idx="1432">0</cx:pt>
          <cx:pt idx="1433">127706.33</cx:pt>
          <cx:pt idx="1434">124349.34</cx:pt>
          <cx:pt idx="1435">0</cx:pt>
          <cx:pt idx="1436">119336.28999999999</cx:pt>
          <cx:pt idx="1437">0</cx:pt>
          <cx:pt idx="1438">104217.3</cx:pt>
          <cx:pt idx="1439">0</cx:pt>
          <cx:pt idx="1440">144757.01999999999</cx:pt>
          <cx:pt idx="1441">0</cx:pt>
          <cx:pt idx="1442">0</cx:pt>
          <cx:pt idx="1443">0</cx:pt>
          <cx:pt idx="1444">0</cx:pt>
          <cx:pt idx="1445">100169.50999999999</cx:pt>
          <cx:pt idx="1446">145731.82999999999</cx:pt>
          <cx:pt idx="1447">110802.03</cx:pt>
          <cx:pt idx="1448">120392.99000000001</cx:pt>
          <cx:pt idx="1449">135067.51999999999</cx:pt>
          <cx:pt idx="1450">136556.44</cx:pt>
          <cx:pt idx="1451">0</cx:pt>
          <cx:pt idx="1452">99587.429999999993</cx:pt>
          <cx:pt idx="1453">0</cx:pt>
          <cx:pt idx="1454">70731.070000000007</cx:pt>
          <cx:pt idx="1455">109342.82000000001</cx:pt>
          <cx:pt idx="1456">0</cx:pt>
          <cx:pt idx="1457">0</cx:pt>
          <cx:pt idx="1458">78247.309999999998</cx:pt>
          <cx:pt idx="1459">117561.49000000001</cx:pt>
          <cx:pt idx="1460">88980.320000000007</cx:pt>
          <cx:pt idx="1461">0</cx:pt>
          <cx:pt idx="1462">103560.57000000001</cx:pt>
          <cx:pt idx="1463">113308.84</cx:pt>
          <cx:pt idx="1464">0</cx:pt>
          <cx:pt idx="1465">63763.489999999998</cx:pt>
          <cx:pt idx="1466">169988.35000000001</cx:pt>
          <cx:pt idx="1467">180303.23999999999</cx:pt>
          <cx:pt idx="1468">0</cx:pt>
          <cx:pt idx="1469">120656.86</cx:pt>
          <cx:pt idx="1470">61592.139999999999</cx:pt>
          <cx:pt idx="1471">164701.67999999999</cx:pt>
          <cx:pt idx="1472">80780.160000000003</cx:pt>
          <cx:pt idx="1473">0</cx:pt>
          <cx:pt idx="1474">154221.37</cx:pt>
          <cx:pt idx="1475">0</cx:pt>
          <cx:pt idx="1476">101641.14</cx:pt>
          <cx:pt idx="1477">0</cx:pt>
          <cx:pt idx="1478">92786.660000000003</cx:pt>
          <cx:pt idx="1479">131081.66</cx:pt>
          <cx:pt idx="1480">98014.740000000005</cx:pt>
          <cx:pt idx="1481">0</cx:pt>
          <cx:pt idx="1482">97460.100000000006</cx:pt>
          <cx:pt idx="1483">104077.19</cx:pt>
          <cx:pt idx="1484">0</cx:pt>
          <cx:pt idx="1485">0</cx:pt>
          <cx:pt idx="1486">0</cx:pt>
          <cx:pt idx="1487">93656.949999999997</cx:pt>
          <cx:pt idx="1488">121345.88</cx:pt>
          <cx:pt idx="1489">141675.23000000001</cx:pt>
          <cx:pt idx="1490">0</cx:pt>
          <cx:pt idx="1491">102365.49000000001</cx:pt>
          <cx:pt idx="1492">0</cx:pt>
          <cx:pt idx="1493">0</cx:pt>
          <cx:pt idx="1494">0</cx:pt>
          <cx:pt idx="1495">101868.50999999999</cx:pt>
          <cx:pt idx="1496">0</cx:pt>
          <cx:pt idx="1497">112392.45</cx:pt>
          <cx:pt idx="1498">106570.34</cx:pt>
          <cx:pt idx="1499">0</cx:pt>
          <cx:pt idx="1500">81947.759999999995</cx:pt>
          <cx:pt idx="1501">144162.29999999999</cx:pt>
          <cx:pt idx="1502">86350.869999999995</cx:pt>
          <cx:pt idx="1503">158623.14000000001</cx:pt>
          <cx:pt idx="1504">0</cx:pt>
          <cx:pt idx="1505">132403.56</cx:pt>
          <cx:pt idx="1506">0</cx:pt>
          <cx:pt idx="1507">134985.66</cx:pt>
          <cx:pt idx="1508">0</cx:pt>
          <cx:pt idx="1509">103772.45</cx:pt>
          <cx:pt idx="1510">133040.32000000001</cx:pt>
          <cx:pt idx="1511">0</cx:pt>
          <cx:pt idx="1512">0</cx:pt>
          <cx:pt idx="1513">0</cx:pt>
          <cx:pt idx="1514">71460.669999999998</cx:pt>
          <cx:pt idx="1515">133214.13</cx:pt>
          <cx:pt idx="1516">96558.660000000003</cx:pt>
          <cx:pt idx="1517">93806.309999999998</cx:pt>
          <cx:pt idx="1518">0</cx:pt>
          <cx:pt idx="1519">124043.8</cx:pt>
          <cx:pt idx="1520">131694.97</cx:pt>
          <cx:pt idx="1521">0</cx:pt>
          <cx:pt idx="1522">106266.8</cx:pt>
          <cx:pt idx="1523">0</cx:pt>
          <cx:pt idx="1524">0</cx:pt>
          <cx:pt idx="1525">139840.35999999999</cx:pt>
          <cx:pt idx="1526">0</cx:pt>
          <cx:pt idx="1527">124098.53999999999</cx:pt>
          <cx:pt idx="1528">145807.59</cx:pt>
          <cx:pt idx="1529">0</cx:pt>
          <cx:pt idx="1530">107508.92999999999</cx:pt>
          <cx:pt idx="1531">0</cx:pt>
          <cx:pt idx="1532">145980.23000000001</cx:pt>
          <cx:pt idx="1533">212778.20000000001</cx:pt>
          <cx:pt idx="1534">152522.47</cx:pt>
          <cx:pt idx="1535">168964.76999999999</cx:pt>
          <cx:pt idx="1536">0</cx:pt>
          <cx:pt idx="1537">0</cx:pt>
          <cx:pt idx="1538">98266.300000000003</cx:pt>
          <cx:pt idx="1539">113000.92</cx:pt>
          <cx:pt idx="1540">137060.88</cx:pt>
          <cx:pt idx="1541">112146.12</cx:pt>
          <cx:pt idx="1542">129307.32000000001</cx:pt>
          <cx:pt idx="1543">163975.09</cx:pt>
          <cx:pt idx="1544">0</cx:pt>
          <cx:pt idx="1545">158414.85000000001</cx:pt>
          <cx:pt idx="1546">92072.679999999993</cx:pt>
          <cx:pt idx="1547">88243.289999999994</cx:pt>
          <cx:pt idx="1548">0</cx:pt>
          <cx:pt idx="1549">59486.309999999998</cx:pt>
          <cx:pt idx="1550">0</cx:pt>
          <cx:pt idx="1551">0</cx:pt>
          <cx:pt idx="1552">0</cx:pt>
          <cx:pt idx="1553">119278.00999999999</cx:pt>
          <cx:pt idx="1554">158741.42999999999</cx:pt>
          <cx:pt idx="1555">140596.95000000001</cx:pt>
          <cx:pt idx="1556">0</cx:pt>
          <cx:pt idx="1557">90432.919999999998</cx:pt>
          <cx:pt idx="1558">104783.81</cx:pt>
          <cx:pt idx="1559">77992.970000000001</cx:pt>
          <cx:pt idx="1560">110822.89999999999</cx:pt>
          <cx:pt idx="1561">119624.60000000001</cx:pt>
          <cx:pt idx="1562">109052.59</cx:pt>
          <cx:pt idx="1563">139129.44</cx:pt>
          <cx:pt idx="1564">152324.66</cx:pt>
          <cx:pt idx="1565">0</cx:pt>
          <cx:pt idx="1566">127480.58</cx:pt>
          <cx:pt idx="1567">115029.39999999999</cx:pt>
          <cx:pt idx="1568">114005.78</cx:pt>
          <cx:pt idx="1569">116646.75999999999</cx:pt>
          <cx:pt idx="1570">110864.38</cx:pt>
          <cx:pt idx="1571">156267.59</cx:pt>
          <cx:pt idx="1572">109528.28</cx:pt>
          <cx:pt idx="1573">102482.75999999999</cx:pt>
          <cx:pt idx="1574">115563.71000000001</cx:pt>
          <cx:pt idx="1575">0</cx:pt>
          <cx:pt idx="1576">95624.360000000001</cx:pt>
          <cx:pt idx="1577">0</cx:pt>
          <cx:pt idx="1578">160376.60999999999</cx:pt>
          <cx:pt idx="1579">37702.790000000001</cx:pt>
          <cx:pt idx="1580">118273.83</cx:pt>
          <cx:pt idx="1581">131082.17000000001</cx:pt>
          <cx:pt idx="1582">94456</cx:pt>
          <cx:pt idx="1583">0</cx:pt>
          <cx:pt idx="1584">0</cx:pt>
          <cx:pt idx="1585">93791.380000000005</cx:pt>
          <cx:pt idx="1586">0</cx:pt>
          <cx:pt idx="1587">0</cx:pt>
          <cx:pt idx="1588">155973.13</cx:pt>
          <cx:pt idx="1589">89409.949999999997</cx:pt>
          <cx:pt idx="1590">97854.369999999995</cx:pt>
          <cx:pt idx="1591">0</cx:pt>
          <cx:pt idx="1592">60280.620000000003</cx:pt>
          <cx:pt idx="1593">135216.79999999999</cx:pt>
          <cx:pt idx="1594">124923.35000000001</cx:pt>
          <cx:pt idx="1595">0</cx:pt>
          <cx:pt idx="1596">188614.07000000001</cx:pt>
          <cx:pt idx="1597">62321.620000000003</cx:pt>
          <cx:pt idx="1598">120782.7</cx:pt>
          <cx:pt idx="1599">115961.58</cx:pt>
          <cx:pt idx="1600">115062.61</cx:pt>
          <cx:pt idx="1601">160602.25</cx:pt>
          <cx:pt idx="1602">108825.34</cx:pt>
          <cx:pt idx="1603">166287.85000000001</cx:pt>
          <cx:pt idx="1604">152663.76999999999</cx:pt>
          <cx:pt idx="1605">80844.690000000002</cx:pt>
          <cx:pt idx="1606">97001.360000000001</cx:pt>
          <cx:pt idx="1607">0</cx:pt>
          <cx:pt idx="1608">122524.61</cx:pt>
          <cx:pt idx="1609">132292.63</cx:pt>
          <cx:pt idx="1610">0</cx:pt>
          <cx:pt idx="1611">91502.990000000005</cx:pt>
          <cx:pt idx="1612">0</cx:pt>
          <cx:pt idx="1613">59385.980000000003</cx:pt>
          <cx:pt idx="1614">0</cx:pt>
          <cx:pt idx="1615">97956.5</cx:pt>
          <cx:pt idx="1616">0</cx:pt>
          <cx:pt idx="1617">0</cx:pt>
          <cx:pt idx="1618">141223.67999999999</cx:pt>
          <cx:pt idx="1619">151762.73999999999</cx:pt>
          <cx:pt idx="1620">141749.73999999999</cx:pt>
          <cx:pt idx="1621">75075.139999999999</cx:pt>
          <cx:pt idx="1622">165686.10999999999</cx:pt>
          <cx:pt idx="1623">0</cx:pt>
          <cx:pt idx="1624">0</cx:pt>
          <cx:pt idx="1625">0</cx:pt>
          <cx:pt idx="1626">0</cx:pt>
          <cx:pt idx="1627">92961.610000000001</cx:pt>
          <cx:pt idx="1628">0</cx:pt>
          <cx:pt idx="1629">130812.91</cx:pt>
          <cx:pt idx="1630">107174.58</cx:pt>
          <cx:pt idx="1631">152677.48000000001</cx:pt>
          <cx:pt idx="1632">132005.76999999999</cx:pt>
          <cx:pt idx="1633">0</cx:pt>
          <cx:pt idx="1634">0</cx:pt>
          <cx:pt idx="1635">127305.5</cx:pt>
          <cx:pt idx="1636">0</cx:pt>
          <cx:pt idx="1637">0</cx:pt>
          <cx:pt idx="1638">0</cx:pt>
          <cx:pt idx="1639">170291.22</cx:pt>
          <cx:pt idx="1640">102562.23</cx:pt>
          <cx:pt idx="1641">111061.00999999999</cx:pt>
          <cx:pt idx="1642">0</cx:pt>
          <cx:pt idx="1643">124379.14</cx:pt>
          <cx:pt idx="1644">0</cx:pt>
          <cx:pt idx="1645">57745.760000000002</cx:pt>
          <cx:pt idx="1646">129293.74000000001</cx:pt>
          <cx:pt idx="1647">0</cx:pt>
          <cx:pt idx="1648">150777.10000000001</cx:pt>
          <cx:pt idx="1649">0</cx:pt>
          <cx:pt idx="1650">0</cx:pt>
          <cx:pt idx="1651">108632.48</cx:pt>
          <cx:pt idx="1652">153861.10000000001</cx:pt>
          <cx:pt idx="1653">100374.58</cx:pt>
          <cx:pt idx="1654">0</cx:pt>
          <cx:pt idx="1655">61196.540000000001</cx:pt>
          <cx:pt idx="1656">116891.72</cx:pt>
          <cx:pt idx="1657">133656.91</cx:pt>
          <cx:pt idx="1658">92911.520000000004</cx:pt>
          <cx:pt idx="1659">119825.75</cx:pt>
          <cx:pt idx="1660">111852.84</cx:pt>
          <cx:pt idx="1661">106683.52</cx:pt>
          <cx:pt idx="1662">139022.23999999999</cx:pt>
          <cx:pt idx="1663">148571.07000000001</cx:pt>
          <cx:pt idx="1664">0</cx:pt>
          <cx:pt idx="1665">129776.72</cx:pt>
          <cx:pt idx="1666">0</cx:pt>
          <cx:pt idx="1667">0</cx:pt>
          <cx:pt idx="1668">0</cx:pt>
          <cx:pt idx="1669">0</cx:pt>
          <cx:pt idx="1670">114739.92</cx:pt>
          <cx:pt idx="1671">122545.64999999999</cx:pt>
          <cx:pt idx="1672">0</cx:pt>
          <cx:pt idx="1673">131908.35000000001</cx:pt>
          <cx:pt idx="1674">105722.69</cx:pt>
          <cx:pt idx="1675">0</cx:pt>
          <cx:pt idx="1676">0</cx:pt>
          <cx:pt idx="1677">0</cx:pt>
          <cx:pt idx="1678">82767.419999999998</cx:pt>
          <cx:pt idx="1679">87842.979999999996</cx:pt>
          <cx:pt idx="1680">133261.13</cx:pt>
          <cx:pt idx="1681">0</cx:pt>
          <cx:pt idx="1682">97925.110000000001</cx:pt>
          <cx:pt idx="1683">0</cx:pt>
          <cx:pt idx="1684">140453.91</cx:pt>
          <cx:pt idx="1685">117356.19</cx:pt>
          <cx:pt idx="1686">0</cx:pt>
          <cx:pt idx="1687">137204.76999999999</cx:pt>
          <cx:pt idx="1688">0</cx:pt>
          <cx:pt idx="1689">0</cx:pt>
          <cx:pt idx="1690">54098.18</cx:pt>
          <cx:pt idx="1691">0</cx:pt>
          <cx:pt idx="1692">113758.48</cx:pt>
          <cx:pt idx="1693">0</cx:pt>
          <cx:pt idx="1694">118636.92</cx:pt>
          <cx:pt idx="1695">0</cx:pt>
          <cx:pt idx="1696">95488.820000000007</cx:pt>
          <cx:pt idx="1697">110829.52</cx:pt>
          <cx:pt idx="1698">144244.59</cx:pt>
          <cx:pt idx="1699">122021.92</cx:pt>
          <cx:pt idx="1700">0</cx:pt>
          <cx:pt idx="1701">0</cx:pt>
          <cx:pt idx="1702">0</cx:pt>
          <cx:pt idx="1703">85839.619999999995</cx:pt>
          <cx:pt idx="1704">96974.970000000001</cx:pt>
          <cx:pt idx="1705">148172.44</cx:pt>
          <cx:pt idx="1706">0</cx:pt>
          <cx:pt idx="1707">0</cx:pt>
          <cx:pt idx="1708">0</cx:pt>
          <cx:pt idx="1709">0</cx:pt>
          <cx:pt idx="1710">134766.85000000001</cx:pt>
          <cx:pt idx="1711">123210.56</cx:pt>
          <cx:pt idx="1712">139887.01000000001</cx:pt>
          <cx:pt idx="1713">149961.10999999999</cx:pt>
          <cx:pt idx="1714">152880.97</cx:pt>
          <cx:pt idx="1715">108589.47</cx:pt>
          <cx:pt idx="1716">0</cx:pt>
          <cx:pt idx="1717">56674.480000000003</cx:pt>
          <cx:pt idx="1718">0</cx:pt>
          <cx:pt idx="1719">0</cx:pt>
          <cx:pt idx="1720">105663.56</cx:pt>
          <cx:pt idx="1721">0</cx:pt>
          <cx:pt idx="1722">100683.53999999999</cx:pt>
          <cx:pt idx="1723">0</cx:pt>
          <cx:pt idx="1724">139541.57999999999</cx:pt>
          <cx:pt idx="1725">121801.72</cx:pt>
          <cx:pt idx="1726">112281.7</cx:pt>
          <cx:pt idx="1727">0</cx:pt>
          <cx:pt idx="1728">93499.820000000007</cx:pt>
          <cx:pt idx="1729">132255.98999999999</cx:pt>
          <cx:pt idx="1730">0</cx:pt>
          <cx:pt idx="1731">0</cx:pt>
          <cx:pt idx="1732">121973.28</cx:pt>
          <cx:pt idx="1733">99462.800000000003</cx:pt>
          <cx:pt idx="1734">165878.76000000001</cx:pt>
          <cx:pt idx="1735">117494.27</cx:pt>
          <cx:pt idx="1736">138577.34</cx:pt>
          <cx:pt idx="1737">0</cx:pt>
          <cx:pt idx="1738">107525.07000000001</cx:pt>
          <cx:pt idx="1739">139224.92000000001</cx:pt>
          <cx:pt idx="1740">121453.63</cx:pt>
          <cx:pt idx="1741">0</cx:pt>
          <cx:pt idx="1742">77354.369999999995</cx:pt>
          <cx:pt idx="1743">0</cx:pt>
          <cx:pt idx="1744">79259.990000000005</cx:pt>
          <cx:pt idx="1745">116295.28999999999</cx:pt>
          <cx:pt idx="1746">0</cx:pt>
          <cx:pt idx="1747">74309.809999999998</cx:pt>
          <cx:pt idx="1748">152797.89999999999</cx:pt>
          <cx:pt idx="1749">133701.07000000001</cx:pt>
          <cx:pt idx="1750">114430.17999999999</cx:pt>
          <cx:pt idx="1751">127504.57000000001</cx:pt>
          <cx:pt idx="1752">84113.410000000003</cx:pt>
          <cx:pt idx="1753">101126.66</cx:pt>
          <cx:pt idx="1754">103564.83</cx:pt>
          <cx:pt idx="1755">0</cx:pt>
          <cx:pt idx="1756">168178.20999999999</cx:pt>
          <cx:pt idx="1757">143903.10999999999</cx:pt>
          <cx:pt idx="1758">129753.69</cx:pt>
          <cx:pt idx="1759">0</cx:pt>
          <cx:pt idx="1760">110641.17999999999</cx:pt>
          <cx:pt idx="1761">166909.20000000001</cx:pt>
          <cx:pt idx="1762">154139.45000000001</cx:pt>
          <cx:pt idx="1763">97459.059999999998</cx:pt>
          <cx:pt idx="1764">0</cx:pt>
          <cx:pt idx="1765">112088.03999999999</cx:pt>
          <cx:pt idx="1766">0</cx:pt>
          <cx:pt idx="1767">0</cx:pt>
          <cx:pt idx="1768">141038.57000000001</cx:pt>
          <cx:pt idx="1769">84468.669999999998</cx:pt>
          <cx:pt idx="1770">118520.25999999999</cx:pt>
          <cx:pt idx="1771">142663.45999999999</cx:pt>
          <cx:pt idx="1772">118627.16</cx:pt>
          <cx:pt idx="1773">137523.01999999999</cx:pt>
          <cx:pt idx="1774">110976.23</cx:pt>
          <cx:pt idx="1775">107283.39999999999</cx:pt>
          <cx:pt idx="1776">0</cx:pt>
          <cx:pt idx="1777">124314.45</cx:pt>
          <cx:pt idx="1778">95858.369999999995</cx:pt>
          <cx:pt idx="1779">0</cx:pt>
          <cx:pt idx="1780">0</cx:pt>
          <cx:pt idx="1781">0</cx:pt>
          <cx:pt idx="1782">117707.17999999999</cx:pt>
          <cx:pt idx="1783">135289.32999999999</cx:pt>
          <cx:pt idx="1784">174060.45999999999</cx:pt>
          <cx:pt idx="1785">114446.84</cx:pt>
          <cx:pt idx="1786">0</cx:pt>
          <cx:pt idx="1787">157848.53</cx:pt>
          <cx:pt idx="1788">0</cx:pt>
          <cx:pt idx="1789">0</cx:pt>
          <cx:pt idx="1790">108071.36</cx:pt>
          <cx:pt idx="1791">14262.799999999999</cx:pt>
          <cx:pt idx="1792">102749.72</cx:pt>
          <cx:pt idx="1793">161757.87</cx:pt>
          <cx:pt idx="1794">0</cx:pt>
          <cx:pt idx="1795">95698.789999999994</cx:pt>
          <cx:pt idx="1796">124969.13</cx:pt>
          <cx:pt idx="1797">93960.350000000006</cx:pt>
          <cx:pt idx="1798">88308.869999999995</cx:pt>
          <cx:pt idx="1799">0</cx:pt>
          <cx:pt idx="1800">0</cx:pt>
          <cx:pt idx="1801">112935.87</cx:pt>
          <cx:pt idx="1802">98567.100000000006</cx:pt>
          <cx:pt idx="1803">180530.51000000001</cx:pt>
          <cx:pt idx="1804">140931.57000000001</cx:pt>
          <cx:pt idx="1805">148913.72</cx:pt>
          <cx:pt idx="1806">0</cx:pt>
          <cx:pt idx="1807">0</cx:pt>
          <cx:pt idx="1808">0</cx:pt>
          <cx:pt idx="1809">115335.32000000001</cx:pt>
          <cx:pt idx="1810">0</cx:pt>
          <cx:pt idx="1811">0</cx:pt>
          <cx:pt idx="1812">134678.13</cx:pt>
          <cx:pt idx="1813">0</cx:pt>
          <cx:pt idx="1814">90547.479999999996</cx:pt>
          <cx:pt idx="1815">103324.78</cx:pt>
          <cx:pt idx="1816">114590.58</cx:pt>
          <cx:pt idx="1817">91286.509999999995</cx:pt>
          <cx:pt idx="1818">163340.12</cx:pt>
          <cx:pt idx="1819">150900.29000000001</cx:pt>
          <cx:pt idx="1820">124577.33</cx:pt>
          <cx:pt idx="1821">0</cx:pt>
          <cx:pt idx="1822">91292.699999999997</cx:pt>
          <cx:pt idx="1823">93716.720000000001</cx:pt>
          <cx:pt idx="1824">111723.08</cx:pt>
          <cx:pt idx="1825">110765.67999999999</cx:pt>
          <cx:pt idx="1826">173459.45000000001</cx:pt>
          <cx:pt idx="1827">169649.73000000001</cx:pt>
          <cx:pt idx="1828">0</cx:pt>
          <cx:pt idx="1829">116917.07000000001</cx:pt>
          <cx:pt idx="1830">0</cx:pt>
          <cx:pt idx="1831">0</cx:pt>
          <cx:pt idx="1832">0</cx:pt>
          <cx:pt idx="1833">130627.66</cx:pt>
          <cx:pt idx="1834">56580.949999999997</cx:pt>
          <cx:pt idx="1835">142316.14000000001</cx:pt>
          <cx:pt idx="1836">0</cx:pt>
          <cx:pt idx="1837">152759</cx:pt>
          <cx:pt idx="1838">109733.2</cx:pt>
          <cx:pt idx="1839">117444.50999999999</cx:pt>
          <cx:pt idx="1840">76001.570000000007</cx:pt>
          <cx:pt idx="1841">107747.57000000001</cx:pt>
          <cx:pt idx="1842">0</cx:pt>
          <cx:pt idx="1843">134997.48999999999</cx:pt>
          <cx:pt idx="1844">0</cx:pt>
          <cx:pt idx="1845">0</cx:pt>
          <cx:pt idx="1846">0</cx:pt>
          <cx:pt idx="1847">64345.209999999999</cx:pt>
          <cx:pt idx="1848">141665.63</cx:pt>
          <cx:pt idx="1849">0</cx:pt>
          <cx:pt idx="1850">136624.60000000001</cx:pt>
          <cx:pt idx="1851">161209.66</cx:pt>
          <cx:pt idx="1852">95010.919999999998</cx:pt>
          <cx:pt idx="1853">167545.32000000001</cx:pt>
          <cx:pt idx="1854">109044.60000000001</cx:pt>
          <cx:pt idx="1855">122031.55</cx:pt>
          <cx:pt idx="1856">27755.970000000001</cx:pt>
          <cx:pt idx="1857">118560.55</cx:pt>
          <cx:pt idx="1858">0</cx:pt>
          <cx:pt idx="1859">0</cx:pt>
          <cx:pt idx="1860">97840.720000000001</cx:pt>
          <cx:pt idx="1861">158651.29000000001</cx:pt>
          <cx:pt idx="1862">175303.06</cx:pt>
          <cx:pt idx="1863">96950.210000000006</cx:pt>
          <cx:pt idx="1864">123859.60000000001</cx:pt>
          <cx:pt idx="1865">0</cx:pt>
          <cx:pt idx="1866">0</cx:pt>
          <cx:pt idx="1867">85227.839999999997</cx:pt>
          <cx:pt idx="1868">97786.080000000002</cx:pt>
          <cx:pt idx="1869">128135.99000000001</cx:pt>
          <cx:pt idx="1870">0</cx:pt>
          <cx:pt idx="1871">85996.190000000002</cx:pt>
          <cx:pt idx="1872">0</cx:pt>
          <cx:pt idx="1873">104502.11</cx:pt>
          <cx:pt idx="1874">95772.970000000001</cx:pt>
          <cx:pt idx="1875">98108.789999999994</cx:pt>
          <cx:pt idx="1876">131607.28</cx:pt>
          <cx:pt idx="1877">63127.410000000003</cx:pt>
          <cx:pt idx="1878">0</cx:pt>
          <cx:pt idx="1879">0</cx:pt>
          <cx:pt idx="1880">140355.56</cx:pt>
          <cx:pt idx="1881">0</cx:pt>
          <cx:pt idx="1882">0</cx:pt>
          <cx:pt idx="1883">107418.27</cx:pt>
          <cx:pt idx="1884">0</cx:pt>
          <cx:pt idx="1885">0</cx:pt>
          <cx:pt idx="1886">167557.12</cx:pt>
          <cx:pt idx="1887">117300.02</cx:pt>
          <cx:pt idx="1888">0</cx:pt>
          <cx:pt idx="1889">143672.89999999999</cx:pt>
          <cx:pt idx="1890">0</cx:pt>
          <cx:pt idx="1891">0</cx:pt>
          <cx:pt idx="1892">76798.919999999998</cx:pt>
          <cx:pt idx="1893">0</cx:pt>
          <cx:pt idx="1894">115309.75</cx:pt>
          <cx:pt idx="1895">178171.04000000001</cx:pt>
          <cx:pt idx="1896">0</cx:pt>
          <cx:pt idx="1897">0</cx:pt>
          <cx:pt idx="1898">127258.78999999999</cx:pt>
          <cx:pt idx="1899">0</cx:pt>
          <cx:pt idx="1900">0</cx:pt>
          <cx:pt idx="1901">0</cx:pt>
          <cx:pt idx="1902">0</cx:pt>
          <cx:pt idx="1903">0</cx:pt>
          <cx:pt idx="1904">107569.96000000001</cx:pt>
          <cx:pt idx="1905">134874.39999999999</cx:pt>
          <cx:pt idx="1906">0</cx:pt>
          <cx:pt idx="1907">0</cx:pt>
          <cx:pt idx="1908">0</cx:pt>
          <cx:pt idx="1909">0</cx:pt>
          <cx:pt idx="1910">70105.869999999995</cx:pt>
          <cx:pt idx="1911">0</cx:pt>
          <cx:pt idx="1912">78939.149999999994</cx:pt>
          <cx:pt idx="1913">105128.85000000001</cx:pt>
          <cx:pt idx="1914">113836.27</cx:pt>
          <cx:pt idx="1915">0</cx:pt>
          <cx:pt idx="1916">100900.5</cx:pt>
          <cx:pt idx="1917">129248.11</cx:pt>
          <cx:pt idx="1918">109118.05</cx:pt>
          <cx:pt idx="1919">0</cx:pt>
          <cx:pt idx="1920">0</cx:pt>
          <cx:pt idx="1921">126397.66</cx:pt>
          <cx:pt idx="1922">108546.16</cx:pt>
          <cx:pt idx="1923">148061.89000000001</cx:pt>
          <cx:pt idx="1924">122277.87</cx:pt>
          <cx:pt idx="1925">0</cx:pt>
          <cx:pt idx="1926">0</cx:pt>
          <cx:pt idx="1927">152899.23999999999</cx:pt>
          <cx:pt idx="1928">134388.10999999999</cx:pt>
          <cx:pt idx="1929">109740.62</cx:pt>
          <cx:pt idx="1930">92366.720000000001</cx:pt>
          <cx:pt idx="1931">129109.02</cx:pt>
          <cx:pt idx="1932">0</cx:pt>
          <cx:pt idx="1933">105102.5</cx:pt>
          <cx:pt idx="1934">111375.32000000001</cx:pt>
          <cx:pt idx="1935">0</cx:pt>
          <cx:pt idx="1936">150412.14000000001</cx:pt>
          <cx:pt idx="1937">156660.72</cx:pt>
          <cx:pt idx="1938">90957.809999999998</cx:pt>
          <cx:pt idx="1939">104960.46000000001</cx:pt>
          <cx:pt idx="1940">117052.82000000001</cx:pt>
          <cx:pt idx="1941">88915.850000000006</cx:pt>
          <cx:pt idx="1942">148071.39000000001</cx:pt>
          <cx:pt idx="1943">152182.82999999999</cx:pt>
          <cx:pt idx="1944">0</cx:pt>
          <cx:pt idx="1945">130056.23</cx:pt>
          <cx:pt idx="1946">95039.729999999996</cx:pt>
          <cx:pt idx="1947">0</cx:pt>
          <cx:pt idx="1948">0</cx:pt>
          <cx:pt idx="1949">112773.73</cx:pt>
          <cx:pt idx="1950">123806.28</cx:pt>
          <cx:pt idx="1951">144453.75</cx:pt>
          <cx:pt idx="1952">94667.289999999994</cx:pt>
          <cx:pt idx="1953">0</cx:pt>
          <cx:pt idx="1954">174397.20999999999</cx:pt>
          <cx:pt idx="1955">108888.24000000001</cx:pt>
          <cx:pt idx="1956">118803.35000000001</cx:pt>
          <cx:pt idx="1957">171137.62</cx:pt>
          <cx:pt idx="1958">0</cx:pt>
          <cx:pt idx="1959">136678.51999999999</cx:pt>
          <cx:pt idx="1960">135515.76000000001</cx:pt>
          <cx:pt idx="1961">177799.82999999999</cx:pt>
          <cx:pt idx="1962">143542.35999999999</cx:pt>
          <cx:pt idx="1963">147487.23000000001</cx:pt>
          <cx:pt idx="1964">97764.410000000003</cx:pt>
          <cx:pt idx="1965">0</cx:pt>
          <cx:pt idx="1966">139480.17999999999</cx:pt>
          <cx:pt idx="1967">0</cx:pt>
          <cx:pt idx="1968">140553.45999999999</cx:pt>
          <cx:pt idx="1969">0</cx:pt>
          <cx:pt idx="1970">141162.07999999999</cx:pt>
          <cx:pt idx="1971">65848.360000000001</cx:pt>
          <cx:pt idx="1972">83319.279999999999</cx:pt>
          <cx:pt idx="1973">0</cx:pt>
          <cx:pt idx="1974">129731.64</cx:pt>
          <cx:pt idx="1975">0</cx:pt>
          <cx:pt idx="1976">0</cx:pt>
          <cx:pt idx="1977">0</cx:pt>
          <cx:pt idx="1978">107106.33</cx:pt>
          <cx:pt idx="1979">0</cx:pt>
          <cx:pt idx="1980">0</cx:pt>
          <cx:pt idx="1981">105303.73</cx:pt>
          <cx:pt idx="1982">165798.10000000001</cx:pt>
          <cx:pt idx="1983">0</cx:pt>
          <cx:pt idx="1984">126495.57000000001</cx:pt>
          <cx:pt idx="1985">116393.59</cx:pt>
          <cx:pt idx="1986">81733.740000000005</cx:pt>
          <cx:pt idx="1987">0</cx:pt>
          <cx:pt idx="1988">106171.67999999999</cx:pt>
          <cx:pt idx="1989">96020.860000000001</cx:pt>
          <cx:pt idx="1990">0</cx:pt>
          <cx:pt idx="1991">181671.16</cx:pt>
          <cx:pt idx="1992">185709.28</cx:pt>
          <cx:pt idx="1993">134250.17000000001</cx:pt>
          <cx:pt idx="1994">0</cx:pt>
          <cx:pt idx="1995">95671.75</cx:pt>
          <cx:pt idx="1996">0</cx:pt>
          <cx:pt idx="1997">142151.75</cx:pt>
          <cx:pt idx="1998">127823.92999999999</cx:pt>
          <cx:pt idx="1999">144164.29000000001</cx:pt>
          <cx:pt idx="2000">63492.940000000002</cx:pt>
          <cx:pt idx="2001">0</cx:pt>
          <cx:pt idx="2002">0</cx:pt>
          <cx:pt idx="2003">106134.46000000001</cx:pt>
          <cx:pt idx="2004">127269.75</cx:pt>
          <cx:pt idx="2005">124493.03</cx:pt>
          <cx:pt idx="2006">0</cx:pt>
          <cx:pt idx="2007">146547.78</cx:pt>
          <cx:pt idx="2008">99610.919999999998</cx:pt>
          <cx:pt idx="2009">117837.42999999999</cx:pt>
          <cx:pt idx="2010">168522.37</cx:pt>
          <cx:pt idx="2011">117337.53999999999</cx:pt>
          <cx:pt idx="2012">108131.53</cx:pt>
          <cx:pt idx="2013">136496.12</cx:pt>
          <cx:pt idx="2014">116324.53</cx:pt>
          <cx:pt idx="2015">75470.229999999996</cx:pt>
          <cx:pt idx="2016">172646.82000000001</cx:pt>
          <cx:pt idx="2017">0</cx:pt>
          <cx:pt idx="2018">160358.67999999999</cx:pt>
          <cx:pt idx="2019">98415.369999999995</cx:pt>
          <cx:pt idx="2020">57809.32</cx:pt>
          <cx:pt idx="2021">128743.8</cx:pt>
          <cx:pt idx="2022">130806.42</cx:pt>
          <cx:pt idx="2023">123971.16</cx:pt>
          <cx:pt idx="2024">0</cx:pt>
          <cx:pt idx="2025">0</cx:pt>
          <cx:pt idx="2026">0</cx:pt>
          <cx:pt idx="2027">0</cx:pt>
          <cx:pt idx="2028">0</cx:pt>
          <cx:pt idx="2029">156297.57999999999</cx:pt>
          <cx:pt idx="2030">0</cx:pt>
          <cx:pt idx="2031">123372.3</cx:pt>
          <cx:pt idx="2032">92171.350000000006</cx:pt>
          <cx:pt idx="2033">0</cx:pt>
          <cx:pt idx="2034">148375.19</cx:pt>
          <cx:pt idx="2035">0</cx:pt>
          <cx:pt idx="2036">147422.44</cx:pt>
          <cx:pt idx="2037">173962.32000000001</cx:pt>
          <cx:pt idx="2038">0</cx:pt>
          <cx:pt idx="2039">145215.42999999999</cx:pt>
          <cx:pt idx="2040">167539.97</cx:pt>
          <cx:pt idx="2041">94968.970000000001</cx:pt>
          <cx:pt idx="2042">106116.5</cx:pt>
          <cx:pt idx="2043">0</cx:pt>
          <cx:pt idx="2044">0</cx:pt>
          <cx:pt idx="2045">0</cx:pt>
          <cx:pt idx="2046">120018.86</cx:pt>
          <cx:pt idx="2047">112541.53999999999</cx:pt>
          <cx:pt idx="2048">166118.45000000001</cx:pt>
          <cx:pt idx="2049">102882.39999999999</cx:pt>
          <cx:pt idx="2050">0</cx:pt>
          <cx:pt idx="2051">106881.5</cx:pt>
          <cx:pt idx="2052">120727.97</cx:pt>
          <cx:pt idx="2053">169832.57000000001</cx:pt>
          <cx:pt idx="2054">0</cx:pt>
          <cx:pt idx="2055">113599.42</cx:pt>
          <cx:pt idx="2056">0</cx:pt>
          <cx:pt idx="2057">0</cx:pt>
          <cx:pt idx="2058">0</cx:pt>
          <cx:pt idx="2059">0</cx:pt>
          <cx:pt idx="2060">146282.79000000001</cx:pt>
          <cx:pt idx="2061">119413.62</cx:pt>
          <cx:pt idx="2062">122084.63</cx:pt>
          <cx:pt idx="2063">103060.63</cx:pt>
          <cx:pt idx="2064">0</cx:pt>
          <cx:pt idx="2065">0</cx:pt>
          <cx:pt idx="2066">110483.86</cx:pt>
          <cx:pt idx="2067">120718.28</cx:pt>
          <cx:pt idx="2068">36566.959999999999</cx:pt>
          <cx:pt idx="2069">108601</cx:pt>
          <cx:pt idx="2070">0</cx:pt>
          <cx:pt idx="2071">0</cx:pt>
          <cx:pt idx="2072">0</cx:pt>
          <cx:pt idx="2073">0</cx:pt>
          <cx:pt idx="2074">141136.62</cx:pt>
          <cx:pt idx="2075">108231.37</cx:pt>
          <cx:pt idx="2076">0</cx:pt>
          <cx:pt idx="2077">144855.34</cx:pt>
          <cx:pt idx="2078">68432.449999999997</cx:pt>
          <cx:pt idx="2079">136855.23999999999</cx:pt>
          <cx:pt idx="2080">44020.889999999999</cx:pt>
          <cx:pt idx="2081">133060.63</cx:pt>
          <cx:pt idx="2082">0</cx:pt>
          <cx:pt idx="2083">0</cx:pt>
          <cx:pt idx="2084">97665.610000000001</cx:pt>
          <cx:pt idx="2085">185013.01999999999</cx:pt>
          <cx:pt idx="2086">0</cx:pt>
          <cx:pt idx="2087">65971.610000000001</cx:pt>
          <cx:pt idx="2088">150463.10999999999</cx:pt>
          <cx:pt idx="2089">0</cx:pt>
          <cx:pt idx="2090">0</cx:pt>
          <cx:pt idx="2091">136425.17999999999</cx:pt>
          <cx:pt idx="2092">250898.09</cx:pt>
          <cx:pt idx="2093">146798.81</cx:pt>
          <cx:pt idx="2094">0</cx:pt>
          <cx:pt idx="2095">128486.91</cx:pt>
          <cx:pt idx="2096">0</cx:pt>
          <cx:pt idx="2097">143407.29000000001</cx:pt>
          <cx:pt idx="2098">0</cx:pt>
          <cx:pt idx="2099">76165.649999999994</cx:pt>
          <cx:pt idx="2100">0</cx:pt>
          <cx:pt idx="2101">0</cx:pt>
          <cx:pt idx="2102">90560.300000000003</cx:pt>
          <cx:pt idx="2103">62391.220000000001</cx:pt>
          <cx:pt idx="2104">0</cx:pt>
          <cx:pt idx="2105">0</cx:pt>
          <cx:pt idx="2106">123378.2</cx:pt>
          <cx:pt idx="2107">99836.470000000001</cx:pt>
          <cx:pt idx="2108">161434.35999999999</cx:pt>
          <cx:pt idx="2109">0</cx:pt>
          <cx:pt idx="2110">138311.76000000001</cx:pt>
          <cx:pt idx="2111">0</cx:pt>
          <cx:pt idx="2112">0</cx:pt>
          <cx:pt idx="2113">101744.84</cx:pt>
          <cx:pt idx="2114">0</cx:pt>
          <cx:pt idx="2115">125456.07000000001</cx:pt>
          <cx:pt idx="2116">0</cx:pt>
          <cx:pt idx="2117">0</cx:pt>
          <cx:pt idx="2118">0</cx:pt>
          <cx:pt idx="2119">0</cx:pt>
          <cx:pt idx="2120">118449.21000000001</cx:pt>
          <cx:pt idx="2121">0</cx:pt>
          <cx:pt idx="2122">178095.54999999999</cx:pt>
          <cx:pt idx="2123">109175.14</cx:pt>
          <cx:pt idx="2124">127785.17</cx:pt>
          <cx:pt idx="2125">0</cx:pt>
          <cx:pt idx="2126">0</cx:pt>
          <cx:pt idx="2127">134260.35999999999</cx:pt>
          <cx:pt idx="2128">69143.910000000003</cx:pt>
          <cx:pt idx="2129">100054.77</cx:pt>
          <cx:pt idx="2130">0</cx:pt>
          <cx:pt idx="2131">116248.88</cx:pt>
          <cx:pt idx="2132">86053.520000000004</cx:pt>
          <cx:pt idx="2133">123157.95</cx:pt>
          <cx:pt idx="2134">63438.910000000003</cx:pt>
          <cx:pt idx="2135">95295.389999999999</cx:pt>
          <cx:pt idx="2136">133550.67000000001</cx:pt>
          <cx:pt idx="2137">106871.81</cx:pt>
          <cx:pt idx="2138">105266.32000000001</cx:pt>
          <cx:pt idx="2139">105229.53</cx:pt>
          <cx:pt idx="2140">102768.42</cx:pt>
          <cx:pt idx="2141">0</cx:pt>
          <cx:pt idx="2142">112689.95</cx:pt>
          <cx:pt idx="2143">122334.25999999999</cx:pt>
          <cx:pt idx="2144">0</cx:pt>
          <cx:pt idx="2145">137847.41</cx:pt>
          <cx:pt idx="2146">122486.47</cx:pt>
          <cx:pt idx="2147">101286.11</cx:pt>
          <cx:pt idx="2148">0</cx:pt>
          <cx:pt idx="2149">101247.06</cx:pt>
          <cx:pt idx="2150">86977.960000000006</cx:pt>
          <cx:pt idx="2151">0</cx:pt>
          <cx:pt idx="2152">110123.59</cx:pt>
          <cx:pt idx="2153">178111.82000000001</cx:pt>
          <cx:pt idx="2154">126306.64</cx:pt>
          <cx:pt idx="2155">100768.77</cx:pt>
          <cx:pt idx="2156">0</cx:pt>
          <cx:pt idx="2157">0</cx:pt>
          <cx:pt idx="2158">118991.78999999999</cx:pt>
          <cx:pt idx="2159">140997.26000000001</cx:pt>
          <cx:pt idx="2160">0</cx:pt>
          <cx:pt idx="2161">166824.59</cx:pt>
          <cx:pt idx="2162">76322.690000000002</cx:pt>
          <cx:pt idx="2163">0</cx:pt>
          <cx:pt idx="2164">149083.70000000001</cx:pt>
          <cx:pt idx="2165">0</cx:pt>
          <cx:pt idx="2166">0</cx:pt>
          <cx:pt idx="2167">126588.81</cx:pt>
          <cx:pt idx="2168">143249.67000000001</cx:pt>
          <cx:pt idx="2169">81844.910000000003</cx:pt>
          <cx:pt idx="2170">0</cx:pt>
          <cx:pt idx="2171">190298.89000000001</cx:pt>
          <cx:pt idx="2172">117212.17999999999</cx:pt>
          <cx:pt idx="2173">0</cx:pt>
          <cx:pt idx="2174">139848.17000000001</cx:pt>
          <cx:pt idx="2175">101861.36</cx:pt>
          <cx:pt idx="2176">167455.66</cx:pt>
          <cx:pt idx="2177">0</cx:pt>
          <cx:pt idx="2178">116360.07000000001</cx:pt>
          <cx:pt idx="2179">88466.820000000007</cx:pt>
          <cx:pt idx="2180">0</cx:pt>
          <cx:pt idx="2181">123642.36</cx:pt>
          <cx:pt idx="2182">0</cx:pt>
          <cx:pt idx="2183">72286.839999999997</cx:pt>
          <cx:pt idx="2184">0</cx:pt>
          <cx:pt idx="2185">109681.61</cx:pt>
          <cx:pt idx="2186">145018.64000000001</cx:pt>
          <cx:pt idx="2187">0</cx:pt>
          <cx:pt idx="2188">187487.63</cx:pt>
          <cx:pt idx="2189">165692.91</cx:pt>
          <cx:pt idx="2190">137648.41</cx:pt>
          <cx:pt idx="2191">118560</cx:pt>
          <cx:pt idx="2192">164385.53</cx:pt>
          <cx:pt idx="2193">108286.5</cx:pt>
          <cx:pt idx="2194">0</cx:pt>
          <cx:pt idx="2195">0</cx:pt>
          <cx:pt idx="2196">118079.47</cx:pt>
          <cx:pt idx="2197">127283.78</cx:pt>
          <cx:pt idx="2198">0</cx:pt>
          <cx:pt idx="2199">141389.06</cx:pt>
          <cx:pt idx="2200">130091.5</cx:pt>
          <cx:pt idx="2201">143744.76999999999</cx:pt>
          <cx:pt idx="2202">97408.029999999999</cx:pt>
          <cx:pt idx="2203">111927.45</cx:pt>
          <cx:pt idx="2204">0</cx:pt>
          <cx:pt idx="2205">0</cx:pt>
          <cx:pt idx="2206">0</cx:pt>
          <cx:pt idx="2207">188285.67999999999</cx:pt>
          <cx:pt idx="2208">109705.52</cx:pt>
          <cx:pt idx="2209">0</cx:pt>
          <cx:pt idx="2210">127122.78999999999</cx:pt>
          <cx:pt idx="2211">98241.039999999994</cx:pt>
          <cx:pt idx="2212">170840.07999999999</cx:pt>
          <cx:pt idx="2213">87541.059999999998</cx:pt>
          <cx:pt idx="2214">62610.959999999999</cx:pt>
          <cx:pt idx="2215">0</cx:pt>
          <cx:pt idx="2216">113328.92999999999</cx:pt>
          <cx:pt idx="2217">104832.49000000001</cx:pt>
          <cx:pt idx="2218">102289.85000000001</cx:pt>
          <cx:pt idx="2219">125227.82000000001</cx:pt>
          <cx:pt idx="2220">140510.89000000001</cx:pt>
          <cx:pt idx="2221">132253.22</cx:pt>
          <cx:pt idx="2222">39043.290000000001</cx:pt>
          <cx:pt idx="2223">0</cx:pt>
          <cx:pt idx="2224">99685.059999999998</cx:pt>
          <cx:pt idx="2225">125385.49000000001</cx:pt>
          <cx:pt idx="2226">131365.37</cx:pt>
          <cx:pt idx="2227">98308.509999999995</cx:pt>
          <cx:pt idx="2228">0</cx:pt>
          <cx:pt idx="2229">140856.16</cx:pt>
          <cx:pt idx="2230">0</cx:pt>
          <cx:pt idx="2231">172274.01000000001</cx:pt>
          <cx:pt idx="2232">0</cx:pt>
          <cx:pt idx="2233">122447.75999999999</cx:pt>
          <cx:pt idx="2234">0</cx:pt>
          <cx:pt idx="2235">157559.59</cx:pt>
          <cx:pt idx="2236">126550.7</cx:pt>
          <cx:pt idx="2237">158584.82000000001</cx:pt>
          <cx:pt idx="2238">163569.60999999999</cx:pt>
          <cx:pt idx="2239">0</cx:pt>
          <cx:pt idx="2240">127211.45</cx:pt>
          <cx:pt idx="2241">118199.97</cx:pt>
          <cx:pt idx="2242">101014.08</cx:pt>
          <cx:pt idx="2243">119208.85000000001</cx:pt>
          <cx:pt idx="2244">0</cx:pt>
          <cx:pt idx="2245">53772.730000000003</cx:pt>
          <cx:pt idx="2246">0</cx:pt>
          <cx:pt idx="2247">138878.81</cx:pt>
          <cx:pt idx="2248">130922.81</cx:pt>
          <cx:pt idx="2249">0</cx:pt>
          <cx:pt idx="2250">0</cx:pt>
          <cx:pt idx="2251">130866.19</cx:pt>
          <cx:pt idx="2252">187257.94</cx:pt>
          <cx:pt idx="2253">0</cx:pt>
          <cx:pt idx="2254">147733.64000000001</cx:pt>
          <cx:pt idx="2255">0</cx:pt>
          <cx:pt idx="2256">163139.26999999999</cx:pt>
          <cx:pt idx="2257">0</cx:pt>
          <cx:pt idx="2258">119540.14999999999</cx:pt>
          <cx:pt idx="2259">129553.75999999999</cx:pt>
          <cx:pt idx="2260">0</cx:pt>
          <cx:pt idx="2261">66101.889999999999</cx:pt>
          <cx:pt idx="2262">140431.98000000001</cx:pt>
          <cx:pt idx="2263">0</cx:pt>
          <cx:pt idx="2264">0</cx:pt>
          <cx:pt idx="2265">0</cx:pt>
          <cx:pt idx="2266">116471.42999999999</cx:pt>
          <cx:pt idx="2267">0</cx:pt>
          <cx:pt idx="2268">123785.24000000001</cx:pt>
          <cx:pt idx="2269">0</cx:pt>
          <cx:pt idx="2270">88758.949999999997</cx:pt>
          <cx:pt idx="2271">153611.82999999999</cx:pt>
          <cx:pt idx="2272">112044.72</cx:pt>
          <cx:pt idx="2273">123826.07000000001</cx:pt>
          <cx:pt idx="2274">106804.25999999999</cx:pt>
          <cx:pt idx="2275">0</cx:pt>
          <cx:pt idx="2276">68892.770000000004</cx:pt>
          <cx:pt idx="2277">0</cx:pt>
          <cx:pt idx="2278">125827.42999999999</cx:pt>
          <cx:pt idx="2279">0</cx:pt>
          <cx:pt idx="2280">0</cx:pt>
          <cx:pt idx="2281">148495.64000000001</cx:pt>
          <cx:pt idx="2282">133043.66</cx:pt>
          <cx:pt idx="2283">74989.580000000002</cx:pt>
          <cx:pt idx="2284">60263.230000000003</cx:pt>
          <cx:pt idx="2285">129370.91</cx:pt>
          <cx:pt idx="2286">157955.82999999999</cx:pt>
          <cx:pt idx="2287">0</cx:pt>
          <cx:pt idx="2288">70729.169999999998</cx:pt>
          <cx:pt idx="2289">0</cx:pt>
          <cx:pt idx="2290">0</cx:pt>
          <cx:pt idx="2291">90721.520000000004</cx:pt>
          <cx:pt idx="2292">0</cx:pt>
          <cx:pt idx="2293">57784.220000000001</cx:pt>
          <cx:pt idx="2294">131765.72</cx:pt>
          <cx:pt idx="2295">0</cx:pt>
          <cx:pt idx="2296">110022.74000000001</cx:pt>
          <cx:pt idx="2297">131569.63</cx:pt>
          <cx:pt idx="2298">164523.5</cx:pt>
          <cx:pt idx="2299">114330.95</cx:pt>
          <cx:pt idx="2300">135923.16</cx:pt>
          <cx:pt idx="2301">0</cx:pt>
          <cx:pt idx="2302">0</cx:pt>
          <cx:pt idx="2303">124693.48</cx:pt>
          <cx:pt idx="2304">147936.42000000001</cx:pt>
          <cx:pt idx="2305">0</cx:pt>
          <cx:pt idx="2306">126558.92</cx:pt>
          <cx:pt idx="2307">106938.11</cx:pt>
          <cx:pt idx="2308">140002.35000000001</cx:pt>
          <cx:pt idx="2309">123444.72</cx:pt>
          <cx:pt idx="2310">147107.91</cx:pt>
          <cx:pt idx="2311">128514.84</cx:pt>
          <cx:pt idx="2312">0</cx:pt>
          <cx:pt idx="2313">106756.00999999999</cx:pt>
          <cx:pt idx="2314">0</cx:pt>
          <cx:pt idx="2315">0</cx:pt>
          <cx:pt idx="2316">155393.32000000001</cx:pt>
          <cx:pt idx="2317">110414.48</cx:pt>
          <cx:pt idx="2318">0</cx:pt>
          <cx:pt idx="2319">157098.51999999999</cx:pt>
          <cx:pt idx="2320">85626.600000000006</cx:pt>
          <cx:pt idx="2321">93796.419999999998</cx:pt>
          <cx:pt idx="2322">0</cx:pt>
          <cx:pt idx="2323">125268.03</cx:pt>
          <cx:pt idx="2324">148143.84</cx:pt>
          <cx:pt idx="2325">115545.33</cx:pt>
          <cx:pt idx="2326">0</cx:pt>
          <cx:pt idx="2327">44928.879999999997</cx:pt>
          <cx:pt idx="2328">0</cx:pt>
          <cx:pt idx="2329">162442.35000000001</cx:pt>
          <cx:pt idx="2330">0</cx:pt>
          <cx:pt idx="2331">96213.820000000007</cx:pt>
          <cx:pt idx="2332">156569.42999999999</cx:pt>
          <cx:pt idx="2333">0</cx:pt>
          <cx:pt idx="2334">0</cx:pt>
          <cx:pt idx="2335">110463.25</cx:pt>
          <cx:pt idx="2336">154575.76000000001</cx:pt>
          <cx:pt idx="2337">0</cx:pt>
          <cx:pt idx="2338">0</cx:pt>
          <cx:pt idx="2339">147037.32000000001</cx:pt>
          <cx:pt idx="2340">119276.31</cx:pt>
          <cx:pt idx="2341">108664.85000000001</cx:pt>
          <cx:pt idx="2342">0</cx:pt>
          <cx:pt idx="2343">163034.82000000001</cx:pt>
          <cx:pt idx="2344">93059.339999999997</cx:pt>
          <cx:pt idx="2345">179581.31</cx:pt>
          <cx:pt idx="2346">113625.92999999999</cx:pt>
          <cx:pt idx="2347">119961.48</cx:pt>
          <cx:pt idx="2348">129209.48</cx:pt>
          <cx:pt idx="2349">137227.04000000001</cx:pt>
          <cx:pt idx="2350">119024.75</cx:pt>
          <cx:pt idx="2351">74623.5</cx:pt>
          <cx:pt idx="2352">157929.45000000001</cx:pt>
          <cx:pt idx="2353">92606.860000000001</cx:pt>
          <cx:pt idx="2354">127862.92999999999</cx:pt>
          <cx:pt idx="2355">0</cx:pt>
          <cx:pt idx="2356">142711.81</cx:pt>
          <cx:pt idx="2357">0</cx:pt>
          <cx:pt idx="2358">163159.85000000001</cx:pt>
          <cx:pt idx="2359">108586.86</cx:pt>
          <cx:pt idx="2360">110624.99000000001</cx:pt>
          <cx:pt idx="2361">154846.23999999999</cx:pt>
          <cx:pt idx="2362">122917.71000000001</cx:pt>
          <cx:pt idx="2363">0</cx:pt>
          <cx:pt idx="2364">82787.929999999993</cx:pt>
          <cx:pt idx="2365">102500.34</cx:pt>
          <cx:pt idx="2366">0</cx:pt>
          <cx:pt idx="2367">159492.79000000001</cx:pt>
          <cx:pt idx="2368">0</cx:pt>
          <cx:pt idx="2369">118241.02</cx:pt>
          <cx:pt idx="2370">113090.39999999999</cx:pt>
          <cx:pt idx="2371">65763.570000000007</cx:pt>
          <cx:pt idx="2372">125537.38</cx:pt>
          <cx:pt idx="2373">94263.910000000003</cx:pt>
          <cx:pt idx="2374">133434.57000000001</cx:pt>
          <cx:pt idx="2375">0</cx:pt>
          <cx:pt idx="2376">0</cx:pt>
          <cx:pt idx="2377">94748.759999999995</cx:pt>
          <cx:pt idx="2378">98640.740000000005</cx:pt>
          <cx:pt idx="2379">74681.899999999994</cx:pt>
          <cx:pt idx="2380">0</cx:pt>
          <cx:pt idx="2381">179915.85000000001</cx:pt>
          <cx:pt idx="2382">128207.23</cx:pt>
          <cx:pt idx="2383">132739.26000000001</cx:pt>
          <cx:pt idx="2384">0</cx:pt>
          <cx:pt idx="2385">120509.81</cx:pt>
          <cx:pt idx="2386">124547.13</cx:pt>
          <cx:pt idx="2387">0</cx:pt>
          <cx:pt idx="2388">88815.559999999998</cx:pt>
          <cx:pt idx="2389">82231.509999999995</cx:pt>
          <cx:pt idx="2390">184715.85999999999</cx:pt>
          <cx:pt idx="2391">0</cx:pt>
          <cx:pt idx="2392">0</cx:pt>
          <cx:pt idx="2393">147972.19</cx:pt>
          <cx:pt idx="2394">0</cx:pt>
          <cx:pt idx="2395">170008.84</cx:pt>
          <cx:pt idx="2396">0</cx:pt>
          <cx:pt idx="2397">0</cx:pt>
          <cx:pt idx="2398">95386.820000000007</cx:pt>
          <cx:pt idx="2399">90373.279999999999</cx:pt>
          <cx:pt idx="2400">133467.76999999999</cx:pt>
          <cx:pt idx="2401">0</cx:pt>
          <cx:pt idx="2402">96288.259999999995</cx:pt>
          <cx:pt idx="2403">91547.839999999997</cx:pt>
          <cx:pt idx="2404">138292.64000000001</cx:pt>
          <cx:pt idx="2405">0</cx:pt>
          <cx:pt idx="2406">71667.740000000005</cx:pt>
          <cx:pt idx="2407">118994.84</cx:pt>
          <cx:pt idx="2408">0</cx:pt>
          <cx:pt idx="2409">145610.07000000001</cx:pt>
          <cx:pt idx="2410">138162.81</cx:pt>
          <cx:pt idx="2411">135020.20999999999</cx:pt>
          <cx:pt idx="2412">0</cx:pt>
          <cx:pt idx="2413">135161.67000000001</cx:pt>
          <cx:pt idx="2414">0</cx:pt>
          <cx:pt idx="2415">94486.470000000001</cx:pt>
          <cx:pt idx="2416">117640.39</cx:pt>
          <cx:pt idx="2417">111379.55</cx:pt>
          <cx:pt idx="2418">0</cx:pt>
          <cx:pt idx="2419">136820.98999999999</cx:pt>
          <cx:pt idx="2420">98752.509999999995</cx:pt>
          <cx:pt idx="2421">158266.42000000001</cx:pt>
          <cx:pt idx="2422">105599.67</cx:pt>
          <cx:pt idx="2423">0</cx:pt>
          <cx:pt idx="2424">0</cx:pt>
          <cx:pt idx="2425">139723.89999999999</cx:pt>
          <cx:pt idx="2426">141806.45999999999</cx:pt>
          <cx:pt idx="2427">132571.67000000001</cx:pt>
          <cx:pt idx="2428">180516.89999999999</cx:pt>
          <cx:pt idx="2429">0</cx:pt>
          <cx:pt idx="2430">92805.720000000001</cx:pt>
          <cx:pt idx="2431">0</cx:pt>
          <cx:pt idx="2432">135309.35999999999</cx:pt>
          <cx:pt idx="2433">128917.84</cx:pt>
          <cx:pt idx="2434">56580.93</cx:pt>
          <cx:pt idx="2435">131390.75</cx:pt>
          <cx:pt idx="2436">0</cx:pt>
          <cx:pt idx="2437">0</cx:pt>
          <cx:pt idx="2438">97361.660000000003</cx:pt>
          <cx:pt idx="2439">0</cx:pt>
          <cx:pt idx="2440">0</cx:pt>
          <cx:pt idx="2441">0</cx:pt>
          <cx:pt idx="2442">0</cx:pt>
          <cx:pt idx="2443">0</cx:pt>
          <cx:pt idx="2444">102714.64999999999</cx:pt>
          <cx:pt idx="2445">67816.720000000001</cx:pt>
          <cx:pt idx="2446">81710.460000000006</cx:pt>
          <cx:pt idx="2447">75237.539999999994</cx:pt>
          <cx:pt idx="2448">124023.17999999999</cx:pt>
          <cx:pt idx="2449">100727.5</cx:pt>
          <cx:pt idx="2450">107238.85000000001</cx:pt>
          <cx:pt idx="2451">0</cx:pt>
          <cx:pt idx="2452">139994.66</cx:pt>
          <cx:pt idx="2453">126224.87</cx:pt>
          <cx:pt idx="2454">145751.03</cx:pt>
          <cx:pt idx="2455">0</cx:pt>
          <cx:pt idx="2456">121166.89</cx:pt>
          <cx:pt idx="2457">0</cx:pt>
          <cx:pt idx="2458">0</cx:pt>
          <cx:pt idx="2459">70655.479999999996</cx:pt>
          <cx:pt idx="2460">129901.21000000001</cx:pt>
          <cx:pt idx="2461">125470.81</cx:pt>
          <cx:pt idx="2462">169406.32999999999</cx:pt>
          <cx:pt idx="2463">0</cx:pt>
          <cx:pt idx="2464">107041.3</cx:pt>
          <cx:pt idx="2465">95153.770000000004</cx:pt>
          <cx:pt idx="2466">145166.09</cx:pt>
          <cx:pt idx="2467">0</cx:pt>
          <cx:pt idx="2468">65962.630000000005</cx:pt>
          <cx:pt idx="2469">140418.81</cx:pt>
          <cx:pt idx="2470">139799.63</cx:pt>
          <cx:pt idx="2471">171787.84</cx:pt>
          <cx:pt idx="2472">149238.97</cx:pt>
          <cx:pt idx="2473">163146.45999999999</cx:pt>
          <cx:pt idx="2474">0</cx:pt>
          <cx:pt idx="2475">0</cx:pt>
          <cx:pt idx="2476">61482.470000000001</cx:pt>
          <cx:pt idx="2477">145150.28</cx:pt>
          <cx:pt idx="2478">126670.37</cx:pt>
          <cx:pt idx="2479">84390.800000000003</cx:pt>
          <cx:pt idx="2480">89728.860000000001</cx:pt>
          <cx:pt idx="2481">0</cx:pt>
          <cx:pt idx="2482">118628.8</cx:pt>
          <cx:pt idx="2483">0</cx:pt>
          <cx:pt idx="2484">96863.130000000005</cx:pt>
          <cx:pt idx="2485">142263.45000000001</cx:pt>
          <cx:pt idx="2486">0</cx:pt>
          <cx:pt idx="2487">0</cx:pt>
          <cx:pt idx="2488">0</cx:pt>
          <cx:pt idx="2489">122724.37</cx:pt>
          <cx:pt idx="2490">174902.26000000001</cx:pt>
          <cx:pt idx="2491">0</cx:pt>
          <cx:pt idx="2492">108914.17</cx:pt>
          <cx:pt idx="2493">98052.660000000003</cx:pt>
          <cx:pt idx="2494">123873.19</cx:pt>
          <cx:pt idx="2495">111920.13</cx:pt>
          <cx:pt idx="2496">0</cx:pt>
          <cx:pt idx="2497">0</cx:pt>
          <cx:pt idx="2498">0</cx:pt>
          <cx:pt idx="2499">75150.339999999997</cx:pt>
          <cx:pt idx="2500">0</cx:pt>
          <cx:pt idx="2501">114753.75999999999</cx:pt>
          <cx:pt idx="2502">0</cx:pt>
          <cx:pt idx="2503">111871.92999999999</cx:pt>
          <cx:pt idx="2504">0</cx:pt>
          <cx:pt idx="2505">135927.06</cx:pt>
          <cx:pt idx="2506">0</cx:pt>
          <cx:pt idx="2507">0</cx:pt>
          <cx:pt idx="2508">57037.739999999998</cx:pt>
          <cx:pt idx="2509">0</cx:pt>
          <cx:pt idx="2510">79468.960000000006</cx:pt>
          <cx:pt idx="2511">121063.85000000001</cx:pt>
          <cx:pt idx="2512">118537.47</cx:pt>
          <cx:pt idx="2513">0</cx:pt>
          <cx:pt idx="2514">105082.07000000001</cx:pt>
          <cx:pt idx="2515">0</cx:pt>
          <cx:pt idx="2516">0</cx:pt>
          <cx:pt idx="2517">104702.64999999999</cx:pt>
          <cx:pt idx="2518">95813.759999999995</cx:pt>
          <cx:pt idx="2519">167026.60999999999</cx:pt>
          <cx:pt idx="2520">102453.25999999999</cx:pt>
          <cx:pt idx="2521">148045.45000000001</cx:pt>
          <cx:pt idx="2522">0</cx:pt>
          <cx:pt idx="2523">0</cx:pt>
          <cx:pt idx="2524">0</cx:pt>
          <cx:pt idx="2525">104498.78999999999</cx:pt>
          <cx:pt idx="2526">0</cx:pt>
          <cx:pt idx="2527">0</cx:pt>
          <cx:pt idx="2528">149542.51999999999</cx:pt>
          <cx:pt idx="2529">87946.389999999999</cx:pt>
          <cx:pt idx="2530">68639.570000000007</cx:pt>
          <cx:pt idx="2531">148826.32000000001</cx:pt>
          <cx:pt idx="2532">0</cx:pt>
          <cx:pt idx="2533">108166.09</cx:pt>
          <cx:pt idx="2534">103214.71000000001</cx:pt>
          <cx:pt idx="2535">134760.20999999999</cx:pt>
          <cx:pt idx="2536">0</cx:pt>
          <cx:pt idx="2537">90124.639999999999</cx:pt>
          <cx:pt idx="2538">0</cx:pt>
          <cx:pt idx="2539">87361.020000000004</cx:pt>
          <cx:pt idx="2540">111257.59</cx:pt>
          <cx:pt idx="2541">131583.59</cx:pt>
          <cx:pt idx="2542">95020.800000000003</cx:pt>
          <cx:pt idx="2543">0</cx:pt>
          <cx:pt idx="2544">80242.369999999995</cx:pt>
          <cx:pt idx="2545">0</cx:pt>
          <cx:pt idx="2546">0</cx:pt>
          <cx:pt idx="2547">122661.39</cx:pt>
          <cx:pt idx="2548">0</cx:pt>
          <cx:pt idx="2549">0</cx:pt>
          <cx:pt idx="2550">0</cx:pt>
          <cx:pt idx="2551">0</cx:pt>
          <cx:pt idx="2552">81742.839999999997</cx:pt>
          <cx:pt idx="2553">0</cx:pt>
          <cx:pt idx="2554">145127.85000000001</cx:pt>
          <cx:pt idx="2555">148912.44</cx:pt>
          <cx:pt idx="2556">0</cx:pt>
          <cx:pt idx="2557">89900.240000000005</cx:pt>
          <cx:pt idx="2558">119027.28</cx:pt>
          <cx:pt idx="2559">105222.86</cx:pt>
          <cx:pt idx="2560">0</cx:pt>
          <cx:pt idx="2561">116114.92999999999</cx:pt>
          <cx:pt idx="2562">187911.54999999999</cx:pt>
          <cx:pt idx="2563">0</cx:pt>
          <cx:pt idx="2564">144432.04000000001</cx:pt>
          <cx:pt idx="2565">77065.899999999994</cx:pt>
          <cx:pt idx="2566">180520.29000000001</cx:pt>
          <cx:pt idx="2567">0</cx:pt>
          <cx:pt idx="2568">130024.87</cx:pt>
          <cx:pt idx="2569">110086.69</cx:pt>
          <cx:pt idx="2570">174853.45999999999</cx:pt>
          <cx:pt idx="2571">108724.98</cx:pt>
          <cx:pt idx="2572">91285.130000000005</cx:pt>
          <cx:pt idx="2573">0</cx:pt>
          <cx:pt idx="2574">110610.41</cx:pt>
          <cx:pt idx="2575">102994.03999999999</cx:pt>
          <cx:pt idx="2576">59893.849999999999</cx:pt>
          <cx:pt idx="2577">149318.54999999999</cx:pt>
          <cx:pt idx="2578">116409.55</cx:pt>
          <cx:pt idx="2579">127760.07000000001</cx:pt>
          <cx:pt idx="2580">132591.35999999999</cx:pt>
          <cx:pt idx="2581">0</cx:pt>
          <cx:pt idx="2582">113402.14</cx:pt>
          <cx:pt idx="2583">0</cx:pt>
          <cx:pt idx="2584">0</cx:pt>
          <cx:pt idx="2585">0</cx:pt>
          <cx:pt idx="2586">136953.47</cx:pt>
          <cx:pt idx="2587">0</cx:pt>
          <cx:pt idx="2588">0</cx:pt>
          <cx:pt idx="2589">123863.64</cx:pt>
          <cx:pt idx="2590">120811.89</cx:pt>
          <cx:pt idx="2591">148430.54999999999</cx:pt>
          <cx:pt idx="2592">47869.690000000002</cx:pt>
          <cx:pt idx="2593">150926.98999999999</cx:pt>
          <cx:pt idx="2594">103163.35000000001</cx:pt>
          <cx:pt idx="2595">130206.28</cx:pt>
          <cx:pt idx="2596">136674.51000000001</cx:pt>
          <cx:pt idx="2597">200322.45000000001</cx:pt>
          <cx:pt idx="2598">0</cx:pt>
          <cx:pt idx="2599">80927.559999999998</cx:pt>
          <cx:pt idx="2600">0</cx:pt>
          <cx:pt idx="2601">0</cx:pt>
          <cx:pt idx="2602">142574.70999999999</cx:pt>
          <cx:pt idx="2603">160426.07000000001</cx:pt>
          <cx:pt idx="2604">116160.23</cx:pt>
          <cx:pt idx="2605">98683.470000000001</cx:pt>
          <cx:pt idx="2606">118829.03</cx:pt>
          <cx:pt idx="2607">118870.92</cx:pt>
          <cx:pt idx="2608">0</cx:pt>
          <cx:pt idx="2609">0</cx:pt>
          <cx:pt idx="2610">107192.38</cx:pt>
          <cx:pt idx="2611">108010.78</cx:pt>
          <cx:pt idx="2612">0</cx:pt>
          <cx:pt idx="2613">129837.72</cx:pt>
          <cx:pt idx="2614">106458.31</cx:pt>
          <cx:pt idx="2615">97009.149999999994</cx:pt>
          <cx:pt idx="2616">122929.42</cx:pt>
          <cx:pt idx="2617">152296.82999999999</cx:pt>
          <cx:pt idx="2618">0</cx:pt>
          <cx:pt idx="2619">0</cx:pt>
          <cx:pt idx="2620">128993.75999999999</cx:pt>
          <cx:pt idx="2621">0</cx:pt>
          <cx:pt idx="2622">185267.45000000001</cx:pt>
          <cx:pt idx="2623">0</cx:pt>
          <cx:pt idx="2624">116805.82000000001</cx:pt>
          <cx:pt idx="2625">129750.67999999999</cx:pt>
          <cx:pt idx="2626">129177.00999999999</cx:pt>
          <cx:pt idx="2627">82506.720000000001</cx:pt>
          <cx:pt idx="2628">107247.69</cx:pt>
          <cx:pt idx="2629">0</cx:pt>
          <cx:pt idx="2630">157780.92999999999</cx:pt>
          <cx:pt idx="2631">172170.35999999999</cx:pt>
          <cx:pt idx="2632">0</cx:pt>
          <cx:pt idx="2633">0</cx:pt>
          <cx:pt idx="2634">75361.440000000002</cx:pt>
          <cx:pt idx="2635">0</cx:pt>
          <cx:pt idx="2636">0</cx:pt>
          <cx:pt idx="2637">98263.460000000006</cx:pt>
          <cx:pt idx="2638">0</cx:pt>
          <cx:pt idx="2639">109308.78999999999</cx:pt>
          <cx:pt idx="2640">0</cx:pt>
          <cx:pt idx="2641">164365.44</cx:pt>
          <cx:pt idx="2642">98800</cx:pt>
          <cx:pt idx="2643">193125.85000000001</cx:pt>
          <cx:pt idx="2644">51522.75</cx:pt>
          <cx:pt idx="2645">84284.479999999996</cx:pt>
          <cx:pt idx="2646">0</cx:pt>
          <cx:pt idx="2647">119889.84</cx:pt>
          <cx:pt idx="2648">137910.45000000001</cx:pt>
          <cx:pt idx="2649">0</cx:pt>
          <cx:pt idx="2650">100116.82000000001</cx:pt>
          <cx:pt idx="2651">166082.14999999999</cx:pt>
          <cx:pt idx="2652">0</cx:pt>
          <cx:pt idx="2653">0</cx:pt>
          <cx:pt idx="2654">148595.54999999999</cx:pt>
          <cx:pt idx="2655">94078.970000000001</cx:pt>
          <cx:pt idx="2656">0</cx:pt>
          <cx:pt idx="2657">0</cx:pt>
          <cx:pt idx="2658">164948.98000000001</cx:pt>
          <cx:pt idx="2659">140549.39999999999</cx:pt>
          <cx:pt idx="2660">152509.25</cx:pt>
          <cx:pt idx="2661">191864.51000000001</cx:pt>
          <cx:pt idx="2662">96418.089999999997</cx:pt>
          <cx:pt idx="2663">131945.94</cx:pt>
          <cx:pt idx="2664">0</cx:pt>
          <cx:pt idx="2665">142910.14999999999</cx:pt>
          <cx:pt idx="2666">0</cx:pt>
          <cx:pt idx="2667">146311.57999999999</cx:pt>
          <cx:pt idx="2668">87894.259999999995</cx:pt>
          <cx:pt idx="2669">97445.490000000005</cx:pt>
          <cx:pt idx="2670">0</cx:pt>
          <cx:pt idx="2671">0</cx:pt>
          <cx:pt idx="2672">154485.73999999999</cx:pt>
          <cx:pt idx="2673">115625.07000000001</cx:pt>
          <cx:pt idx="2674">108396.67</cx:pt>
          <cx:pt idx="2675">65095.410000000003</cx:pt>
          <cx:pt idx="2676">103018.45</cx:pt>
          <cx:pt idx="2677">84764.789999999994</cx:pt>
          <cx:pt idx="2678">0</cx:pt>
          <cx:pt idx="2679">115680.81</cx:pt>
          <cx:pt idx="2680">0</cx:pt>
          <cx:pt idx="2681">73088.059999999998</cx:pt>
          <cx:pt idx="2682">150905.03</cx:pt>
          <cx:pt idx="2683">143054.85000000001</cx:pt>
          <cx:pt idx="2684">0</cx:pt>
          <cx:pt idx="2685">0</cx:pt>
          <cx:pt idx="2686">99948.449999999997</cx:pt>
          <cx:pt idx="2687">115451.05</cx:pt>
          <cx:pt idx="2688">108235.91</cx:pt>
          <cx:pt idx="2689">0</cx:pt>
          <cx:pt idx="2690">98795.610000000001</cx:pt>
          <cx:pt idx="2691">0</cx:pt>
          <cx:pt idx="2692">0</cx:pt>
          <cx:pt idx="2693">0</cx:pt>
          <cx:pt idx="2694">113146.98</cx:pt>
          <cx:pt idx="2695">162532.14000000001</cx:pt>
          <cx:pt idx="2696">92053.440000000002</cx:pt>
          <cx:pt idx="2697">0</cx:pt>
          <cx:pt idx="2698">0</cx:pt>
          <cx:pt idx="2699">104944.10000000001</cx:pt>
          <cx:pt idx="2700">0</cx:pt>
          <cx:pt idx="2701">0</cx:pt>
          <cx:pt idx="2702">107879.03999999999</cx:pt>
          <cx:pt idx="2703">110356.42</cx:pt>
          <cx:pt idx="2704">0</cx:pt>
          <cx:pt idx="2705">109783.69</cx:pt>
          <cx:pt idx="2706">149777</cx:pt>
          <cx:pt idx="2707">104339.56</cx:pt>
          <cx:pt idx="2708">85818.179999999993</cx:pt>
          <cx:pt idx="2709">212692.97</cx:pt>
          <cx:pt idx="2710">89696.839999999997</cx:pt>
          <cx:pt idx="2711">0</cx:pt>
          <cx:pt idx="2712">68067.240000000005</cx:pt>
          <cx:pt idx="2713">148564.66</cx:pt>
          <cx:pt idx="2714">136354.16</cx:pt>
          <cx:pt idx="2715">122214</cx:pt>
          <cx:pt idx="2716">0</cx:pt>
          <cx:pt idx="2717">119684.88</cx:pt>
          <cx:pt idx="2718">135139.32999999999</cx:pt>
          <cx:pt idx="2719">146100.75</cx:pt>
          <cx:pt idx="2720">123110.89999999999</cx:pt>
          <cx:pt idx="2721">111760.39999999999</cx:pt>
          <cx:pt idx="2722">110728.39</cx:pt>
          <cx:pt idx="2723">121558.46000000001</cx:pt>
          <cx:pt idx="2724">120623.21000000001</cx:pt>
          <cx:pt idx="2725">114713.57000000001</cx:pt>
          <cx:pt idx="2726">103457.75999999999</cx:pt>
          <cx:pt idx="2727">101134.87</cx:pt>
          <cx:pt idx="2728">78136.360000000001</cx:pt>
          <cx:pt idx="2729">0</cx:pt>
          <cx:pt idx="2730">133446.34</cx:pt>
          <cx:pt idx="2731">0</cx:pt>
          <cx:pt idx="2732">108076.33</cx:pt>
          <cx:pt idx="2733">131354.25</cx:pt>
          <cx:pt idx="2734">62974.639999999999</cx:pt>
          <cx:pt idx="2735">143340.44</cx:pt>
          <cx:pt idx="2736">116993.42999999999</cx:pt>
          <cx:pt idx="2737">58662.919999999998</cx:pt>
          <cx:pt idx="2738">128808.64999999999</cx:pt>
          <cx:pt idx="2739">137555.44</cx:pt>
          <cx:pt idx="2740">142393.10999999999</cx:pt>
          <cx:pt idx="2741">0</cx:pt>
          <cx:pt idx="2742">125785.23</cx:pt>
          <cx:pt idx="2743">136444.25</cx:pt>
          <cx:pt idx="2744">121527.39999999999</cx:pt>
          <cx:pt idx="2745">144696.75</cx:pt>
          <cx:pt idx="2746">0</cx:pt>
          <cx:pt idx="2747">0</cx:pt>
          <cx:pt idx="2748">128140.17</cx:pt>
          <cx:pt idx="2749">120383.41</cx:pt>
          <cx:pt idx="2750">0</cx:pt>
          <cx:pt idx="2751">129735.3</cx:pt>
          <cx:pt idx="2752">185078.26000000001</cx:pt>
          <cx:pt idx="2753">0</cx:pt>
          <cx:pt idx="2754">0</cx:pt>
          <cx:pt idx="2755">0</cx:pt>
          <cx:pt idx="2756">144591.95999999999</cx:pt>
          <cx:pt idx="2757">0</cx:pt>
          <cx:pt idx="2758">0</cx:pt>
          <cx:pt idx="2759">0</cx:pt>
          <cx:pt idx="2760">100194.44</cx:pt>
          <cx:pt idx="2761">145295.31</cx:pt>
          <cx:pt idx="2762">106070.28999999999</cx:pt>
          <cx:pt idx="2763">120621.89</cx:pt>
          <cx:pt idx="2764">0</cx:pt>
          <cx:pt idx="2765">0</cx:pt>
          <cx:pt idx="2766">0</cx:pt>
          <cx:pt idx="2767">171283.91</cx:pt>
          <cx:pt idx="2768">0</cx:pt>
          <cx:pt idx="2769">128218.47</cx:pt>
          <cx:pt idx="2770">0</cx:pt>
          <cx:pt idx="2771">77776.389999999999</cx:pt>
          <cx:pt idx="2772">124978.19</cx:pt>
          <cx:pt idx="2773">0</cx:pt>
          <cx:pt idx="2774">0</cx:pt>
          <cx:pt idx="2775">109799.55</cx:pt>
          <cx:pt idx="2776">0</cx:pt>
          <cx:pt idx="2777">125397.21000000001</cx:pt>
          <cx:pt idx="2778">0</cx:pt>
          <cx:pt idx="2779">111347.37</cx:pt>
          <cx:pt idx="2780">104291.41</cx:pt>
          <cx:pt idx="2781">94867.179999999993</cx:pt>
          <cx:pt idx="2782">0</cx:pt>
          <cx:pt idx="2783">135703.59</cx:pt>
          <cx:pt idx="2784">106453.53</cx:pt>
          <cx:pt idx="2785">132412.38</cx:pt>
          <cx:pt idx="2786">124401.60000000001</cx:pt>
          <cx:pt idx="2787">118022.06</cx:pt>
          <cx:pt idx="2788">82531.110000000001</cx:pt>
          <cx:pt idx="2789">184552.12</cx:pt>
          <cx:pt idx="2790">127278.31</cx:pt>
          <cx:pt idx="2791">0</cx:pt>
          <cx:pt idx="2792">0</cx:pt>
          <cx:pt idx="2793">184244.85999999999</cx:pt>
          <cx:pt idx="2794">59669.43</cx:pt>
          <cx:pt idx="2795">79543.589999999997</cx:pt>
          <cx:pt idx="2796">151553.19</cx:pt>
          <cx:pt idx="2797">166527.88</cx:pt>
          <cx:pt idx="2798">150329.14999999999</cx:pt>
          <cx:pt idx="2799">121911.59</cx:pt>
          <cx:pt idx="2800">156773.78</cx:pt>
          <cx:pt idx="2801">127864.25999999999</cx:pt>
          <cx:pt idx="2802">113709.28</cx:pt>
          <cx:pt idx="2803">79974.550000000003</cx:pt>
          <cx:pt idx="2804">0</cx:pt>
          <cx:pt idx="2805">0</cx:pt>
          <cx:pt idx="2806">0</cx:pt>
          <cx:pt idx="2807">144427.95999999999</cx:pt>
          <cx:pt idx="2808">99263.089999999997</cx:pt>
          <cx:pt idx="2809">79368.869999999995</cx:pt>
          <cx:pt idx="2810">0</cx:pt>
          <cx:pt idx="2811">0</cx:pt>
          <cx:pt idx="2812">0</cx:pt>
          <cx:pt idx="2813">125095.94</cx:pt>
          <cx:pt idx="2814">162485.79999999999</cx:pt>
          <cx:pt idx="2815">95668.820000000007</cx:pt>
          <cx:pt idx="2816">0</cx:pt>
          <cx:pt idx="2817">0</cx:pt>
          <cx:pt idx="2818">0</cx:pt>
          <cx:pt idx="2819">74197.380000000005</cx:pt>
          <cx:pt idx="2820">89688.940000000002</cx:pt>
          <cx:pt idx="2821">103121.33</cx:pt>
          <cx:pt idx="2822">0</cx:pt>
          <cx:pt idx="2823">120170.07000000001</cx:pt>
          <cx:pt idx="2824">149136.31</cx:pt>
          <cx:pt idx="2825">141136.79000000001</cx:pt>
          <cx:pt idx="2826">152341.54999999999</cx:pt>
          <cx:pt idx="2827">120026.98</cx:pt>
          <cx:pt idx="2828">132168.28</cx:pt>
          <cx:pt idx="2829">85200.820000000007</cx:pt>
          <cx:pt idx="2830">84903.330000000002</cx:pt>
          <cx:pt idx="2831">0</cx:pt>
          <cx:pt idx="2832">0</cx:pt>
          <cx:pt idx="2833">0</cx:pt>
          <cx:pt idx="2834">121535.17999999999</cx:pt>
          <cx:pt idx="2835">116662.96000000001</cx:pt>
          <cx:pt idx="2836">0</cx:pt>
          <cx:pt idx="2837">124829.16</cx:pt>
          <cx:pt idx="2838">155180.56</cx:pt>
          <cx:pt idx="2839">108262.87</cx:pt>
          <cx:pt idx="2840">0</cx:pt>
          <cx:pt idx="2841">0</cx:pt>
          <cx:pt idx="2842">0</cx:pt>
          <cx:pt idx="2843">99812.880000000005</cx:pt>
          <cx:pt idx="2844">132164.26000000001</cx:pt>
          <cx:pt idx="2845">103583.05</cx:pt>
          <cx:pt idx="2846">142406.42999999999</cx:pt>
          <cx:pt idx="2847">99842.5</cx:pt>
          <cx:pt idx="2848">0</cx:pt>
          <cx:pt idx="2849">0</cx:pt>
          <cx:pt idx="2850">81042.419999999998</cx:pt>
          <cx:pt idx="2851">0</cx:pt>
          <cx:pt idx="2852">0</cx:pt>
          <cx:pt idx="2853">199689.48999999999</cx:pt>
          <cx:pt idx="2854">142645.42999999999</cx:pt>
          <cx:pt idx="2855">0</cx:pt>
          <cx:pt idx="2856">110219.14</cx:pt>
          <cx:pt idx="2857">0</cx:pt>
          <cx:pt idx="2858">0</cx:pt>
          <cx:pt idx="2859">0</cx:pt>
          <cx:pt idx="2860">142072.01999999999</cx:pt>
          <cx:pt idx="2861">0</cx:pt>
          <cx:pt idx="2862">149564.60999999999</cx:pt>
          <cx:pt idx="2863">0</cx:pt>
          <cx:pt idx="2864">153366.13</cx:pt>
          <cx:pt idx="2865">76467.160000000003</cx:pt>
          <cx:pt idx="2866">121508.28</cx:pt>
          <cx:pt idx="2867">0</cx:pt>
          <cx:pt idx="2868">73211.119999999995</cx:pt>
          <cx:pt idx="2869">0</cx:pt>
          <cx:pt idx="2870">0</cx:pt>
          <cx:pt idx="2871">92674.940000000002</cx:pt>
          <cx:pt idx="2872">96196.240000000005</cx:pt>
          <cx:pt idx="2873">114391.62</cx:pt>
          <cx:pt idx="2874">80262.660000000003</cx:pt>
          <cx:pt idx="2875">173331.51999999999</cx:pt>
          <cx:pt idx="2876">147285.51999999999</cx:pt>
          <cx:pt idx="2877">119785.47</cx:pt>
          <cx:pt idx="2878">140137.14999999999</cx:pt>
          <cx:pt idx="2879">107467.56</cx:pt>
          <cx:pt idx="2880">98218.039999999994</cx:pt>
          <cx:pt idx="2881">133607.75</cx:pt>
          <cx:pt idx="2882">0</cx:pt>
          <cx:pt idx="2883">95139.410000000003</cx:pt>
          <cx:pt idx="2884">0</cx:pt>
          <cx:pt idx="2885">0</cx:pt>
          <cx:pt idx="2886">0</cx:pt>
          <cx:pt idx="2887">97331.190000000002</cx:pt>
          <cx:pt idx="2888">139265.63</cx:pt>
          <cx:pt idx="2889">0</cx:pt>
          <cx:pt idx="2890">168094.01000000001</cx:pt>
          <cx:pt idx="2891">131563.88</cx:pt>
          <cx:pt idx="2892">0</cx:pt>
          <cx:pt idx="2893">0</cx:pt>
          <cx:pt idx="2894">0</cx:pt>
          <cx:pt idx="2895">107363.28999999999</cx:pt>
          <cx:pt idx="2896">94493.029999999999</cx:pt>
          <cx:pt idx="2897">170214.23000000001</cx:pt>
          <cx:pt idx="2898">139781.06</cx:pt>
          <cx:pt idx="2899">0</cx:pt>
          <cx:pt idx="2900">148610.41</cx:pt>
          <cx:pt idx="2901">170241.70000000001</cx:pt>
          <cx:pt idx="2902">128306.83</cx:pt>
          <cx:pt idx="2903">0</cx:pt>
          <cx:pt idx="2904">0</cx:pt>
          <cx:pt idx="2905">175454</cx:pt>
          <cx:pt idx="2906">0</cx:pt>
          <cx:pt idx="2907">100885.92999999999</cx:pt>
          <cx:pt idx="2908">93320.800000000003</cx:pt>
          <cx:pt idx="2909">63176.440000000002</cx:pt>
          <cx:pt idx="2910">139451.67000000001</cx:pt>
          <cx:pt idx="2911">49113.75</cx:pt>
          <cx:pt idx="2912">123906.22</cx:pt>
          <cx:pt idx="2913">0</cx:pt>
          <cx:pt idx="2914">0</cx:pt>
          <cx:pt idx="2915">131441.51000000001</cx:pt>
          <cx:pt idx="2916">0</cx:pt>
          <cx:pt idx="2917">136325.48000000001</cx:pt>
          <cx:pt idx="2918">113150.44</cx:pt>
          <cx:pt idx="2919">0</cx:pt>
          <cx:pt idx="2920">0</cx:pt>
          <cx:pt idx="2921">102785.16</cx:pt>
          <cx:pt idx="2922">83264.279999999999</cx:pt>
          <cx:pt idx="2923">72252.639999999999</cx:pt>
          <cx:pt idx="2924">148051.51999999999</cx:pt>
          <cx:pt idx="2925">138489.66</cx:pt>
          <cx:pt idx="2926">0</cx:pt>
          <cx:pt idx="2927">111589.33</cx:pt>
          <cx:pt idx="2928">122104.78999999999</cx:pt>
          <cx:pt idx="2929">96106.830000000002</cx:pt>
          <cx:pt idx="2930">115930.87</cx:pt>
          <cx:pt idx="2931">124513.66</cx:pt>
          <cx:pt idx="2932">0</cx:pt>
          <cx:pt idx="2933">0</cx:pt>
          <cx:pt idx="2934">0</cx:pt>
          <cx:pt idx="2935">100988.39</cx:pt>
          <cx:pt idx="2936">118577.24000000001</cx:pt>
          <cx:pt idx="2937">0</cx:pt>
          <cx:pt idx="2938">0</cx:pt>
          <cx:pt idx="2939">0</cx:pt>
          <cx:pt idx="2940">0</cx:pt>
          <cx:pt idx="2941">0</cx:pt>
          <cx:pt idx="2942">113311.11</cx:pt>
          <cx:pt idx="2943">0</cx:pt>
          <cx:pt idx="2944">0</cx:pt>
          <cx:pt idx="2945">124365.42</cx:pt>
          <cx:pt idx="2946">147249.29000000001</cx:pt>
          <cx:pt idx="2947">103688.19</cx:pt>
          <cx:pt idx="2948">138740.23999999999</cx:pt>
          <cx:pt idx="2949">111900.14</cx:pt>
          <cx:pt idx="2950">152760.23999999999</cx:pt>
          <cx:pt idx="2951">143966.29999999999</cx:pt>
          <cx:pt idx="2952">141556.95999999999</cx:pt>
          <cx:pt idx="2953">0</cx:pt>
          <cx:pt idx="2954">0</cx:pt>
          <cx:pt idx="2955">0</cx:pt>
          <cx:pt idx="2956">0</cx:pt>
          <cx:pt idx="2957">0</cx:pt>
          <cx:pt idx="2958">0</cx:pt>
          <cx:pt idx="2959">162560.32000000001</cx:pt>
          <cx:pt idx="2960">123229.46000000001</cx:pt>
          <cx:pt idx="2961">76665.710000000006</cx:pt>
          <cx:pt idx="2962">140278.98999999999</cx:pt>
          <cx:pt idx="2963">0</cx:pt>
          <cx:pt idx="2964">115764.32000000001</cx:pt>
          <cx:pt idx="2965">131142.53</cx:pt>
          <cx:pt idx="2966">68375.270000000004</cx:pt>
          <cx:pt idx="2967">117833.3</cx:pt>
          <cx:pt idx="2968">0</cx:pt>
          <cx:pt idx="2969">0</cx:pt>
          <cx:pt idx="2970">0</cx:pt>
          <cx:pt idx="2971">111093.00999999999</cx:pt>
          <cx:pt idx="2972">132657.54999999999</cx:pt>
          <cx:pt idx="2973">128882.49000000001</cx:pt>
          <cx:pt idx="2974">69129.589999999997</cx:pt>
          <cx:pt idx="2975">0</cx:pt>
          <cx:pt idx="2976">121404.64</cx:pt>
          <cx:pt idx="2977">131355.29999999999</cx:pt>
          <cx:pt idx="2978">102097.33</cx:pt>
          <cx:pt idx="2979">154863.14999999999</cx:pt>
          <cx:pt idx="2980">99945.929999999993</cx:pt>
          <cx:pt idx="2981">121704.32000000001</cx:pt>
          <cx:pt idx="2982">0</cx:pt>
          <cx:pt idx="2983">138782.76000000001</cx:pt>
          <cx:pt idx="2984">0</cx:pt>
          <cx:pt idx="2985">136291.70999999999</cx:pt>
          <cx:pt idx="2986">107856.57000000001</cx:pt>
          <cx:pt idx="2987">108348.66</cx:pt>
          <cx:pt idx="2988">93871.949999999997</cx:pt>
          <cx:pt idx="2989">0</cx:pt>
          <cx:pt idx="2990">125860.2</cx:pt>
          <cx:pt idx="2991">172713.44</cx:pt>
          <cx:pt idx="2992">0</cx:pt>
          <cx:pt idx="2993">0</cx:pt>
          <cx:pt idx="2994">130786.92</cx:pt>
          <cx:pt idx="2995">112367.34</cx:pt>
          <cx:pt idx="2996">91091.059999999998</cx:pt>
          <cx:pt idx="2997">106198.5</cx:pt>
          <cx:pt idx="2998">142669.92999999999</cx:pt>
          <cx:pt idx="2999">112833.35000000001</cx:pt>
          <cx:pt idx="3000">0</cx:pt>
          <cx:pt idx="3001">0</cx:pt>
          <cx:pt idx="3002">104336.42999999999</cx:pt>
          <cx:pt idx="3003">104305.74000000001</cx:pt>
          <cx:pt idx="3004">140187.10000000001</cx:pt>
          <cx:pt idx="3005">0</cx:pt>
          <cx:pt idx="3006">114959.12</cx:pt>
          <cx:pt idx="3007">164704.38</cx:pt>
          <cx:pt idx="3008">119096.55</cx:pt>
          <cx:pt idx="3009">0</cx:pt>
          <cx:pt idx="3010">0</cx:pt>
          <cx:pt idx="3011">0</cx:pt>
          <cx:pt idx="3012">115465.28</cx:pt>
          <cx:pt idx="3013">0</cx:pt>
          <cx:pt idx="3014">184926.60999999999</cx:pt>
          <cx:pt idx="3015">85957.880000000005</cx:pt>
          <cx:pt idx="3016">114084.60000000001</cx:pt>
          <cx:pt idx="3017">166930.76000000001</cx:pt>
          <cx:pt idx="3018">0</cx:pt>
          <cx:pt idx="3019">0</cx:pt>
          <cx:pt idx="3020">107193.82000000001</cx:pt>
          <cx:pt idx="3021">116275.12</cx:pt>
          <cx:pt idx="3022">0</cx:pt>
          <cx:pt idx="3023">91068.559999999998</cx:pt>
          <cx:pt idx="3024">123049.21000000001</cx:pt>
          <cx:pt idx="3025">0</cx:pt>
          <cx:pt idx="3026">0</cx:pt>
          <cx:pt idx="3027">137781.64999999999</cx:pt>
          <cx:pt idx="3028">108128.96000000001</cx:pt>
          <cx:pt idx="3029">105317.73</cx:pt>
          <cx:pt idx="3030">80569.729999999996</cx:pt>
          <cx:pt idx="3031">174852.89000000001</cx:pt>
          <cx:pt idx="3032">89158.940000000002</cx:pt>
          <cx:pt idx="3033">0</cx:pt>
          <cx:pt idx="3034">89800.139999999999</cx:pt>
          <cx:pt idx="3035">101207.75</cx:pt>
          <cx:pt idx="3036">106086.42</cx:pt>
          <cx:pt idx="3037">0</cx:pt>
          <cx:pt idx="3038">0</cx:pt>
          <cx:pt idx="3039">101440.36</cx:pt>
          <cx:pt idx="3040">0</cx:pt>
          <cx:pt idx="3041">106603.74000000001</cx:pt>
          <cx:pt idx="3042">130420.2</cx:pt>
          <cx:pt idx="3043">0</cx:pt>
          <cx:pt idx="3044">45022.230000000003</cx:pt>
          <cx:pt idx="3045">74298.429999999993</cx:pt>
          <cx:pt idx="3046">133003.03</cx:pt>
          <cx:pt idx="3047">0</cx:pt>
          <cx:pt idx="3048">136689.66</cx:pt>
          <cx:pt idx="3049">0</cx:pt>
          <cx:pt idx="3050">0</cx:pt>
          <cx:pt idx="3051">102520.37</cx:pt>
          <cx:pt idx="3052">0</cx:pt>
          <cx:pt idx="3053">0</cx:pt>
          <cx:pt idx="3054">88382.009999999995</cx:pt>
          <cx:pt idx="3055">115049.14999999999</cx:pt>
          <cx:pt idx="3056">104796.53999999999</cx:pt>
          <cx:pt idx="3057">123082.08</cx:pt>
          <cx:pt idx="3058">0</cx:pt>
          <cx:pt idx="3059">0</cx:pt>
          <cx:pt idx="3060">0</cx:pt>
          <cx:pt idx="3061">88311.479999999996</cx:pt>
          <cx:pt idx="3062">0</cx:pt>
          <cx:pt idx="3063">71872.190000000002</cx:pt>
          <cx:pt idx="3064">110046.92999999999</cx:pt>
          <cx:pt idx="3065">104430.08</cx:pt>
          <cx:pt idx="3066">0</cx:pt>
          <cx:pt idx="3067">138653.51000000001</cx:pt>
          <cx:pt idx="3068">102575.03999999999</cx:pt>
          <cx:pt idx="3069">137780.73999999999</cx:pt>
          <cx:pt idx="3070">0</cx:pt>
          <cx:pt idx="3071">0</cx:pt>
          <cx:pt idx="3072">105209.53999999999</cx:pt>
          <cx:pt idx="3073">109570.21000000001</cx:pt>
          <cx:pt idx="3074">118715.86</cx:pt>
          <cx:pt idx="3075">0</cx:pt>
          <cx:pt idx="3076">153393.17999999999</cx:pt>
          <cx:pt idx="3077">132603.35999999999</cx:pt>
          <cx:pt idx="3078">0</cx:pt>
          <cx:pt idx="3079">129398.00999999999</cx:pt>
          <cx:pt idx="3080">0</cx:pt>
          <cx:pt idx="3081">151352.73999999999</cx:pt>
          <cx:pt idx="3082">136836.48999999999</cx:pt>
          <cx:pt idx="3083">91592.059999999998</cx:pt>
          <cx:pt idx="3084">0</cx:pt>
          <cx:pt idx="3085">0</cx:pt>
          <cx:pt idx="3086">0</cx:pt>
          <cx:pt idx="3087">165536.28</cx:pt>
          <cx:pt idx="3088">62482.949999999997</cx:pt>
          <cx:pt idx="3089">68155.589999999997</cx:pt>
          <cx:pt idx="3090">55853.330000000002</cx:pt>
          <cx:pt idx="3091">0</cx:pt>
          <cx:pt idx="3092">79589.429999999993</cx:pt>
          <cx:pt idx="3093">100880.75999999999</cx:pt>
          <cx:pt idx="3094">174330.35000000001</cx:pt>
          <cx:pt idx="3095">143390.51000000001</cx:pt>
          <cx:pt idx="3096">91415.759999999995</cx:pt>
          <cx:pt idx="3097">134366.42000000001</cx:pt>
          <cx:pt idx="3098">0</cx:pt>
          <cx:pt idx="3099">88786.809999999998</cx:pt>
          <cx:pt idx="3100">96814.460000000006</cx:pt>
          <cx:pt idx="3101">160680.41</cx:pt>
          <cx:pt idx="3102">0</cx:pt>
          <cx:pt idx="3103">0</cx:pt>
          <cx:pt idx="3104">145537.20999999999</cx:pt>
          <cx:pt idx="3105">0</cx:pt>
          <cx:pt idx="3106">0</cx:pt>
          <cx:pt idx="3107">119370.11</cx:pt>
          <cx:pt idx="3108">0</cx:pt>
          <cx:pt idx="3109">134381.51999999999</cx:pt>
          <cx:pt idx="3110">114888.74000000001</cx:pt>
          <cx:pt idx="3111">149332.48000000001</cx:pt>
          <cx:pt idx="3112">105061.74000000001</cx:pt>
          <cx:pt idx="3113">0</cx:pt>
          <cx:pt idx="3114">0</cx:pt>
          <cx:pt idx="3115">0</cx:pt>
          <cx:pt idx="3116">155062.79999999999</cx:pt>
          <cx:pt idx="3117">88798.339999999997</cx:pt>
          <cx:pt idx="3118">0</cx:pt>
          <cx:pt idx="3119">143139.87</cx:pt>
          <cx:pt idx="3120">0</cx:pt>
          <cx:pt idx="3121">107027.52</cx:pt>
          <cx:pt idx="3122">140720.92999999999</cx:pt>
          <cx:pt idx="3123">80964.570000000007</cx:pt>
          <cx:pt idx="3124">178585.45999999999</cx:pt>
          <cx:pt idx="3125">135889.13</cx:pt>
          <cx:pt idx="3126">134919.85000000001</cx:pt>
          <cx:pt idx="3127">115130.34</cx:pt>
          <cx:pt idx="3128">138190.13</cx:pt>
          <cx:pt idx="3129">131519.48999999999</cx:pt>
          <cx:pt idx="3130">0</cx:pt>
          <cx:pt idx="3131">126935.98</cx:pt>
          <cx:pt idx="3132">133707.09</cx:pt>
          <cx:pt idx="3133">97893.199999999997</cx:pt>
          <cx:pt idx="3134">127900.03</cx:pt>
          <cx:pt idx="3135">143835.47</cx:pt>
          <cx:pt idx="3136">0</cx:pt>
          <cx:pt idx="3137">0</cx:pt>
          <cx:pt idx="3138">0</cx:pt>
          <cx:pt idx="3139">129596.77</cx:pt>
          <cx:pt idx="3140">0</cx:pt>
          <cx:pt idx="3141">110407.44</cx:pt>
          <cx:pt idx="3142">0</cx:pt>
          <cx:pt idx="3143">142015.76000000001</cx:pt>
          <cx:pt idx="3144">81370.070000000007</cx:pt>
          <cx:pt idx="3145">69329.470000000001</cx:pt>
          <cx:pt idx="3146">116755.5</cx:pt>
          <cx:pt idx="3147">83870.330000000002</cx:pt>
          <cx:pt idx="3148">130694.89</cx:pt>
          <cx:pt idx="3149">117451.47</cx:pt>
          <cx:pt idx="3150">206868.78</cx:pt>
          <cx:pt idx="3151">111695.62</cx:pt>
          <cx:pt idx="3152">137285.26000000001</cx:pt>
          <cx:pt idx="3153">149218.39000000001</cx:pt>
          <cx:pt idx="3154">0</cx:pt>
          <cx:pt idx="3155">0</cx:pt>
          <cx:pt idx="3156">130701.28999999999</cx:pt>
          <cx:pt idx="3157">0</cx:pt>
          <cx:pt idx="3158">167949.48000000001</cx:pt>
          <cx:pt idx="3159">131254.81</cx:pt>
          <cx:pt idx="3160">0</cx:pt>
          <cx:pt idx="3161">0</cx:pt>
          <cx:pt idx="3162">86656.130000000005</cx:pt>
          <cx:pt idx="3163">114737.25999999999</cx:pt>
          <cx:pt idx="3164">0</cx:pt>
          <cx:pt idx="3165">0</cx:pt>
          <cx:pt idx="3166">119817.33</cx:pt>
          <cx:pt idx="3167">130806.99000000001</cx:pt>
          <cx:pt idx="3168">0</cx:pt>
          <cx:pt idx="3169">0</cx:pt>
          <cx:pt idx="3170">80931.75</cx:pt>
          <cx:pt idx="3171">0</cx:pt>
          <cx:pt idx="3172">132178.67000000001</cx:pt>
          <cx:pt idx="3173">0</cx:pt>
          <cx:pt idx="3174">0</cx:pt>
          <cx:pt idx="3175">164769.01999999999</cx:pt>
          <cx:pt idx="3176">107233.85000000001</cx:pt>
          <cx:pt idx="3177">176227.07000000001</cx:pt>
          <cx:pt idx="3178">109949.39</cx:pt>
          <cx:pt idx="3179">0</cx:pt>
          <cx:pt idx="3180">117738.81</cx:pt>
          <cx:pt idx="3181">133292.45000000001</cx:pt>
          <cx:pt idx="3182">160474.59</cx:pt>
          <cx:pt idx="3183">0</cx:pt>
          <cx:pt idx="3184">154393.42999999999</cx:pt>
          <cx:pt idx="3185">110827.49000000001</cx:pt>
          <cx:pt idx="3186">145750.45000000001</cx:pt>
          <cx:pt idx="3187">109044.3</cx:pt>
          <cx:pt idx="3188">75170.539999999994</cx:pt>
          <cx:pt idx="3189">0</cx:pt>
          <cx:pt idx="3190">105795.89999999999</cx:pt>
          <cx:pt idx="3191">0</cx:pt>
          <cx:pt idx="3192">0</cx:pt>
          <cx:pt idx="3193">0</cx:pt>
          <cx:pt idx="3194">118097.87</cx:pt>
          <cx:pt idx="3195">172693.54000000001</cx:pt>
          <cx:pt idx="3196">129440.3</cx:pt>
          <cx:pt idx="3197">0</cx:pt>
          <cx:pt idx="3198">96471.199999999997</cx:pt>
          <cx:pt idx="3199">0</cx:pt>
          <cx:pt idx="3200">140197.17999999999</cx:pt>
          <cx:pt idx="3201">0</cx:pt>
          <cx:pt idx="3202">135946.26000000001</cx:pt>
          <cx:pt idx="3203">0</cx:pt>
          <cx:pt idx="3204">81290.020000000004</cx:pt>
          <cx:pt idx="3205">0</cx:pt>
          <cx:pt idx="3206">113715.36</cx:pt>
          <cx:pt idx="3207">168883.07999999999</cx:pt>
          <cx:pt idx="3208">143421.73999999999</cx:pt>
          <cx:pt idx="3209">153644.39000000001</cx:pt>
          <cx:pt idx="3210">109330.06</cx:pt>
          <cx:pt idx="3211">115095.88</cx:pt>
          <cx:pt idx="3212">0</cx:pt>
          <cx:pt idx="3213">183276.32000000001</cx:pt>
          <cx:pt idx="3214">68193.720000000001</cx:pt>
          <cx:pt idx="3215">0</cx:pt>
          <cx:pt idx="3216">139729.54000000001</cx:pt>
          <cx:pt idx="3217">98365.330000000002</cx:pt>
          <cx:pt idx="3218">0</cx:pt>
          <cx:pt idx="3219">122453.97</cx:pt>
          <cx:pt idx="3220">132174.41</cx:pt>
          <cx:pt idx="3221">0</cx:pt>
          <cx:pt idx="3222">0</cx:pt>
          <cx:pt idx="3223">104349.45</cx:pt>
          <cx:pt idx="3224">138881.04000000001</cx:pt>
          <cx:pt idx="3225">116968.91</cx:pt>
          <cx:pt idx="3226">105346.03</cx:pt>
          <cx:pt idx="3227">136623.19</cx:pt>
          <cx:pt idx="3228">0</cx:pt>
          <cx:pt idx="3229">0</cx:pt>
          <cx:pt idx="3230">0</cx:pt>
          <cx:pt idx="3231">124445.52</cx:pt>
          <cx:pt idx="3232">68999.660000000003</cx:pt>
          <cx:pt idx="3233">85768.419999999998</cx:pt>
          <cx:pt idx="3234">0</cx:pt>
          <cx:pt idx="3235">100628</cx:pt>
          <cx:pt idx="3236">0</cx:pt>
          <cx:pt idx="3237">0</cx:pt>
          <cx:pt idx="3238">0</cx:pt>
          <cx:pt idx="3239">0</cx:pt>
          <cx:pt idx="3240">125647.36</cx:pt>
          <cx:pt idx="3241">100375.39</cx:pt>
          <cx:pt idx="3242">0</cx:pt>
          <cx:pt idx="3243">171922.72</cx:pt>
          <cx:pt idx="3244">146810.98999999999</cx:pt>
          <cx:pt idx="3245">109032.23</cx:pt>
          <cx:pt idx="3246">0</cx:pt>
          <cx:pt idx="3247">0</cx:pt>
          <cx:pt idx="3248">128653.59</cx:pt>
          <cx:pt idx="3249">80387.809999999998</cx:pt>
          <cx:pt idx="3250">0</cx:pt>
          <cx:pt idx="3251">108508.82000000001</cx:pt>
          <cx:pt idx="3252">155978.17000000001</cx:pt>
          <cx:pt idx="3253">0</cx:pt>
          <cx:pt idx="3254">121175.56</cx:pt>
          <cx:pt idx="3255">89349.470000000001</cx:pt>
          <cx:pt idx="3256">86131.710000000006</cx:pt>
          <cx:pt idx="3257">102346.86</cx:pt>
          <cx:pt idx="3258">121263.62</cx:pt>
          <cx:pt idx="3259">0</cx:pt>
          <cx:pt idx="3260">0</cx:pt>
          <cx:pt idx="3261">0</cx:pt>
          <cx:pt idx="3262">149726.07999999999</cx:pt>
          <cx:pt idx="3263">0</cx:pt>
          <cx:pt idx="3264">161274.04999999999</cx:pt>
          <cx:pt idx="3265">0</cx:pt>
          <cx:pt idx="3266">103138.17</cx:pt>
          <cx:pt idx="3267">109628.44</cx:pt>
          <cx:pt idx="3268">0</cx:pt>
          <cx:pt idx="3269">97286.160000000003</cx:pt>
          <cx:pt idx="3270">118004.25999999999</cx:pt>
          <cx:pt idx="3271">85534.830000000002</cx:pt>
          <cx:pt idx="3272">0</cx:pt>
          <cx:pt idx="3273">95140.440000000002</cx:pt>
          <cx:pt idx="3274">0</cx:pt>
          <cx:pt idx="3275">0</cx:pt>
          <cx:pt idx="3276">75900.839999999997</cx:pt>
          <cx:pt idx="3277">126619.27</cx:pt>
          <cx:pt idx="3278">111833.47</cx:pt>
          <cx:pt idx="3279">0</cx:pt>
          <cx:pt idx="3280">238387.56</cx:pt>
          <cx:pt idx="3281">108698.96000000001</cx:pt>
          <cx:pt idx="3282">112687.69</cx:pt>
          <cx:pt idx="3283">81556.889999999999</cx:pt>
          <cx:pt idx="3284">136596.85000000001</cx:pt>
          <cx:pt idx="3285">98807.449999999997</cx:pt>
          <cx:pt idx="3286">0</cx:pt>
          <cx:pt idx="3287">0</cx:pt>
          <cx:pt idx="3288">107499.7</cx:pt>
          <cx:pt idx="3289">0</cx:pt>
          <cx:pt idx="3290">0</cx:pt>
          <cx:pt idx="3291">0</cx:pt>
          <cx:pt idx="3292">176024.04999999999</cx:pt>
          <cx:pt idx="3293">0</cx:pt>
          <cx:pt idx="3294">127631.62</cx:pt>
          <cx:pt idx="3295">0</cx:pt>
          <cx:pt idx="3296">109819.16</cx:pt>
          <cx:pt idx="3297">138734.94</cx:pt>
          <cx:pt idx="3298">111363.10000000001</cx:pt>
          <cx:pt idx="3299">0</cx:pt>
          <cx:pt idx="3300">143988</cx:pt>
          <cx:pt idx="3301">118838.75</cx:pt>
          <cx:pt idx="3302">161637.75</cx:pt>
          <cx:pt idx="3303">133793.89000000001</cx:pt>
          <cx:pt idx="3304">71553.830000000002</cx:pt>
          <cx:pt idx="3305">0</cx:pt>
          <cx:pt idx="3306">0</cx:pt>
          <cx:pt idx="3307">0</cx:pt>
          <cx:pt idx="3308">64667.949999999997</cx:pt>
          <cx:pt idx="3309">121164.11</cx:pt>
          <cx:pt idx="3310">0</cx:pt>
          <cx:pt idx="3311">98903.059999999998</cx:pt>
          <cx:pt idx="3312">104158.84</cx:pt>
          <cx:pt idx="3313">0</cx:pt>
          <cx:pt idx="3314">139529.92999999999</cx:pt>
          <cx:pt idx="3315">0</cx:pt>
          <cx:pt idx="3316">64646.699999999997</cx:pt>
          <cx:pt idx="3317">0</cx:pt>
          <cx:pt idx="3318">0</cx:pt>
          <cx:pt idx="3319">118894.22</cx:pt>
          <cx:pt idx="3320">0</cx:pt>
          <cx:pt idx="3321">0</cx:pt>
          <cx:pt idx="3322">68213.990000000005</cx:pt>
          <cx:pt idx="3323">0</cx:pt>
          <cx:pt idx="3324">139196</cx:pt>
          <cx:pt idx="3325">0</cx:pt>
          <cx:pt idx="3326">126345.55</cx:pt>
          <cx:pt idx="3327">0</cx:pt>
          <cx:pt idx="3328">0</cx:pt>
          <cx:pt idx="3329">0</cx:pt>
          <cx:pt idx="3330">0</cx:pt>
          <cx:pt idx="3331">129278.42999999999</cx:pt>
          <cx:pt idx="3332">119558.35000000001</cx:pt>
          <cx:pt idx="3333">92467.580000000002</cx:pt>
          <cx:pt idx="3334">0</cx:pt>
          <cx:pt idx="3335">0</cx:pt>
          <cx:pt idx="3336">0</cx:pt>
          <cx:pt idx="3337">99340.830000000002</cx:pt>
          <cx:pt idx="3338">0</cx:pt>
          <cx:pt idx="3339">126833.78999999999</cx:pt>
          <cx:pt idx="3340">109676.52</cx:pt>
          <cx:pt idx="3341">0</cx:pt>
          <cx:pt idx="3342">134729.98999999999</cx:pt>
          <cx:pt idx="3343">98431.369999999995</cx:pt>
          <cx:pt idx="3344">130368.31</cx:pt>
          <cx:pt idx="3345">123974.96000000001</cx:pt>
          <cx:pt idx="3346">138082.16</cx:pt>
          <cx:pt idx="3347">129855.32000000001</cx:pt>
          <cx:pt idx="3348">132308.22</cx:pt>
          <cx:pt idx="3349">155447.64999999999</cx:pt>
          <cx:pt idx="3350">124268.64</cx:pt>
          <cx:pt idx="3351">176311.35999999999</cx:pt>
          <cx:pt idx="3352">99886.419999999998</cx:pt>
          <cx:pt idx="3353">0</cx:pt>
          <cx:pt idx="3354">0</cx:pt>
          <cx:pt idx="3355">85089.300000000003</cx:pt>
          <cx:pt idx="3356">134318.20999999999</cx:pt>
          <cx:pt idx="3357">75395.529999999999</cx:pt>
          <cx:pt idx="3358">116765.7</cx:pt>
          <cx:pt idx="3359">0</cx:pt>
          <cx:pt idx="3360">111501.66</cx:pt>
          <cx:pt idx="3361">76595.080000000002</cx:pt>
          <cx:pt idx="3362">160541.35999999999</cx:pt>
          <cx:pt idx="3363">129728.60000000001</cx:pt>
          <cx:pt idx="3364">0</cx:pt>
          <cx:pt idx="3365">130929.02</cx:pt>
          <cx:pt idx="3366">116800.25</cx:pt>
          <cx:pt idx="3367">101016.53</cx:pt>
          <cx:pt idx="3368">0</cx:pt>
          <cx:pt idx="3369">190566.64999999999</cx:pt>
          <cx:pt idx="3370">0</cx:pt>
          <cx:pt idx="3371">97067.690000000002</cx:pt>
          <cx:pt idx="3372">92208.539999999994</cx:pt>
          <cx:pt idx="3373">186347.97</cx:pt>
          <cx:pt idx="3374">103176.62</cx:pt>
          <cx:pt idx="3375">0</cx:pt>
          <cx:pt idx="3376">77270.080000000002</cx:pt>
          <cx:pt idx="3377">111911.63</cx:pt>
          <cx:pt idx="3378">94216.050000000003</cx:pt>
          <cx:pt idx="3379">0</cx:pt>
          <cx:pt idx="3380">0</cx:pt>
          <cx:pt idx="3381">106770.82000000001</cx:pt>
          <cx:pt idx="3382">138089.97</cx:pt>
          <cx:pt idx="3383">133191.19</cx:pt>
          <cx:pt idx="3384">0</cx:pt>
          <cx:pt idx="3385">74135.850000000006</cx:pt>
          <cx:pt idx="3386">99208.460000000006</cx:pt>
          <cx:pt idx="3387">92242.339999999997</cx:pt>
          <cx:pt idx="3388">108380.72</cx:pt>
          <cx:pt idx="3389">91893.320000000007</cx:pt>
          <cx:pt idx="3390">85757.929999999993</cx:pt>
          <cx:pt idx="3391">0</cx:pt>
          <cx:pt idx="3392">96759.419999999998</cx:pt>
          <cx:pt idx="3393">0</cx:pt>
          <cx:pt idx="3394">0</cx:pt>
          <cx:pt idx="3395">0</cx:pt>
          <cx:pt idx="3396">0</cx:pt>
          <cx:pt idx="3397">132150.26000000001</cx:pt>
          <cx:pt idx="3398">0</cx:pt>
          <cx:pt idx="3399">175443.75</cx:pt>
          <cx:pt idx="3400">78990.149999999994</cx:pt>
          <cx:pt idx="3401">113743.37</cx:pt>
          <cx:pt idx="3402">157624.84</cx:pt>
          <cx:pt idx="3403">125163.62</cx:pt>
          <cx:pt idx="3404">0</cx:pt>
          <cx:pt idx="3405">0</cx:pt>
          <cx:pt idx="3406">80922.75</cx:pt>
          <cx:pt idx="3407">193354.85999999999</cx:pt>
          <cx:pt idx="3408">107648.94</cx:pt>
          <cx:pt idx="3409">131769.04000000001</cx:pt>
          <cx:pt idx="3410">138992.48000000001</cx:pt>
          <cx:pt idx="3411">113899.92</cx:pt>
          <cx:pt idx="3412">114450.32000000001</cx:pt>
          <cx:pt idx="3413">0</cx:pt>
          <cx:pt idx="3414">0</cx:pt>
          <cx:pt idx="3415">63609.919999999998</cx:pt>
          <cx:pt idx="3416">0</cx:pt>
          <cx:pt idx="3417">75497.509999999995</cx:pt>
          <cx:pt idx="3418">0</cx:pt>
          <cx:pt idx="3419">0</cx:pt>
          <cx:pt idx="3420">0</cx:pt>
          <cx:pt idx="3421">117704.73</cx:pt>
          <cx:pt idx="3422">130463.55</cx:pt>
          <cx:pt idx="3423">46161.18</cx:pt>
          <cx:pt idx="3424">0</cx:pt>
          <cx:pt idx="3425">110182.53999999999</cx:pt>
          <cx:pt idx="3426">0</cx:pt>
          <cx:pt idx="3427">117221.14999999999</cx:pt>
          <cx:pt idx="3428">0</cx:pt>
          <cx:pt idx="3429">79120.270000000004</cx:pt>
          <cx:pt idx="3430">177069.23999999999</cx:pt>
          <cx:pt idx="3431">61636.970000000001</cx:pt>
          <cx:pt idx="3432">0</cx:pt>
          <cx:pt idx="3433">104414.03</cx:pt>
          <cx:pt idx="3434">159732.01999999999</cx:pt>
          <cx:pt idx="3435">89437.029999999999</cx:pt>
          <cx:pt idx="3436">0</cx:pt>
          <cx:pt idx="3437">0</cx:pt>
          <cx:pt idx="3438">0</cx:pt>
          <cx:pt idx="3439">142400.76999999999</cx:pt>
          <cx:pt idx="3440">88011.399999999994</cx:pt>
          <cx:pt idx="3441">0</cx:pt>
          <cx:pt idx="3442">154870.28</cx:pt>
          <cx:pt idx="3443">0</cx:pt>
          <cx:pt idx="3444">0</cx:pt>
          <cx:pt idx="3445">118402.25</cx:pt>
          <cx:pt idx="3446">87374.880000000005</cx:pt>
          <cx:pt idx="3447">105397.8</cx:pt>
          <cx:pt idx="3448">125341.69</cx:pt>
          <cx:pt idx="3449">129164.88</cx:pt>
          <cx:pt idx="3450">141004.45999999999</cx:pt>
          <cx:pt idx="3451">0</cx:pt>
          <cx:pt idx="3452">89079.410000000003</cx:pt>
          <cx:pt idx="3453">103604.31</cx:pt>
          <cx:pt idx="3454">182705.04999999999</cx:pt>
          <cx:pt idx="3455">0</cx:pt>
          <cx:pt idx="3456">94598.479999999996</cx:pt>
          <cx:pt idx="3457">188241.04999999999</cx:pt>
          <cx:pt idx="3458">0</cx:pt>
          <cx:pt idx="3459">0</cx:pt>
          <cx:pt idx="3460">117469.91</cx:pt>
          <cx:pt idx="3461">80790.740000000005</cx:pt>
          <cx:pt idx="3462">107735.92999999999</cx:pt>
          <cx:pt idx="3463">133379.41</cx:pt>
          <cx:pt idx="3464">168066.87</cx:pt>
          <cx:pt idx="3465">69014.490000000005</cx:pt>
          <cx:pt idx="3466">0</cx:pt>
          <cx:pt idx="3467">98548.619999999995</cx:pt>
          <cx:pt idx="3468">0</cx:pt>
          <cx:pt idx="3469">76554.059999999998</cx:pt>
          <cx:pt idx="3470">0</cx:pt>
          <cx:pt idx="3471">107375.82000000001</cx:pt>
          <cx:pt idx="3472">122417.17</cx:pt>
          <cx:pt idx="3473">0</cx:pt>
          <cx:pt idx="3474">97188.619999999995</cx:pt>
          <cx:pt idx="3475">61297.050000000003</cx:pt>
          <cx:pt idx="3476">112666.67</cx:pt>
          <cx:pt idx="3477">0</cx:pt>
          <cx:pt idx="3478">157842.07000000001</cx:pt>
          <cx:pt idx="3479">91443.75</cx:pt>
          <cx:pt idx="3480">110148.49000000001</cx:pt>
          <cx:pt idx="3481">53299.959999999999</cx:pt>
          <cx:pt idx="3482">0</cx:pt>
          <cx:pt idx="3483">0</cx:pt>
          <cx:pt idx="3484">70233.740000000005</cx:pt>
          <cx:pt idx="3485">0</cx:pt>
          <cx:pt idx="3486">75212.279999999999</cx:pt>
          <cx:pt idx="3487">41299.029999999999</cx:pt>
          <cx:pt idx="3488">83286.559999999998</cx:pt>
          <cx:pt idx="3489">0</cx:pt>
          <cx:pt idx="3490">0</cx:pt>
          <cx:pt idx="3491">85668.589999999997</cx:pt>
          <cx:pt idx="3492">57327.040000000001</cx:pt>
          <cx:pt idx="3493">0</cx:pt>
          <cx:pt idx="3494">69609.850000000006</cx:pt>
          <cx:pt idx="3495">129269.27</cx:pt>
          <cx:pt idx="3496">0</cx:pt>
          <cx:pt idx="3497">165350.60999999999</cx:pt>
          <cx:pt idx="3498">152105.57000000001</cx:pt>
          <cx:pt idx="3499">0</cx:pt>
          <cx:pt idx="3500">106290.64</cx:pt>
          <cx:pt idx="3501">100548.67</cx:pt>
          <cx:pt idx="3502">106344.95</cx:pt>
          <cx:pt idx="3503">137482.19</cx:pt>
          <cx:pt idx="3504">116465.53</cx:pt>
          <cx:pt idx="3505">0</cx:pt>
          <cx:pt idx="3506">0</cx:pt>
          <cx:pt idx="3507">127637.92</cx:pt>
          <cx:pt idx="3508">0</cx:pt>
          <cx:pt idx="3509">0</cx:pt>
          <cx:pt idx="3510">81951.740000000005</cx:pt>
          <cx:pt idx="3511">147531.82000000001</cx:pt>
          <cx:pt idx="3512">0</cx:pt>
          <cx:pt idx="3513">135120.72</cx:pt>
          <cx:pt idx="3514">0</cx:pt>
          <cx:pt idx="3515">0</cx:pt>
          <cx:pt idx="3516">0</cx:pt>
          <cx:pt idx="3517">0</cx:pt>
          <cx:pt idx="3518">0</cx:pt>
          <cx:pt idx="3519">28082.950000000001</cx:pt>
          <cx:pt idx="3520">0</cx:pt>
          <cx:pt idx="3521">111087.5</cx:pt>
          <cx:pt idx="3522">0</cx:pt>
          <cx:pt idx="3523">127120.07000000001</cx:pt>
          <cx:pt idx="3524">115651.60000000001</cx:pt>
          <cx:pt idx="3525">77743.009999999995</cx:pt>
          <cx:pt idx="3526">0</cx:pt>
          <cx:pt idx="3527">71996.089999999997</cx:pt>
          <cx:pt idx="3528">61581.970000000001</cx:pt>
          <cx:pt idx="3529">0</cx:pt>
          <cx:pt idx="3530">0</cx:pt>
          <cx:pt idx="3531">87873.389999999999</cx:pt>
          <cx:pt idx="3532">105617.73</cx:pt>
          <cx:pt idx="3533">0</cx:pt>
          <cx:pt idx="3534">148770.60999999999</cx:pt>
          <cx:pt idx="3535">94901.089999999997</cx:pt>
          <cx:pt idx="3536">174851.89999999999</cx:pt>
          <cx:pt idx="3537">0</cx:pt>
          <cx:pt idx="3538">120847.11</cx:pt>
          <cx:pt idx="3539">0</cx:pt>
          <cx:pt idx="3540">0</cx:pt>
          <cx:pt idx="3541">103267.8</cx:pt>
          <cx:pt idx="3542">109699.08</cx:pt>
          <cx:pt idx="3543">135133.39000000001</cx:pt>
          <cx:pt idx="3544">0</cx:pt>
          <cx:pt idx="3545">137649.47</cx:pt>
          <cx:pt idx="3546">113567.94</cx:pt>
          <cx:pt idx="3547">0</cx:pt>
          <cx:pt idx="3548">141547.26000000001</cx:pt>
          <cx:pt idx="3549">62055.169999999998</cx:pt>
          <cx:pt idx="3550">131156.76000000001</cx:pt>
          <cx:pt idx="3551">134837.57999999999</cx:pt>
          <cx:pt idx="3552">0</cx:pt>
          <cx:pt idx="3553">104784.23</cx:pt>
          <cx:pt idx="3554">0</cx:pt>
          <cx:pt idx="3555">156948.41</cx:pt>
          <cx:pt idx="3556">147751.75</cx:pt>
          <cx:pt idx="3557">124619.33</cx:pt>
          <cx:pt idx="3558">124182.21000000001</cx:pt>
          <cx:pt idx="3559">142028.35999999999</cx:pt>
          <cx:pt idx="3560">0</cx:pt>
          <cx:pt idx="3561">125837.86</cx:pt>
          <cx:pt idx="3562">117160.32000000001</cx:pt>
          <cx:pt idx="3563">0</cx:pt>
          <cx:pt idx="3564">97565.740000000005</cx:pt>
          <cx:pt idx="3565">0</cx:pt>
          <cx:pt idx="3566">104833.78999999999</cx:pt>
          <cx:pt idx="3567">101675.22</cx:pt>
          <cx:pt idx="3568">0</cx:pt>
          <cx:pt idx="3569">0</cx:pt>
          <cx:pt idx="3570">174701.04999999999</cx:pt>
          <cx:pt idx="3571">71142.770000000004</cx:pt>
          <cx:pt idx="3572">108805.42</cx:pt>
          <cx:pt idx="3573">0</cx:pt>
          <cx:pt idx="3574">0</cx:pt>
          <cx:pt idx="3575">116037.75999999999</cx:pt>
          <cx:pt idx="3576">0</cx:pt>
          <cx:pt idx="3577">80673.960000000006</cx:pt>
          <cx:pt idx="3578">124640.50999999999</cx:pt>
          <cx:pt idx="3579">182275.23000000001</cx:pt>
          <cx:pt idx="3580">98635.770000000004</cx:pt>
          <cx:pt idx="3581">0</cx:pt>
          <cx:pt idx="3582">0</cx:pt>
          <cx:pt idx="3583">79757.210000000006</cx:pt>
          <cx:pt idx="3584">53053.760000000002</cx:pt>
          <cx:pt idx="3585">120911.75</cx:pt>
          <cx:pt idx="3586">115285.85000000001</cx:pt>
          <cx:pt idx="3587">0</cx:pt>
          <cx:pt idx="3588">221532.79999999999</cx:pt>
          <cx:pt idx="3589">105056.13</cx:pt>
          <cx:pt idx="3590">88363.029999999999</cx:pt>
          <cx:pt idx="3591">123757.52</cx:pt>
          <cx:pt idx="3592">123959.97</cx:pt>
          <cx:pt idx="3593">114822.64</cx:pt>
          <cx:pt idx="3594">145219.29999999999</cx:pt>
          <cx:pt idx="3595">106807.64</cx:pt>
          <cx:pt idx="3596">148159.70999999999</cx:pt>
          <cx:pt idx="3597">99745.949999999997</cx:pt>
          <cx:pt idx="3598">156282.79000000001</cx:pt>
          <cx:pt idx="3599">0</cx:pt>
          <cx:pt idx="3600">0</cx:pt>
          <cx:pt idx="3601">0</cx:pt>
          <cx:pt idx="3602">0</cx:pt>
          <cx:pt idx="3603">121376.14999999999</cx:pt>
          <cx:pt idx="3604">111582.11</cx:pt>
          <cx:pt idx="3605">129417.82000000001</cx:pt>
          <cx:pt idx="3606">0</cx:pt>
          <cx:pt idx="3607">0</cx:pt>
          <cx:pt idx="3608">0</cx:pt>
          <cx:pt idx="3609">94607.080000000002</cx:pt>
          <cx:pt idx="3610">131368.29999999999</cx:pt>
          <cx:pt idx="3611">166883.07000000001</cx:pt>
          <cx:pt idx="3612">0</cx:pt>
          <cx:pt idx="3613">172812.72</cx:pt>
          <cx:pt idx="3614">126606.63</cx:pt>
          <cx:pt idx="3615">134950.19</cx:pt>
          <cx:pt idx="3616">96956.100000000006</cx:pt>
          <cx:pt idx="3617">107601.78999999999</cx:pt>
          <cx:pt idx="3618">92060.059999999998</cx:pt>
          <cx:pt idx="3619">0</cx:pt>
          <cx:pt idx="3620">0</cx:pt>
          <cx:pt idx="3621">137688.70999999999</cx:pt>
          <cx:pt idx="3622">85845.429999999993</cx:pt>
          <cx:pt idx="3623">125552.96000000001</cx:pt>
          <cx:pt idx="3624">167298.42000000001</cx:pt>
          <cx:pt idx="3625">55732.919999999998</cx:pt>
          <cx:pt idx="3626">110689.07000000001</cx:pt>
          <cx:pt idx="3627">98544.110000000001</cx:pt>
          <cx:pt idx="3628">178317.60000000001</cx:pt>
          <cx:pt idx="3629">115713.84</cx:pt>
          <cx:pt idx="3630">143267.14000000001</cx:pt>
          <cx:pt idx="3631">89750.210000000006</cx:pt>
          <cx:pt idx="3632">116576.45</cx:pt>
          <cx:pt idx="3633">143001.5</cx:pt>
          <cx:pt idx="3634">157761.56</cx:pt>
          <cx:pt idx="3635">0</cx:pt>
          <cx:pt idx="3636">103430.11</cx:pt>
          <cx:pt idx="3637">0</cx:pt>
          <cx:pt idx="3638">0</cx:pt>
          <cx:pt idx="3639">115115.38</cx:pt>
          <cx:pt idx="3640">122501.28</cx:pt>
          <cx:pt idx="3641">0</cx:pt>
          <cx:pt idx="3642">0</cx:pt>
          <cx:pt idx="3643">146758.23999999999</cx:pt>
          <cx:pt idx="3644">0</cx:pt>
          <cx:pt idx="3645">0</cx:pt>
          <cx:pt idx="3646">110738.89</cx:pt>
          <cx:pt idx="3647">94203.800000000003</cx:pt>
          <cx:pt idx="3648">105792.49000000001</cx:pt>
          <cx:pt idx="3649">153198.23000000001</cx:pt>
          <cx:pt idx="3650">0</cx:pt>
          <cx:pt idx="3651">61811.230000000003</cx:pt>
          <cx:pt idx="3652">101116.06</cx:pt>
          <cx:pt idx="3653">74458.25</cx:pt>
          <cx:pt idx="3654">142871.26999999999</cx:pt>
          <cx:pt idx="3655">98585.940000000002</cx:pt>
          <cx:pt idx="3656">0</cx:pt>
          <cx:pt idx="3657">0</cx:pt>
          <cx:pt idx="3658">80764.029999999999</cx:pt>
          <cx:pt idx="3659">144801.97</cx:pt>
          <cx:pt idx="3660">0</cx:pt>
          <cx:pt idx="3661">110053.62</cx:pt>
          <cx:pt idx="3662">118890.81</cx:pt>
          <cx:pt idx="3663">0</cx:pt>
          <cx:pt idx="3664">151218.98000000001</cx:pt>
          <cx:pt idx="3665">150507.20999999999</cx:pt>
          <cx:pt idx="3666">0</cx:pt>
          <cx:pt idx="3667">131023.75999999999</cx:pt>
          <cx:pt idx="3668">122314.5</cx:pt>
          <cx:pt idx="3669">0</cx:pt>
          <cx:pt idx="3670">0</cx:pt>
          <cx:pt idx="3671">111739.39999999999</cx:pt>
          <cx:pt idx="3672">113882.31</cx:pt>
          <cx:pt idx="3673">98148.610000000001</cx:pt>
          <cx:pt idx="3674">0</cx:pt>
          <cx:pt idx="3675">59271.82</cx:pt>
          <cx:pt idx="3676">0</cx:pt>
          <cx:pt idx="3677">0</cx:pt>
          <cx:pt idx="3678">69413.440000000002</cx:pt>
          <cx:pt idx="3679">160599.06</cx:pt>
          <cx:pt idx="3680">0</cx:pt>
          <cx:pt idx="3681">147803.48000000001</cx:pt>
          <cx:pt idx="3682">0</cx:pt>
          <cx:pt idx="3683">170228.59</cx:pt>
          <cx:pt idx="3684">133111.73000000001</cx:pt>
          <cx:pt idx="3685">0</cx:pt>
          <cx:pt idx="3686">176139.5</cx:pt>
          <cx:pt idx="3687">0</cx:pt>
          <cx:pt idx="3688">110245.13</cx:pt>
          <cx:pt idx="3689">0</cx:pt>
          <cx:pt idx="3690">158719.57000000001</cx:pt>
          <cx:pt idx="3691">160979.67999999999</cx:pt>
          <cx:pt idx="3692">123557.64999999999</cx:pt>
          <cx:pt idx="3693">0</cx:pt>
          <cx:pt idx="3694">0</cx:pt>
          <cx:pt idx="3695">112896.86</cx:pt>
          <cx:pt idx="3696">120962.13</cx:pt>
          <cx:pt idx="3697">96048.550000000003</cx:pt>
          <cx:pt idx="3698">0</cx:pt>
          <cx:pt idx="3699">185063.70000000001</cx:pt>
          <cx:pt idx="3700">118064.92999999999</cx:pt>
          <cx:pt idx="3701">0</cx:pt>
          <cx:pt idx="3702">0</cx:pt>
          <cx:pt idx="3703">149131.03</cx:pt>
          <cx:pt idx="3704">0</cx:pt>
          <cx:pt idx="3705">0</cx:pt>
          <cx:pt idx="3706">125512.98</cx:pt>
          <cx:pt idx="3707">83492.070000000007</cx:pt>
          <cx:pt idx="3708">0</cx:pt>
          <cx:pt idx="3709">0</cx:pt>
          <cx:pt idx="3710">125739.25999999999</cx:pt>
          <cx:pt idx="3711">98592.880000000005</cx:pt>
          <cx:pt idx="3712">141789.14999999999</cx:pt>
          <cx:pt idx="3713">112949.71000000001</cx:pt>
          <cx:pt idx="3714">105057.33</cx:pt>
          <cx:pt idx="3715">89087.889999999999</cx:pt>
          <cx:pt idx="3716">147435.95999999999</cx:pt>
          <cx:pt idx="3717">154439.85999999999</cx:pt>
          <cx:pt idx="3718">73054.369999999995</cx:pt>
          <cx:pt idx="3719">124678.35000000001</cx:pt>
          <cx:pt idx="3720">152576.25</cx:pt>
          <cx:pt idx="3721">152243.57000000001</cx:pt>
          <cx:pt idx="3722">0</cx:pt>
          <cx:pt idx="3723">88120.970000000001</cx:pt>
          <cx:pt idx="3724">143930.92000000001</cx:pt>
          <cx:pt idx="3725">0</cx:pt>
          <cx:pt idx="3726">137059.04999999999</cx:pt>
          <cx:pt idx="3727">186558.54999999999</cx:pt>
          <cx:pt idx="3728">115654.47</cx:pt>
          <cx:pt idx="3729">0</cx:pt>
          <cx:pt idx="3730">126152.84</cx:pt>
          <cx:pt idx="3731">105701.91</cx:pt>
          <cx:pt idx="3732">0</cx:pt>
          <cx:pt idx="3733">157094.78</cx:pt>
          <cx:pt idx="3734">113228.38</cx:pt>
          <cx:pt idx="3735">0</cx:pt>
          <cx:pt idx="3736">108432.88</cx:pt>
          <cx:pt idx="3737">0</cx:pt>
          <cx:pt idx="3738">120702.67</cx:pt>
          <cx:pt idx="3739">0</cx:pt>
          <cx:pt idx="3740">0</cx:pt>
          <cx:pt idx="3741">139106.19</cx:pt>
          <cx:pt idx="3742">101851.8</cx:pt>
          <cx:pt idx="3743">130935.56</cx:pt>
          <cx:pt idx="3744">116509.99000000001</cx:pt>
          <cx:pt idx="3745">93124.039999999994</cx:pt>
          <cx:pt idx="3746">111578.17999999999</cx:pt>
          <cx:pt idx="3747">0</cx:pt>
          <cx:pt idx="3748">86546.289999999994</cx:pt>
          <cx:pt idx="3749">0</cx:pt>
          <cx:pt idx="3750">129669.32000000001</cx:pt>
          <cx:pt idx="3751">0</cx:pt>
          <cx:pt idx="3752">164557.95000000001</cx:pt>
          <cx:pt idx="3753">0</cx:pt>
          <cx:pt idx="3754">118989.92</cx:pt>
          <cx:pt idx="3755">0</cx:pt>
          <cx:pt idx="3756">0</cx:pt>
          <cx:pt idx="3757">79259.75</cx:pt>
          <cx:pt idx="3758">112230.38</cx:pt>
          <cx:pt idx="3759">118129.87</cx:pt>
          <cx:pt idx="3760">86824.089999999997</cx:pt>
          <cx:pt idx="3761">128306.7</cx:pt>
          <cx:pt idx="3762">117641.42999999999</cx:pt>
          <cx:pt idx="3763">125734.2</cx:pt>
          <cx:pt idx="3764">103302.37</cx:pt>
          <cx:pt idx="3765">0</cx:pt>
          <cx:pt idx="3766">82696.089999999997</cx:pt>
          <cx:pt idx="3767">145471.37</cx:pt>
          <cx:pt idx="3768">101506.66</cx:pt>
          <cx:pt idx="3769">156265.31</cx:pt>
          <cx:pt idx="3770">128554.98</cx:pt>
          <cx:pt idx="3771">139959.54999999999</cx:pt>
          <cx:pt idx="3772">132944.53</cx:pt>
          <cx:pt idx="3773">0</cx:pt>
          <cx:pt idx="3774">0</cx:pt>
          <cx:pt idx="3775">93547.229999999996</cx:pt>
          <cx:pt idx="3776">152302.72</cx:pt>
          <cx:pt idx="3777">147674.26000000001</cx:pt>
          <cx:pt idx="3778">148021.12</cx:pt>
          <cx:pt idx="3779">0</cx:pt>
          <cx:pt idx="3780">142360.62</cx:pt>
          <cx:pt idx="3781">151027.56</cx:pt>
          <cx:pt idx="3782">138843.70000000001</cx:pt>
          <cx:pt idx="3783">109958.14999999999</cx:pt>
          <cx:pt idx="3784">138857.59</cx:pt>
          <cx:pt idx="3785">105426.5</cx:pt>
          <cx:pt idx="3786">149155.53</cx:pt>
          <cx:pt idx="3787">135096.04999999999</cx:pt>
          <cx:pt idx="3788">170890.04999999999</cx:pt>
          <cx:pt idx="3789">89122.300000000003</cx:pt>
          <cx:pt idx="3790">78126.279999999999</cx:pt>
          <cx:pt idx="3791">123894.42999999999</cx:pt>
          <cx:pt idx="3792">0</cx:pt>
          <cx:pt idx="3793">106913.42999999999</cx:pt>
          <cx:pt idx="3794">127845.83</cx:pt>
          <cx:pt idx="3795">0</cx:pt>
          <cx:pt idx="3796">106397.75</cx:pt>
          <cx:pt idx="3797">0</cx:pt>
          <cx:pt idx="3798">0</cx:pt>
          <cx:pt idx="3799">166492.48000000001</cx:pt>
          <cx:pt idx="3800">0</cx:pt>
          <cx:pt idx="3801">114493.67999999999</cx:pt>
          <cx:pt idx="3802">126104.98</cx:pt>
          <cx:pt idx="3803">124425.99000000001</cx:pt>
          <cx:pt idx="3804">0</cx:pt>
          <cx:pt idx="3805">0</cx:pt>
          <cx:pt idx="3806">0</cx:pt>
          <cx:pt idx="3807">101140.75999999999</cx:pt>
          <cx:pt idx="3808">150844.94</cx:pt>
          <cx:pt idx="3809">115024.5</cx:pt>
          <cx:pt idx="3810">131286.45999999999</cx:pt>
          <cx:pt idx="3811">0</cx:pt>
          <cx:pt idx="3812">141267.67000000001</cx:pt>
          <cx:pt idx="3813">137761.54999999999</cx:pt>
          <cx:pt idx="3814">0</cx:pt>
          <cx:pt idx="3815">98064.970000000001</cx:pt>
          <cx:pt idx="3816">114519.57000000001</cx:pt>
          <cx:pt idx="3817">101012.77</cx:pt>
          <cx:pt idx="3818">0</cx:pt>
          <cx:pt idx="3819">82291.100000000006</cx:pt>
          <cx:pt idx="3820">84719.979999999996</cx:pt>
          <cx:pt idx="3821">0</cx:pt>
          <cx:pt idx="3822">104386.53</cx:pt>
          <cx:pt idx="3823">128131.73</cx:pt>
          <cx:pt idx="3824">122806.95</cx:pt>
          <cx:pt idx="3825">0</cx:pt>
          <cx:pt idx="3826">112510.89</cx:pt>
          <cx:pt idx="3827">117056.46000000001</cx:pt>
          <cx:pt idx="3828">131778.66</cx:pt>
          <cx:pt idx="3829">70784.270000000004</cx:pt>
          <cx:pt idx="3830">0</cx:pt>
          <cx:pt idx="3831">0</cx:pt>
          <cx:pt idx="3832">0</cx:pt>
          <cx:pt idx="3833">140752.06</cx:pt>
          <cx:pt idx="3834">92126.259999999995</cx:pt>
          <cx:pt idx="3835">93148.740000000005</cx:pt>
          <cx:pt idx="3836">110132.55</cx:pt>
          <cx:pt idx="3837">0</cx:pt>
          <cx:pt idx="3838">122227.71000000001</cx:pt>
          <cx:pt idx="3839">121647.53999999999</cx:pt>
          <cx:pt idx="3840">110597.75999999999</cx:pt>
          <cx:pt idx="3841">120731.39</cx:pt>
          <cx:pt idx="3842">0</cx:pt>
          <cx:pt idx="3843">0</cx:pt>
          <cx:pt idx="3844">153722.47</cx:pt>
          <cx:pt idx="3845">114088.32000000001</cx:pt>
          <cx:pt idx="3846">0</cx:pt>
          <cx:pt idx="3847">0</cx:pt>
          <cx:pt idx="3848">152532.29999999999</cx:pt>
          <cx:pt idx="3849">0</cx:pt>
          <cx:pt idx="3850">143292.95000000001</cx:pt>
          <cx:pt idx="3851">149144.60999999999</cx:pt>
          <cx:pt idx="3852">127157.03999999999</cx:pt>
          <cx:pt idx="3853">84673.169999999998</cx:pt>
          <cx:pt idx="3854">135962.39999999999</cx:pt>
          <cx:pt idx="3855">151691.44</cx:pt>
          <cx:pt idx="3856">88335.050000000003</cx:pt>
          <cx:pt idx="3857">139859.23000000001</cx:pt>
          <cx:pt idx="3858">43134.650000000001</cx:pt>
          <cx:pt idx="3859">99580.130000000005</cx:pt>
          <cx:pt idx="3860">110717.38</cx:pt>
          <cx:pt idx="3861">0</cx:pt>
          <cx:pt idx="3862">0</cx:pt>
          <cx:pt idx="3863">0</cx:pt>
          <cx:pt idx="3864">108197.11</cx:pt>
          <cx:pt idx="3865">0</cx:pt>
          <cx:pt idx="3866">104450.86</cx:pt>
          <cx:pt idx="3867">0</cx:pt>
          <cx:pt idx="3868">0</cx:pt>
          <cx:pt idx="3869">0</cx:pt>
          <cx:pt idx="3870">0</cx:pt>
          <cx:pt idx="3871">116099.82000000001</cx:pt>
          <cx:pt idx="3872">111169.91</cx:pt>
          <cx:pt idx="3873">0</cx:pt>
          <cx:pt idx="3874">123616.42999999999</cx:pt>
          <cx:pt idx="3875">155619.57999999999</cx:pt>
          <cx:pt idx="3876">89558.389999999999</cx:pt>
          <cx:pt idx="3877">0</cx:pt>
          <cx:pt idx="3878">131938.92000000001</cx:pt>
          <cx:pt idx="3879">151772.63</cx:pt>
          <cx:pt idx="3880">0</cx:pt>
          <cx:pt idx="3881">0</cx:pt>
          <cx:pt idx="3882">0</cx:pt>
          <cx:pt idx="3883">97700.020000000004</cx:pt>
          <cx:pt idx="3884">0</cx:pt>
          <cx:pt idx="3885">103244.86</cx:pt>
          <cx:pt idx="3886">147833.29999999999</cx:pt>
          <cx:pt idx="3887">0</cx:pt>
          <cx:pt idx="3888">0</cx:pt>
          <cx:pt idx="3889">0</cx:pt>
          <cx:pt idx="3890">84521.479999999996</cx:pt>
          <cx:pt idx="3891">91938.309999999998</cx:pt>
          <cx:pt idx="3892">124240.92999999999</cx:pt>
          <cx:pt idx="3893">0</cx:pt>
          <cx:pt idx="3894">157084.98999999999</cx:pt>
          <cx:pt idx="3895">108244.82000000001</cx:pt>
          <cx:pt idx="3896">0</cx:pt>
          <cx:pt idx="3897">82161.699999999997</cx:pt>
          <cx:pt idx="3898">104568.41</cx:pt>
          <cx:pt idx="3899">119912.46000000001</cx:pt>
          <cx:pt idx="3900">68881.589999999997</cx:pt>
          <cx:pt idx="3901">0</cx:pt>
          <cx:pt idx="3902">86376.289999999994</cx:pt>
          <cx:pt idx="3903">150840.03</cx:pt>
          <cx:pt idx="3904">155059.10000000001</cx:pt>
          <cx:pt idx="3905">0</cx:pt>
          <cx:pt idx="3906">78128.130000000005</cx:pt>
          <cx:pt idx="3907">98899.759999999995</cx:pt>
          <cx:pt idx="3908">0</cx:pt>
          <cx:pt idx="3909">160982.89000000001</cx:pt>
          <cx:pt idx="3910">87926.240000000005</cx:pt>
          <cx:pt idx="3911">0</cx:pt>
          <cx:pt idx="3912">79385.210000000006</cx:pt>
          <cx:pt idx="3913">127997.83</cx:pt>
          <cx:pt idx="3914">168396.34</cx:pt>
          <cx:pt idx="3915">134896.03</cx:pt>
          <cx:pt idx="3916">0</cx:pt>
          <cx:pt idx="3917">94238.75</cx:pt>
          <cx:pt idx="3918">0</cx:pt>
          <cx:pt idx="3919">0</cx:pt>
          <cx:pt idx="3920">212696.32000000001</cx:pt>
          <cx:pt idx="3921">0</cx:pt>
          <cx:pt idx="3922">139153.67999999999</cx:pt>
          <cx:pt idx="3923">0</cx:pt>
          <cx:pt idx="3924">0</cx:pt>
          <cx:pt idx="3925">0</cx:pt>
          <cx:pt idx="3926">92887.130000000005</cx:pt>
          <cx:pt idx="3927">0</cx:pt>
          <cx:pt idx="3928">83442.979999999996</cx:pt>
          <cx:pt idx="3929">144773.29000000001</cx:pt>
          <cx:pt idx="3930">111973.97</cx:pt>
          <cx:pt idx="3931">178032.53</cx:pt>
          <cx:pt idx="3932">140007.19</cx:pt>
          <cx:pt idx="3933">98400.610000000001</cx:pt>
          <cx:pt idx="3934">0</cx:pt>
          <cx:pt idx="3935">108924.33</cx:pt>
          <cx:pt idx="3936">132835.56</cx:pt>
          <cx:pt idx="3937">0</cx:pt>
          <cx:pt idx="3938">118334.44</cx:pt>
          <cx:pt idx="3939">81732.880000000005</cx:pt>
          <cx:pt idx="3940">121411.89999999999</cx:pt>
          <cx:pt idx="3941">121455.64999999999</cx:pt>
          <cx:pt idx="3942">0</cx:pt>
          <cx:pt idx="3943">0</cx:pt>
          <cx:pt idx="3944">117989.75999999999</cx:pt>
          <cx:pt idx="3945">0</cx:pt>
          <cx:pt idx="3946">137411.29000000001</cx:pt>
          <cx:pt idx="3947">73688.199999999997</cx:pt>
          <cx:pt idx="3948">122330.7</cx:pt>
          <cx:pt idx="3949">99906.889999999999</cx:pt>
          <cx:pt idx="3950">0</cx:pt>
          <cx:pt idx="3951">167664.82999999999</cx:pt>
          <cx:pt idx="3952">141525.54999999999</cx:pt>
          <cx:pt idx="3953">124832.50999999999</cx:pt>
          <cx:pt idx="3954">132121.70999999999</cx:pt>
          <cx:pt idx="3955">0</cx:pt>
          <cx:pt idx="3956">78539.839999999997</cx:pt>
          <cx:pt idx="3957">123770.46000000001</cx:pt>
          <cx:pt idx="3958">0</cx:pt>
          <cx:pt idx="3959">116150.64999999999</cx:pt>
          <cx:pt idx="3960">160729.10000000001</cx:pt>
          <cx:pt idx="3961">88378.600000000006</cx:pt>
          <cx:pt idx="3962">182888.07999999999</cx:pt>
          <cx:pt idx="3963">0</cx:pt>
          <cx:pt idx="3964">0</cx:pt>
          <cx:pt idx="3965">85600.080000000002</cx:pt>
          <cx:pt idx="3966">0</cx:pt>
          <cx:pt idx="3967">0</cx:pt>
          <cx:pt idx="3968">95001.330000000002</cx:pt>
          <cx:pt idx="3969">113873.22</cx:pt>
          <cx:pt idx="3970">0</cx:pt>
          <cx:pt idx="3971">74896.919999999998</cx:pt>
          <cx:pt idx="3972">89492.619999999995</cx:pt>
          <cx:pt idx="3973">128718.78</cx:pt>
          <cx:pt idx="3974">0</cx:pt>
          <cx:pt idx="3975">0</cx:pt>
          <cx:pt idx="3976">144954.75</cx:pt>
          <cx:pt idx="3977">0</cx:pt>
          <cx:pt idx="3978">94001.610000000001</cx:pt>
          <cx:pt idx="3979">0</cx:pt>
          <cx:pt idx="3980">0</cx:pt>
          <cx:pt idx="3981">0</cx:pt>
          <cx:pt idx="3982">0</cx:pt>
          <cx:pt idx="3983">0</cx:pt>
          <cx:pt idx="3984">0</cx:pt>
          <cx:pt idx="3985">0</cx:pt>
          <cx:pt idx="3986">0</cx:pt>
          <cx:pt idx="3987">141546.35000000001</cx:pt>
          <cx:pt idx="3988">141528.88</cx:pt>
          <cx:pt idx="3989">109805.3</cx:pt>
          <cx:pt idx="3990">86614.059999999998</cx:pt>
          <cx:pt idx="3991">91680.100000000006</cx:pt>
          <cx:pt idx="3992">38848.190000000002</cx:pt>
          <cx:pt idx="3993">153639.10999999999</cx:pt>
          <cx:pt idx="3994">0</cx:pt>
          <cx:pt idx="3995">123870.07000000001</cx:pt>
          <cx:pt idx="3996">0</cx:pt>
          <cx:pt idx="3997">46323.57</cx:pt>
          <cx:pt idx="3998">162039.78</cx:pt>
          <cx:pt idx="3999">110928.50999999999</cx:pt>
          <cx:pt idx="4000">0</cx:pt>
          <cx:pt idx="4001">114421.55</cx:pt>
          <cx:pt idx="4002">130036.21000000001</cx:pt>
          <cx:pt idx="4003">151510.17000000001</cx:pt>
          <cx:pt idx="4004">0</cx:pt>
          <cx:pt idx="4005">0</cx:pt>
          <cx:pt idx="4006">83568.550000000003</cx:pt>
          <cx:pt idx="4007">139972.17999999999</cx:pt>
          <cx:pt idx="4008">100212.13</cx:pt>
          <cx:pt idx="4009">90217.070000000007</cx:pt>
          <cx:pt idx="4010">0</cx:pt>
          <cx:pt idx="4011">124067.32000000001</cx:pt>
          <cx:pt idx="4012">0</cx:pt>
          <cx:pt idx="4013">162082.31</cx:pt>
          <cx:pt idx="4014">117306.69</cx:pt>
          <cx:pt idx="4015">122889.88</cx:pt>
          <cx:pt idx="4016">148790.60999999999</cx:pt>
          <cx:pt idx="4017">180226.23999999999</cx:pt>
          <cx:pt idx="4018">104857.19</cx:pt>
          <cx:pt idx="4019">166833.85999999999</cx:pt>
          <cx:pt idx="4020">102936.72</cx:pt>
          <cx:pt idx="4021">108736.52</cx:pt>
          <cx:pt idx="4022">129974.78999999999</cx:pt>
          <cx:pt idx="4023">85982.070000000007</cx:pt>
          <cx:pt idx="4024">134397.60999999999</cx:pt>
          <cx:pt idx="4025">137841.53</cx:pt>
          <cx:pt idx="4026">100260.88</cx:pt>
          <cx:pt idx="4027">139822.10999999999</cx:pt>
          <cx:pt idx="4028">123151.50999999999</cx:pt>
          <cx:pt idx="4029">95331.830000000002</cx:pt>
          <cx:pt idx="4030">0</cx:pt>
          <cx:pt idx="4031">138162.41</cx:pt>
          <cx:pt idx="4032">0</cx:pt>
          <cx:pt idx="4033">126066.25999999999</cx:pt>
          <cx:pt idx="4034">96763.889999999999</cx:pt>
          <cx:pt idx="4035">0</cx:pt>
          <cx:pt idx="4036">139561.45999999999</cx:pt>
          <cx:pt idx="4037">0</cx:pt>
          <cx:pt idx="4038">0</cx:pt>
          <cx:pt idx="4039">172463.45000000001</cx:pt>
          <cx:pt idx="4040">107798.85000000001</cx:pt>
          <cx:pt idx="4041">70181.479999999996</cx:pt>
          <cx:pt idx="4042">177997.07000000001</cx:pt>
          <cx:pt idx="4043">0</cx:pt>
          <cx:pt idx="4044">0</cx:pt>
          <cx:pt idx="4045">0</cx:pt>
          <cx:pt idx="4046">0</cx:pt>
          <cx:pt idx="4047">123200.78</cx:pt>
          <cx:pt idx="4048">0</cx:pt>
          <cx:pt idx="4049">0</cx:pt>
          <cx:pt idx="4050">137742.89999999999</cx:pt>
          <cx:pt idx="4051">116270.72</cx:pt>
          <cx:pt idx="4052">113220.2</cx:pt>
          <cx:pt idx="4053">0</cx:pt>
          <cx:pt idx="4054">115895.22</cx:pt>
          <cx:pt idx="4055">121730.49000000001</cx:pt>
          <cx:pt idx="4056">113811.85000000001</cx:pt>
          <cx:pt idx="4057">136214.07999999999</cx:pt>
          <cx:pt idx="4058">146200.01000000001</cx:pt>
          <cx:pt idx="4059">106242.67</cx:pt>
          <cx:pt idx="4060">0</cx:pt>
          <cx:pt idx="4061">0</cx:pt>
          <cx:pt idx="4062">24043.450000000001</cx:pt>
          <cx:pt idx="4063">0</cx:pt>
          <cx:pt idx="4064">132287.92000000001</cx:pt>
          <cx:pt idx="4065">0</cx:pt>
          <cx:pt idx="4066">0</cx:pt>
          <cx:pt idx="4067">90322.990000000005</cx:pt>
          <cx:pt idx="4068">0</cx:pt>
          <cx:pt idx="4069">131283.10999999999</cx:pt>
          <cx:pt idx="4070">131659.59</cx:pt>
          <cx:pt idx="4071">120952.74000000001</cx:pt>
          <cx:pt idx="4072">153166.17000000001</cx:pt>
          <cx:pt idx="4073">53291.860000000001</cx:pt>
          <cx:pt idx="4074">167924.95000000001</cx:pt>
          <cx:pt idx="4075">86394.139999999999</cx:pt>
          <cx:pt idx="4076">0</cx:pt>
          <cx:pt idx="4077">0</cx:pt>
          <cx:pt idx="4078">0</cx:pt>
          <cx:pt idx="4079">158978.79000000001</cx:pt>
          <cx:pt idx="4080">100431.84</cx:pt>
          <cx:pt idx="4081">0</cx:pt>
          <cx:pt idx="4082">150358.97</cx:pt>
          <cx:pt idx="4083">114347.85000000001</cx:pt>
          <cx:pt idx="4084">0</cx:pt>
          <cx:pt idx="4085">134007.89999999999</cx:pt>
          <cx:pt idx="4086">98899.910000000003</cx:pt>
          <cx:pt idx="4087">0</cx:pt>
          <cx:pt idx="4088">137430.82000000001</cx:pt>
          <cx:pt idx="4089">0</cx:pt>
          <cx:pt idx="4090">0</cx:pt>
          <cx:pt idx="4091">188976.89000000001</cx:pt>
          <cx:pt idx="4092">0</cx:pt>
          <cx:pt idx="4093">75990.970000000001</cx:pt>
          <cx:pt idx="4094">0</cx:pt>
          <cx:pt idx="4095">112181.08</cx:pt>
          <cx:pt idx="4096">97208.460000000006</cx:pt>
          <cx:pt idx="4097">0</cx:pt>
          <cx:pt idx="4098">0</cx:pt>
          <cx:pt idx="4099">150856.79000000001</cx:pt>
          <cx:pt idx="4100">146748.07000000001</cx:pt>
          <cx:pt idx="4101">0</cx:pt>
          <cx:pt idx="4102">0</cx:pt>
          <cx:pt idx="4103">148863.17000000001</cx:pt>
          <cx:pt idx="4104">0</cx:pt>
          <cx:pt idx="4105">0</cx:pt>
          <cx:pt idx="4106">153360.01999999999</cx:pt>
          <cx:pt idx="4107">92055.360000000001</cx:pt>
          <cx:pt idx="4108">124723.92</cx:pt>
          <cx:pt idx="4109">103033.83</cx:pt>
          <cx:pt idx="4110">0</cx:pt>
          <cx:pt idx="4111">0</cx:pt>
          <cx:pt idx="4112">0</cx:pt>
          <cx:pt idx="4113">0</cx:pt>
          <cx:pt idx="4114">116726.22</cx:pt>
          <cx:pt idx="4115">113923.81</cx:pt>
          <cx:pt idx="4116">0</cx:pt>
          <cx:pt idx="4117">0</cx:pt>
          <cx:pt idx="4118">0</cx:pt>
          <cx:pt idx="4119">0</cx:pt>
          <cx:pt idx="4120">121827.42999999999</cx:pt>
          <cx:pt idx="4121">0</cx:pt>
          <cx:pt idx="4122">125389.7</cx:pt>
          <cx:pt idx="4123">103895.31</cx:pt>
          <cx:pt idx="4124">111128.03999999999</cx:pt>
          <cx:pt idx="4125">0</cx:pt>
          <cx:pt idx="4126">0</cx:pt>
          <cx:pt idx="4127">0</cx:pt>
          <cx:pt idx="4128">151242.48000000001</cx:pt>
          <cx:pt idx="4129">0</cx:pt>
          <cx:pt idx="4130">129709.62</cx:pt>
          <cx:pt idx="4131">83347.25</cx:pt>
          <cx:pt idx="4132">84121.039999999994</cx:pt>
          <cx:pt idx="4133">0</cx:pt>
          <cx:pt idx="4134">102338.19</cx:pt>
          <cx:pt idx="4135">87375.779999999999</cx:pt>
          <cx:pt idx="4136">0</cx:pt>
          <cx:pt idx="4137">104677.09</cx:pt>
          <cx:pt idx="4138">121669.23</cx:pt>
          <cx:pt idx="4139">108407.34</cx:pt>
          <cx:pt idx="4140">154969.79000000001</cx:pt>
          <cx:pt idx="4141">141829.67000000001</cx:pt>
          <cx:pt idx="4142">0</cx:pt>
          <cx:pt idx="4143">109162.82000000001</cx:pt>
          <cx:pt idx="4144">87471.630000000005</cx:pt>
          <cx:pt idx="4145">147229.64999999999</cx:pt>
          <cx:pt idx="4146">0</cx:pt>
          <cx:pt idx="4147">182532.23000000001</cx:pt>
          <cx:pt idx="4148">0</cx:pt>
          <cx:pt idx="4149">160903.20000000001</cx:pt>
          <cx:pt idx="4150">138053.79000000001</cx:pt>
          <cx:pt idx="4151">153548.12</cx:pt>
          <cx:pt idx="4152">149085.89999999999</cx:pt>
          <cx:pt idx="4153">95231.910000000003</cx:pt>
          <cx:pt idx="4154">0</cx:pt>
          <cx:pt idx="4155">85109.210000000006</cx:pt>
          <cx:pt idx="4156">125338.8</cx:pt>
          <cx:pt idx="4157">0</cx:pt>
          <cx:pt idx="4158">106831.69</cx:pt>
          <cx:pt idx="4159">159597.45000000001</cx:pt>
          <cx:pt idx="4160">147361.57000000001</cx:pt>
          <cx:pt idx="4161">176134.54000000001</cx:pt>
          <cx:pt idx="4162">0</cx:pt>
          <cx:pt idx="4163">0</cx:pt>
          <cx:pt idx="4164">84055.429999999993</cx:pt>
          <cx:pt idx="4165">0</cx:pt>
          <cx:pt idx="4166">174088.29999999999</cx:pt>
          <cx:pt idx="4167">199229.14000000001</cx:pt>
          <cx:pt idx="4168">0</cx:pt>
          <cx:pt idx="4169">0</cx:pt>
          <cx:pt idx="4170">78833.149999999994</cx:pt>
          <cx:pt idx="4171">0</cx:pt>
          <cx:pt idx="4172">0</cx:pt>
          <cx:pt idx="4173">102540.61</cx:pt>
          <cx:pt idx="4174">0</cx:pt>
          <cx:pt idx="4175">0</cx:pt>
          <cx:pt idx="4176">129401.87</cx:pt>
          <cx:pt idx="4177">0</cx:pt>
          <cx:pt idx="4178">0</cx:pt>
          <cx:pt idx="4179">0</cx:pt>
          <cx:pt idx="4180">106702.94</cx:pt>
          <cx:pt idx="4181">139584.57000000001</cx:pt>
          <cx:pt idx="4182">121016.23</cx:pt>
          <cx:pt idx="4183">0</cx:pt>
          <cx:pt idx="4184">118210.42</cx:pt>
          <cx:pt idx="4185">0</cx:pt>
          <cx:pt idx="4186">148654.84</cx:pt>
          <cx:pt idx="4187">136963.12</cx:pt>
          <cx:pt idx="4188">137774.10999999999</cx:pt>
          <cx:pt idx="4189">111156.52</cx:pt>
          <cx:pt idx="4190">121237.64999999999</cx:pt>
          <cx:pt idx="4191">97234.580000000002</cx:pt>
          <cx:pt idx="4192">0</cx:pt>
          <cx:pt idx="4193">0</cx:pt>
          <cx:pt idx="4194">97382.529999999999</cx:pt>
          <cx:pt idx="4195">103108.8</cx:pt>
          <cx:pt idx="4196">0</cx:pt>
          <cx:pt idx="4197">131852.81</cx:pt>
          <cx:pt idx="4198">0</cx:pt>
          <cx:pt idx="4199">107553.33</cx:pt>
          <cx:pt idx="4200">0</cx:pt>
          <cx:pt idx="4201">161806.09</cx:pt>
          <cx:pt idx="4202">0</cx:pt>
          <cx:pt idx="4203">0</cx:pt>
          <cx:pt idx="4204">128243.03</cx:pt>
          <cx:pt idx="4205">126645.13</cx:pt>
          <cx:pt idx="4206">62094.709999999999</cx:pt>
          <cx:pt idx="4207">112291.34</cx:pt>
          <cx:pt idx="4208">89188.830000000002</cx:pt>
          <cx:pt idx="4209">0</cx:pt>
          <cx:pt idx="4210">109161.25</cx:pt>
          <cx:pt idx="4211">0</cx:pt>
          <cx:pt idx="4212">0</cx:pt>
          <cx:pt idx="4213">0</cx:pt>
          <cx:pt idx="4214">0</cx:pt>
          <cx:pt idx="4215">158271.73999999999</cx:pt>
          <cx:pt idx="4216">96951.210000000006</cx:pt>
          <cx:pt idx="4217">121863.61</cx:pt>
          <cx:pt idx="4218">83495.110000000001</cx:pt>
          <cx:pt idx="4219">146566.01000000001</cx:pt>
          <cx:pt idx="4220">0</cx:pt>
          <cx:pt idx="4221">186101.17999999999</cx:pt>
          <cx:pt idx="4222">0</cx:pt>
          <cx:pt idx="4223">107494.86</cx:pt>
          <cx:pt idx="4224">0</cx:pt>
          <cx:pt idx="4225">146943.38</cx:pt>
          <cx:pt idx="4226">0</cx:pt>
          <cx:pt idx="4227">125130.28</cx:pt>
          <cx:pt idx="4228">0</cx:pt>
          <cx:pt idx="4229">0</cx:pt>
          <cx:pt idx="4230">0</cx:pt>
          <cx:pt idx="4231">0</cx:pt>
          <cx:pt idx="4232">0</cx:pt>
          <cx:pt idx="4233">0</cx:pt>
          <cx:pt idx="4234">0</cx:pt>
          <cx:pt idx="4235">150685.79000000001</cx:pt>
          <cx:pt idx="4236">141359.37</cx:pt>
          <cx:pt idx="4237">0</cx:pt>
          <cx:pt idx="4238">94631.259999999995</cx:pt>
          <cx:pt idx="4239">118336.14</cx:pt>
          <cx:pt idx="4240">0</cx:pt>
          <cx:pt idx="4241">0</cx:pt>
          <cx:pt idx="4242">124233.24000000001</cx:pt>
          <cx:pt idx="4243">51116.260000000002</cx:pt>
          <cx:pt idx="4244">91869.690000000002</cx:pt>
          <cx:pt idx="4245">122338.42999999999</cx:pt>
          <cx:pt idx="4246">0</cx:pt>
          <cx:pt idx="4247">0</cx:pt>
          <cx:pt idx="4248">86270.929999999993</cx:pt>
          <cx:pt idx="4249">0</cx:pt>
          <cx:pt idx="4250">117289.92</cx:pt>
          <cx:pt idx="4251">0</cx:pt>
          <cx:pt idx="4252">153663.26999999999</cx:pt>
          <cx:pt idx="4253">0</cx:pt>
          <cx:pt idx="4254">123599.49000000001</cx:pt>
          <cx:pt idx="4255">0</cx:pt>
          <cx:pt idx="4256">134208.25</cx:pt>
          <cx:pt idx="4257">0</cx:pt>
          <cx:pt idx="4258">98556.889999999999</cx:pt>
          <cx:pt idx="4259">0</cx:pt>
          <cx:pt idx="4260">0</cx:pt>
          <cx:pt idx="4261">134593.79000000001</cx:pt>
          <cx:pt idx="4262">0</cx:pt>
          <cx:pt idx="4263">68781.820000000007</cx:pt>
          <cx:pt idx="4264">137464.04000000001</cx:pt>
          <cx:pt idx="4265">147307.91</cx:pt>
          <cx:pt idx="4266">0</cx:pt>
          <cx:pt idx="4267">145754.91</cx:pt>
          <cx:pt idx="4268">0</cx:pt>
          <cx:pt idx="4269">112610.77</cx:pt>
          <cx:pt idx="4270">71481.789999999994</cx:pt>
          <cx:pt idx="4271">0</cx:pt>
          <cx:pt idx="4272">77826.800000000003</cx:pt>
          <cx:pt idx="4273">87140.850000000006</cx:pt>
          <cx:pt idx="4274">132002.70000000001</cx:pt>
          <cx:pt idx="4275">178011.5</cx:pt>
          <cx:pt idx="4276">102954.67999999999</cx:pt>
          <cx:pt idx="4277">123783.25</cx:pt>
          <cx:pt idx="4278">101802.67</cx:pt>
          <cx:pt idx="4279">148659.48000000001</cx:pt>
          <cx:pt idx="4280">142724.48000000001</cx:pt>
          <cx:pt idx="4281">112152.89</cx:pt>
          <cx:pt idx="4282">89550.850000000006</cx:pt>
          <cx:pt idx="4283">75915.75</cx:pt>
          <cx:pt idx="4284">118889.66</cx:pt>
          <cx:pt idx="4285">118788.57000000001</cx:pt>
          <cx:pt idx="4286">156555.54000000001</cx:pt>
          <cx:pt idx="4287">99141.860000000001</cx:pt>
          <cx:pt idx="4288">61211.18</cx:pt>
          <cx:pt idx="4289">128932.39999999999</cx:pt>
          <cx:pt idx="4290">0</cx:pt>
          <cx:pt idx="4291">80728.149999999994</cx:pt>
          <cx:pt idx="4292">127660.46000000001</cx:pt>
          <cx:pt idx="4293">106070.89</cx:pt>
          <cx:pt idx="4294">137560.38</cx:pt>
          <cx:pt idx="4295">111905.42999999999</cx:pt>
          <cx:pt idx="4296">126212.64</cx:pt>
          <cx:pt idx="4297">0</cx:pt>
          <cx:pt idx="4298">111835.94</cx:pt>
          <cx:pt idx="4299">0</cx:pt>
          <cx:pt idx="4300">99705.690000000002</cx:pt>
          <cx:pt idx="4301">0</cx:pt>
          <cx:pt idx="4302">108895.92999999999</cx:pt>
          <cx:pt idx="4303">154669.76999999999</cx:pt>
          <cx:pt idx="4304">128061</cx:pt>
          <cx:pt idx="4305">0</cx:pt>
          <cx:pt idx="4306">0</cx:pt>
          <cx:pt idx="4307">190678.01999999999</cx:pt>
          <cx:pt idx="4308">0</cx:pt>
          <cx:pt idx="4309">0</cx:pt>
          <cx:pt idx="4310">136712.91</cx:pt>
          <cx:pt idx="4311">154733.97</cx:pt>
          <cx:pt idx="4312">112609.91</cx:pt>
          <cx:pt idx="4313">115462.44</cx:pt>
          <cx:pt idx="4314">133501.35999999999</cx:pt>
          <cx:pt idx="4315">58668.019999999997</cx:pt>
          <cx:pt idx="4316">89118.259999999995</cx:pt>
          <cx:pt idx="4317">0</cx:pt>
          <cx:pt idx="4318">76510.520000000004</cx:pt>
          <cx:pt idx="4319">140694.78</cx:pt>
          <cx:pt idx="4320">95448.320000000007</cx:pt>
          <cx:pt idx="4321">91562.990000000005</cx:pt>
          <cx:pt idx="4322">72541.479999999996</cx:pt>
          <cx:pt idx="4323">120867.17999999999</cx:pt>
          <cx:pt idx="4324">0</cx:pt>
          <cx:pt idx="4325">157320.51000000001</cx:pt>
          <cx:pt idx="4326">0</cx:pt>
          <cx:pt idx="4327">139676.95000000001</cx:pt>
          <cx:pt idx="4328">0</cx:pt>
          <cx:pt idx="4329">0</cx:pt>
          <cx:pt idx="4330">0</cx:pt>
          <cx:pt idx="4331">103000.94</cx:pt>
          <cx:pt idx="4332">134237.07000000001</cx:pt>
          <cx:pt idx="4333">118235.7</cx:pt>
          <cx:pt idx="4334">0</cx:pt>
          <cx:pt idx="4335">0</cx:pt>
          <cx:pt idx="4336">115442.19</cx:pt>
          <cx:pt idx="4337">0</cx:pt>
          <cx:pt idx="4338">0</cx:pt>
          <cx:pt idx="4339">0</cx:pt>
          <cx:pt idx="4340">115557</cx:pt>
          <cx:pt idx="4341">166518.63</cx:pt>
          <cx:pt idx="4342">135370.12</cx:pt>
          <cx:pt idx="4343">92877.330000000002</cx:pt>
          <cx:pt idx="4344">102073.67</cx:pt>
          <cx:pt idx="4345">97042.600000000006</cx:pt>
          <cx:pt idx="4346">0</cx:pt>
          <cx:pt idx="4347">108528.07000000001</cx:pt>
          <cx:pt idx="4348">79064.850000000006</cx:pt>
          <cx:pt idx="4349">74274.869999999995</cx:pt>
          <cx:pt idx="4350">0</cx:pt>
          <cx:pt idx="4351">100421.10000000001</cx:pt>
          <cx:pt idx="4352">84006.880000000005</cx:pt>
          <cx:pt idx="4353">0</cx:pt>
          <cx:pt idx="4354">0</cx:pt>
          <cx:pt idx="4355">80293.809999999998</cx:pt>
          <cx:pt idx="4356">125437.14</cx:pt>
          <cx:pt idx="4357">0</cx:pt>
          <cx:pt idx="4358">0</cx:pt>
          <cx:pt idx="4359">127536.44</cx:pt>
          <cx:pt idx="4360">0</cx:pt>
          <cx:pt idx="4361">82794.179999999993</cx:pt>
          <cx:pt idx="4362">108117.10000000001</cx:pt>
          <cx:pt idx="4363">0</cx:pt>
          <cx:pt idx="4364">61688.610000000001</cx:pt>
          <cx:pt idx="4365">0</cx:pt>
          <cx:pt idx="4366">0</cx:pt>
          <cx:pt idx="4367">159304.07000000001</cx:pt>
          <cx:pt idx="4368">138664.23999999999</cx:pt>
          <cx:pt idx="4369">126362.57000000001</cx:pt>
          <cx:pt idx="4370">160652.45000000001</cx:pt>
          <cx:pt idx="4371">183572.84</cx:pt>
          <cx:pt idx="4372">88421.809999999998</cx:pt>
          <cx:pt idx="4373">0</cx:pt>
          <cx:pt idx="4374">112871.19</cx:pt>
          <cx:pt idx="4375">60880.68</cx:pt>
          <cx:pt idx="4376">0</cx:pt>
          <cx:pt idx="4377">101455.7</cx:pt>
          <cx:pt idx="4378">88084.130000000005</cx:pt>
          <cx:pt idx="4379">0</cx:pt>
          <cx:pt idx="4380">127197.14</cx:pt>
          <cx:pt idx="4381">0</cx:pt>
          <cx:pt idx="4382">83456.789999999994</cx:pt>
          <cx:pt idx="4383">98298.179999999993</cx:pt>
          <cx:pt idx="4384">0</cx:pt>
          <cx:pt idx="4385">86911.800000000003</cx:pt>
          <cx:pt idx="4386">139707.28</cx:pt>
          <cx:pt idx="4387">0</cx:pt>
          <cx:pt idx="4388">142876.98000000001</cx:pt>
          <cx:pt idx="4389">146301.31</cx:pt>
          <cx:pt idx="4390">47364.449999999997</cx:pt>
          <cx:pt idx="4391">0</cx:pt>
          <cx:pt idx="4392">58137.080000000002</cx:pt>
          <cx:pt idx="4393">179886.41</cx:pt>
          <cx:pt idx="4394">107637.97</cx:pt>
          <cx:pt idx="4395">167685.56</cx:pt>
          <cx:pt idx="4396">136525.98999999999</cx:pt>
          <cx:pt idx="4397">52106.330000000002</cx:pt>
          <cx:pt idx="4398">0</cx:pt>
          <cx:pt idx="4399">104930.38</cx:pt>
          <cx:pt idx="4400">106434.94</cx:pt>
          <cx:pt idx="4401">112803.92</cx:pt>
          <cx:pt idx="4402">120530.34</cx:pt>
          <cx:pt idx="4403">113641.49000000001</cx:pt>
          <cx:pt idx="4404">145081.72</cx:pt>
          <cx:pt idx="4405">0</cx:pt>
          <cx:pt idx="4406">135842.89000000001</cx:pt>
          <cx:pt idx="4407">112203.25</cx:pt>
          <cx:pt idx="4408">129895.19</cx:pt>
          <cx:pt idx="4409">149049.92000000001</cx:pt>
          <cx:pt idx="4410">153279.39000000001</cx:pt>
          <cx:pt idx="4411">41473.330000000002</cx:pt>
          <cx:pt idx="4412">0</cx:pt>
          <cx:pt idx="4413">113193.50999999999</cx:pt>
          <cx:pt idx="4414">113174.21000000001</cx:pt>
          <cx:pt idx="4415">0</cx:pt>
          <cx:pt idx="4416">164951.56</cx:pt>
          <cx:pt idx="4417">153325.10000000001</cx:pt>
          <cx:pt idx="4418">134032.01000000001</cx:pt>
          <cx:pt idx="4419">125445.03999999999</cx:pt>
          <cx:pt idx="4420">126077.42999999999</cx:pt>
          <cx:pt idx="4421">0</cx:pt>
          <cx:pt idx="4422">90371.089999999997</cx:pt>
          <cx:pt idx="4423">0</cx:pt>
          <cx:pt idx="4424">142802.01999999999</cx:pt>
          <cx:pt idx="4425">90537.160000000003</cx:pt>
          <cx:pt idx="4426">0</cx:pt>
          <cx:pt idx="4427">156123.73000000001</cx:pt>
          <cx:pt idx="4428">0</cx:pt>
          <cx:pt idx="4429">141074.59</cx:pt>
          <cx:pt idx="4430">0</cx:pt>
          <cx:pt idx="4431">117899.95</cx:pt>
          <cx:pt idx="4432">0</cx:pt>
          <cx:pt idx="4433">166257.95999999999</cx:pt>
          <cx:pt idx="4434">0</cx:pt>
          <cx:pt idx="4435">169362.42999999999</cx:pt>
          <cx:pt idx="4436">205962</cx:pt>
          <cx:pt idx="4437">0</cx:pt>
          <cx:pt idx="4438">126061.50999999999</cx:pt>
          <cx:pt idx="4439">105627.95</cx:pt>
          <cx:pt idx="4440">100606.02</cx:pt>
          <cx:pt idx="4441">0</cx:pt>
          <cx:pt idx="4442">0</cx:pt>
          <cx:pt idx="4443">138171.10000000001</cx:pt>
          <cx:pt idx="4444">139395.07999999999</cx:pt>
          <cx:pt idx="4445">0</cx:pt>
          <cx:pt idx="4446">0</cx:pt>
          <cx:pt idx="4447">109062.28</cx:pt>
          <cx:pt idx="4448">89994.710000000006</cx:pt>
          <cx:pt idx="4449">0</cx:pt>
          <cx:pt idx="4450">103996.74000000001</cx:pt>
          <cx:pt idx="4451">175111.10999999999</cx:pt>
          <cx:pt idx="4452">66079.449999999997</cx:pt>
          <cx:pt idx="4453">148055.73999999999</cx:pt>
          <cx:pt idx="4454">0</cx:pt>
          <cx:pt idx="4455">0</cx:pt>
          <cx:pt idx="4456">0</cx:pt>
          <cx:pt idx="4457">95994.979999999996</cx:pt>
          <cx:pt idx="4458">0</cx:pt>
          <cx:pt idx="4459">110741.56</cx:pt>
          <cx:pt idx="4460">0</cx:pt>
          <cx:pt idx="4461">0</cx:pt>
          <cx:pt idx="4462">0</cx:pt>
          <cx:pt idx="4463">96947.580000000002</cx:pt>
          <cx:pt idx="4464">0</cx:pt>
          <cx:pt idx="4465">109786.82000000001</cx:pt>
          <cx:pt idx="4466">0</cx:pt>
          <cx:pt idx="4467">0</cx:pt>
          <cx:pt idx="4468">102721.49000000001</cx:pt>
          <cx:pt idx="4469">69478.570000000007</cx:pt>
          <cx:pt idx="4470">156674.20000000001</cx:pt>
          <cx:pt idx="4471">174506.10000000001</cx:pt>
          <cx:pt idx="4472">166070.48000000001</cx:pt>
          <cx:pt idx="4473">105957.44</cx:pt>
          <cx:pt idx="4474">0</cx:pt>
          <cx:pt idx="4475">110340.67999999999</cx:pt>
          <cx:pt idx="4476">0</cx:pt>
          <cx:pt idx="4477">135870.01000000001</cx:pt>
          <cx:pt idx="4478">0</cx:pt>
          <cx:pt idx="4479">0</cx:pt>
          <cx:pt idx="4480">0</cx:pt>
          <cx:pt idx="4481">85704.949999999997</cx:pt>
          <cx:pt idx="4482">0</cx:pt>
          <cx:pt idx="4483">105435.74000000001</cx:pt>
          <cx:pt idx="4484">0</cx:pt>
          <cx:pt idx="4485">108513.25</cx:pt>
          <cx:pt idx="4486">156687.10000000001</cx:pt>
          <cx:pt idx="4487">150604.51999999999</cx:pt>
          <cx:pt idx="4488">155114.89999999999</cx:pt>
          <cx:pt idx="4489">0</cx:pt>
          <cx:pt idx="4490">91216</cx:pt>
          <cx:pt idx="4491">141784.01999999999</cx:pt>
          <cx:pt idx="4492">127763.24000000001</cx:pt>
          <cx:pt idx="4493">0</cx:pt>
          <cx:pt idx="4494">82613.559999999998</cx:pt>
          <cx:pt idx="4495">69423.520000000004</cx:pt>
          <cx:pt idx="4496">86167.820000000007</cx:pt>
          <cx:pt idx="4497">0</cx:pt>
          <cx:pt idx="4498">131406.56</cx:pt>
          <cx:pt idx="4499">121898.82000000001</cx:pt>
          <cx:pt idx="4500">77487.199999999997</cx:pt>
          <cx:pt idx="4501">0</cx:pt>
          <cx:pt idx="4502">164450.94</cx:pt>
          <cx:pt idx="4503">138705.01999999999</cx:pt>
          <cx:pt idx="4504">132730.17000000001</cx:pt>
          <cx:pt idx="4505">0</cx:pt>
          <cx:pt idx="4506">0</cx:pt>
          <cx:pt idx="4507">116498.22</cx:pt>
          <cx:pt idx="4508">0</cx:pt>
          <cx:pt idx="4509">139979.07000000001</cx:pt>
          <cx:pt idx="4510">127216.31</cx:pt>
          <cx:pt idx="4511">0</cx:pt>
          <cx:pt idx="4512">148222.64999999999</cx:pt>
          <cx:pt idx="4513">0</cx:pt>
          <cx:pt idx="4514">0</cx:pt>
          <cx:pt idx="4515">134152.29000000001</cx:pt>
          <cx:pt idx="4516">111537.23</cx:pt>
          <cx:pt idx="4517">119565.92</cx:pt>
          <cx:pt idx="4518">0</cx:pt>
          <cx:pt idx="4519">0</cx:pt>
          <cx:pt idx="4520">121063.8</cx:pt>
          <cx:pt idx="4521">124995.98</cx:pt>
          <cx:pt idx="4522">0</cx:pt>
          <cx:pt idx="4523">86891.839999999997</cx:pt>
          <cx:pt idx="4524">0</cx:pt>
          <cx:pt idx="4525">78022.610000000001</cx:pt>
          <cx:pt idx="4526">154495.79000000001</cx:pt>
          <cx:pt idx="4527">189443.72</cx:pt>
          <cx:pt idx="4528">152926.60000000001</cx:pt>
          <cx:pt idx="4529">142989.69</cx:pt>
          <cx:pt idx="4530">115371.94</cx:pt>
          <cx:pt idx="4531">0</cx:pt>
          <cx:pt idx="4532">178056.54000000001</cx:pt>
          <cx:pt idx="4533">206014.94</cx:pt>
          <cx:pt idx="4534">0</cx:pt>
          <cx:pt idx="4535">101191.83</cx:pt>
          <cx:pt idx="4536">0</cx:pt>
          <cx:pt idx="4537">0</cx:pt>
          <cx:pt idx="4538">0</cx:pt>
          <cx:pt idx="4539">0</cx:pt>
          <cx:pt idx="4540">149814.54000000001</cx:pt>
          <cx:pt idx="4541">115617.24000000001</cx:pt>
          <cx:pt idx="4542">0</cx:pt>
          <cx:pt idx="4543">113657.41</cx:pt>
          <cx:pt idx="4544">138160</cx:pt>
          <cx:pt idx="4545">117700.86</cx:pt>
          <cx:pt idx="4546">0</cx:pt>
          <cx:pt idx="4547">122506.38</cx:pt>
          <cx:pt idx="4548">0</cx:pt>
          <cx:pt idx="4549">0</cx:pt>
          <cx:pt idx="4550">166501.17000000001</cx:pt>
          <cx:pt idx="4551">89743.050000000003</cx:pt>
          <cx:pt idx="4552">0</cx:pt>
          <cx:pt idx="4553">0</cx:pt>
          <cx:pt idx="4554">0</cx:pt>
          <cx:pt idx="4555">0</cx:pt>
          <cx:pt idx="4556">98894.389999999999</cx:pt>
          <cx:pt idx="4557">168735.73999999999</cx:pt>
          <cx:pt idx="4558">0</cx:pt>
          <cx:pt idx="4559">133201.17000000001</cx:pt>
          <cx:pt idx="4560">0</cx:pt>
          <cx:pt idx="4561">127237.25</cx:pt>
          <cx:pt idx="4562">117864.85000000001</cx:pt>
          <cx:pt idx="4563">153469.26000000001</cx:pt>
          <cx:pt idx="4564">93911.300000000003</cx:pt>
          <cx:pt idx="4565">76597.789999999994</cx:pt>
          <cx:pt idx="4566">79927.360000000001</cx:pt>
          <cx:pt idx="4567">0</cx:pt>
          <cx:pt idx="4568">40172.910000000003</cx:pt>
          <cx:pt idx="4569">115195.58</cx:pt>
          <cx:pt idx="4570">116644.28999999999</cx:pt>
          <cx:pt idx="4571">180293.84</cx:pt>
          <cx:pt idx="4572">139872.81</cx:pt>
          <cx:pt idx="4573">34547.82</cx:pt>
          <cx:pt idx="4574">0</cx:pt>
          <cx:pt idx="4575">96462.25</cx:pt>
          <cx:pt idx="4576">130334.35000000001</cx:pt>
          <cx:pt idx="4577">119688.81</cx:pt>
          <cx:pt idx="4578">0</cx:pt>
          <cx:pt idx="4579">0</cx:pt>
          <cx:pt idx="4580">71187.240000000005</cx:pt>
          <cx:pt idx="4581">0</cx:pt>
          <cx:pt idx="4582">0</cx:pt>
          <cx:pt idx="4583">0</cx:pt>
          <cx:pt idx="4584">136422.41</cx:pt>
          <cx:pt idx="4585">0</cx:pt>
          <cx:pt idx="4586">0</cx:pt>
          <cx:pt idx="4587">0</cx:pt>
          <cx:pt idx="4588">153238.88</cx:pt>
          <cx:pt idx="4589">0</cx:pt>
          <cx:pt idx="4590">47536.400000000001</cx:pt>
          <cx:pt idx="4591">0</cx:pt>
          <cx:pt idx="4592">142882.48999999999</cx:pt>
          <cx:pt idx="4593">0</cx:pt>
          <cx:pt idx="4594">160566.10999999999</cx:pt>
          <cx:pt idx="4595">131935.51000000001</cx:pt>
          <cx:pt idx="4596">127678.8</cx:pt>
          <cx:pt idx="4597">105214.58</cx:pt>
          <cx:pt idx="4598">139859.54000000001</cx:pt>
          <cx:pt idx="4599">0</cx:pt>
          <cx:pt idx="4600">112324.45</cx:pt>
          <cx:pt idx="4601">134497.26999999999</cx:pt>
          <cx:pt idx="4602">120171.58</cx:pt>
          <cx:pt idx="4603">106012.2</cx:pt>
          <cx:pt idx="4604">0</cx:pt>
          <cx:pt idx="4605">0</cx:pt>
          <cx:pt idx="4606">0</cx:pt>
          <cx:pt idx="4607">0</cx:pt>
          <cx:pt idx="4608">119839.69</cx:pt>
          <cx:pt idx="4609">0</cx:pt>
          <cx:pt idx="4610">92219.210000000006</cx:pt>
          <cx:pt idx="4611">142055.41</cx:pt>
          <cx:pt idx="4612">29602.080000000002</cx:pt>
          <cx:pt idx="4613">0</cx:pt>
          <cx:pt idx="4614">0</cx:pt>
          <cx:pt idx="4615">0</cx:pt>
          <cx:pt idx="4616">141803.76999999999</cx:pt>
          <cx:pt idx="4617">0</cx:pt>
          <cx:pt idx="4618">0</cx:pt>
          <cx:pt idx="4619">126589.12</cx:pt>
          <cx:pt idx="4620">108393.35000000001</cx:pt>
          <cx:pt idx="4621">115643.58</cx:pt>
          <cx:pt idx="4622">132876.23000000001</cx:pt>
          <cx:pt idx="4623">110949.41</cx:pt>
          <cx:pt idx="4624">130666.2</cx:pt>
          <cx:pt idx="4625">103821.47</cx:pt>
          <cx:pt idx="4626">0</cx:pt>
          <cx:pt idx="4627">0</cx:pt>
          <cx:pt idx="4628">132187.73000000001</cx:pt>
          <cx:pt idx="4629">98649.550000000003</cx:pt>
          <cx:pt idx="4630">126444.08</cx:pt>
          <cx:pt idx="4631">154159.51000000001</cx:pt>
          <cx:pt idx="4632">0</cx:pt>
          <cx:pt idx="4633">129250</cx:pt>
          <cx:pt idx="4634">0</cx:pt>
          <cx:pt idx="4635">167733.51000000001</cx:pt>
          <cx:pt idx="4636">56116.300000000003</cx:pt>
          <cx:pt idx="4637">141581.07999999999</cx:pt>
          <cx:pt idx="4638">139675.07000000001</cx:pt>
          <cx:pt idx="4639">66201.960000000006</cx:pt>
          <cx:pt idx="4640">0</cx:pt>
          <cx:pt idx="4641">133658.23999999999</cx:pt>
          <cx:pt idx="4642">136202.78</cx:pt>
          <cx:pt idx="4643">131778.07999999999</cx:pt>
          <cx:pt idx="4644">0</cx:pt>
          <cx:pt idx="4645">0</cx:pt>
          <cx:pt idx="4646">42712.870000000003</cx:pt>
          <cx:pt idx="4647">0</cx:pt>
          <cx:pt idx="4648">0</cx:pt>
          <cx:pt idx="4649">142631.54000000001</cx:pt>
          <cx:pt idx="4650">141204.64999999999</cx:pt>
          <cx:pt idx="4651">131402.20999999999</cx:pt>
          <cx:pt idx="4652">92636.960000000006</cx:pt>
          <cx:pt idx="4653">0</cx:pt>
          <cx:pt idx="4654">102088.67999999999</cx:pt>
          <cx:pt idx="4655">0</cx:pt>
          <cx:pt idx="4656">134887.53</cx:pt>
          <cx:pt idx="4657">0</cx:pt>
          <cx:pt idx="4658">159900.38</cx:pt>
          <cx:pt idx="4659">102278.78999999999</cx:pt>
          <cx:pt idx="4660">0</cx:pt>
          <cx:pt idx="4661">0</cx:pt>
          <cx:pt idx="4662">0</cx:pt>
          <cx:pt idx="4663">76989.970000000001</cx:pt>
          <cx:pt idx="4664">0</cx:pt>
          <cx:pt idx="4665">0</cx:pt>
          <cx:pt idx="4666">114491.82000000001</cx:pt>
          <cx:pt idx="4667">144768.94</cx:pt>
          <cx:pt idx="4668">145056.59</cx:pt>
          <cx:pt idx="4669">117206.3</cx:pt>
          <cx:pt idx="4670">138014.39999999999</cx:pt>
          <cx:pt idx="4671">128352.59</cx:pt>
          <cx:pt idx="4672">112568.31</cx:pt>
          <cx:pt idx="4673">0</cx:pt>
          <cx:pt idx="4674">176958.45999999999</cx:pt>
          <cx:pt idx="4675">99167.539999999994</cx:pt>
          <cx:pt idx="4676">103210.27</cx:pt>
          <cx:pt idx="4677">104478.12</cx:pt>
          <cx:pt idx="4678">125921.37</cx:pt>
          <cx:pt idx="4679">0</cx:pt>
          <cx:pt idx="4680">80697.440000000002</cx:pt>
          <cx:pt idx="4681">161887.81</cx:pt>
          <cx:pt idx="4682">109558.36</cx:pt>
          <cx:pt idx="4683">124271.25999999999</cx:pt>
          <cx:pt idx="4684">0</cx:pt>
          <cx:pt idx="4685">190569.23000000001</cx:pt>
          <cx:pt idx="4686">143923.95999999999</cx:pt>
          <cx:pt idx="4687">96542.160000000003</cx:pt>
          <cx:pt idx="4688">0</cx:pt>
          <cx:pt idx="4689">139825.56</cx:pt>
          <cx:pt idx="4690">111769.14</cx:pt>
          <cx:pt idx="4691">0</cx:pt>
          <cx:pt idx="4692">113672.17999999999</cx:pt>
          <cx:pt idx="4693">147256.85999999999</cx:pt>
          <cx:pt idx="4694">107023.03</cx:pt>
          <cx:pt idx="4695">125529.55</cx:pt>
          <cx:pt idx="4696">0</cx:pt>
          <cx:pt idx="4697">131834.79999999999</cx:pt>
          <cx:pt idx="4698">0</cx:pt>
          <cx:pt idx="4699">99529.699999999997</cx:pt>
          <cx:pt idx="4700">0</cx:pt>
          <cx:pt idx="4701">107303.72</cx:pt>
          <cx:pt idx="4702">72783.419999999998</cx:pt>
          <cx:pt idx="4703">0</cx:pt>
          <cx:pt idx="4704">0</cx:pt>
          <cx:pt idx="4705">115743.60000000001</cx:pt>
          <cx:pt idx="4706">161256.53</cx:pt>
          <cx:pt idx="4707">0</cx:pt>
          <cx:pt idx="4708">0</cx:pt>
          <cx:pt idx="4709">0</cx:pt>
          <cx:pt idx="4710">162261.01000000001</cx:pt>
          <cx:pt idx="4711">74896.330000000002</cx:pt>
          <cx:pt idx="4712">0</cx:pt>
          <cx:pt idx="4713">144037.60000000001</cx:pt>
          <cx:pt idx="4714">93522.199999999997</cx:pt>
          <cx:pt idx="4715">0</cx:pt>
          <cx:pt idx="4716">0</cx:pt>
          <cx:pt idx="4717">106922.92</cx:pt>
          <cx:pt idx="4718">112972.57000000001</cx:pt>
          <cx:pt idx="4719">123042</cx:pt>
          <cx:pt idx="4720">100488.92</cx:pt>
          <cx:pt idx="4721">123322.14999999999</cx:pt>
          <cx:pt idx="4722">0</cx:pt>
          <cx:pt idx="4723">68683.679999999993</cx:pt>
          <cx:pt idx="4724">59532.18</cx:pt>
          <cx:pt idx="4725">140260.35999999999</cx:pt>
          <cx:pt idx="4726">88302.649999999994</cx:pt>
          <cx:pt idx="4727">0</cx:pt>
          <cx:pt idx="4728">114655.58</cx:pt>
          <cx:pt idx="4729">148283.94</cx:pt>
          <cx:pt idx="4730">0</cx:pt>
          <cx:pt idx="4731">0</cx:pt>
          <cx:pt idx="4732">123916.67</cx:pt>
          <cx:pt idx="4733">0</cx:pt>
          <cx:pt idx="4734">0</cx:pt>
          <cx:pt idx="4735">165896</cx:pt>
          <cx:pt idx="4736">0</cx:pt>
          <cx:pt idx="4737">111168.97</cx:pt>
          <cx:pt idx="4738">103549.24000000001</cx:pt>
          <cx:pt idx="4739">0</cx:pt>
          <cx:pt idx="4740">103804.97</cx:pt>
          <cx:pt idx="4741">165901.59</cx:pt>
          <cx:pt idx="4742">119152.10000000001</cx:pt>
          <cx:pt idx="4743">122950.31</cx:pt>
          <cx:pt idx="4744">0</cx:pt>
          <cx:pt idx="4745">133384.66</cx:pt>
          <cx:pt idx="4746">0</cx:pt>
          <cx:pt idx="4747">0</cx:pt>
          <cx:pt idx="4748">158411.95000000001</cx:pt>
          <cx:pt idx="4749">122028.64999999999</cx:pt>
          <cx:pt idx="4750">0</cx:pt>
          <cx:pt idx="4751">128751.64999999999</cx:pt>
          <cx:pt idx="4752">133436.51999999999</cx:pt>
          <cx:pt idx="4753">123177.00999999999</cx:pt>
          <cx:pt idx="4754">0</cx:pt>
          <cx:pt idx="4755">120328.88</cx:pt>
          <cx:pt idx="4756">130147.98</cx:pt>
          <cx:pt idx="4757">92716.960000000006</cx:pt>
          <cx:pt idx="4758">0</cx:pt>
          <cx:pt idx="4759">0</cx:pt>
          <cx:pt idx="4760">76914.210000000006</cx:pt>
          <cx:pt idx="4761">106045.92</cx:pt>
          <cx:pt idx="4762">103133.25999999999</cx:pt>
          <cx:pt idx="4763">145974.79000000001</cx:pt>
          <cx:pt idx="4764">0</cx:pt>
          <cx:pt idx="4765">0</cx:pt>
          <cx:pt idx="4766">0</cx:pt>
          <cx:pt idx="4767">0</cx:pt>
          <cx:pt idx="4768">0</cx:pt>
          <cx:pt idx="4769">139183.06</cx:pt>
          <cx:pt idx="4770">0</cx:pt>
          <cx:pt idx="4771">74974.889999999999</cx:pt>
          <cx:pt idx="4772">61691.449999999997</cx:pt>
          <cx:pt idx="4773">121952.75</cx:pt>
          <cx:pt idx="4774">0</cx:pt>
          <cx:pt idx="4775">0</cx:pt>
          <cx:pt idx="4776">0</cx:pt>
          <cx:pt idx="4777">80107.830000000002</cx:pt>
          <cx:pt idx="4778">0</cx:pt>
          <cx:pt idx="4779">147856.82000000001</cx:pt>
          <cx:pt idx="4780">0</cx:pt>
          <cx:pt idx="4781">65407.160000000003</cx:pt>
          <cx:pt idx="4782">114233.17999999999</cx:pt>
          <cx:pt idx="4783">0</cx:pt>
          <cx:pt idx="4784">187602.17999999999</cx:pt>
          <cx:pt idx="4785">156834.34</cx:pt>
          <cx:pt idx="4786">0</cx:pt>
          <cx:pt idx="4787">157498.89999999999</cx:pt>
          <cx:pt idx="4788">0</cx:pt>
          <cx:pt idx="4789">0</cx:pt>
          <cx:pt idx="4790">0</cx:pt>
          <cx:pt idx="4791">0</cx:pt>
          <cx:pt idx="4792">130274.22</cx:pt>
          <cx:pt idx="4793">0</cx:pt>
          <cx:pt idx="4794">149379.66</cx:pt>
          <cx:pt idx="4795">0</cx:pt>
          <cx:pt idx="4796">100829.94</cx:pt>
          <cx:pt idx="4797">96408.979999999996</cx:pt>
          <cx:pt idx="4798">0</cx:pt>
          <cx:pt idx="4799">0</cx:pt>
          <cx:pt idx="4800">0</cx:pt>
          <cx:pt idx="4801">149105.07999999999</cx:pt>
          <cx:pt idx="4802">0</cx:pt>
          <cx:pt idx="4803">0</cx:pt>
          <cx:pt idx="4804">0</cx:pt>
          <cx:pt idx="4805">90218.110000000001</cx:pt>
          <cx:pt idx="4806">87347.699999999997</cx:pt>
          <cx:pt idx="4807">0</cx:pt>
          <cx:pt idx="4808">137811.75</cx:pt>
          <cx:pt idx="4809">105563</cx:pt>
          <cx:pt idx="4810">0</cx:pt>
          <cx:pt idx="4811">0</cx:pt>
          <cx:pt idx="4812">91125.75</cx:pt>
          <cx:pt idx="4813">0</cx:pt>
          <cx:pt idx="4814">0</cx:pt>
          <cx:pt idx="4815">135120.56</cx:pt>
          <cx:pt idx="4816">0</cx:pt>
          <cx:pt idx="4817">0</cx:pt>
          <cx:pt idx="4818">86837.949999999997</cx:pt>
          <cx:pt idx="4819">100446.57000000001</cx:pt>
          <cx:pt idx="4820">0</cx:pt>
          <cx:pt idx="4821">0</cx:pt>
          <cx:pt idx="4822">0</cx:pt>
          <cx:pt idx="4823">114512.59</cx:pt>
          <cx:pt idx="4824">136364.45999999999</cx:pt>
          <cx:pt idx="4825">106260.67</cx:pt>
          <cx:pt idx="4826">146126.75</cx:pt>
          <cx:pt idx="4827">111284.53</cx:pt>
          <cx:pt idx="4828">121056.63</cx:pt>
          <cx:pt idx="4829">128270.56</cx:pt>
          <cx:pt idx="4830">0</cx:pt>
          <cx:pt idx="4831">0</cx:pt>
          <cx:pt idx="4832">0</cx:pt>
          <cx:pt idx="4833">191775.64999999999</cx:pt>
          <cx:pt idx="4834">0</cx:pt>
          <cx:pt idx="4835">85141.789999999994</cx:pt>
          <cx:pt idx="4836">126392.17999999999</cx:pt>
          <cx:pt idx="4837">0</cx:pt>
          <cx:pt idx="4838">129860.37</cx:pt>
          <cx:pt idx="4839">127642.44</cx:pt>
          <cx:pt idx="4840">0</cx:pt>
          <cx:pt idx="4841">125584.17</cx:pt>
          <cx:pt idx="4842">50911.209999999999</cx:pt>
          <cx:pt idx="4843">91955.610000000001</cx:pt>
          <cx:pt idx="4844">84266.440000000002</cx:pt>
          <cx:pt idx="4845">147149.59</cx:pt>
          <cx:pt idx="4846">0</cx:pt>
          <cx:pt idx="4847">104822.45</cx:pt>
          <cx:pt idx="4848">146766.72</cx:pt>
          <cx:pt idx="4849">148745.92000000001</cx:pt>
          <cx:pt idx="4850">0</cx:pt>
          <cx:pt idx="4851">0</cx:pt>
          <cx:pt idx="4852">0</cx:pt>
          <cx:pt idx="4853">135203.81</cx:pt>
          <cx:pt idx="4854">93301.970000000001</cx:pt>
          <cx:pt idx="4855">96341</cx:pt>
          <cx:pt idx="4856">165326.20000000001</cx:pt>
          <cx:pt idx="4857">0</cx:pt>
          <cx:pt idx="4858">99786.199999999997</cx:pt>
          <cx:pt idx="4859">114440.24000000001</cx:pt>
          <cx:pt idx="4860">141573.54999999999</cx:pt>
          <cx:pt idx="4861">0</cx:pt>
          <cx:pt idx="4862">133676.64999999999</cx:pt>
          <cx:pt idx="4863">147493.70000000001</cx:pt>
          <cx:pt idx="4864">0</cx:pt>
          <cx:pt idx="4865">0</cx:pt>
          <cx:pt idx="4866">95022.570000000007</cx:pt>
          <cx:pt idx="4867">0</cx:pt>
          <cx:pt idx="4868">0</cx:pt>
          <cx:pt idx="4869">149713.60999999999</cx:pt>
          <cx:pt idx="4870">107963.38</cx:pt>
          <cx:pt idx="4871">0</cx:pt>
          <cx:pt idx="4872">0</cx:pt>
          <cx:pt idx="4873">0</cx:pt>
          <cx:pt idx="4874">0</cx:pt>
          <cx:pt idx="4875">102017.25</cx:pt>
          <cx:pt idx="4876">0</cx:pt>
          <cx:pt idx="4877">0</cx:pt>
          <cx:pt idx="4878">96674.550000000003</cx:pt>
          <cx:pt idx="4879">81811.710000000006</cx:pt>
          <cx:pt idx="4880">79281.610000000001</cx:pt>
          <cx:pt idx="4881">0</cx:pt>
          <cx:pt idx="4882">122314.39</cx:pt>
          <cx:pt idx="4883">140733.73999999999</cx:pt>
          <cx:pt idx="4884">116933.11</cx:pt>
          <cx:pt idx="4885">165445.04000000001</cx:pt>
          <cx:pt idx="4886">123805.03</cx:pt>
          <cx:pt idx="4887">107548.94</cx:pt>
          <cx:pt idx="4888">111634.28999999999</cx:pt>
          <cx:pt idx="4889">109153.96000000001</cx:pt>
          <cx:pt idx="4890">0</cx:pt>
          <cx:pt idx="4891">86055.169999999998</cx:pt>
          <cx:pt idx="4892">98438.229999999996</cx:pt>
          <cx:pt idx="4893">0</cx:pt>
          <cx:pt idx="4894">144705.87</cx:pt>
          <cx:pt idx="4895">0</cx:pt>
          <cx:pt idx="4896">91612.910000000003</cx:pt>
          <cx:pt idx="4897">0</cx:pt>
          <cx:pt idx="4898">0</cx:pt>
          <cx:pt idx="4899">192122.84</cx:pt>
          <cx:pt idx="4900">179904</cx:pt>
          <cx:pt idx="4901">178058.06</cx:pt>
          <cx:pt idx="4902">176166.56</cx:pt>
          <cx:pt idx="4903">156864.20000000001</cx:pt>
          <cx:pt idx="4904">0</cx:pt>
          <cx:pt idx="4905">0</cx:pt>
          <cx:pt idx="4906">0</cx:pt>
          <cx:pt idx="4907">161588.89000000001</cx:pt>
          <cx:pt idx="4908">109349.28999999999</cx:pt>
          <cx:pt idx="4909">0</cx:pt>
          <cx:pt idx="4910">0</cx:pt>
          <cx:pt idx="4911">0</cx:pt>
          <cx:pt idx="4912">152335.70000000001</cx:pt>
          <cx:pt idx="4913">124662.53999999999</cx:pt>
          <cx:pt idx="4914">91522.039999999994</cx:pt>
          <cx:pt idx="4915">0</cx:pt>
          <cx:pt idx="4916">62052.279999999999</cx:pt>
          <cx:pt idx="4917">107871.72</cx:pt>
          <cx:pt idx="4918">99472.759999999995</cx:pt>
          <cx:pt idx="4919">128039.00999999999</cx:pt>
          <cx:pt idx="4920">0</cx:pt>
          <cx:pt idx="4921">114634.63</cx:pt>
          <cx:pt idx="4922">56738.470000000001</cx:pt>
          <cx:pt idx="4923">90355.119999999995</cx:pt>
          <cx:pt idx="4924">115725.24000000001</cx:pt>
          <cx:pt idx="4925">114327.59</cx:pt>
          <cx:pt idx="4926">100762.64</cx:pt>
          <cx:pt idx="4927">0</cx:pt>
          <cx:pt idx="4928">89039.899999999994</cx:pt>
          <cx:pt idx="4929">78829.529999999999</cx:pt>
          <cx:pt idx="4930">112372.96000000001</cx:pt>
          <cx:pt idx="4931">122029.14999999999</cx:pt>
          <cx:pt idx="4932">157829.12</cx:pt>
          <cx:pt idx="4933">108377.75</cx:pt>
          <cx:pt idx="4934">95507.119999999995</cx:pt>
          <cx:pt idx="4935">127146.67999999999</cx:pt>
          <cx:pt idx="4936">133811.78</cx:pt>
          <cx:pt idx="4937">121092.47</cx:pt>
          <cx:pt idx="4938">126979.75</cx:pt>
          <cx:pt idx="4939">144235.73000000001</cx:pt>
          <cx:pt idx="4940">152582.20000000001</cx:pt>
          <cx:pt idx="4941">172478.14999999999</cx:pt>
          <cx:pt idx="4942">126477.42</cx:pt>
          <cx:pt idx="4943">97473.869999999995</cx:pt>
          <cx:pt idx="4944">138053.67000000001</cx:pt>
          <cx:pt idx="4945">164003.04999999999</cx:pt>
          <cx:pt idx="4946">0</cx:pt>
          <cx:pt idx="4947">0</cx:pt>
          <cx:pt idx="4948">122486.11</cx:pt>
          <cx:pt idx="4949">0</cx:pt>
          <cx:pt idx="4950">53667.440000000002</cx:pt>
          <cx:pt idx="4951">0</cx:pt>
          <cx:pt idx="4952">109327.64999999999</cx:pt>
          <cx:pt idx="4953">121151.05</cx:pt>
          <cx:pt idx="4954">101043.63</cx:pt>
          <cx:pt idx="4955">83501.660000000003</cx:pt>
          <cx:pt idx="4956">80462.240000000005</cx:pt>
          <cx:pt idx="4957">0</cx:pt>
          <cx:pt idx="4958">109093.41</cx:pt>
          <cx:pt idx="4959">140355.60000000001</cx:pt>
          <cx:pt idx="4960">0</cx:pt>
          <cx:pt idx="4961">130170.82000000001</cx:pt>
          <cx:pt idx="4962">0</cx:pt>
          <cx:pt idx="4963">109542.28999999999</cx:pt>
          <cx:pt idx="4964">33563.949999999997</cx:pt>
          <cx:pt idx="4965">148795.17000000001</cx:pt>
          <cx:pt idx="4966">0</cx:pt>
          <cx:pt idx="4967">174126.75</cx:pt>
          <cx:pt idx="4968">0</cx:pt>
          <cx:pt idx="4969">106405.03</cx:pt>
          <cx:pt idx="4970">0</cx:pt>
          <cx:pt idx="4971">128393.28999999999</cx:pt>
          <cx:pt idx="4972">127841.52</cx:pt>
          <cx:pt idx="4973">137295.19</cx:pt>
          <cx:pt idx="4974">155828.22</cx:pt>
          <cx:pt idx="4975">0</cx:pt>
          <cx:pt idx="4976">144351.85999999999</cx:pt>
          <cx:pt idx="4977">106365.28999999999</cx:pt>
          <cx:pt idx="4978">127801.88</cx:pt>
          <cx:pt idx="4979">122793.96000000001</cx:pt>
          <cx:pt idx="4980">113525.84</cx:pt>
          <cx:pt idx="4981">136100.69</cx:pt>
          <cx:pt idx="4982">0</cx:pt>
          <cx:pt idx="4983">140916.81</cx:pt>
          <cx:pt idx="4984">0</cx:pt>
          <cx:pt idx="4985">121365.39</cx:pt>
          <cx:pt idx="4986">0</cx:pt>
          <cx:pt idx="4987">0</cx:pt>
          <cx:pt idx="4988">93578.679999999993</cx:pt>
          <cx:pt idx="4989">0</cx:pt>
          <cx:pt idx="4990">115409.60000000001</cx:pt>
          <cx:pt idx="4991">90791.690000000002</cx:pt>
          <cx:pt idx="4992">123681.32000000001</cx:pt>
          <cx:pt idx="4993">92436.860000000001</cx:pt>
          <cx:pt idx="4994">167194.35999999999</cx:pt>
          <cx:pt idx="4995">0</cx:pt>
          <cx:pt idx="4996">160838.13</cx:pt>
          <cx:pt idx="4997">0</cx:pt>
          <cx:pt idx="4998">144470.76999999999</cx:pt>
          <cx:pt idx="4999">0</cx:pt>
          <cx:pt idx="5000">130169.27</cx:pt>
          <cx:pt idx="5001">0</cx:pt>
          <cx:pt idx="5002">81076.800000000003</cx:pt>
          <cx:pt idx="5003">0</cx:pt>
          <cx:pt idx="5004">101465.31</cx:pt>
          <cx:pt idx="5005">0</cx:pt>
          <cx:pt idx="5006">113865.23</cx:pt>
          <cx:pt idx="5007">87603.350000000006</cx:pt>
          <cx:pt idx="5008">120037.96000000001</cx:pt>
          <cx:pt idx="5009">0</cx:pt>
          <cx:pt idx="5010">121205.14999999999</cx:pt>
          <cx:pt idx="5011">75408.330000000002</cx:pt>
          <cx:pt idx="5012">0</cx:pt>
          <cx:pt idx="5013">0</cx:pt>
          <cx:pt idx="5014">0</cx:pt>
          <cx:pt idx="5015">121818.84</cx:pt>
          <cx:pt idx="5016">0</cx:pt>
          <cx:pt idx="5017">141806</cx:pt>
          <cx:pt idx="5018">61354.139999999999</cx:pt>
          <cx:pt idx="5019">124954.94</cx:pt>
          <cx:pt idx="5020">95039.119999999995</cx:pt>
          <cx:pt idx="5021">103417.74000000001</cx:pt>
          <cx:pt idx="5022">0</cx:pt>
          <cx:pt idx="5023">43028.769999999997</cx:pt>
          <cx:pt idx="5024">119638.21000000001</cx:pt>
          <cx:pt idx="5025">122689.50999999999</cx:pt>
          <cx:pt idx="5026">0</cx:pt>
          <cx:pt idx="5027">73179.339999999997</cx:pt>
          <cx:pt idx="5028">171913.87</cx:pt>
          <cx:pt idx="5029">0</cx:pt>
          <cx:pt idx="5030">92659.199999999997</cx:pt>
          <cx:pt idx="5031">137239.17000000001</cx:pt>
          <cx:pt idx="5032">102955.14</cx:pt>
          <cx:pt idx="5033">65190.290000000001</cx:pt>
          <cx:pt idx="5034">96863.520000000004</cx:pt>
          <cx:pt idx="5035">154983.98000000001</cx:pt>
          <cx:pt idx="5036">106819.64999999999</cx:pt>
          <cx:pt idx="5037">128578.52</cx:pt>
          <cx:pt idx="5038">126473.33</cx:pt>
          <cx:pt idx="5039">110570.78</cx:pt>
          <cx:pt idx="5040">0</cx:pt>
          <cx:pt idx="5041">0</cx:pt>
          <cx:pt idx="5042">0</cx:pt>
          <cx:pt idx="5043">0</cx:pt>
          <cx:pt idx="5044">111099.78999999999</cx:pt>
          <cx:pt idx="5045">0</cx:pt>
          <cx:pt idx="5046">100913.57000000001</cx:pt>
          <cx:pt idx="5047">0</cx:pt>
          <cx:pt idx="5048">16893.59</cx:pt>
          <cx:pt idx="5049">122267.85000000001</cx:pt>
          <cx:pt idx="5050">125685.78999999999</cx:pt>
          <cx:pt idx="5051">127397.34</cx:pt>
          <cx:pt idx="5052">105271.56</cx:pt>
          <cx:pt idx="5053">115265.14</cx:pt>
          <cx:pt idx="5054">0</cx:pt>
          <cx:pt idx="5055">0</cx:pt>
          <cx:pt idx="5056">139542.82000000001</cx:pt>
          <cx:pt idx="5057">111512.75</cx:pt>
          <cx:pt idx="5058">148466.92999999999</cx:pt>
          <cx:pt idx="5059">0</cx:pt>
          <cx:pt idx="5060">108155.49000000001</cx:pt>
          <cx:pt idx="5061">0</cx:pt>
          <cx:pt idx="5062">84622.130000000005</cx:pt>
          <cx:pt idx="5063">146997.64000000001</cx:pt>
          <cx:pt idx="5064">0</cx:pt>
          <cx:pt idx="5065">98590.25</cx:pt>
          <cx:pt idx="5066">0</cx:pt>
          <cx:pt idx="5067">134980.73999999999</cx:pt>
          <cx:pt idx="5068">108078.56</cx:pt>
          <cx:pt idx="5069">0</cx:pt>
          <cx:pt idx="5070">0</cx:pt>
          <cx:pt idx="5071">106836.67</cx:pt>
          <cx:pt idx="5072">102490.27</cx:pt>
          <cx:pt idx="5073">112746.53999999999</cx:pt>
          <cx:pt idx="5074">125487.89</cx:pt>
          <cx:pt idx="5075">142862.20999999999</cx:pt>
          <cx:pt idx="5076">0</cx:pt>
          <cx:pt idx="5077">0</cx:pt>
          <cx:pt idx="5078">79388.330000000002</cx:pt>
          <cx:pt idx="5079">0</cx:pt>
          <cx:pt idx="5080">0</cx:pt>
          <cx:pt idx="5081">107784.64999999999</cx:pt>
          <cx:pt idx="5082">142880.28</cx:pt>
          <cx:pt idx="5083">149571.94</cx:pt>
          <cx:pt idx="5084">142767.39000000001</cx:pt>
          <cx:pt idx="5085">121537.71000000001</cx:pt>
          <cx:pt idx="5086">0</cx:pt>
          <cx:pt idx="5087">0</cx:pt>
          <cx:pt idx="5088">89838.710000000006</cx:pt>
          <cx:pt idx="5089">103399.87</cx:pt>
          <cx:pt idx="5090">0</cx:pt>
          <cx:pt idx="5091">136855.94</cx:pt>
          <cx:pt idx="5092">0</cx:pt>
          <cx:pt idx="5093">140891.45999999999</cx:pt>
          <cx:pt idx="5094">0</cx:pt>
          <cx:pt idx="5095">89364.910000000003</cx:pt>
          <cx:pt idx="5096">146011.39999999999</cx:pt>
          <cx:pt idx="5097">0</cx:pt>
          <cx:pt idx="5098">145294.07999999999</cx:pt>
          <cx:pt idx="5099">106000.12</cx:pt>
          <cx:pt idx="5100">0</cx:pt>
          <cx:pt idx="5101">0</cx:pt>
          <cx:pt idx="5102">104508.77</cx:pt>
          <cx:pt idx="5103">127539.3</cx:pt>
          <cx:pt idx="5104">0</cx:pt>
          <cx:pt idx="5105">96891.460000000006</cx:pt>
          <cx:pt idx="5106">78535.25</cx:pt>
          <cx:pt idx="5107">112712.17</cx:pt>
          <cx:pt idx="5108">119618.42</cx:pt>
          <cx:pt idx="5109">0</cx:pt>
          <cx:pt idx="5110">74963.5</cx:pt>
          <cx:pt idx="5111">138023.79000000001</cx:pt>
          <cx:pt idx="5112">0</cx:pt>
          <cx:pt idx="5113">185513.67000000001</cx:pt>
          <cx:pt idx="5114">185648.56</cx:pt>
          <cx:pt idx="5115">102286.60000000001</cx:pt>
          <cx:pt idx="5116">128015.83</cx:pt>
          <cx:pt idx="5117">39539.389999999999</cx:pt>
          <cx:pt idx="5118">0</cx:pt>
          <cx:pt idx="5119">77608.460000000006</cx:pt>
          <cx:pt idx="5120">141462.13</cx:pt>
          <cx:pt idx="5121">0</cx:pt>
          <cx:pt idx="5122">131691.32999999999</cx:pt>
          <cx:pt idx="5123">93833.860000000001</cx:pt>
          <cx:pt idx="5124">137933.39000000001</cx:pt>
          <cx:pt idx="5125">105770.14</cx:pt>
          <cx:pt idx="5126">0</cx:pt>
          <cx:pt idx="5127">0</cx:pt>
          <cx:pt idx="5128">166328.64999999999</cx:pt>
          <cx:pt idx="5129">164307.76999999999</cx:pt>
          <cx:pt idx="5130">163965.69</cx:pt>
          <cx:pt idx="5131">125608.72</cx:pt>
          <cx:pt idx="5132">0</cx:pt>
          <cx:pt idx="5133">118433.94</cx:pt>
          <cx:pt idx="5134">98488.080000000002</cx:pt>
          <cx:pt idx="5135">0</cx:pt>
          <cx:pt idx="5136">98362.350000000006</cx:pt>
          <cx:pt idx="5137">144237.91</cx:pt>
          <cx:pt idx="5138">0</cx:pt>
          <cx:pt idx="5139">0</cx:pt>
          <cx:pt idx="5140">105767.28</cx:pt>
          <cx:pt idx="5141">0</cx:pt>
          <cx:pt idx="5142">0</cx:pt>
          <cx:pt idx="5143">0</cx:pt>
          <cx:pt idx="5144">134467.26000000001</cx:pt>
          <cx:pt idx="5145">138515.01999999999</cx:pt>
          <cx:pt idx="5146">128647.98</cx:pt>
          <cx:pt idx="5147">121858.98</cx:pt>
          <cx:pt idx="5148">0</cx:pt>
          <cx:pt idx="5149">120108.56</cx:pt>
          <cx:pt idx="5150">196853.62</cx:pt>
          <cx:pt idx="5151">121418.62</cx:pt>
          <cx:pt idx="5152">0</cx:pt>
          <cx:pt idx="5153">0</cx:pt>
          <cx:pt idx="5154">97495.800000000003</cx:pt>
          <cx:pt idx="5155">0</cx:pt>
          <cx:pt idx="5156">127343.39999999999</cx:pt>
          <cx:pt idx="5157">158633.60999999999</cx:pt>
          <cx:pt idx="5158">0</cx:pt>
          <cx:pt idx="5159">183744.98000000001</cx:pt>
          <cx:pt idx="5160">0</cx:pt>
          <cx:pt idx="5161">0</cx:pt>
          <cx:pt idx="5162">79962.919999999998</cx:pt>
          <cx:pt idx="5163">0</cx:pt>
          <cx:pt idx="5164">0</cx:pt>
          <cx:pt idx="5165">140956.98999999999</cx:pt>
          <cx:pt idx="5166">0</cx:pt>
          <cx:pt idx="5167">0</cx:pt>
          <cx:pt idx="5168">145241.63</cx:pt>
          <cx:pt idx="5169">138008.06</cx:pt>
          <cx:pt idx="5170">0</cx:pt>
          <cx:pt idx="5171">0</cx:pt>
          <cx:pt idx="5172">0</cx:pt>
          <cx:pt idx="5173">0</cx:pt>
          <cx:pt idx="5174">0</cx:pt>
          <cx:pt idx="5175">127570.92999999999</cx:pt>
          <cx:pt idx="5176">0</cx:pt>
          <cx:pt idx="5177">107812.67</cx:pt>
          <cx:pt idx="5178">91560.580000000002</cx:pt>
          <cx:pt idx="5179">121303.77</cx:pt>
          <cx:pt idx="5180">161546.67999999999</cx:pt>
          <cx:pt idx="5181">128415.45</cx:pt>
          <cx:pt idx="5182">57530.059999999998</cx:pt>
          <cx:pt idx="5183">0</cx:pt>
          <cx:pt idx="5184">142243.54000000001</cx:pt>
          <cx:pt idx="5185">138341.51000000001</cx:pt>
          <cx:pt idx="5186">0</cx:pt>
          <cx:pt idx="5187">0</cx:pt>
          <cx:pt idx="5188">0</cx:pt>
          <cx:pt idx="5189">146466.45999999999</cx:pt>
          <cx:pt idx="5190">0</cx:pt>
          <cx:pt idx="5191">0</cx:pt>
          <cx:pt idx="5192">0</cx:pt>
          <cx:pt idx="5193">120307.58</cx:pt>
          <cx:pt idx="5194">87637.259999999995</cx:pt>
          <cx:pt idx="5195">94652.039999999994</cx:pt>
          <cx:pt idx="5196">114415.84</cx:pt>
          <cx:pt idx="5197">0</cx:pt>
          <cx:pt idx="5198">84315.020000000004</cx:pt>
          <cx:pt idx="5199">0</cx:pt>
          <cx:pt idx="5200">93955.830000000002</cx:pt>
          <cx:pt idx="5201">67087.690000000002</cx:pt>
          <cx:pt idx="5202">101528.61</cx:pt>
          <cx:pt idx="5203">110824.52</cx:pt>
          <cx:pt idx="5204">0</cx:pt>
          <cx:pt idx="5205">179960.20000000001</cx:pt>
          <cx:pt idx="5206">134006.76999999999</cx:pt>
          <cx:pt idx="5207">121532.17</cx:pt>
          <cx:pt idx="5208">0</cx:pt>
          <cx:pt idx="5209">0</cx:pt>
          <cx:pt idx="5210">129717.3</cx:pt>
          <cx:pt idx="5211">94762.160000000003</cx:pt>
          <cx:pt idx="5212">155196.17000000001</cx:pt>
          <cx:pt idx="5213">129514.99000000001</cx:pt>
          <cx:pt idx="5214">113386.36</cx:pt>
          <cx:pt idx="5215">0</cx:pt>
          <cx:pt idx="5216">172196.23000000001</cx:pt>
          <cx:pt idx="5217">97612.119999999995</cx:pt>
          <cx:pt idx="5218">104719.94</cx:pt>
          <cx:pt idx="5219">0</cx:pt>
          <cx:pt idx="5220">139592.98000000001</cx:pt>
          <cx:pt idx="5221">0</cx:pt>
          <cx:pt idx="5222">139096.85000000001</cx:pt>
          <cx:pt idx="5223">140301.72</cx:pt>
          <cx:pt idx="5224">0</cx:pt>
          <cx:pt idx="5225">0</cx:pt>
          <cx:pt idx="5226">111233.09</cx:pt>
          <cx:pt idx="5227">0</cx:pt>
          <cx:pt idx="5228">147737.63</cx:pt>
          <cx:pt idx="5229">0</cx:pt>
          <cx:pt idx="5230">125725.02</cx:pt>
          <cx:pt idx="5231">128289.7</cx:pt>
          <cx:pt idx="5232">0</cx:pt>
          <cx:pt idx="5233">88826.070000000007</cx:pt>
          <cx:pt idx="5234">143443.60999999999</cx:pt>
          <cx:pt idx="5235">0</cx:pt>
          <cx:pt idx="5236">0</cx:pt>
          <cx:pt idx="5237">149134.45999999999</cx:pt>
          <cx:pt idx="5238">124119.53999999999</cx:pt>
          <cx:pt idx="5239">116822.7</cx:pt>
          <cx:pt idx="5240">103219.47</cx:pt>
          <cx:pt idx="5241">0</cx:pt>
          <cx:pt idx="5242">81954.600000000006</cx:pt>
          <cx:pt idx="5243">95196.259999999995</cx:pt>
          <cx:pt idx="5244">0</cx:pt>
          <cx:pt idx="5245">0</cx:pt>
          <cx:pt idx="5246">136555.01000000001</cx:pt>
          <cx:pt idx="5247">0</cx:pt>
          <cx:pt idx="5248">119452.03</cx:pt>
          <cx:pt idx="5249">0</cx:pt>
          <cx:pt idx="5250">69881.089999999997</cx:pt>
          <cx:pt idx="5251">0</cx:pt>
          <cx:pt idx="5252">0</cx:pt>
          <cx:pt idx="5253">0</cx:pt>
          <cx:pt idx="5254">204223.03</cx:pt>
          <cx:pt idx="5255">110314.21000000001</cx:pt>
          <cx:pt idx="5256">163760.82000000001</cx:pt>
          <cx:pt idx="5257">141069.17999999999</cx:pt>
          <cx:pt idx="5258">115934.74000000001</cx:pt>
          <cx:pt idx="5259">151457.88</cx:pt>
          <cx:pt idx="5260">154206.07000000001</cx:pt>
          <cx:pt idx="5261">89928.990000000005</cx:pt>
          <cx:pt idx="5262">89182.089999999997</cx:pt>
          <cx:pt idx="5263">79706.25</cx:pt>
          <cx:pt idx="5264">0</cx:pt>
          <cx:pt idx="5265">0</cx:pt>
          <cx:pt idx="5266">117799.28</cx:pt>
          <cx:pt idx="5267">0</cx:pt>
          <cx:pt idx="5268">0</cx:pt>
          <cx:pt idx="5269">146422.22</cx:pt>
          <cx:pt idx="5270">150186.22</cx:pt>
          <cx:pt idx="5271">100275.88</cx:pt>
          <cx:pt idx="5272">0</cx:pt>
          <cx:pt idx="5273">147493.89000000001</cx:pt>
          <cx:pt idx="5274">0</cx:pt>
          <cx:pt idx="5275">0</cx:pt>
          <cx:pt idx="5276">121823.39999999999</cx:pt>
          <cx:pt idx="5277">0</cx:pt>
          <cx:pt idx="5278">113688.63</cx:pt>
          <cx:pt idx="5279">100471.34</cx:pt>
          <cx:pt idx="5280">100032.52</cx:pt>
          <cx:pt idx="5281">0</cx:pt>
          <cx:pt idx="5282">116358</cx:pt>
          <cx:pt idx="5283">163549.63</cx:pt>
          <cx:pt idx="5284">99183.899999999994</cx:pt>
          <cx:pt idx="5285">131955.07000000001</cx:pt>
          <cx:pt idx="5286">134177.06</cx:pt>
          <cx:pt idx="5287">0</cx:pt>
          <cx:pt idx="5288">0</cx:pt>
          <cx:pt idx="5289">0</cx:pt>
          <cx:pt idx="5290">94348.940000000002</cx:pt>
          <cx:pt idx="5291">155584.20999999999</cx:pt>
          <cx:pt idx="5292">0</cx:pt>
          <cx:pt idx="5293">0</cx:pt>
          <cx:pt idx="5294">170661.47</cx:pt>
          <cx:pt idx="5295">185544.35999999999</cx:pt>
          <cx:pt idx="5296">52831.129999999997</cx:pt>
          <cx:pt idx="5297">97750.070000000007</cx:pt>
          <cx:pt idx="5298">114007.5</cx:pt>
          <cx:pt idx="5299">104308.77</cx:pt>
          <cx:pt idx="5300">84719.130000000005</cx:pt>
          <cx:pt idx="5301">0</cx:pt>
          <cx:pt idx="5302">140236.98000000001</cx:pt>
          <cx:pt idx="5303">0</cx:pt>
          <cx:pt idx="5304">75302.850000000006</cx:pt>
          <cx:pt idx="5305">0</cx:pt>
          <cx:pt idx="5306">104760.82000000001</cx:pt>
          <cx:pt idx="5307">0</cx:pt>
          <cx:pt idx="5308">113693</cx:pt>
          <cx:pt idx="5309">174180.39000000001</cx:pt>
          <cx:pt idx="5310">115766.25999999999</cx:pt>
          <cx:pt idx="5311">0</cx:pt>
          <cx:pt idx="5312">0</cx:pt>
          <cx:pt idx="5313">121215.89999999999</cx:pt>
          <cx:pt idx="5314">144677.19</cx:pt>
          <cx:pt idx="5315">115350.63</cx:pt>
          <cx:pt idx="5316">105683.63</cx:pt>
          <cx:pt idx="5317">135179.48999999999</cx:pt>
          <cx:pt idx="5318">117551.23</cx:pt>
          <cx:pt idx="5319">157404.01999999999</cx:pt>
          <cx:pt idx="5320">77910.229999999996</cx:pt>
          <cx:pt idx="5321">110942.89999999999</cx:pt>
          <cx:pt idx="5322">0</cx:pt>
          <cx:pt idx="5323">179305.09</cx:pt>
          <cx:pt idx="5324">150593.59</cx:pt>
          <cx:pt idx="5325">123815.86</cx:pt>
          <cx:pt idx="5326">0</cx:pt>
          <cx:pt idx="5327">69385.169999999998</cx:pt>
          <cx:pt idx="5328">138032.14999999999</cx:pt>
          <cx:pt idx="5329">0</cx:pt>
          <cx:pt idx="5330">0</cx:pt>
          <cx:pt idx="5331">143500.82000000001</cx:pt>
          <cx:pt idx="5332">119670.17999999999</cx:pt>
          <cx:pt idx="5333">99106.729999999996</cx:pt>
          <cx:pt idx="5334">120135.55</cx:pt>
          <cx:pt idx="5335">0</cx:pt>
          <cx:pt idx="5336">120905.03</cx:pt>
          <cx:pt idx="5337">0</cx:pt>
          <cx:pt idx="5338">102277.52</cx:pt>
          <cx:pt idx="5339">125292.53</cx:pt>
          <cx:pt idx="5340">0</cx:pt>
          <cx:pt idx="5341">101629.3</cx:pt>
          <cx:pt idx="5342">171937.26999999999</cx:pt>
          <cx:pt idx="5343">0</cx:pt>
          <cx:pt idx="5344">0</cx:pt>
          <cx:pt idx="5345">0</cx:pt>
          <cx:pt idx="5346">129743.75</cx:pt>
          <cx:pt idx="5347">0</cx:pt>
          <cx:pt idx="5348">151191.31</cx:pt>
          <cx:pt idx="5349">102630.13</cx:pt>
          <cx:pt idx="5350">114023.64</cx:pt>
          <cx:pt idx="5351">124227.14</cx:pt>
          <cx:pt idx="5352">0</cx:pt>
          <cx:pt idx="5353">80285.160000000003</cx:pt>
          <cx:pt idx="5354">175477.14999999999</cx:pt>
          <cx:pt idx="5355">132144.35000000001</cx:pt>
          <cx:pt idx="5356">136911.07000000001</cx:pt>
          <cx:pt idx="5357">133299.67000000001</cx:pt>
          <cx:pt idx="5358">0</cx:pt>
          <cx:pt idx="5359">117691</cx:pt>
          <cx:pt idx="5360">0</cx:pt>
          <cx:pt idx="5361">0</cx:pt>
          <cx:pt idx="5362">133199.70999999999</cx:pt>
          <cx:pt idx="5363">135506.57999999999</cx:pt>
          <cx:pt idx="5364">127154.14</cx:pt>
          <cx:pt idx="5365">0</cx:pt>
          <cx:pt idx="5366">49508.790000000001</cx:pt>
          <cx:pt idx="5367">0</cx:pt>
          <cx:pt idx="5368">75051.490000000005</cx:pt>
          <cx:pt idx="5369">123925.23</cx:pt>
          <cx:pt idx="5370">0</cx:pt>
          <cx:pt idx="5371">153819.57999999999</cx:pt>
          <cx:pt idx="5372">0</cx:pt>
          <cx:pt idx="5373">0</cx:pt>
          <cx:pt idx="5374">70417.789999999994</cx:pt>
          <cx:pt idx="5375">111484.88</cx:pt>
          <cx:pt idx="5376">146343.98000000001</cx:pt>
          <cx:pt idx="5377">160541</cx:pt>
          <cx:pt idx="5378">130274.25999999999</cx:pt>
          <cx:pt idx="5379">98993.020000000004</cx:pt>
          <cx:pt idx="5380">0</cx:pt>
          <cx:pt idx="5381">141827.32999999999</cx:pt>
          <cx:pt idx="5382">110054.45</cx:pt>
          <cx:pt idx="5383">0</cx:pt>
          <cx:pt idx="5384">0</cx:pt>
          <cx:pt idx="5385">98088.089999999997</cx:pt>
          <cx:pt idx="5386">118317.27</cx:pt>
          <cx:pt idx="5387">0</cx:pt>
          <cx:pt idx="5388">99774.5</cx:pt>
          <cx:pt idx="5389">0</cx:pt>
          <cx:pt idx="5390">0</cx:pt>
          <cx:pt idx="5391">133806.54000000001</cx:pt>
          <cx:pt idx="5392">0</cx:pt>
          <cx:pt idx="5393">124993.28999999999</cx:pt>
          <cx:pt idx="5394">157622.57999999999</cx:pt>
          <cx:pt idx="5395">126111.61</cx:pt>
          <cx:pt idx="5396">161651.37</cx:pt>
          <cx:pt idx="5397">142856.95000000001</cx:pt>
          <cx:pt idx="5398">111100.98</cx:pt>
          <cx:pt idx="5399">102918.38</cx:pt>
          <cx:pt idx="5400">0</cx:pt>
          <cx:pt idx="5401">0</cx:pt>
          <cx:pt idx="5402">0</cx:pt>
          <cx:pt idx="5403">125265.61</cx:pt>
          <cx:pt idx="5404">82500.279999999999</cx:pt>
          <cx:pt idx="5405">175754.87</cx:pt>
          <cx:pt idx="5406">109387.33</cx:pt>
          <cx:pt idx="5407">100443.36</cx:pt>
          <cx:pt idx="5408">83102.720000000001</cx:pt>
          <cx:pt idx="5409">0</cx:pt>
          <cx:pt idx="5410">0</cx:pt>
          <cx:pt idx="5411">0</cx:pt>
          <cx:pt idx="5412">115290.27</cx:pt>
          <cx:pt idx="5413">0</cx:pt>
          <cx:pt idx="5414">140197.70999999999</cx:pt>
          <cx:pt idx="5415">105245.34</cx:pt>
          <cx:pt idx="5416">0</cx:pt>
          <cx:pt idx="5417">0</cx:pt>
          <cx:pt idx="5418">142296.13</cx:pt>
          <cx:pt idx="5419">99097.330000000002</cx:pt>
          <cx:pt idx="5420">171069.39000000001</cx:pt>
          <cx:pt idx="5421">0</cx:pt>
          <cx:pt idx="5422">102523.88</cx:pt>
          <cx:pt idx="5423">0</cx:pt>
          <cx:pt idx="5424">143391.07000000001</cx:pt>
          <cx:pt idx="5425">106022.73</cx:pt>
          <cx:pt idx="5426">0</cx:pt>
          <cx:pt idx="5427">128960.21000000001</cx:pt>
          <cx:pt idx="5428">0</cx:pt>
          <cx:pt idx="5429">0</cx:pt>
          <cx:pt idx="5430">0</cx:pt>
          <cx:pt idx="5431">126442.59</cx:pt>
          <cx:pt idx="5432">0</cx:pt>
          <cx:pt idx="5433">127261.35000000001</cx:pt>
          <cx:pt idx="5434">0</cx:pt>
          <cx:pt idx="5435">0</cx:pt>
          <cx:pt idx="5436">0</cx:pt>
          <cx:pt idx="5437">73481.050000000003</cx:pt>
          <cx:pt idx="5438">160515.37</cx:pt>
          <cx:pt idx="5439">149525.34</cx:pt>
          <cx:pt idx="5440">166522.78</cx:pt>
          <cx:pt idx="5441">135536.5</cx:pt>
          <cx:pt idx="5442">120481.69</cx:pt>
          <cx:pt idx="5443">103421.32000000001</cx:pt>
          <cx:pt idx="5444">135658.73000000001</cx:pt>
          <cx:pt idx="5445">0</cx:pt>
          <cx:pt idx="5446">191402.82000000001</cx:pt>
          <cx:pt idx="5447">94504.350000000006</cx:pt>
          <cx:pt idx="5448">126147.84</cx:pt>
          <cx:pt idx="5449">0</cx:pt>
          <cx:pt idx="5450">0</cx:pt>
          <cx:pt idx="5451">87624.029999999999</cx:pt>
          <cx:pt idx="5452">153697.53</cx:pt>
          <cx:pt idx="5453">0</cx:pt>
          <cx:pt idx="5454">0</cx:pt>
          <cx:pt idx="5455">116585.97</cx:pt>
          <cx:pt idx="5456">134464.57999999999</cx:pt>
          <cx:pt idx="5457">83008.309999999998</cx:pt>
          <cx:pt idx="5458">113635.16</cx:pt>
          <cx:pt idx="5459">0</cx:pt>
          <cx:pt idx="5460">122552.48</cx:pt>
          <cx:pt idx="5461">118899.45</cx:pt>
          <cx:pt idx="5462">99713.869999999995</cx:pt>
          <cx:pt idx="5463">0</cx:pt>
          <cx:pt idx="5464">134208.22</cx:pt>
          <cx:pt idx="5465">85906.649999999994</cx:pt>
          <cx:pt idx="5466">137714.25</cx:pt>
          <cx:pt idx="5467">160777.89999999999</cx:pt>
          <cx:pt idx="5468">0</cx:pt>
          <cx:pt idx="5469">0</cx:pt>
          <cx:pt idx="5470">102585.88</cx:pt>
          <cx:pt idx="5471">102556.17999999999</cx:pt>
          <cx:pt idx="5472">126772.57000000001</cx:pt>
          <cx:pt idx="5473">158373.23000000001</cx:pt>
          <cx:pt idx="5474">0</cx:pt>
          <cx:pt idx="5475">141927.10000000001</cx:pt>
          <cx:pt idx="5476">109876.82000000001</cx:pt>
          <cx:pt idx="5477">0</cx:pt>
          <cx:pt idx="5478">111369.78999999999</cx:pt>
          <cx:pt idx="5479">116969.35000000001</cx:pt>
          <cx:pt idx="5480">136729.51000000001</cx:pt>
          <cx:pt idx="5481">152086.14999999999</cx:pt>
          <cx:pt idx="5482">0</cx:pt>
          <cx:pt idx="5483">127289.28</cx:pt>
          <cx:pt idx="5484">119852.00999999999</cx:pt>
          <cx:pt idx="5485">0</cx:pt>
          <cx:pt idx="5486">0</cx:pt>
          <cx:pt idx="5487">0</cx:pt>
          <cx:pt idx="5488">117183.74000000001</cx:pt>
          <cx:pt idx="5489">129907.63</cx:pt>
          <cx:pt idx="5490">0</cx:pt>
          <cx:pt idx="5491">145387.32000000001</cx:pt>
          <cx:pt idx="5492">124616.23</cx:pt>
          <cx:pt idx="5493">0</cx:pt>
          <cx:pt idx="5494">95808.190000000002</cx:pt>
          <cx:pt idx="5495">0</cx:pt>
          <cx:pt idx="5496">0</cx:pt>
          <cx:pt idx="5497">117152.3</cx:pt>
          <cx:pt idx="5498">106250.72</cx:pt>
          <cx:pt idx="5499">111837.78</cx:pt>
          <cx:pt idx="5500">97023.210000000006</cx:pt>
          <cx:pt idx="5501">137687.72</cx:pt>
          <cx:pt idx="5502">113348.5</cx:pt>
          <cx:pt idx="5503">122109.78</cx:pt>
          <cx:pt idx="5504">120452.39999999999</cx:pt>
          <cx:pt idx="5505">0</cx:pt>
          <cx:pt idx="5506">65812.350000000006</cx:pt>
          <cx:pt idx="5507">54428.370000000003</cx:pt>
          <cx:pt idx="5508">0</cx:pt>
          <cx:pt idx="5509">0</cx:pt>
          <cx:pt idx="5510">143279.57999999999</cx:pt>
          <cx:pt idx="5511">103846.64999999999</cx:pt>
          <cx:pt idx="5512">125190.86</cx:pt>
          <cx:pt idx="5513">0</cx:pt>
          <cx:pt idx="5514">38340.019999999997</cx:pt>
          <cx:pt idx="5515">123802.98</cx:pt>
          <cx:pt idx="5516">96651.029999999999</cx:pt>
          <cx:pt idx="5517">0</cx:pt>
          <cx:pt idx="5518">0</cx:pt>
          <cx:pt idx="5519">133237.20999999999</cx:pt>
          <cx:pt idx="5520">142105.35000000001</cx:pt>
          <cx:pt idx="5521">166115.42000000001</cx:pt>
          <cx:pt idx="5522">81070.339999999997</cx:pt>
          <cx:pt idx="5523">0</cx:pt>
          <cx:pt idx="5524">123835.52</cx:pt>
          <cx:pt idx="5525">123401.42999999999</cx:pt>
          <cx:pt idx="5526">169377.31</cx:pt>
          <cx:pt idx="5527">130015.24000000001</cx:pt>
          <cx:pt idx="5528">0</cx:pt>
          <cx:pt idx="5529">133936.04000000001</cx:pt>
          <cx:pt idx="5530">114543.27</cx:pt>
          <cx:pt idx="5531">119794.67</cx:pt>
          <cx:pt idx="5532">0</cx:pt>
          <cx:pt idx="5533">0</cx:pt>
          <cx:pt idx="5534">0</cx:pt>
          <cx:pt idx="5535">157138.98999999999</cx:pt>
          <cx:pt idx="5536">0</cx:pt>
          <cx:pt idx="5537">136733.23999999999</cx:pt>
          <cx:pt idx="5538">82498.139999999999</cx:pt>
          <cx:pt idx="5539">151914.92999999999</cx:pt>
          <cx:pt idx="5540">80090.929999999993</cx:pt>
          <cx:pt idx="5541">83739.320000000007</cx:pt>
          <cx:pt idx="5542">181166.44</cx:pt>
          <cx:pt idx="5543">130588.82000000001</cx:pt>
          <cx:pt idx="5544">0</cx:pt>
          <cx:pt idx="5545">94126.669999999998</cx:pt>
          <cx:pt idx="5546">0</cx:pt>
          <cx:pt idx="5547">148045.67999999999</cx:pt>
          <cx:pt idx="5548">0</cx:pt>
          <cx:pt idx="5549">0</cx:pt>
          <cx:pt idx="5550">168165.84</cx:pt>
          <cx:pt idx="5551">72835.559999999998</cx:pt>
          <cx:pt idx="5552">0</cx:pt>
          <cx:pt idx="5553">123212.08</cx:pt>
          <cx:pt idx="5554">0</cx:pt>
          <cx:pt idx="5555">0</cx:pt>
          <cx:pt idx="5556">119501.88</cx:pt>
          <cx:pt idx="5557">144550.82999999999</cx:pt>
          <cx:pt idx="5558">126729.41</cx:pt>
          <cx:pt idx="5559">119984.07000000001</cx:pt>
          <cx:pt idx="5560">0</cx:pt>
          <cx:pt idx="5561">0</cx:pt>
          <cx:pt idx="5562">121490.05</cx:pt>
          <cx:pt idx="5563">91897.800000000003</cx:pt>
          <cx:pt idx="5564">139443.75</cx:pt>
          <cx:pt idx="5565">144961.97</cx:pt>
          <cx:pt idx="5566">126041.02</cx:pt>
          <cx:pt idx="5567">69459.050000000003</cx:pt>
          <cx:pt idx="5568">198338.76999999999</cx:pt>
          <cx:pt idx="5569">0</cx:pt>
          <cx:pt idx="5570">109196.66</cx:pt>
          <cx:pt idx="5571">134168.5</cx:pt>
          <cx:pt idx="5572">0</cx:pt>
          <cx:pt idx="5573">0</cx:pt>
          <cx:pt idx="5574">0</cx:pt>
          <cx:pt idx="5575">0</cx:pt>
          <cx:pt idx="5576">120100.41</cx:pt>
          <cx:pt idx="5577">0</cx:pt>
          <cx:pt idx="5578">0</cx:pt>
          <cx:pt idx="5579">0</cx:pt>
          <cx:pt idx="5580">0</cx:pt>
          <cx:pt idx="5581">0</cx:pt>
          <cx:pt idx="5582">0</cx:pt>
          <cx:pt idx="5583">0</cx:pt>
          <cx:pt idx="5584">0</cx:pt>
          <cx:pt idx="5585">135559.79999999999</cx:pt>
          <cx:pt idx="5586">150355.35000000001</cx:pt>
          <cx:pt idx="5587">0</cx:pt>
          <cx:pt idx="5588">133489.12</cx:pt>
          <cx:pt idx="5589">105489.31</cx:pt>
          <cx:pt idx="5590">60205.199999999997</cx:pt>
          <cx:pt idx="5591">0</cx:pt>
          <cx:pt idx="5592">0</cx:pt>
          <cx:pt idx="5593">0</cx:pt>
          <cx:pt idx="5594">0</cx:pt>
          <cx:pt idx="5595">0</cx:pt>
          <cx:pt idx="5596">0</cx:pt>
          <cx:pt idx="5597">112333.63</cx:pt>
          <cx:pt idx="5598">116936.81</cx:pt>
          <cx:pt idx="5599">117721.02</cx:pt>
          <cx:pt idx="5600">165896.22</cx:pt>
          <cx:pt idx="5601">153656.85000000001</cx:pt>
          <cx:pt idx="5602">94164</cx:pt>
          <cx:pt idx="5603">0</cx:pt>
          <cx:pt idx="5604">191808.73000000001</cx:pt>
          <cx:pt idx="5605">152199.32999999999</cx:pt>
          <cx:pt idx="5606">125396.24000000001</cx:pt>
          <cx:pt idx="5607">104405.53999999999</cx:pt>
          <cx:pt idx="5608">133801.48999999999</cx:pt>
          <cx:pt idx="5609">0</cx:pt>
          <cx:pt idx="5610">0</cx:pt>
          <cx:pt idx="5611">100047.33</cx:pt>
          <cx:pt idx="5612">109848.60000000001</cx:pt>
          <cx:pt idx="5613">127849.38</cx:pt>
          <cx:pt idx="5614">0</cx:pt>
          <cx:pt idx="5615">95947.759999999995</cx:pt>
          <cx:pt idx="5616">0</cx:pt>
          <cx:pt idx="5617">137638.69</cx:pt>
          <cx:pt idx="5618">0</cx:pt>
          <cx:pt idx="5619">0</cx:pt>
          <cx:pt idx="5620">0</cx:pt>
          <cx:pt idx="5621">0</cx:pt>
          <cx:pt idx="5622">89416.990000000005</cx:pt>
          <cx:pt idx="5623">0</cx:pt>
          <cx:pt idx="5624">0</cx:pt>
          <cx:pt idx="5625">143262.04000000001</cx:pt>
          <cx:pt idx="5626">119656.45</cx:pt>
          <cx:pt idx="5627">132954.64000000001</cx:pt>
          <cx:pt idx="5628">105206.7</cx:pt>
          <cx:pt idx="5629">0</cx:pt>
          <cx:pt idx="5630">83061.259999999995</cx:pt>
          <cx:pt idx="5631">147650.67999999999</cx:pt>
          <cx:pt idx="5632">73348.559999999998</cx:pt>
          <cx:pt idx="5633">0</cx:pt>
          <cx:pt idx="5634">0</cx:pt>
          <cx:pt idx="5635">116320.67999999999</cx:pt>
          <cx:pt idx="5636">0</cx:pt>
          <cx:pt idx="5637">0</cx:pt>
          <cx:pt idx="5638">0</cx:pt>
          <cx:pt idx="5639">66250.710000000006</cx:pt>
          <cx:pt idx="5640">95675.619999999995</cx:pt>
          <cx:pt idx="5641">92616.639999999999</cx:pt>
          <cx:pt idx="5642">0</cx:pt>
          <cx:pt idx="5643">0</cx:pt>
          <cx:pt idx="5644">100565.94</cx:pt>
          <cx:pt idx="5645">190305.78</cx:pt>
          <cx:pt idx="5646">118536.39999999999</cx:pt>
          <cx:pt idx="5647">127649.64</cx:pt>
          <cx:pt idx="5648">165358.76999999999</cx:pt>
          <cx:pt idx="5649">0</cx:pt>
          <cx:pt idx="5650">78249.529999999999</cx:pt>
          <cx:pt idx="5651">125193.96000000001</cx:pt>
          <cx:pt idx="5652">0</cx:pt>
          <cx:pt idx="5653">154007.20999999999</cx:pt>
          <cx:pt idx="5654">133214.88</cx:pt>
          <cx:pt idx="5655">146202.92999999999</cx:pt>
          <cx:pt idx="5656">0</cx:pt>
          <cx:pt idx="5657">90963.490000000005</cx:pt>
          <cx:pt idx="5658">0</cx:pt>
          <cx:pt idx="5659">0</cx:pt>
          <cx:pt idx="5660">114386.85000000001</cx:pt>
          <cx:pt idx="5661">0</cx:pt>
          <cx:pt idx="5662">0</cx:pt>
          <cx:pt idx="5663">0</cx:pt>
          <cx:pt idx="5664">137260.78</cx:pt>
          <cx:pt idx="5665">111060.05</cx:pt>
          <cx:pt idx="5666">124447.73</cx:pt>
          <cx:pt idx="5667">0</cx:pt>
          <cx:pt idx="5668">0</cx:pt>
          <cx:pt idx="5669">135310.41</cx:pt>
          <cx:pt idx="5670">0</cx:pt>
          <cx:pt idx="5671">0</cx:pt>
          <cx:pt idx="5672">0</cx:pt>
          <cx:pt idx="5673">139393.19</cx:pt>
          <cx:pt idx="5674">0</cx:pt>
          <cx:pt idx="5675">104258.8</cx:pt>
          <cx:pt idx="5676">0</cx:pt>
          <cx:pt idx="5677">113447.00999999999</cx:pt>
          <cx:pt idx="5678">0</cx:pt>
          <cx:pt idx="5679">111063.73</cx:pt>
          <cx:pt idx="5680">161378.01999999999</cx:pt>
          <cx:pt idx="5681">82766.429999999993</cx:pt>
          <cx:pt idx="5682">0</cx:pt>
          <cx:pt idx="5683">104267.7</cx:pt>
          <cx:pt idx="5684">91718.800000000003</cx:pt>
          <cx:pt idx="5685">63488.699999999997</cx:pt>
          <cx:pt idx="5686">12459.190000000001</cx:pt>
          <cx:pt idx="5687">159863.89999999999</cx:pt>
          <cx:pt idx="5688">104592.55</cx:pt>
          <cx:pt idx="5689">132088.59</cx:pt>
          <cx:pt idx="5690">0</cx:pt>
          <cx:pt idx="5691">120654.67999999999</cx:pt>
          <cx:pt idx="5692">0</cx:pt>
          <cx:pt idx="5693">83772.949999999997</cx:pt>
          <cx:pt idx="5694">172325.67000000001</cx:pt>
          <cx:pt idx="5695">117685.31</cx:pt>
          <cx:pt idx="5696">0</cx:pt>
          <cx:pt idx="5697">0</cx:pt>
          <cx:pt idx="5698">0</cx:pt>
          <cx:pt idx="5699">135871.5</cx:pt>
          <cx:pt idx="5700">0</cx:pt>
          <cx:pt idx="5701">128504.75999999999</cx:pt>
          <cx:pt idx="5702">0</cx:pt>
          <cx:pt idx="5703">56228.25</cx:pt>
          <cx:pt idx="5704">98792.399999999994</cx:pt>
          <cx:pt idx="5705">181768.32000000001</cx:pt>
          <cx:pt idx="5706">101198.00999999999</cx:pt>
          <cx:pt idx="5707">0</cx:pt>
          <cx:pt idx="5708">0</cx:pt>
          <cx:pt idx="5709">0</cx:pt>
          <cx:pt idx="5710">139064.06</cx:pt>
          <cx:pt idx="5711">104508.10000000001</cx:pt>
          <cx:pt idx="5712">113948.58</cx:pt>
          <cx:pt idx="5713">0</cx:pt>
          <cx:pt idx="5714">0</cx:pt>
          <cx:pt idx="5715">0</cx:pt>
          <cx:pt idx="5716">117524.72</cx:pt>
          <cx:pt idx="5717">160389.82000000001</cx:pt>
          <cx:pt idx="5718">0</cx:pt>
          <cx:pt idx="5719">125547.53</cx:pt>
          <cx:pt idx="5720">92783.679999999993</cx:pt>
          <cx:pt idx="5721">97036.220000000001</cx:pt>
          <cx:pt idx="5722">0</cx:pt>
          <cx:pt idx="5723">0</cx:pt>
          <cx:pt idx="5724">102145.13</cx:pt>
          <cx:pt idx="5725">113452.66</cx:pt>
          <cx:pt idx="5726">155681.72</cx:pt>
          <cx:pt idx="5727">127475.24000000001</cx:pt>
          <cx:pt idx="5728">0</cx:pt>
          <cx:pt idx="5729">112751.13</cx:pt>
          <cx:pt idx="5730">0</cx:pt>
          <cx:pt idx="5731">144889.17999999999</cx:pt>
          <cx:pt idx="5732">0</cx:pt>
          <cx:pt idx="5733">150126.44</cx:pt>
          <cx:pt idx="5734">69712.740000000005</cx:pt>
          <cx:pt idx="5735">0</cx:pt>
          <cx:pt idx="5736">0</cx:pt>
          <cx:pt idx="5737">117438.92</cx:pt>
          <cx:pt idx="5738">119315.75</cx:pt>
          <cx:pt idx="5739">89571.589999999997</cx:pt>
          <cx:pt idx="5740">102251.57000000001</cx:pt>
          <cx:pt idx="5741">118546.71000000001</cx:pt>
          <cx:pt idx="5742">0</cx:pt>
          <cx:pt idx="5743">103257.14</cx:pt>
          <cx:pt idx="5744">124209.02</cx:pt>
          <cx:pt idx="5745">0</cx:pt>
          <cx:pt idx="5746">150302.84</cx:pt>
          <cx:pt idx="5747">108653.92999999999</cx:pt>
          <cx:pt idx="5748">85325.929999999993</cx:pt>
          <cx:pt idx="5749">0</cx:pt>
          <cx:pt idx="5750">135776.35999999999</cx:pt>
          <cx:pt idx="5751">131411.23999999999</cx:pt>
          <cx:pt idx="5752">0</cx:pt>
          <cx:pt idx="5753">0</cx:pt>
          <cx:pt idx="5754">106431.97</cx:pt>
          <cx:pt idx="5755">90305.759999999995</cx:pt>
          <cx:pt idx="5756">117466.03</cx:pt>
          <cx:pt idx="5757">148884.47</cx:pt>
          <cx:pt idx="5758">91115.759999999995</cx:pt>
          <cx:pt idx="5759">77373.869999999995</cx:pt>
          <cx:pt idx="5760">104744.89</cx:pt>
          <cx:pt idx="5761">0</cx:pt>
          <cx:pt idx="5762">91538.509999999995</cx:pt>
          <cx:pt idx="5763">0</cx:pt>
          <cx:pt idx="5764">185734.75</cx:pt>
          <cx:pt idx="5765">143396.54000000001</cx:pt>
          <cx:pt idx="5766">125909.85000000001</cx:pt>
          <cx:pt idx="5767">0</cx:pt>
          <cx:pt idx="5768">154525.70000000001</cx:pt>
          <cx:pt idx="5769">0</cx:pt>
          <cx:pt idx="5770">100654.8</cx:pt>
          <cx:pt idx="5771">83325.770000000004</cx:pt>
          <cx:pt idx="5772">110934.53999999999</cx:pt>
          <cx:pt idx="5773">113680.53999999999</cx:pt>
          <cx:pt idx="5774">117020.08</cx:pt>
          <cx:pt idx="5775">145359.98999999999</cx:pt>
          <cx:pt idx="5776">151391.67999999999</cx:pt>
          <cx:pt idx="5777">123935.35000000001</cx:pt>
          <cx:pt idx="5778">0</cx:pt>
          <cx:pt idx="5779">70291.020000000004</cx:pt>
          <cx:pt idx="5780">166031.45000000001</cx:pt>
          <cx:pt idx="5781">96643.320000000007</cx:pt>
          <cx:pt idx="5782">0</cx:pt>
          <cx:pt idx="5783">0</cx:pt>
          <cx:pt idx="5784">0</cx:pt>
          <cx:pt idx="5785">0</cx:pt>
          <cx:pt idx="5786">0</cx:pt>
          <cx:pt idx="5787">97268.100000000006</cx:pt>
          <cx:pt idx="5788">0</cx:pt>
          <cx:pt idx="5789">76296.809999999998</cx:pt>
          <cx:pt idx="5790">0</cx:pt>
          <cx:pt idx="5791">64497.940000000002</cx:pt>
          <cx:pt idx="5792">0</cx:pt>
          <cx:pt idx="5793">0</cx:pt>
          <cx:pt idx="5794">0</cx:pt>
          <cx:pt idx="5795">0</cx:pt>
          <cx:pt idx="5796">0</cx:pt>
          <cx:pt idx="5797">0</cx:pt>
          <cx:pt idx="5798">134249.70000000001</cx:pt>
          <cx:pt idx="5799">0</cx:pt>
          <cx:pt idx="5800">105443.67999999999</cx:pt>
          <cx:pt idx="5801">0</cx:pt>
          <cx:pt idx="5802">0</cx:pt>
          <cx:pt idx="5803">0</cx:pt>
          <cx:pt idx="5804">86147.460000000006</cx:pt>
          <cx:pt idx="5805">96939.059999999998</cx:pt>
          <cx:pt idx="5806">106758.60000000001</cx:pt>
          <cx:pt idx="5807">112528.64999999999</cx:pt>
          <cx:pt idx="5808">116563.58</cx:pt>
          <cx:pt idx="5809">0</cx:pt>
          <cx:pt idx="5810">0</cx:pt>
          <cx:pt idx="5811">141786.78</cx:pt>
          <cx:pt idx="5812">136416.82000000001</cx:pt>
          <cx:pt idx="5813">0</cx:pt>
          <cx:pt idx="5814">133245.51999999999</cx:pt>
          <cx:pt idx="5815">90757.639999999999</cx:pt>
          <cx:pt idx="5816">92350.360000000001</cx:pt>
          <cx:pt idx="5817">78778.490000000005</cx:pt>
          <cx:pt idx="5818">102143.92999999999</cx:pt>
          <cx:pt idx="5819">0</cx:pt>
          <cx:pt idx="5820">98459.600000000006</cx:pt>
          <cx:pt idx="5821">114603.75999999999</cx:pt>
          <cx:pt idx="5822">0</cx:pt>
          <cx:pt idx="5823">148074.79000000001</cx:pt>
          <cx:pt idx="5824">0</cx:pt>
          <cx:pt idx="5825">108004.64</cx:pt>
          <cx:pt idx="5826">107712.57000000001</cx:pt>
          <cx:pt idx="5827">0</cx:pt>
          <cx:pt idx="5828">0</cx:pt>
          <cx:pt idx="5829">145303.51999999999</cx:pt>
          <cx:pt idx="5830">138476.41</cx:pt>
          <cx:pt idx="5831">127471.56</cx:pt>
          <cx:pt idx="5832">156551.63</cx:pt>
          <cx:pt idx="5833">97092.869999999995</cx:pt>
          <cx:pt idx="5834">0</cx:pt>
          <cx:pt idx="5835">129312.78999999999</cx:pt>
          <cx:pt idx="5836">100315.10000000001</cx:pt>
          <cx:pt idx="5837">81684.970000000001</cx:pt>
          <cx:pt idx="5838">88827.529999999999</cx:pt>
          <cx:pt idx="5839">152092.44</cx:pt>
          <cx:pt idx="5840">0</cx:pt>
          <cx:pt idx="5841">0</cx:pt>
          <cx:pt idx="5842">102406.75999999999</cx:pt>
          <cx:pt idx="5843">109130.96000000001</cx:pt>
          <cx:pt idx="5844">0</cx:pt>
          <cx:pt idx="5845">75242.279999999999</cx:pt>
          <cx:pt idx="5846">0</cx:pt>
          <cx:pt idx="5847">0</cx:pt>
          <cx:pt idx="5848">129142.53999999999</cx:pt>
          <cx:pt idx="5849">0</cx:pt>
          <cx:pt idx="5850">139129.92000000001</cx:pt>
          <cx:pt idx="5851">0</cx:pt>
          <cx:pt idx="5852">66483.320000000007</cx:pt>
          <cx:pt idx="5853">62389.029999999999</cx:pt>
          <cx:pt idx="5854">0</cx:pt>
          <cx:pt idx="5855">91857.660000000003</cx:pt>
          <cx:pt idx="5856">0</cx:pt>
          <cx:pt idx="5857">0</cx:pt>
          <cx:pt idx="5858">176173.51999999999</cx:pt>
          <cx:pt idx="5859">0</cx:pt>
          <cx:pt idx="5860">131834.76000000001</cx:pt>
          <cx:pt idx="5861">92347.960000000006</cx:pt>
          <cx:pt idx="5862">0</cx:pt>
          <cx:pt idx="5863">95297.110000000001</cx:pt>
          <cx:pt idx="5864">0</cx:pt>
          <cx:pt idx="5865">0</cx:pt>
          <cx:pt idx="5866">123845.36</cx:pt>
          <cx:pt idx="5867">143426.34</cx:pt>
          <cx:pt idx="5868">0</cx:pt>
          <cx:pt idx="5869">112708.2</cx:pt>
          <cx:pt idx="5870">100013.50999999999</cx:pt>
          <cx:pt idx="5871">208165.53</cx:pt>
          <cx:pt idx="5872">0</cx:pt>
          <cx:pt idx="5873">0</cx:pt>
          <cx:pt idx="5874">0</cx:pt>
          <cx:pt idx="5875">121685.31</cx:pt>
          <cx:pt idx="5876">111525.02</cx:pt>
          <cx:pt idx="5877">0</cx:pt>
          <cx:pt idx="5878">113546.3</cx:pt>
          <cx:pt idx="5879">95696.520000000004</cx:pt>
          <cx:pt idx="5880">88963.309999999998</cx:pt>
          <cx:pt idx="5881">144880.34</cx:pt>
          <cx:pt idx="5882">136576.01999999999</cx:pt>
          <cx:pt idx="5883">63093.010000000002</cx:pt>
          <cx:pt idx="5884">132271.12</cx:pt>
          <cx:pt idx="5885">88814.399999999994</cx:pt>
          <cx:pt idx="5886">90594.550000000003</cx:pt>
          <cx:pt idx="5887">141816.25</cx:pt>
          <cx:pt idx="5888">138547.97</cx:pt>
          <cx:pt idx="5889">52192.080000000002</cx:pt>
          <cx:pt idx="5890">124976.19</cx:pt>
          <cx:pt idx="5891">0</cx:pt>
          <cx:pt idx="5892">104356.38</cx:pt>
          <cx:pt idx="5893">150315.92000000001</cx:pt>
          <cx:pt idx="5894">129299.28</cx:pt>
          <cx:pt idx="5895">140950.92000000001</cx:pt>
          <cx:pt idx="5896">128065.12</cx:pt>
          <cx:pt idx="5897">107433.48</cx:pt>
          <cx:pt idx="5898">117468.67</cx:pt>
          <cx:pt idx="5899">0</cx:pt>
          <cx:pt idx="5900">0</cx:pt>
          <cx:pt idx="5901">0</cx:pt>
          <cx:pt idx="5902">0</cx:pt>
          <cx:pt idx="5903">153040.03</cx:pt>
          <cx:pt idx="5904">142084.04000000001</cx:pt>
          <cx:pt idx="5905">0</cx:pt>
          <cx:pt idx="5906">112079.58</cx:pt>
          <cx:pt idx="5907">132044.60000000001</cx:pt>
          <cx:pt idx="5908">66582.809999999998</cx:pt>
          <cx:pt idx="5909">0</cx:pt>
          <cx:pt idx="5910">0</cx:pt>
          <cx:pt idx="5911">0</cx:pt>
          <cx:pt idx="5912">102895.10000000001</cx:pt>
          <cx:pt idx="5913">0</cx:pt>
          <cx:pt idx="5914">117578.35000000001</cx:pt>
          <cx:pt idx="5915">198546.10000000001</cx:pt>
          <cx:pt idx="5916">0</cx:pt>
          <cx:pt idx="5917">0</cx:pt>
          <cx:pt idx="5918">116623.31</cx:pt>
          <cx:pt idx="5919">0</cx:pt>
          <cx:pt idx="5920">0</cx:pt>
          <cx:pt idx="5921">0</cx:pt>
          <cx:pt idx="5922">105770.7</cx:pt>
          <cx:pt idx="5923">0</cx:pt>
          <cx:pt idx="5924">94435.449999999997</cx:pt>
          <cx:pt idx="5925">112889.91</cx:pt>
          <cx:pt idx="5926">0</cx:pt>
          <cx:pt idx="5927">127940.47</cx:pt>
          <cx:pt idx="5928">129745.10000000001</cx:pt>
          <cx:pt idx="5929">0</cx:pt>
          <cx:pt idx="5930">0</cx:pt>
          <cx:pt idx="5931">141535.51999999999</cx:pt>
          <cx:pt idx="5932">139914.26999999999</cx:pt>
          <cx:pt idx="5933">120243.49000000001</cx:pt>
          <cx:pt idx="5934">91835.160000000003</cx:pt>
          <cx:pt idx="5935">0</cx:pt>
          <cx:pt idx="5936">67178.190000000002</cx:pt>
          <cx:pt idx="5937">0</cx:pt>
          <cx:pt idx="5938">115378.94</cx:pt>
          <cx:pt idx="5939">127786.28</cx:pt>
          <cx:pt idx="5940">0</cx:pt>
          <cx:pt idx="5941">64900.32</cx:pt>
          <cx:pt idx="5942">109172.88</cx:pt>
          <cx:pt idx="5943">0</cx:pt>
          <cx:pt idx="5944">114091.38</cx:pt>
          <cx:pt idx="5945">0</cx:pt>
          <cx:pt idx="5946">0</cx:pt>
          <cx:pt idx="5947">145933.26999999999</cx:pt>
          <cx:pt idx="5948">131504.73000000001</cx:pt>
          <cx:pt idx="5949">107926.02</cx:pt>
          <cx:pt idx="5950">112281.60000000001</cx:pt>
          <cx:pt idx="5951">0</cx:pt>
          <cx:pt idx="5952">0</cx:pt>
          <cx:pt idx="5953">0</cx:pt>
          <cx:pt idx="5954">124781.67</cx:pt>
          <cx:pt idx="5955">132865.56</cx:pt>
          <cx:pt idx="5956">129055.13</cx:pt>
          <cx:pt idx="5957">96166.880000000005</cx:pt>
          <cx:pt idx="5958">165298.12</cx:pt>
          <cx:pt idx="5959">0</cx:pt>
          <cx:pt idx="5960">120682.53</cx:pt>
          <cx:pt idx="5961">102773.14999999999</cx:pt>
          <cx:pt idx="5962">144386.32000000001</cx:pt>
          <cx:pt idx="5963">104449.8</cx:pt>
          <cx:pt idx="5964">137102.64999999999</cx:pt>
          <cx:pt idx="5965">142475.87</cx:pt>
          <cx:pt idx="5966">0</cx:pt>
          <cx:pt idx="5967">103195.2</cx:pt>
          <cx:pt idx="5968">112070.44</cx:pt>
          <cx:pt idx="5969">0</cx:pt>
          <cx:pt idx="5970">96473.589999999997</cx:pt>
          <cx:pt idx="5971">0</cx:pt>
          <cx:pt idx="5972">108437.89</cx:pt>
          <cx:pt idx="5973">153195.59</cx:pt>
          <cx:pt idx="5974">96877.210000000006</cx:pt>
          <cx:pt idx="5975">0</cx:pt>
          <cx:pt idx="5976">0</cx:pt>
          <cx:pt idx="5977">95452.889999999999</cx:pt>
          <cx:pt idx="5978">63873.559999999998</cx:pt>
          <cx:pt idx="5979">148298.59</cx:pt>
          <cx:pt idx="5980">0</cx:pt>
          <cx:pt idx="5981">143258.85000000001</cx:pt>
          <cx:pt idx="5982">121342.24000000001</cx:pt>
          <cx:pt idx="5983">99152.729999999996</cx:pt>
          <cx:pt idx="5984">0</cx:pt>
          <cx:pt idx="5985">68423.889999999999</cx:pt>
          <cx:pt idx="5986">0</cx:pt>
          <cx:pt idx="5987">79656.809999999998</cx:pt>
          <cx:pt idx="5988">0</cx:pt>
          <cx:pt idx="5989">110240.03999999999</cx:pt>
          <cx:pt idx="5990">125321.84</cx:pt>
          <cx:pt idx="5991">0</cx:pt>
          <cx:pt idx="5992">84378.899999999994</cx:pt>
          <cx:pt idx="5993">0</cx:pt>
          <cx:pt idx="5994">136281.41</cx:pt>
          <cx:pt idx="5995">119380.37</cx:pt>
          <cx:pt idx="5996">108716.59</cx:pt>
          <cx:pt idx="5997">0</cx:pt>
          <cx:pt idx="5998">0</cx:pt>
          <cx:pt idx="5999">106596.28999999999</cx:pt>
          <cx:pt idx="6000">99546.25</cx:pt>
          <cx:pt idx="6001">0</cx:pt>
          <cx:pt idx="6002">0</cx:pt>
          <cx:pt idx="6003">112615.86</cx:pt>
          <cx:pt idx="6004">0</cx:pt>
          <cx:pt idx="6005">0</cx:pt>
          <cx:pt idx="6006">0</cx:pt>
          <cx:pt idx="6007">75381.149999999994</cx:pt>
          <cx:pt idx="6008">0</cx:pt>
          <cx:pt idx="6009">0</cx:pt>
          <cx:pt idx="6010">0</cx:pt>
          <cx:pt idx="6011">123086.39</cx:pt>
          <cx:pt idx="6012">0</cx:pt>
          <cx:pt idx="6013">0</cx:pt>
          <cx:pt idx="6014">109472.47</cx:pt>
          <cx:pt idx="6015">155766.04999999999</cx:pt>
          <cx:pt idx="6016">101985.81</cx:pt>
          <cx:pt idx="6017">96019.5</cx:pt>
          <cx:pt idx="6018">0</cx:pt>
          <cx:pt idx="6019">0</cx:pt>
          <cx:pt idx="6020">147900.42999999999</cx:pt>
          <cx:pt idx="6021">100755.66</cx:pt>
          <cx:pt idx="6022">0</cx:pt>
          <cx:pt idx="6023">83036.050000000003</cx:pt>
          <cx:pt idx="6024">125427.37</cx:pt>
          <cx:pt idx="6025">98202.759999999995</cx:pt>
          <cx:pt idx="6026">72509.910000000003</cx:pt>
          <cx:pt idx="6027">140393.64999999999</cx:pt>
          <cx:pt idx="6028">142644.64000000001</cx:pt>
          <cx:pt idx="6029">23503.310000000001</cx:pt>
          <cx:pt idx="6030">145729.70999999999</cx:pt>
          <cx:pt idx="6031">122295.17</cx:pt>
          <cx:pt idx="6032">0</cx:pt>
          <cx:pt idx="6033">119799.27</cx:pt>
          <cx:pt idx="6034">163708.57999999999</cx:pt>
          <cx:pt idx="6035">61687.330000000002</cx:pt>
          <cx:pt idx="6036">79144.339999999997</cx:pt>
          <cx:pt idx="6037">0</cx:pt>
          <cx:pt idx="6038">104848.67999999999</cx:pt>
          <cx:pt idx="6039">0</cx:pt>
          <cx:pt idx="6040">0</cx:pt>
          <cx:pt idx="6041">0</cx:pt>
          <cx:pt idx="6042">146652.01000000001</cx:pt>
          <cx:pt idx="6043">0</cx:pt>
          <cx:pt idx="6044">0</cx:pt>
          <cx:pt idx="6045">130622.34</cx:pt>
          <cx:pt idx="6046">187013.13</cx:pt>
          <cx:pt idx="6047">0</cx:pt>
          <cx:pt idx="6048">0</cx:pt>
          <cx:pt idx="6049">0</cx:pt>
          <cx:pt idx="6050">98862.539999999994</cx:pt>
          <cx:pt idx="6051">0</cx:pt>
          <cx:pt idx="6052">98443.139999999999</cx:pt>
          <cx:pt idx="6053">0</cx:pt>
          <cx:pt idx="6054">0</cx:pt>
          <cx:pt idx="6055">123575.50999999999</cx:pt>
          <cx:pt idx="6056">0</cx:pt>
          <cx:pt idx="6057">105239.10000000001</cx:pt>
          <cx:pt idx="6058">110993.78999999999</cx:pt>
          <cx:pt idx="6059">0</cx:pt>
          <cx:pt idx="6060">157691.98000000001</cx:pt>
          <cx:pt idx="6061">105245.21000000001</cx:pt>
          <cx:pt idx="6062">0</cx:pt>
          <cx:pt idx="6063">117687.35000000001</cx:pt>
          <cx:pt idx="6064">0</cx:pt>
          <cx:pt idx="6065">123067.63</cx:pt>
          <cx:pt idx="6066">0</cx:pt>
          <cx:pt idx="6067">0</cx:pt>
          <cx:pt idx="6068">101457.14</cx:pt>
          <cx:pt idx="6069">100549.42999999999</cx:pt>
          <cx:pt idx="6070">174588.79999999999</cx:pt>
          <cx:pt idx="6071">121161.57000000001</cx:pt>
          <cx:pt idx="6072">0</cx:pt>
          <cx:pt idx="6073">90063.740000000005</cx:pt>
          <cx:pt idx="6074">0</cx:pt>
          <cx:pt idx="6075">134936.97</cx:pt>
          <cx:pt idx="6076">110495.27</cx:pt>
          <cx:pt idx="6077">133200.09</cx:pt>
          <cx:pt idx="6078">82596.800000000003</cx:pt>
          <cx:pt idx="6079">103837.75</cx:pt>
          <cx:pt idx="6080">0</cx:pt>
          <cx:pt idx="6081">93590.470000000001</cx:pt>
          <cx:pt idx="6082">104149.66</cx:pt>
          <cx:pt idx="6083">114141.64</cx:pt>
          <cx:pt idx="6084">117153</cx:pt>
          <cx:pt idx="6085">156353.45999999999</cx:pt>
          <cx:pt idx="6086">175534.78</cx:pt>
          <cx:pt idx="6087">135637</cx:pt>
          <cx:pt idx="6088">0</cx:pt>
          <cx:pt idx="6089">0</cx:pt>
          <cx:pt idx="6090">0</cx:pt>
          <cx:pt idx="6091">83415.039999999994</cx:pt>
          <cx:pt idx="6092">141859.12</cx:pt>
          <cx:pt idx="6093">132767.66</cx:pt>
          <cx:pt idx="6094">110635.32000000001</cx:pt>
          <cx:pt idx="6095">177657.35000000001</cx:pt>
          <cx:pt idx="6096">157777.57999999999</cx:pt>
          <cx:pt idx="6097">107915.94</cx:pt>
          <cx:pt idx="6098">86568.75</cx:pt>
          <cx:pt idx="6099">137755.76000000001</cx:pt>
          <cx:pt idx="6100">137262.70999999999</cx:pt>
          <cx:pt idx="6101">0</cx:pt>
          <cx:pt idx="6102">0</cx:pt>
          <cx:pt idx="6103">0</cx:pt>
          <cx:pt idx="6104">116309.00999999999</cx:pt>
          <cx:pt idx="6105">131244.64999999999</cx:pt>
          <cx:pt idx="6106">125155.83</cx:pt>
          <cx:pt idx="6107">140691.07999999999</cx:pt>
          <cx:pt idx="6108">58820.32</cx:pt>
          <cx:pt idx="6109">105099.45</cx:pt>
          <cx:pt idx="6110">0</cx:pt>
          <cx:pt idx="6111">168372.51999999999</cx:pt>
          <cx:pt idx="6112">94682.559999999998</cx:pt>
          <cx:pt idx="6113">0</cx:pt>
          <cx:pt idx="6114">0</cx:pt>
          <cx:pt idx="6115">0</cx:pt>
          <cx:pt idx="6116">146329.73000000001</cx:pt>
          <cx:pt idx="6117">0</cx:pt>
          <cx:pt idx="6118">167962.70000000001</cx:pt>
          <cx:pt idx="6119">0</cx:pt>
          <cx:pt idx="6120">0</cx:pt>
          <cx:pt idx="6121">0</cx:pt>
          <cx:pt idx="6122">116967.67999999999</cx:pt>
          <cx:pt idx="6123">0</cx:pt>
          <cx:pt idx="6124">0</cx:pt>
          <cx:pt idx="6125">93244.419999999998</cx:pt>
          <cx:pt idx="6126">0</cx:pt>
          <cx:pt idx="6127">0</cx:pt>
          <cx:pt idx="6128">0</cx:pt>
          <cx:pt idx="6129">80442.059999999998</cx:pt>
          <cx:pt idx="6130">150561.03</cx:pt>
          <cx:pt idx="6131">0</cx:pt>
          <cx:pt idx="6132">125474.44</cx:pt>
          <cx:pt idx="6133">127076.67999999999</cx:pt>
          <cx:pt idx="6134">0</cx:pt>
          <cx:pt idx="6135">128650.11</cx:pt>
          <cx:pt idx="6136">145580.60999999999</cx:pt>
          <cx:pt idx="6137">0</cx:pt>
          <cx:pt idx="6138">144900.57999999999</cx:pt>
          <cx:pt idx="6139">0</cx:pt>
          <cx:pt idx="6140">97588.600000000006</cx:pt>
          <cx:pt idx="6141">0</cx:pt>
          <cx:pt idx="6142">0</cx:pt>
          <cx:pt idx="6143">122200.31</cx:pt>
          <cx:pt idx="6144">151709.32999999999</cx:pt>
          <cx:pt idx="6145">0</cx:pt>
          <cx:pt idx="6146">122134.39999999999</cx:pt>
          <cx:pt idx="6147">137260.45000000001</cx:pt>
          <cx:pt idx="6148">88594.139999999999</cx:pt>
          <cx:pt idx="6149">0</cx:pt>
          <cx:pt idx="6150">127205.32000000001</cx:pt>
          <cx:pt idx="6151">96997.089999999997</cx:pt>
          <cx:pt idx="6152">0</cx:pt>
          <cx:pt idx="6153">142200.19</cx:pt>
          <cx:pt idx="6154">160761.41</cx:pt>
          <cx:pt idx="6155">0</cx:pt>
          <cx:pt idx="6156">0</cx:pt>
          <cx:pt idx="6157">0</cx:pt>
          <cx:pt idx="6158">116234.61</cx:pt>
          <cx:pt idx="6159">155143.51999999999</cx:pt>
          <cx:pt idx="6160">0</cx:pt>
          <cx:pt idx="6161">0</cx:pt>
          <cx:pt idx="6162">84009.470000000001</cx:pt>
          <cx:pt idx="6163">139246.22</cx:pt>
          <cx:pt idx="6164">170113</cx:pt>
          <cx:pt idx="6165">0</cx:pt>
          <cx:pt idx="6166">145578.28</cx:pt>
          <cx:pt idx="6167">126273.95</cx:pt>
          <cx:pt idx="6168">162482.76000000001</cx:pt>
          <cx:pt idx="6169">0</cx:pt>
          <cx:pt idx="6170">87814.889999999999</cx:pt>
          <cx:pt idx="6171">113858.95</cx:pt>
          <cx:pt idx="6172">87612.639999999999</cx:pt>
          <cx:pt idx="6173">0</cx:pt>
          <cx:pt idx="6174">106648.98</cx:pt>
          <cx:pt idx="6175">0</cx:pt>
          <cx:pt idx="6176">103653.50999999999</cx:pt>
          <cx:pt idx="6177">116880.53</cx:pt>
          <cx:pt idx="6178">97990.490000000005</cx:pt>
          <cx:pt idx="6179">150635.29999999999</cx:pt>
          <cx:pt idx="6180">0</cx:pt>
          <cx:pt idx="6181">129674.89</cx:pt>
          <cx:pt idx="6182">0</cx:pt>
          <cx:pt idx="6183">83568.259999999995</cx:pt>
          <cx:pt idx="6184">178144.91</cx:pt>
          <cx:pt idx="6185">147137.73999999999</cx:pt>
          <cx:pt idx="6186">0</cx:pt>
          <cx:pt idx="6187">114370.41</cx:pt>
          <cx:pt idx="6188">108289.28</cx:pt>
          <cx:pt idx="6189">149887.48999999999</cx:pt>
          <cx:pt idx="6190">170172.89999999999</cx:pt>
          <cx:pt idx="6191">0</cx:pt>
          <cx:pt idx="6192">0</cx:pt>
          <cx:pt idx="6193">64808.32</cx:pt>
          <cx:pt idx="6194">62732.650000000001</cx:pt>
          <cx:pt idx="6195">0</cx:pt>
          <cx:pt idx="6196">95167.550000000003</cx:pt>
          <cx:pt idx="6197">152508.98999999999</cx:pt>
          <cx:pt idx="6198">134644.19</cx:pt>
          <cx:pt idx="6199">0</cx:pt>
          <cx:pt idx="6200">51293.470000000001</cx:pt>
          <cx:pt idx="6201">0</cx:pt>
          <cx:pt idx="6202">116622.73</cx:pt>
          <cx:pt idx="6203">0</cx:pt>
          <cx:pt idx="6204">198113.85999999999</cx:pt>
          <cx:pt idx="6205">85646.809999999998</cx:pt>
          <cx:pt idx="6206">0</cx:pt>
          <cx:pt idx="6207">141234.98000000001</cx:pt>
          <cx:pt idx="6208">0</cx:pt>
          <cx:pt idx="6209">77641.990000000005</cx:pt>
          <cx:pt idx="6210">0</cx:pt>
          <cx:pt idx="6211">117304.28999999999</cx:pt>
          <cx:pt idx="6212">0</cx:pt>
          <cx:pt idx="6213">92340.690000000002</cx:pt>
          <cx:pt idx="6214">146780.51999999999</cx:pt>
          <cx:pt idx="6215">144974.54999999999</cx:pt>
          <cx:pt idx="6216">0</cx:pt>
          <cx:pt idx="6217">0</cx:pt>
          <cx:pt idx="6218">0</cx:pt>
          <cx:pt idx="6219">115137.25999999999</cx:pt>
          <cx:pt idx="6220">101952.97</cx:pt>
          <cx:pt idx="6221">164649.51999999999</cx:pt>
          <cx:pt idx="6222">0</cx:pt>
          <cx:pt idx="6223">91956.490000000005</cx:pt>
          <cx:pt idx="6224">0</cx:pt>
          <cx:pt idx="6225">123938.60000000001</cx:pt>
          <cx:pt idx="6226">123571.77</cx:pt>
          <cx:pt idx="6227">120777.88</cx:pt>
          <cx:pt idx="6228">90248.789999999994</cx:pt>
          <cx:pt idx="6229">0</cx:pt>
          <cx:pt idx="6230">0</cx:pt>
          <cx:pt idx="6231">106396.48</cx:pt>
          <cx:pt idx="6232">104887.42999999999</cx:pt>
          <cx:pt idx="6233">72079.710000000006</cx:pt>
          <cx:pt idx="6234">0</cx:pt>
          <cx:pt idx="6235">0</cx:pt>
          <cx:pt idx="6236">99844.679999999993</cx:pt>
          <cx:pt idx="6237">0</cx:pt>
          <cx:pt idx="6238">156815.70999999999</cx:pt>
          <cx:pt idx="6239">146034.73999999999</cx:pt>
          <cx:pt idx="6240">152283.39000000001</cx:pt>
          <cx:pt idx="6241">118897.10000000001</cx:pt>
          <cx:pt idx="6242">96781.389999999999</cx:pt>
          <cx:pt idx="6243">102772.67</cx:pt>
          <cx:pt idx="6244">0</cx:pt>
          <cx:pt idx="6245">0</cx:pt>
          <cx:pt idx="6246">150578</cx:pt>
          <cx:pt idx="6247">0</cx:pt>
          <cx:pt idx="6248">0</cx:pt>
          <cx:pt idx="6249">0</cx:pt>
          <cx:pt idx="6250">163548.07000000001</cx:pt>
          <cx:pt idx="6251">148580.12</cx:pt>
          <cx:pt idx="6252">96709.070000000007</cx:pt>
          <cx:pt idx="6253">106011.59</cx:pt>
          <cx:pt idx="6254">135650.88</cx:pt>
          <cx:pt idx="6255">111362.75999999999</cx:pt>
          <cx:pt idx="6256">39344.830000000002</cx:pt>
          <cx:pt idx="6257">130809.77</cx:pt>
          <cx:pt idx="6258">133009.51000000001</cx:pt>
          <cx:pt idx="6259">135337.48999999999</cx:pt>
          <cx:pt idx="6260">112536.57000000001</cx:pt>
          <cx:pt idx="6261">122570.69</cx:pt>
          <cx:pt idx="6262">63562.019999999997</cx:pt>
          <cx:pt idx="6263">0</cx:pt>
          <cx:pt idx="6264">100368.63</cx:pt>
          <cx:pt idx="6265">0</cx:pt>
          <cx:pt idx="6266">136082</cx:pt>
          <cx:pt idx="6267">114169.16</cx:pt>
          <cx:pt idx="6268">47884.919999999998</cx:pt>
          <cx:pt idx="6269">0</cx:pt>
          <cx:pt idx="6270">0</cx:pt>
          <cx:pt idx="6271">202904.64000000001</cx:pt>
          <cx:pt idx="6272">0</cx:pt>
          <cx:pt idx="6273">161807.17999999999</cx:pt>
          <cx:pt idx="6274">110791.97</cx:pt>
          <cx:pt idx="6275">0</cx:pt>
          <cx:pt idx="6276">108755</cx:pt>
          <cx:pt idx="6277">0</cx:pt>
          <cx:pt idx="6278">0</cx:pt>
          <cx:pt idx="6279">117294.12</cx:pt>
          <cx:pt idx="6280">102251.14</cx:pt>
          <cx:pt idx="6281">0</cx:pt>
          <cx:pt idx="6282">0</cx:pt>
          <cx:pt idx="6283">132057.92000000001</cx:pt>
          <cx:pt idx="6284">0</cx:pt>
          <cx:pt idx="6285">114285.2</cx:pt>
          <cx:pt idx="6286">0</cx:pt>
          <cx:pt idx="6287">76087.979999999996</cx:pt>
          <cx:pt idx="6288">160272.26999999999</cx:pt>
          <cx:pt idx="6289">114552.60000000001</cx:pt>
          <cx:pt idx="6290">102000.17</cx:pt>
          <cx:pt idx="6291">0</cx:pt>
          <cx:pt idx="6292">137853</cx:pt>
          <cx:pt idx="6293">0</cx:pt>
          <cx:pt idx="6294">162318.60999999999</cx:pt>
          <cx:pt idx="6295">140292.57999999999</cx:pt>
          <cx:pt idx="6296">0</cx:pt>
          <cx:pt idx="6297">0</cx:pt>
          <cx:pt idx="6298">0</cx:pt>
          <cx:pt idx="6299">126431.53999999999</cx:pt>
          <cx:pt idx="6300">123475.03999999999</cx:pt>
          <cx:pt idx="6301">97652.960000000006</cx:pt>
          <cx:pt idx="6302">0</cx:pt>
          <cx:pt idx="6303">137455.98999999999</cx:pt>
          <cx:pt idx="6304">0</cx:pt>
          <cx:pt idx="6305">99046.309999999998</cx:pt>
          <cx:pt idx="6306">0</cx:pt>
          <cx:pt idx="6307">105907.42</cx:pt>
          <cx:pt idx="6308">97720.350000000006</cx:pt>
          <cx:pt idx="6309">0</cx:pt>
          <cx:pt idx="6310">97392.179999999993</cx:pt>
          <cx:pt idx="6311">0</cx:pt>
          <cx:pt idx="6312">152812.57999999999</cx:pt>
          <cx:pt idx="6313">139301.67999999999</cx:pt>
          <cx:pt idx="6314">76319.639999999999</cx:pt>
          <cx:pt idx="6315">125919.35000000001</cx:pt>
          <cx:pt idx="6316">124348.38</cx:pt>
          <cx:pt idx="6317">117199.8</cx:pt>
          <cx:pt idx="6318">148384.64000000001</cx:pt>
          <cx:pt idx="6319">113905.48</cx:pt>
          <cx:pt idx="6320">133476.09</cx:pt>
          <cx:pt idx="6321">117879.32000000001</cx:pt>
          <cx:pt idx="6322">0</cx:pt>
          <cx:pt idx="6323">122359.5</cx:pt>
          <cx:pt idx="6324">0</cx:pt>
          <cx:pt idx="6325">108585.35000000001</cx:pt>
          <cx:pt idx="6326">145875.73999999999</cx:pt>
          <cx:pt idx="6327">121542.57000000001</cx:pt>
          <cx:pt idx="6328">109508.67999999999</cx:pt>
          <cx:pt idx="6329">146407.10999999999</cx:pt>
          <cx:pt idx="6330">0</cx:pt>
          <cx:pt idx="6331">112330.83</cx:pt>
          <cx:pt idx="6332">90413.119999999995</cx:pt>
          <cx:pt idx="6333">105302.66</cx:pt>
          <cx:pt idx="6334">0</cx:pt>
          <cx:pt idx="6335">0</cx:pt>
          <cx:pt idx="6336">121520.36</cx:pt>
          <cx:pt idx="6337">103960.38</cx:pt>
          <cx:pt idx="6338">102945.00999999999</cx:pt>
          <cx:pt idx="6339">92760.550000000003</cx:pt>
          <cx:pt idx="6340">0</cx:pt>
          <cx:pt idx="6341">134590.20999999999</cx:pt>
          <cx:pt idx="6342">104255.03</cx:pt>
          <cx:pt idx="6343">0</cx:pt>
          <cx:pt idx="6344">0</cx:pt>
          <cx:pt idx="6345">0</cx:pt>
          <cx:pt idx="6346">121399.98</cx:pt>
          <cx:pt idx="6347">147127.81</cx:pt>
          <cx:pt idx="6348">125927.50999999999</cx:pt>
          <cx:pt idx="6349">0</cx:pt>
          <cx:pt idx="6350">111599.32000000001</cx:pt>
          <cx:pt idx="6351">0</cx:pt>
          <cx:pt idx="6352">0</cx:pt>
          <cx:pt idx="6353">114212.60000000001</cx:pt>
          <cx:pt idx="6354">0</cx:pt>
          <cx:pt idx="6355">115251.64</cx:pt>
          <cx:pt idx="6356">0</cx:pt>
          <cx:pt idx="6357">107571.61</cx:pt>
          <cx:pt idx="6358">0</cx:pt>
          <cx:pt idx="6359">152367.20999999999</cx:pt>
          <cx:pt idx="6360">130969.77</cx:pt>
          <cx:pt idx="6361">97738.970000000001</cx:pt>
          <cx:pt idx="6362">0</cx:pt>
          <cx:pt idx="6363">113794.22</cx:pt>
          <cx:pt idx="6364">128396.33</cx:pt>
          <cx:pt idx="6365">118207.69</cx:pt>
          <cx:pt idx="6366">124730.25999999999</cx:pt>
          <cx:pt idx="6367">0</cx:pt>
          <cx:pt idx="6368">136298.64999999999</cx:pt>
          <cx:pt idx="6369">0</cx:pt>
          <cx:pt idx="6370">0</cx:pt>
          <cx:pt idx="6371">0</cx:pt>
          <cx:pt idx="6372">125724.95</cx:pt>
          <cx:pt idx="6373">0</cx:pt>
          <cx:pt idx="6374">0</cx:pt>
          <cx:pt idx="6375">0</cx:pt>
          <cx:pt idx="6376">95872.860000000001</cx:pt>
          <cx:pt idx="6377">0</cx:pt>
          <cx:pt idx="6378">0</cx:pt>
          <cx:pt idx="6379">74260.029999999999</cx:pt>
          <cx:pt idx="6380">123407.69</cx:pt>
          <cx:pt idx="6381">123783.91</cx:pt>
          <cx:pt idx="6382">0</cx:pt>
          <cx:pt idx="6383">153880.14999999999</cx:pt>
          <cx:pt idx="6384">0</cx:pt>
          <cx:pt idx="6385">106301.85000000001</cx:pt>
          <cx:pt idx="6386">0</cx:pt>
          <cx:pt idx="6387">0</cx:pt>
          <cx:pt idx="6388">138076.47</cx:pt>
          <cx:pt idx="6389">135422.31</cx:pt>
          <cx:pt idx="6390">0</cx:pt>
          <cx:pt idx="6391">126875.62</cx:pt>
          <cx:pt idx="6392">96381.679999999993</cx:pt>
          <cx:pt idx="6393">119703.10000000001</cx:pt>
          <cx:pt idx="6394">152102.17999999999</cx:pt>
          <cx:pt idx="6395">127675.39</cx:pt>
          <cx:pt idx="6396">133776.85999999999</cx:pt>
          <cx:pt idx="6397">72788.029999999999</cx:pt>
          <cx:pt idx="6398">76226.899999999994</cx:pt>
          <cx:pt idx="6399">163630.76000000001</cx:pt>
          <cx:pt idx="6400">0</cx:pt>
          <cx:pt idx="6401">0</cx:pt>
          <cx:pt idx="6402">155423.17000000001</cx:pt>
          <cx:pt idx="6403">98710.889999999999</cx:pt>
          <cx:pt idx="6404">0</cx:pt>
          <cx:pt idx="6405">126683.8</cx:pt>
          <cx:pt idx="6406">140700.60999999999</cx:pt>
          <cx:pt idx="6407">168078.82999999999</cx:pt>
          <cx:pt idx="6408">107726.92999999999</cx:pt>
          <cx:pt idx="6409">0</cx:pt>
          <cx:pt idx="6410">0</cx:pt>
          <cx:pt idx="6411">35741.690000000002</cx:pt>
          <cx:pt idx="6412">98268.839999999997</cx:pt>
          <cx:pt idx="6413">133800.98000000001</cx:pt>
          <cx:pt idx="6414">125682.78999999999</cx:pt>
          <cx:pt idx="6415">0</cx:pt>
          <cx:pt idx="6416">130428.78</cx:pt>
          <cx:pt idx="6417">0</cx:pt>
          <cx:pt idx="6418">0</cx:pt>
          <cx:pt idx="6419">0</cx:pt>
          <cx:pt idx="6420">137138.20000000001</cx:pt>
          <cx:pt idx="6421">73112.949999999997</cx:pt>
          <cx:pt idx="6422">152347.01000000001</cx:pt>
          <cx:pt idx="6423">115144.67999999999</cx:pt>
          <cx:pt idx="6424">0</cx:pt>
          <cx:pt idx="6425">137817.51999999999</cx:pt>
          <cx:pt idx="6426">157332.26000000001</cx:pt>
          <cx:pt idx="6427">0</cx:pt>
          <cx:pt idx="6428">124586.92999999999</cx:pt>
          <cx:pt idx="6429">116980.78</cx:pt>
          <cx:pt idx="6430">128398.38</cx:pt>
          <cx:pt idx="6431">0</cx:pt>
          <cx:pt idx="6432">137657.25</cx:pt>
          <cx:pt idx="6433">167259.44</cx:pt>
          <cx:pt idx="6434">0</cx:pt>
          <cx:pt idx="6435">119009.57000000001</cx:pt>
          <cx:pt idx="6436">80002.330000000002</cx:pt>
          <cx:pt idx="6437">140211.88</cx:pt>
          <cx:pt idx="6438">118742.74000000001</cx:pt>
          <cx:pt idx="6439">138207.07999999999</cx:pt>
          <cx:pt idx="6440">148636.20999999999</cx:pt>
          <cx:pt idx="6441">178827.79000000001</cx:pt>
          <cx:pt idx="6442">83134.300000000003</cx:pt>
          <cx:pt idx="6443">121513.31</cx:pt>
          <cx:pt idx="6444">95900.039999999994</cx:pt>
          <cx:pt idx="6445">112543.42</cx:pt>
          <cx:pt idx="6446">0</cx:pt>
          <cx:pt idx="6447">141751.82000000001</cx:pt>
          <cx:pt idx="6448">124140.57000000001</cx:pt>
          <cx:pt idx="6449">116546.59</cx:pt>
          <cx:pt idx="6450">0</cx:pt>
          <cx:pt idx="6451">157576.47</cx:pt>
          <cx:pt idx="6452">0</cx:pt>
          <cx:pt idx="6453">141428.98999999999</cx:pt>
          <cx:pt idx="6454">127510.99000000001</cx:pt>
          <cx:pt idx="6455">0</cx:pt>
          <cx:pt idx="6456">0</cx:pt>
          <cx:pt idx="6457">81818.490000000005</cx:pt>
          <cx:pt idx="6458">100895.53999999999</cx:pt>
          <cx:pt idx="6459">63832.43</cx:pt>
          <cx:pt idx="6460">0</cx:pt>
          <cx:pt idx="6461">116085.06</cx:pt>
          <cx:pt idx="6462">0</cx:pt>
          <cx:pt idx="6463">0</cx:pt>
          <cx:pt idx="6464">115761.50999999999</cx:pt>
          <cx:pt idx="6465">0</cx:pt>
          <cx:pt idx="6466">139626.01000000001</cx:pt>
          <cx:pt idx="6467">0</cx:pt>
          <cx:pt idx="6468">115576.44</cx:pt>
          <cx:pt idx="6469">0</cx:pt>
          <cx:pt idx="6470">77647.600000000006</cx:pt>
          <cx:pt idx="6471">0</cx:pt>
          <cx:pt idx="6472">148962.45999999999</cx:pt>
          <cx:pt idx="6473">0</cx:pt>
          <cx:pt idx="6474">0</cx:pt>
          <cx:pt idx="6475">80542.809999999998</cx:pt>
          <cx:pt idx="6476">0</cx:pt>
          <cx:pt idx="6477">0</cx:pt>
          <cx:pt idx="6478">102050.47</cx:pt>
          <cx:pt idx="6479">0</cx:pt>
          <cx:pt idx="6480">114948.75999999999</cx:pt>
          <cx:pt idx="6481">136000.45000000001</cx:pt>
          <cx:pt idx="6482">156001.67999999999</cx:pt>
          <cx:pt idx="6483">147974.16</cx:pt>
          <cx:pt idx="6484">0</cx:pt>
          <cx:pt idx="6485">90402.770000000004</cx:pt>
          <cx:pt idx="6486">0</cx:pt>
          <cx:pt idx="6487">0</cx:pt>
          <cx:pt idx="6488">0</cx:pt>
          <cx:pt idx="6489">162701.64999999999</cx:pt>
          <cx:pt idx="6490">0</cx:pt>
          <cx:pt idx="6491">0</cx:pt>
          <cx:pt idx="6492">82453.960000000006</cx:pt>
          <cx:pt idx="6493">100107.99000000001</cx:pt>
          <cx:pt idx="6494">0</cx:pt>
          <cx:pt idx="6495">83348.889999999999</cx:pt>
          <cx:pt idx="6496">96553.520000000004</cx:pt>
          <cx:pt idx="6497">201009.64000000001</cx:pt>
          <cx:pt idx="6498">125167.74000000001</cx:pt>
          <cx:pt idx="6499">0</cx:pt>
          <cx:pt idx="6500">153313.67000000001</cx:pt>
          <cx:pt idx="6501">0</cx:pt>
          <cx:pt idx="6502">125879.28999999999</cx:pt>
          <cx:pt idx="6503">170057.62</cx:pt>
          <cx:pt idx="6504">0</cx:pt>
          <cx:pt idx="6505">131326.47</cx:pt>
          <cx:pt idx="6506">128472.8</cx:pt>
          <cx:pt idx="6507">160485.16</cx:pt>
          <cx:pt idx="6508">84445.679999999993</cx:pt>
          <cx:pt idx="6509">115409.17999999999</cx:pt>
          <cx:pt idx="6510">62400.480000000003</cx:pt>
          <cx:pt idx="6511">143054.56</cx:pt>
          <cx:pt idx="6512">133628.09</cx:pt>
          <cx:pt idx="6513">107135.03999999999</cx:pt>
          <cx:pt idx="6514">0</cx:pt>
          <cx:pt idx="6515">151659.51999999999</cx:pt>
          <cx:pt idx="6516">0</cx:pt>
          <cx:pt idx="6517">155903.82000000001</cx:pt>
          <cx:pt idx="6518">82940.25</cx:pt>
          <cx:pt idx="6519">112650.89</cx:pt>
          <cx:pt idx="6520">0</cx:pt>
          <cx:pt idx="6521">95853.389999999999</cx:pt>
          <cx:pt idx="6522">82228.669999999998</cx:pt>
          <cx:pt idx="6523">0</cx:pt>
          <cx:pt idx="6524">163700.78</cx:pt>
          <cx:pt idx="6525">106328.08</cx:pt>
          <cx:pt idx="6526">152992.91</cx:pt>
          <cx:pt idx="6527">116439.64999999999</cx:pt>
          <cx:pt idx="6528">101352.78</cx:pt>
          <cx:pt idx="6529">0</cx:pt>
          <cx:pt idx="6530">105609.17</cx:pt>
          <cx:pt idx="6531">0</cx:pt>
          <cx:pt idx="6532">0</cx:pt>
          <cx:pt idx="6533">103894.38</cx:pt>
          <cx:pt idx="6534">139834.92999999999</cx:pt>
          <cx:pt idx="6535">112518.71000000001</cx:pt>
          <cx:pt idx="6536">115895.42</cx:pt>
          <cx:pt idx="6537">146408.67999999999</cx:pt>
          <cx:pt idx="6538">165363.31</cx:pt>
          <cx:pt idx="6539">0</cx:pt>
          <cx:pt idx="6540">71843.149999999994</cx:pt>
          <cx:pt idx="6541">105492.53</cx:pt>
          <cx:pt idx="6542">183027.25</cx:pt>
          <cx:pt idx="6543">131968.57000000001</cx:pt>
          <cx:pt idx="6544">104118.5</cx:pt>
          <cx:pt idx="6545">0</cx:pt>
          <cx:pt idx="6546">125023.10000000001</cx:pt>
          <cx:pt idx="6547">74323.199999999997</cx:pt>
          <cx:pt idx="6548">109346.13</cx:pt>
          <cx:pt idx="6549">0</cx:pt>
          <cx:pt idx="6550">109698.41</cx:pt>
          <cx:pt idx="6551">0</cx:pt>
          <cx:pt idx="6552">127758.09</cx:pt>
          <cx:pt idx="6553">102645.48</cx:pt>
          <cx:pt idx="6554">93249.399999999994</cx:pt>
          <cx:pt idx="6555">0</cx:pt>
          <cx:pt idx="6556">87779.830000000002</cx:pt>
          <cx:pt idx="6557">0</cx:pt>
          <cx:pt idx="6558">138131.34</cx:pt>
          <cx:pt idx="6559">70362.520000000004</cx:pt>
          <cx:pt idx="6560">0</cx:pt>
          <cx:pt idx="6561">168286.57999999999</cx:pt>
          <cx:pt idx="6562">86102.270000000004</cx:pt>
          <cx:pt idx="6563">115142.89999999999</cx:pt>
          <cx:pt idx="6564">126597.89</cx:pt>
          <cx:pt idx="6565">0</cx:pt>
          <cx:pt idx="6566">157989.20999999999</cx:pt>
          <cx:pt idx="6567">187997.14999999999</cx:pt>
          <cx:pt idx="6568">172192.48999999999</cx:pt>
          <cx:pt idx="6569">133105.47</cx:pt>
          <cx:pt idx="6570">0</cx:pt>
          <cx:pt idx="6571">0</cx:pt>
          <cx:pt idx="6572">0</cx:pt>
          <cx:pt idx="6573">192407.97</cx:pt>
          <cx:pt idx="6574">107199.75</cx:pt>
          <cx:pt idx="6575">115796.7</cx:pt>
          <cx:pt idx="6576">164858.17999999999</cx:pt>
          <cx:pt idx="6577">117633.28</cx:pt>
          <cx:pt idx="6578">0</cx:pt>
          <cx:pt idx="6579">0</cx:pt>
          <cx:pt idx="6580">126663.50999999999</cx:pt>
          <cx:pt idx="6581">140273.47</cx:pt>
          <cx:pt idx="6582">0</cx:pt>
          <cx:pt idx="6583">153344.72</cx:pt>
          <cx:pt idx="6584">123943.17999999999</cx:pt>
          <cx:pt idx="6585">0</cx:pt>
          <cx:pt idx="6586">98630.309999999998</cx:pt>
          <cx:pt idx="6587">58036.330000000002</cx:pt>
          <cx:pt idx="6588">0</cx:pt>
          <cx:pt idx="6589">109200.74000000001</cx:pt>
          <cx:pt idx="6590">0</cx:pt>
          <cx:pt idx="6591">0</cx:pt>
          <cx:pt idx="6592">0</cx:pt>
          <cx:pt idx="6593">83173.979999999996</cx:pt>
          <cx:pt idx="6594">0</cx:pt>
          <cx:pt idx="6595">0</cx:pt>
          <cx:pt idx="6596">82559.419999999998</cx:pt>
          <cx:pt idx="6597">73494.210000000006</cx:pt>
          <cx:pt idx="6598">132450.23999999999</cx:pt>
          <cx:pt idx="6599">128663.89999999999</cx:pt>
          <cx:pt idx="6600">79951.899999999994</cx:pt>
          <cx:pt idx="6601">132508.29999999999</cx:pt>
          <cx:pt idx="6602">120530.13</cx:pt>
          <cx:pt idx="6603">74988.589999999997</cx:pt>
          <cx:pt idx="6604">94722.880000000005</cx:pt>
          <cx:pt idx="6605">0</cx:pt>
          <cx:pt idx="6606">71269.889999999999</cx:pt>
          <cx:pt idx="6607">98612.100000000006</cx:pt>
          <cx:pt idx="6608">138033.54999999999</cx:pt>
          <cx:pt idx="6609">91621.690000000002</cx:pt>
          <cx:pt idx="6610">140014.42000000001</cx:pt>
          <cx:pt idx="6611">126815.97</cx:pt>
          <cx:pt idx="6612">139663.37</cx:pt>
          <cx:pt idx="6613">0</cx:pt>
          <cx:pt idx="6614">165312.26999999999</cx:pt>
          <cx:pt idx="6615">0</cx:pt>
          <cx:pt idx="6616">0</cx:pt>
          <cx:pt idx="6617">123699.28</cx:pt>
          <cx:pt idx="6618">97325.149999999994</cx:pt>
          <cx:pt idx="6619">97041.160000000003</cx:pt>
          <cx:pt idx="6620">0</cx:pt>
          <cx:pt idx="6621">104129.24000000001</cx:pt>
          <cx:pt idx="6622">0</cx:pt>
          <cx:pt idx="6623">104367.5</cx:pt>
          <cx:pt idx="6624">135369.70999999999</cx:pt>
          <cx:pt idx="6625">112119.48</cx:pt>
          <cx:pt idx="6626">123760.67999999999</cx:pt>
          <cx:pt idx="6627">0</cx:pt>
          <cx:pt idx="6628">0</cx:pt>
          <cx:pt idx="6629">0</cx:pt>
          <cx:pt idx="6630">0</cx:pt>
          <cx:pt idx="6631">0</cx:pt>
          <cx:pt idx="6632">0</cx:pt>
          <cx:pt idx="6633">0</cx:pt>
          <cx:pt idx="6634">152160.20999999999</cx:pt>
          <cx:pt idx="6635">0</cx:pt>
          <cx:pt idx="6636">0</cx:pt>
          <cx:pt idx="6637">0</cx:pt>
          <cx:pt idx="6638">172381.79999999999</cx:pt>
          <cx:pt idx="6639">106116.56</cx:pt>
          <cx:pt idx="6640">141952.07000000001</cx:pt>
          <cx:pt idx="6641">0</cx:pt>
          <cx:pt idx="6642">138497.84</cx:pt>
          <cx:pt idx="6643">0</cx:pt>
          <cx:pt idx="6644">124213.36</cx:pt>
          <cx:pt idx="6645">126872.60000000001</cx:pt>
          <cx:pt idx="6646">0</cx:pt>
          <cx:pt idx="6647">0</cx:pt>
          <cx:pt idx="6648">120923.52</cx:pt>
          <cx:pt idx="6649">142643.54000000001</cx:pt>
          <cx:pt idx="6650">79857.639999999999</cx:pt>
          <cx:pt idx="6651">95502.210000000006</cx:pt>
          <cx:pt idx="6652">0</cx:pt>
          <cx:pt idx="6653">197715.92999999999</cx:pt>
          <cx:pt idx="6654">85859.759999999995</cx:pt>
          <cx:pt idx="6655">85304.270000000004</cx:pt>
          <cx:pt idx="6656">132371.29999999999</cx:pt>
          <cx:pt idx="6657">0</cx:pt>
          <cx:pt idx="6658">0</cx:pt>
          <cx:pt idx="6659">79896</cx:pt>
          <cx:pt idx="6660">0</cx:pt>
          <cx:pt idx="6661">0</cx:pt>
          <cx:pt idx="6662">0</cx:pt>
          <cx:pt idx="6663">146587.29999999999</cx:pt>
          <cx:pt idx="6664">0</cx:pt>
          <cx:pt idx="6665">0</cx:pt>
          <cx:pt idx="6666">109109.33</cx:pt>
          <cx:pt idx="6667">0</cx:pt>
          <cx:pt idx="6668">0</cx:pt>
          <cx:pt idx="6669">142147.32000000001</cx:pt>
          <cx:pt idx="6670">0</cx:pt>
          <cx:pt idx="6671">0</cx:pt>
          <cx:pt idx="6672">0</cx:pt>
          <cx:pt idx="6673">109106.8</cx:pt>
          <cx:pt idx="6674">112262.84</cx:pt>
          <cx:pt idx="6675">0</cx:pt>
          <cx:pt idx="6676">0</cx:pt>
          <cx:pt idx="6677">144238.70000000001</cx:pt>
          <cx:pt idx="6678">159397.75</cx:pt>
          <cx:pt idx="6679">125385.00999999999</cx:pt>
          <cx:pt idx="6680">69365.25</cx:pt>
          <cx:pt idx="6681">155271.82999999999</cx:pt>
          <cx:pt idx="6682">197200.04000000001</cx:pt>
          <cx:pt idx="6683">144837.79000000001</cx:pt>
          <cx:pt idx="6684">0</cx:pt>
          <cx:pt idx="6685">0</cx:pt>
          <cx:pt idx="6686">163085.79000000001</cx:pt>
          <cx:pt idx="6687">125903.22</cx:pt>
          <cx:pt idx="6688">154377.29999999999</cx:pt>
          <cx:pt idx="6689">107511.52</cx:pt>
          <cx:pt idx="6690">127406.5</cx:pt>
          <cx:pt idx="6691">143656.54999999999</cx:pt>
          <cx:pt idx="6692">138106.75</cx:pt>
          <cx:pt idx="6693">128940.24000000001</cx:pt>
          <cx:pt idx="6694">114453.58</cx:pt>
          <cx:pt idx="6695">0</cx:pt>
          <cx:pt idx="6696">0</cx:pt>
          <cx:pt idx="6697">131762.94</cx:pt>
          <cx:pt idx="6698">0</cx:pt>
          <cx:pt idx="6699">150300.64999999999</cx:pt>
          <cx:pt idx="6700">108935.39</cx:pt>
          <cx:pt idx="6701">135847.47</cx:pt>
          <cx:pt idx="6702">109908.06</cx:pt>
          <cx:pt idx="6703">142946.17999999999</cx:pt>
          <cx:pt idx="6704">104339.11</cx:pt>
          <cx:pt idx="6705">157274.35999999999</cx:pt>
          <cx:pt idx="6706">98848.190000000002</cx:pt>
          <cx:pt idx="6707">105103.33</cx:pt>
          <cx:pt idx="6708">0</cx:pt>
          <cx:pt idx="6709">127120.62</cx:pt>
          <cx:pt idx="6710">0</cx:pt>
          <cx:pt idx="6711">129118.5</cx:pt>
          <cx:pt idx="6712">0</cx:pt>
          <cx:pt idx="6713">0</cx:pt>
          <cx:pt idx="6714">146053.66</cx:pt>
          <cx:pt idx="6715">124577.14999999999</cx:pt>
          <cx:pt idx="6716">151012.54999999999</cx:pt>
          <cx:pt idx="6717">216109.88</cx:pt>
          <cx:pt idx="6718">144318.97</cx:pt>
          <cx:pt idx="6719">0</cx:pt>
          <cx:pt idx="6720">0</cx:pt>
          <cx:pt idx="6721">27517.150000000001</cx:pt>
          <cx:pt idx="6722">147092.64999999999</cx:pt>
          <cx:pt idx="6723">92246.139999999999</cx:pt>
          <cx:pt idx="6724">0</cx:pt>
          <cx:pt idx="6725">148897.01999999999</cx:pt>
          <cx:pt idx="6726">0</cx:pt>
          <cx:pt idx="6727">0</cx:pt>
          <cx:pt idx="6728">138335.95999999999</cx:pt>
          <cx:pt idx="6729">92895.559999999998</cx:pt>
          <cx:pt idx="6730">160736.63</cx:pt>
          <cx:pt idx="6731">0</cx:pt>
          <cx:pt idx="6732">0</cx:pt>
          <cx:pt idx="6733">107141.27</cx:pt>
          <cx:pt idx="6734">0</cx:pt>
          <cx:pt idx="6735">132446.07999999999</cx:pt>
          <cx:pt idx="6736">92053</cx:pt>
          <cx:pt idx="6737">96798.789999999994</cx:pt>
          <cx:pt idx="6738">134498.54000000001</cx:pt>
          <cx:pt idx="6739">132387.91</cx:pt>
          <cx:pt idx="6740">147171.20000000001</cx:pt>
          <cx:pt idx="6741">100524.69</cx:pt>
          <cx:pt idx="6742">0</cx:pt>
          <cx:pt idx="6743">138214.5</cx:pt>
          <cx:pt idx="6744">0</cx:pt>
          <cx:pt idx="6745">0</cx:pt>
          <cx:pt idx="6746">0</cx:pt>
          <cx:pt idx="6747">128743.55</cx:pt>
          <cx:pt idx="6748">122647.32000000001</cx:pt>
          <cx:pt idx="6749">79263.899999999994</cx:pt>
          <cx:pt idx="6750">0</cx:pt>
          <cx:pt idx="6751">121389.78</cx:pt>
          <cx:pt idx="6752">123906.55</cx:pt>
          <cx:pt idx="6753">143006.70000000001</cx:pt>
          <cx:pt idx="6754">157597.60999999999</cx:pt>
          <cx:pt idx="6755">127117.8</cx:pt>
          <cx:pt idx="6756">117103.25999999999</cx:pt>
          <cx:pt idx="6757">102989.83</cx:pt>
          <cx:pt idx="6758">145118.82999999999</cx:pt>
          <cx:pt idx="6759">126076.24000000001</cx:pt>
          <cx:pt idx="6760">0</cx:pt>
          <cx:pt idx="6761">0</cx:pt>
          <cx:pt idx="6762">98186.699999999997</cx:pt>
          <cx:pt idx="6763">0</cx:pt>
          <cx:pt idx="6764">0</cx:pt>
          <cx:pt idx="6765">0</cx:pt>
          <cx:pt idx="6766">129335.64999999999</cx:pt>
          <cx:pt idx="6767">75801.740000000005</cx:pt>
          <cx:pt idx="6768">0</cx:pt>
          <cx:pt idx="6769">159316.64000000001</cx:pt>
          <cx:pt idx="6770">96479.809999999998</cx:pt>
          <cx:pt idx="6771">117726.33</cx:pt>
          <cx:pt idx="6772">0</cx:pt>
          <cx:pt idx="6773">122351.28999999999</cx:pt>
          <cx:pt idx="6774">0</cx:pt>
          <cx:pt idx="6775">0</cx:pt>
          <cx:pt idx="6776">0</cx:pt>
          <cx:pt idx="6777">0</cx:pt>
          <cx:pt idx="6778">132598.38</cx:pt>
          <cx:pt idx="6779">119272.28999999999</cx:pt>
          <cx:pt idx="6780">0</cx:pt>
          <cx:pt idx="6781">0</cx:pt>
          <cx:pt idx="6782">106415.57000000001</cx:pt>
          <cx:pt idx="6783">0</cx:pt>
          <cx:pt idx="6784">127772.10000000001</cx:pt>
          <cx:pt idx="6785">104631.67</cx:pt>
          <cx:pt idx="6786">0</cx:pt>
          <cx:pt idx="6787">0</cx:pt>
          <cx:pt idx="6788">118050.78999999999</cx:pt>
          <cx:pt idx="6789">0</cx:pt>
          <cx:pt idx="6790">136093.73999999999</cx:pt>
          <cx:pt idx="6791">88477.360000000001</cx:pt>
          <cx:pt idx="6792">161572.23999999999</cx:pt>
          <cx:pt idx="6793">126608.37</cx:pt>
          <cx:pt idx="6794">68332.960000000006</cx:pt>
          <cx:pt idx="6795">179852.26000000001</cx:pt>
          <cx:pt idx="6796">0</cx:pt>
          <cx:pt idx="6797">104763.41</cx:pt>
          <cx:pt idx="6798">88541.570000000007</cx:pt>
          <cx:pt idx="6799">162888.73000000001</cx:pt>
          <cx:pt idx="6800">0</cx:pt>
          <cx:pt idx="6801">0</cx:pt>
          <cx:pt idx="6802">0</cx:pt>
          <cx:pt idx="6803">0</cx:pt>
          <cx:pt idx="6804">0</cx:pt>
          <cx:pt idx="6805">0</cx:pt>
          <cx:pt idx="6806">92474.050000000003</cx:pt>
          <cx:pt idx="6807">0</cx:pt>
          <cx:pt idx="6808">115479.48</cx:pt>
          <cx:pt idx="6809">87098.910000000003</cx:pt>
          <cx:pt idx="6810">86351.850000000006</cx:pt>
          <cx:pt idx="6811">0</cx:pt>
          <cx:pt idx="6812">148843.56</cx:pt>
          <cx:pt idx="6813">163714.51999999999</cx:pt>
          <cx:pt idx="6814">0</cx:pt>
          <cx:pt idx="6815">94153.559999999998</cx:pt>
          <cx:pt idx="6816">162702.35000000001</cx:pt>
          <cx:pt idx="6817">129255.2</cx:pt>
          <cx:pt idx="6818">90605.289999999994</cx:pt>
          <cx:pt idx="6819">0</cx:pt>
          <cx:pt idx="6820">102787.42</cx:pt>
          <cx:pt idx="6821">120145.96000000001</cx:pt>
          <cx:pt idx="6822">63723.779999999999</cx:pt>
          <cx:pt idx="6823">159203.70999999999</cx:pt>
          <cx:pt idx="6824">0</cx:pt>
          <cx:pt idx="6825">0</cx:pt>
          <cx:pt idx="6826">0</cx:pt>
          <cx:pt idx="6827">0</cx:pt>
          <cx:pt idx="6828">162691.16</cx:pt>
          <cx:pt idx="6829">127806.91</cx:pt>
          <cx:pt idx="6830">157960.48999999999</cx:pt>
          <cx:pt idx="6831">139493.25</cx:pt>
          <cx:pt idx="6832">87096.820000000007</cx:pt>
          <cx:pt idx="6833">84944.580000000002</cx:pt>
          <cx:pt idx="6834">160139.59</cx:pt>
          <cx:pt idx="6835">0</cx:pt>
          <cx:pt idx="6836">0</cx:pt>
          <cx:pt idx="6837">0</cx:pt>
          <cx:pt idx="6838">0</cx:pt>
          <cx:pt idx="6839">94615.110000000001</cx:pt>
          <cx:pt idx="6840">90727.789999999994</cx:pt>
          <cx:pt idx="6841">119545.48</cx:pt>
          <cx:pt idx="6842">118311.75999999999</cx:pt>
          <cx:pt idx="6843">129574.98</cx:pt>
          <cx:pt idx="6844">148163.57000000001</cx:pt>
          <cx:pt idx="6845">117154.89999999999</cx:pt>
          <cx:pt idx="6846">154251.67000000001</cx:pt>
          <cx:pt idx="6847">0</cx:pt>
          <cx:pt idx="6848">65667.789999999994</cx:pt>
          <cx:pt idx="6849">0</cx:pt>
          <cx:pt idx="6850">50194.589999999997</cx:pt>
          <cx:pt idx="6851">96748.889999999999</cx:pt>
          <cx:pt idx="6852">0</cx:pt>
          <cx:pt idx="6853">132667.17000000001</cx:pt>
          <cx:pt idx="6854">0</cx:pt>
          <cx:pt idx="6855">127087.06</cx:pt>
          <cx:pt idx="6856">125566.89999999999</cx:pt>
          <cx:pt idx="6857">106074.89</cx:pt>
          <cx:pt idx="6858">137367.94</cx:pt>
          <cx:pt idx="6859">157658.35999999999</cx:pt>
          <cx:pt idx="6860">114422.85000000001</cx:pt>
          <cx:pt idx="6861">103154.66</cx:pt>
          <cx:pt idx="6862">0</cx:pt>
          <cx:pt idx="6863">149592.14000000001</cx:pt>
          <cx:pt idx="6864">133903.12</cx:pt>
          <cx:pt idx="6865">84587.899999999994</cx:pt>
          <cx:pt idx="6866">197436.82000000001</cx:pt>
          <cx:pt idx="6867">104254.27</cx:pt>
          <cx:pt idx="6868">140133.07999999999</cx:pt>
          <cx:pt idx="6869">0</cx:pt>
          <cx:pt idx="6870">136980.23000000001</cx:pt>
          <cx:pt idx="6871">120568.41</cx:pt>
          <cx:pt idx="6872">43658.330000000002</cx:pt>
          <cx:pt idx="6873">0</cx:pt>
          <cx:pt idx="6874">0</cx:pt>
          <cx:pt idx="6875">72092.949999999997</cx:pt>
          <cx:pt idx="6876">0</cx:pt>
          <cx:pt idx="6877">0</cx:pt>
          <cx:pt idx="6878">181821.95999999999</cx:pt>
          <cx:pt idx="6879">90920.75</cx:pt>
          <cx:pt idx="6880">0</cx:pt>
          <cx:pt idx="6881">0</cx:pt>
          <cx:pt idx="6882">0</cx:pt>
          <cx:pt idx="6883">0</cx:pt>
          <cx:pt idx="6884">0</cx:pt>
          <cx:pt idx="6885">94920.710000000006</cx:pt>
          <cx:pt idx="6886">113939.36</cx:pt>
          <cx:pt idx="6887">0</cx:pt>
          <cx:pt idx="6888">0</cx:pt>
          <cx:pt idx="6889">110666.42</cx:pt>
          <cx:pt idx="6890">0</cx:pt>
          <cx:pt idx="6891">141819.01999999999</cx:pt>
          <cx:pt idx="6892">156974.26000000001</cx:pt>
          <cx:pt idx="6893">151215.34</cx:pt>
          <cx:pt idx="6894">116318.23</cx:pt>
          <cx:pt idx="6895">113882.33</cx:pt>
          <cx:pt idx="6896">0</cx:pt>
          <cx:pt idx="6897">127253.98</cx:pt>
          <cx:pt idx="6898">100062.39</cx:pt>
          <cx:pt idx="6899">0</cx:pt>
          <cx:pt idx="6900">126605.14</cx:pt>
          <cx:pt idx="6901">106942.08</cx:pt>
          <cx:pt idx="6902">0</cx:pt>
          <cx:pt idx="6903">88594.929999999993</cx:pt>
          <cx:pt idx="6904">123737.03999999999</cx:pt>
          <cx:pt idx="6905">110752.14999999999</cx:pt>
          <cx:pt idx="6906">0</cx:pt>
          <cx:pt idx="6907">0</cx:pt>
          <cx:pt idx="6908">0</cx:pt>
          <cx:pt idx="6909">0</cx:pt>
          <cx:pt idx="6910">0</cx:pt>
          <cx:pt idx="6911">125889.3</cx:pt>
          <cx:pt idx="6912">78314.630000000005</cx:pt>
          <cx:pt idx="6913">206329.64999999999</cx:pt>
          <cx:pt idx="6914">145536.89999999999</cx:pt>
          <cx:pt idx="6915">77082.649999999994</cx:pt>
          <cx:pt idx="6916">145081.73000000001</cx:pt>
          <cx:pt idx="6917">115897.73</cx:pt>
          <cx:pt idx="6918">108058.07000000001</cx:pt>
          <cx:pt idx="6919">191523.09</cx:pt>
          <cx:pt idx="6920">0</cx:pt>
          <cx:pt idx="6921">91187.899999999994</cx:pt>
          <cx:pt idx="6922">0</cx:pt>
          <cx:pt idx="6923">113958.55</cx:pt>
          <cx:pt idx="6924">147167.25</cx:pt>
          <cx:pt idx="6925">82916.479999999996</cx:pt>
          <cx:pt idx="6926">0</cx:pt>
          <cx:pt idx="6927">0</cx:pt>
          <cx:pt idx="6928">57098.959999999999</cx:pt>
          <cx:pt idx="6929">115341.19</cx:pt>
          <cx:pt idx="6930">165257.20000000001</cx:pt>
          <cx:pt idx="6931">0</cx:pt>
          <cx:pt idx="6932">0</cx:pt>
          <cx:pt idx="6933">68799.720000000001</cx:pt>
          <cx:pt idx="6934">116120.19</cx:pt>
          <cx:pt idx="6935">0</cx:pt>
          <cx:pt idx="6936">84102.110000000001</cx:pt>
          <cx:pt idx="6937">0</cx:pt>
          <cx:pt idx="6938">0</cx:pt>
          <cx:pt idx="6939">0</cx:pt>
          <cx:pt idx="6940">0</cx:pt>
          <cx:pt idx="6941">104013.78999999999</cx:pt>
          <cx:pt idx="6942">120822.86</cx:pt>
          <cx:pt idx="6943">128389.12</cx:pt>
          <cx:pt idx="6944">102800.72</cx:pt>
          <cx:pt idx="6945">135470.89999999999</cx:pt>
          <cx:pt idx="6946">90145.039999999994</cx:pt>
          <cx:pt idx="6947">0</cx:pt>
          <cx:pt idx="6948">161801.47</cx:pt>
          <cx:pt idx="6949">99660.130000000005</cx:pt>
          <cx:pt idx="6950">123081.84</cx:pt>
          <cx:pt idx="6951">102870.92999999999</cx:pt>
          <cx:pt idx="6952">151105.67999999999</cx:pt>
          <cx:pt idx="6953">163856.76000000001</cx:pt>
          <cx:pt idx="6954">0</cx:pt>
          <cx:pt idx="6955">127290.61</cx:pt>
          <cx:pt idx="6956">180614.04000000001</cx:pt>
          <cx:pt idx="6957">55053.620000000003</cx:pt>
          <cx:pt idx="6958">96110.220000000001</cx:pt>
          <cx:pt idx="6959">106521.49000000001</cx:pt>
          <cx:pt idx="6960">82255.509999999995</cx:pt>
          <cx:pt idx="6961">0</cx:pt>
          <cx:pt idx="6962">102395.78999999999</cx:pt>
          <cx:pt idx="6963">118201.41</cx:pt>
          <cx:pt idx="6964">44582.07</cx:pt>
          <cx:pt idx="6965">0</cx:pt>
          <cx:pt idx="6966">0</cx:pt>
          <cx:pt idx="6967">105522.06</cx:pt>
          <cx:pt idx="6968">123936.53999999999</cx:pt>
          <cx:pt idx="6969">0</cx:pt>
          <cx:pt idx="6970">119499.42</cx:pt>
          <cx:pt idx="6971">135814.70000000001</cx:pt>
          <cx:pt idx="6972">0</cx:pt>
          <cx:pt idx="6973">106259.63</cx:pt>
          <cx:pt idx="6974">0</cx:pt>
          <cx:pt idx="6975">115463.16</cx:pt>
          <cx:pt idx="6976">0</cx:pt>
          <cx:pt idx="6977">120233.83</cx:pt>
          <cx:pt idx="6978">0</cx:pt>
          <cx:pt idx="6979">81132.210000000006</cx:pt>
          <cx:pt idx="6980">122196.99000000001</cx:pt>
          <cx:pt idx="6981">112290.22</cx:pt>
          <cx:pt idx="6982">0</cx:pt>
          <cx:pt idx="6983">0</cx:pt>
          <cx:pt idx="6984">154409.73999999999</cx:pt>
          <cx:pt idx="6985">0</cx:pt>
          <cx:pt idx="6986">132759.79999999999</cx:pt>
          <cx:pt idx="6987">76705.869999999995</cx:pt>
          <cx:pt idx="6988">0</cx:pt>
          <cx:pt idx="6989">0</cx:pt>
          <cx:pt idx="6990">0</cx:pt>
          <cx:pt idx="6991">125961.74000000001</cx:pt>
          <cx:pt idx="6992">49572.730000000003</cx:pt>
          <cx:pt idx="6993">103015.12</cx:pt>
          <cx:pt idx="6994">0</cx:pt>
          <cx:pt idx="6995">104001.38</cx:pt>
          <cx:pt idx="6996">87116.710000000006</cx:pt>
          <cx:pt idx="6997">82547.110000000001</cx:pt>
          <cx:pt idx="6998">0</cx:pt>
          <cx:pt idx="6999">121325.84</cx:pt>
          <cx:pt idx="7000">111167.7</cx:pt>
          <cx:pt idx="7001">139714.39999999999</cx:pt>
          <cx:pt idx="7002">139875.20000000001</cx:pt>
          <cx:pt idx="7003">113063.83</cx:pt>
          <cx:pt idx="7004">138340.06</cx:pt>
          <cx:pt idx="7005">114974.24000000001</cx:pt>
          <cx:pt idx="7006">0</cx:pt>
          <cx:pt idx="7007">0</cx:pt>
          <cx:pt idx="7008">117325.53999999999</cx:pt>
          <cx:pt idx="7009">0</cx:pt>
          <cx:pt idx="7010">0</cx:pt>
          <cx:pt idx="7011">0</cx:pt>
          <cx:pt idx="7012">0</cx:pt>
          <cx:pt idx="7013">0</cx:pt>
          <cx:pt idx="7014">0</cx:pt>
          <cx:pt idx="7015">0</cx:pt>
          <cx:pt idx="7016">78737.610000000001</cx:pt>
          <cx:pt idx="7017">182876.88</cx:pt>
          <cx:pt idx="7018">130023.38</cx:pt>
          <cx:pt idx="7019">152606.82000000001</cx:pt>
          <cx:pt idx="7020">0</cx:pt>
          <cx:pt idx="7021">167268.98000000001</cx:pt>
          <cx:pt idx="7022">167831.88</cx:pt>
          <cx:pt idx="7023">144287.60000000001</cx:pt>
          <cx:pt idx="7024">151855.32999999999</cx:pt>
          <cx:pt idx="7025">0</cx:pt>
          <cx:pt idx="7026">0</cx:pt>
          <cx:pt idx="7027">155994.14999999999</cx:pt>
          <cx:pt idx="7028">147527.03</cx:pt>
          <cx:pt idx="7029">0</cx:pt>
          <cx:pt idx="7030">100267.03</cx:pt>
          <cx:pt idx="7031">83287.050000000003</cx:pt>
          <cx:pt idx="7032">0</cx:pt>
          <cx:pt idx="7033">0</cx:pt>
          <cx:pt idx="7034">117438.17</cx:pt>
          <cx:pt idx="7035">121235.05</cx:pt>
          <cx:pt idx="7036">129965.17999999999</cx:pt>
          <cx:pt idx="7037">150836.92000000001</cx:pt>
          <cx:pt idx="7038">0</cx:pt>
          <cx:pt idx="7039">163894.35000000001</cx:pt>
          <cx:pt idx="7040">0</cx:pt>
          <cx:pt idx="7041">0</cx:pt>
          <cx:pt idx="7042">0</cx:pt>
          <cx:pt idx="7043">87967.419999999998</cx:pt>
          <cx:pt idx="7044">0</cx:pt>
          <cx:pt idx="7045">0</cx:pt>
          <cx:pt idx="7046">121093.28999999999</cx:pt>
          <cx:pt idx="7047">121691.53999999999</cx:pt>
          <cx:pt idx="7048">0</cx:pt>
          <cx:pt idx="7049">154121.32000000001</cx:pt>
          <cx:pt idx="7050">0</cx:pt>
          <cx:pt idx="7051">0</cx:pt>
          <cx:pt idx="7052">0</cx:pt>
          <cx:pt idx="7053">165048.5</cx:pt>
          <cx:pt idx="7054">0</cx:pt>
          <cx:pt idx="7055">127638.35000000001</cx:pt>
          <cx:pt idx="7056">0</cx:pt>
          <cx:pt idx="7057">135290.42000000001</cx:pt>
          <cx:pt idx="7058">170252.04999999999</cx:pt>
          <cx:pt idx="7059">108269.2</cx:pt>
          <cx:pt idx="7060">0</cx:pt>
          <cx:pt idx="7061">145623.35999999999</cx:pt>
          <cx:pt idx="7062">145809.53</cx:pt>
          <cx:pt idx="7063">130334.84</cx:pt>
          <cx:pt idx="7064">0</cx:pt>
          <cx:pt idx="7065">0</cx:pt>
          <cx:pt idx="7066">0</cx:pt>
          <cx:pt idx="7067">0</cx:pt>
          <cx:pt idx="7068">111009.32000000001</cx:pt>
          <cx:pt idx="7069">0</cx:pt>
          <cx:pt idx="7070">157371.54000000001</cx:pt>
          <cx:pt idx="7071">0</cx:pt>
          <cx:pt idx="7072">134560.62</cx:pt>
          <cx:pt idx="7073">0</cx:pt>
          <cx:pt idx="7074">72373.619999999995</cx:pt>
          <cx:pt idx="7075">109564.10000000001</cx:pt>
          <cx:pt idx="7076">132116.13</cx:pt>
          <cx:pt idx="7077">101195.23</cx:pt>
          <cx:pt idx="7078">149436.73000000001</cx:pt>
          <cx:pt idx="7079">130682.11</cx:pt>
          <cx:pt idx="7080">115280.49000000001</cx:pt>
          <cx:pt idx="7081">129944.39</cx:pt>
          <cx:pt idx="7082">0</cx:pt>
          <cx:pt idx="7083">0</cx:pt>
          <cx:pt idx="7084">151802.29000000001</cx:pt>
          <cx:pt idx="7085">0</cx:pt>
          <cx:pt idx="7086">138731.95000000001</cx:pt>
          <cx:pt idx="7087">155621.07999999999</cx:pt>
          <cx:pt idx="7088">150005.38</cx:pt>
          <cx:pt idx="7089">0</cx:pt>
          <cx:pt idx="7090">64430.059999999998</cx:pt>
          <cx:pt idx="7091">106261.63</cx:pt>
          <cx:pt idx="7092">0</cx:pt>
          <cx:pt idx="7093">132670.53</cx:pt>
          <cx:pt idx="7094">0</cx:pt>
          <cx:pt idx="7095">117314.92</cx:pt>
          <cx:pt idx="7096">145874.35000000001</cx:pt>
          <cx:pt idx="7097">146777.44</cx:pt>
          <cx:pt idx="7098">109978.83</cx:pt>
          <cx:pt idx="7099">0</cx:pt>
          <cx:pt idx="7100">108881.73</cx:pt>
          <cx:pt idx="7101">0</cx:pt>
          <cx:pt idx="7102">112957.25999999999</cx:pt>
          <cx:pt idx="7103">103362.14</cx:pt>
          <cx:pt idx="7104">89015.610000000001</cx:pt>
          <cx:pt idx="7105">133618.01000000001</cx:pt>
          <cx:pt idx="7106">93680.429999999993</cx:pt>
          <cx:pt idx="7107">97486.149999999994</cx:pt>
          <cx:pt idx="7108">137794.17999999999</cx:pt>
          <cx:pt idx="7109">101928.50999999999</cx:pt>
          <cx:pt idx="7110">0</cx:pt>
          <cx:pt idx="7111">0</cx:pt>
          <cx:pt idx="7112">79585.960000000006</cx:pt>
          <cx:pt idx="7113">161884.98999999999</cx:pt>
          <cx:pt idx="7114">129068.53999999999</cx:pt>
          <cx:pt idx="7115">0</cx:pt>
          <cx:pt idx="7116">132623.76000000001</cx:pt>
          <cx:pt idx="7117">121461.87</cx:pt>
          <cx:pt idx="7118">175307.32000000001</cx:pt>
          <cx:pt idx="7119">136658.60999999999</cx:pt>
          <cx:pt idx="7120">146584.19</cx:pt>
          <cx:pt idx="7121">0</cx:pt>
          <cx:pt idx="7122">131414.76000000001</cx:pt>
          <cx:pt idx="7123">0</cx:pt>
          <cx:pt idx="7124">99441.210000000006</cx:pt>
          <cx:pt idx="7125">0</cx:pt>
          <cx:pt idx="7126">0</cx:pt>
          <cx:pt idx="7127">0</cx:pt>
          <cx:pt idx="7128">181110.13</cx:pt>
          <cx:pt idx="7129">100476.46000000001</cx:pt>
          <cx:pt idx="7130">51949.949999999997</cx:pt>
          <cx:pt idx="7131">121063.49000000001</cx:pt>
          <cx:pt idx="7132">88441.639999999999</cx:pt>
          <cx:pt idx="7133">127023.39</cx:pt>
          <cx:pt idx="7134">144147.67999999999</cx:pt>
          <cx:pt idx="7135">173306.13</cx:pt>
          <cx:pt idx="7136">0</cx:pt>
          <cx:pt idx="7137">106425.75</cx:pt>
          <cx:pt idx="7138">135392.31</cx:pt>
          <cx:pt idx="7139">0</cx:pt>
          <cx:pt idx="7140">152685.39999999999</cx:pt>
          <cx:pt idx="7141">82083.520000000004</cx:pt>
          <cx:pt idx="7142">131629.17000000001</cx:pt>
          <cx:pt idx="7143">0</cx:pt>
          <cx:pt idx="7144">108477.27</cx:pt>
          <cx:pt idx="7145">114779.35000000001</cx:pt>
          <cx:pt idx="7146">57568.940000000002</cx:pt>
          <cx:pt idx="7147">0</cx:pt>
          <cx:pt idx="7148">0</cx:pt>
          <cx:pt idx="7149">0</cx:pt>
          <cx:pt idx="7150">110559.46000000001</cx:pt>
          <cx:pt idx="7151">0</cx:pt>
          <cx:pt idx="7152">0</cx:pt>
          <cx:pt idx="7153">0</cx:pt>
          <cx:pt idx="7154">128152.82000000001</cx:pt>
          <cx:pt idx="7155">120961.5</cx:pt>
          <cx:pt idx="7156">129472.33</cx:pt>
          <cx:pt idx="7157">105000.23</cx:pt>
          <cx:pt idx="7158">109339.17</cx:pt>
          <cx:pt idx="7159">55328.400000000001</cx:pt>
          <cx:pt idx="7160">72012.759999999995</cx:pt>
          <cx:pt idx="7161">110480.48</cx:pt>
          <cx:pt idx="7162">132439.98999999999</cx:pt>
          <cx:pt idx="7163">0</cx:pt>
          <cx:pt idx="7164">94108.539999999994</cx:pt>
          <cx:pt idx="7165">105173.99000000001</cx:pt>
          <cx:pt idx="7166">0</cx:pt>
          <cx:pt idx="7167">131959.85999999999</cx:pt>
          <cx:pt idx="7168">0</cx:pt>
          <cx:pt idx="7169">122952.89999999999</cx:pt>
          <cx:pt idx="7170">107379.67999999999</cx:pt>
          <cx:pt idx="7171">122641.56</cx:pt>
          <cx:pt idx="7172">0</cx:pt>
          <cx:pt idx="7173">124037.28</cx:pt>
          <cx:pt idx="7174">117565.03</cx:pt>
          <cx:pt idx="7175">133189.39999999999</cx:pt>
          <cx:pt idx="7176">120252.02</cx:pt>
          <cx:pt idx="7177">152264.81</cx:pt>
          <cx:pt idx="7178">105069.98</cx:pt>
          <cx:pt idx="7179">115076.06</cx:pt>
          <cx:pt idx="7180">0</cx:pt>
          <cx:pt idx="7181">117280.23</cx:pt>
          <cx:pt idx="7182">110540.42999999999</cx:pt>
          <cx:pt idx="7183">135095.47</cx:pt>
          <cx:pt idx="7184">187861.17999999999</cx:pt>
          <cx:pt idx="7185">124655.59</cx:pt>
          <cx:pt idx="7186">0</cx:pt>
          <cx:pt idx="7187">134105.01000000001</cx:pt>
          <cx:pt idx="7188">0</cx:pt>
          <cx:pt idx="7189">0</cx:pt>
          <cx:pt idx="7190">83693.339999999997</cx:pt>
          <cx:pt idx="7191">114631.23</cx:pt>
          <cx:pt idx="7192">128601.98</cx:pt>
          <cx:pt idx="7193">91258.520000000004</cx:pt>
          <cx:pt idx="7194">70416.75</cx:pt>
          <cx:pt idx="7195">0</cx:pt>
          <cx:pt idx="7196">0</cx:pt>
          <cx:pt idx="7197">0</cx:pt>
          <cx:pt idx="7198">88294.600000000006</cx:pt>
          <cx:pt idx="7199">0</cx:pt>
          <cx:pt idx="7200">93577.300000000003</cx:pt>
          <cx:pt idx="7201">136650.89000000001</cx:pt>
          <cx:pt idx="7202">98765.839999999997</cx:pt>
          <cx:pt idx="7203">84309.570000000007</cx:pt>
          <cx:pt idx="7204">136258.06</cx:pt>
          <cx:pt idx="7205">0</cx:pt>
          <cx:pt idx="7206">131160.85000000001</cx:pt>
          <cx:pt idx="7207">145222.98999999999</cx:pt>
          <cx:pt idx="7208">98141.570000000007</cx:pt>
          <cx:pt idx="7209">0</cx:pt>
          <cx:pt idx="7210">102282.61</cx:pt>
          <cx:pt idx="7211">116121.84</cx:pt>
          <cx:pt idx="7212">190066.54000000001</cx:pt>
          <cx:pt idx="7213">149349.57999999999</cx:pt>
          <cx:pt idx="7214">155176.82999999999</cx:pt>
          <cx:pt idx="7215">98986.279999999999</cx:pt>
          <cx:pt idx="7216">147726.98000000001</cx:pt>
          <cx:pt idx="7217">0</cx:pt>
          <cx:pt idx="7218">144852.06</cx:pt>
          <cx:pt idx="7219">89299.809999999998</cx:pt>
          <cx:pt idx="7220">0</cx:pt>
          <cx:pt idx="7221">97663.160000000003</cx:pt>
          <cx:pt idx="7222">95161.75</cx:pt>
          <cx:pt idx="7223">154586.92000000001</cx:pt>
          <cx:pt idx="7224">127095.14</cx:pt>
          <cx:pt idx="7225">92526.149999999994</cx:pt>
          <cx:pt idx="7226">107362.8</cx:pt>
          <cx:pt idx="7227">0</cx:pt>
          <cx:pt idx="7228">127286.03999999999</cx:pt>
          <cx:pt idx="7229">0</cx:pt>
          <cx:pt idx="7230">0</cx:pt>
          <cx:pt idx="7231">139930.17999999999</cx:pt>
          <cx:pt idx="7232">77949.690000000002</cx:pt>
          <cx:pt idx="7233">121405.03999999999</cx:pt>
          <cx:pt idx="7234">124580.69</cx:pt>
          <cx:pt idx="7235">133087.76000000001</cx:pt>
          <cx:pt idx="7236">0</cx:pt>
          <cx:pt idx="7237">0</cx:pt>
          <cx:pt idx="7238">0</cx:pt>
          <cx:pt idx="7239">103741.14</cx:pt>
          <cx:pt idx="7240">98877.949999999997</cx:pt>
          <cx:pt idx="7241">105843.25999999999</cx:pt>
          <cx:pt idx="7242">77526.660000000003</cx:pt>
          <cx:pt idx="7243">0</cx:pt>
          <cx:pt idx="7244">0</cx:pt>
          <cx:pt idx="7245">105264.88</cx:pt>
          <cx:pt idx="7246">0</cx:pt>
          <cx:pt idx="7247">110150.42999999999</cx:pt>
          <cx:pt idx="7248">0</cx:pt>
          <cx:pt idx="7249">0</cx:pt>
          <cx:pt idx="7250">0</cx:pt>
          <cx:pt idx="7251">138166.29999999999</cx:pt>
          <cx:pt idx="7252">122265.24000000001</cx:pt>
          <cx:pt idx="7253">133295.98000000001</cx:pt>
          <cx:pt idx="7254">0</cx:pt>
          <cx:pt idx="7255">148326.09</cx:pt>
          <cx:pt idx="7256">68927.570000000007</cx:pt>
          <cx:pt idx="7257">139914.60000000001</cx:pt>
          <cx:pt idx="7258">118723.11</cx:pt>
          <cx:pt idx="7259">106957.28</cx:pt>
          <cx:pt idx="7260">190238.92999999999</cx:pt>
          <cx:pt idx="7261">113537.73</cx:pt>
          <cx:pt idx="7262">101090.27</cx:pt>
          <cx:pt idx="7263">0</cx:pt>
          <cx:pt idx="7264">0</cx:pt>
          <cx:pt idx="7265">0</cx:pt>
          <cx:pt idx="7266">168920.75</cx:pt>
          <cx:pt idx="7267">111589.67</cx:pt>
          <cx:pt idx="7268">172310.32999999999</cx:pt>
          <cx:pt idx="7269">118028.35000000001</cx:pt>
          <cx:pt idx="7270">147910.29999999999</cx:pt>
          <cx:pt idx="7271">131287.35999999999</cx:pt>
          <cx:pt idx="7272">121276.32000000001</cx:pt>
          <cx:pt idx="7273">109869.32000000001</cx:pt>
          <cx:pt idx="7274">97435.850000000006</cx:pt>
          <cx:pt idx="7275">0</cx:pt>
          <cx:pt idx="7276">133853.26999999999</cx:pt>
          <cx:pt idx="7277">109528.16</cx:pt>
          <cx:pt idx="7278">84607.339999999997</cx:pt>
          <cx:pt idx="7279">101438</cx:pt>
          <cx:pt idx="7280">0</cx:pt>
          <cx:pt idx="7281">113657.83</cx:pt>
          <cx:pt idx="7282">189318.16</cx:pt>
          <cx:pt idx="7283">99513.910000000003</cx:pt>
          <cx:pt idx="7284">97585.320000000007</cx:pt>
          <cx:pt idx="7285">0</cx:pt>
          <cx:pt idx="7286">0</cx:pt>
          <cx:pt idx="7287">136659.73999999999</cx:pt>
          <cx:pt idx="7288">85755.860000000001</cx:pt>
          <cx:pt idx="7289">0</cx:pt>
          <cx:pt idx="7290">0</cx:pt>
          <cx:pt idx="7291">51690.889999999999</cx:pt>
          <cx:pt idx="7292">0</cx:pt>
          <cx:pt idx="7293">111669.67999999999</cx:pt>
          <cx:pt idx="7294">154741.45000000001</cx:pt>
          <cx:pt idx="7295">125681.50999999999</cx:pt>
          <cx:pt idx="7296">155303.70999999999</cx:pt>
          <cx:pt idx="7297">140681.67999999999</cx:pt>
          <cx:pt idx="7298">71902.520000000004</cx:pt>
          <cx:pt idx="7299">146606.60000000001</cx:pt>
          <cx:pt idx="7300">123949.75</cx:pt>
          <cx:pt idx="7301">144753.20999999999</cx:pt>
          <cx:pt idx="7302">91285.220000000001</cx:pt>
          <cx:pt idx="7303">0</cx:pt>
          <cx:pt idx="7304">125850.53</cx:pt>
          <cx:pt idx="7305">108116.66</cx:pt>
          <cx:pt idx="7306">0</cx:pt>
          <cx:pt idx="7307">67639.559999999998</cx:pt>
          <cx:pt idx="7308">150200.23000000001</cx:pt>
          <cx:pt idx="7309">141287.14999999999</cx:pt>
          <cx:pt idx="7310">0</cx:pt>
          <cx:pt idx="7311">0</cx:pt>
          <cx:pt idx="7312">0</cx:pt>
          <cx:pt idx="7313">97157.960000000006</cx:pt>
          <cx:pt idx="7314">0</cx:pt>
          <cx:pt idx="7315">125241.17</cx:pt>
          <cx:pt idx="7316">128966.13</cx:pt>
          <cx:pt idx="7317">152581.06</cx:pt>
          <cx:pt idx="7318">0</cx:pt>
          <cx:pt idx="7319">142688.57000000001</cx:pt>
          <cx:pt idx="7320">130089.56</cx:pt>
          <cx:pt idx="7321">0</cx:pt>
          <cx:pt idx="7322">117094.02</cx:pt>
          <cx:pt idx="7323">0</cx:pt>
          <cx:pt idx="7324">0</cx:pt>
          <cx:pt idx="7325">0</cx:pt>
          <cx:pt idx="7326">90218.899999999994</cx:pt>
          <cx:pt idx="7327">194532.66</cx:pt>
          <cx:pt idx="7328">169743.82999999999</cx:pt>
          <cx:pt idx="7329">0</cx:pt>
          <cx:pt idx="7330">155973.88</cx:pt>
          <cx:pt idx="7331">129321.44</cx:pt>
          <cx:pt idx="7332">138650.48999999999</cx:pt>
          <cx:pt idx="7333">136487.85999999999</cx:pt>
          <cx:pt idx="7334">0</cx:pt>
          <cx:pt idx="7335">38617.199999999997</cx:pt>
          <cx:pt idx="7336">0</cx:pt>
          <cx:pt idx="7337">82909.139999999999</cx:pt>
          <cx:pt idx="7338">145151.39999999999</cx:pt>
          <cx:pt idx="7339">147187.84</cx:pt>
          <cx:pt idx="7340">0</cx:pt>
          <cx:pt idx="7341">108185.81</cx:pt>
          <cx:pt idx="7342">0</cx:pt>
          <cx:pt idx="7343">0</cx:pt>
          <cx:pt idx="7344">0</cx:pt>
          <cx:pt idx="7345">105918.10000000001</cx:pt>
          <cx:pt idx="7346">0</cx:pt>
          <cx:pt idx="7347">0</cx:pt>
          <cx:pt idx="7348">0</cx:pt>
          <cx:pt idx="7349">59972.260000000002</cx:pt>
          <cx:pt idx="7350">157228.60999999999</cx:pt>
          <cx:pt idx="7351">0</cx:pt>
          <cx:pt idx="7352">0</cx:pt>
          <cx:pt idx="7353">210433.07999999999</cx:pt>
          <cx:pt idx="7354">102452.71000000001</cx:pt>
          <cx:pt idx="7355">0</cx:pt>
          <cx:pt idx="7356">142987.45999999999</cx:pt>
          <cx:pt idx="7357">143330.56</cx:pt>
          <cx:pt idx="7358">0</cx:pt>
          <cx:pt idx="7359">120165.39999999999</cx:pt>
          <cx:pt idx="7360">0</cx:pt>
          <cx:pt idx="7361">0</cx:pt>
          <cx:pt idx="7362">66573.169999999998</cx:pt>
          <cx:pt idx="7363">102833.46000000001</cx:pt>
          <cx:pt idx="7364">164757.56</cx:pt>
          <cx:pt idx="7365">153610.60999999999</cx:pt>
          <cx:pt idx="7366">0</cx:pt>
          <cx:pt idx="7367">0</cx:pt>
          <cx:pt idx="7368">169025.82999999999</cx:pt>
          <cx:pt idx="7369">153455.72</cx:pt>
          <cx:pt idx="7370">0</cx:pt>
          <cx:pt idx="7371">153972.89000000001</cx:pt>
          <cx:pt idx="7372">114609.55</cx:pt>
          <cx:pt idx="7373">143625.82999999999</cx:pt>
          <cx:pt idx="7374">116520.28</cx:pt>
          <cx:pt idx="7375">80926.020000000004</cx:pt>
          <cx:pt idx="7376">166594.78</cx:pt>
          <cx:pt idx="7377">115465.98</cx:pt>
          <cx:pt idx="7378">0</cx:pt>
          <cx:pt idx="7379">0</cx:pt>
          <cx:pt idx="7380">92618.619999999995</cx:pt>
          <cx:pt idx="7381">141825.88</cx:pt>
          <cx:pt idx="7382">149594.01999999999</cx:pt>
          <cx:pt idx="7383">130051.66</cx:pt>
          <cx:pt idx="7384">0</cx:pt>
          <cx:pt idx="7385">0</cx:pt>
          <cx:pt idx="7386">158468.76000000001</cx:pt>
          <cx:pt idx="7387">161889.79000000001</cx:pt>
          <cx:pt idx="7388">133681.78</cx:pt>
          <cx:pt idx="7389">0</cx:pt>
          <cx:pt idx="7390">187294.45999999999</cx:pt>
          <cx:pt idx="7391">0</cx:pt>
          <cx:pt idx="7392">0</cx:pt>
          <cx:pt idx="7393">119706.22</cx:pt>
          <cx:pt idx="7394">0</cx:pt>
          <cx:pt idx="7395">138523.20000000001</cx:pt>
          <cx:pt idx="7396">90778.759999999995</cx:pt>
          <cx:pt idx="7397">99353.419999999998</cx:pt>
          <cx:pt idx="7398">111524.49000000001</cx:pt>
          <cx:pt idx="7399">128645.67</cx:pt>
          <cx:pt idx="7400">117458.50999999999</cx:pt>
          <cx:pt idx="7401">129189.14999999999</cx:pt>
          <cx:pt idx="7402">121260.19</cx:pt>
          <cx:pt idx="7403">94231.130000000005</cx:pt>
          <cx:pt idx="7404">0</cx:pt>
          <cx:pt idx="7405">163757.06</cx:pt>
          <cx:pt idx="7406">0</cx:pt>
          <cx:pt idx="7407">0</cx:pt>
          <cx:pt idx="7408">141005.47</cx:pt>
          <cx:pt idx="7409">105356.09</cx:pt>
          <cx:pt idx="7410">0</cx:pt>
          <cx:pt idx="7411">85897.949999999997</cx:pt>
          <cx:pt idx="7412">0</cx:pt>
          <cx:pt idx="7413">164672.66</cx:pt>
          <cx:pt idx="7414">99169.669999999998</cx:pt>
          <cx:pt idx="7415">0</cx:pt>
          <cx:pt idx="7416">0</cx:pt>
          <cx:pt idx="7417">124053.03</cx:pt>
          <cx:pt idx="7418">0</cx:pt>
          <cx:pt idx="7419">103499.09</cx:pt>
          <cx:pt idx="7420">151766.70999999999</cx:pt>
          <cx:pt idx="7421">0</cx:pt>
          <cx:pt idx="7422">101486.96000000001</cx:pt>
          <cx:pt idx="7423">123601.56</cx:pt>
          <cx:pt idx="7424">127201.58</cx:pt>
          <cx:pt idx="7425">144962.73999999999</cx:pt>
          <cx:pt idx="7426">0</cx:pt>
          <cx:pt idx="7427">122017.19</cx:pt>
          <cx:pt idx="7428">100262.88</cx:pt>
          <cx:pt idx="7429">117302.62</cx:pt>
          <cx:pt idx="7430">135984.14999999999</cx:pt>
          <cx:pt idx="7431">0</cx:pt>
          <cx:pt idx="7432">160997.54000000001</cx:pt>
          <cx:pt idx="7433">128389.63</cx:pt>
          <cx:pt idx="7434">0</cx:pt>
          <cx:pt idx="7435">130554.50999999999</cx:pt>
          <cx:pt idx="7436">90212</cx:pt>
          <cx:pt idx="7437">71996.289999999994</cx:pt>
          <cx:pt idx="7438">85615.660000000003</cx:pt>
          <cx:pt idx="7439">62339.809999999998</cx:pt>
          <cx:pt idx="7440">142319.03</cx:pt>
          <cx:pt idx="7441">0</cx:pt>
          <cx:pt idx="7442">0</cx:pt>
          <cx:pt idx="7443">87413.190000000002</cx:pt>
          <cx:pt idx="7444">0</cx:pt>
          <cx:pt idx="7445">0</cx:pt>
          <cx:pt idx="7446">97560.160000000003</cx:pt>
          <cx:pt idx="7447">141787.31</cx:pt>
          <cx:pt idx="7448">129934.64</cx:pt>
          <cx:pt idx="7449">166178.01999999999</cx:pt>
          <cx:pt idx="7450">163097.54999999999</cx:pt>
          <cx:pt idx="7451">0</cx:pt>
          <cx:pt idx="7452">0</cx:pt>
          <cx:pt idx="7453">151958.19</cx:pt>
          <cx:pt idx="7454">0</cx:pt>
          <cx:pt idx="7455">118400.91</cx:pt>
          <cx:pt idx="7456">0</cx:pt>
          <cx:pt idx="7457">116322.27</cx:pt>
          <cx:pt idx="7458">0</cx:pt>
          <cx:pt idx="7459">0</cx:pt>
          <cx:pt idx="7460">143138.91</cx:pt>
          <cx:pt idx="7461">0</cx:pt>
          <cx:pt idx="7462">0</cx:pt>
          <cx:pt idx="7463">129804.17</cx:pt>
          <cx:pt idx="7464">108308.11</cx:pt>
          <cx:pt idx="7465">110153.27</cx:pt>
          <cx:pt idx="7466">116377.48</cx:pt>
          <cx:pt idx="7467">117791.06</cx:pt>
          <cx:pt idx="7468">0</cx:pt>
          <cx:pt idx="7469">105419.73</cx:pt>
          <cx:pt idx="7470">99219.470000000001</cx:pt>
          <cx:pt idx="7471">119327.92999999999</cx:pt>
          <cx:pt idx="7472">83947.119999999995</cx:pt>
          <cx:pt idx="7473">99883.160000000003</cx:pt>
          <cx:pt idx="7474">165438.26000000001</cx:pt>
          <cx:pt idx="7475">156111.23999999999</cx:pt>
          <cx:pt idx="7476">111095.58</cx:pt>
          <cx:pt idx="7477">119963.45</cx:pt>
          <cx:pt idx="7478">0</cx:pt>
          <cx:pt idx="7479">153137.73999999999</cx:pt>
          <cx:pt idx="7480">156111.07999999999</cx:pt>
          <cx:pt idx="7481">113014.7</cx:pt>
          <cx:pt idx="7482">132615.73000000001</cx:pt>
          <cx:pt idx="7483">102016.38</cx:pt>
          <cx:pt idx="7484">0</cx:pt>
          <cx:pt idx="7485">0</cx:pt>
          <cx:pt idx="7486">0</cx:pt>
          <cx:pt idx="7487">0</cx:pt>
          <cx:pt idx="7488">80380.240000000005</cx:pt>
          <cx:pt idx="7489">108909.12</cx:pt>
          <cx:pt idx="7490">90865.800000000003</cx:pt>
          <cx:pt idx="7491">99799.759999999995</cx:pt>
          <cx:pt idx="7492">200724.95999999999</cx:pt>
          <cx:pt idx="7493">140363.95000000001</cx:pt>
          <cx:pt idx="7494">151844.64000000001</cx:pt>
          <cx:pt idx="7495">0</cx:pt>
          <cx:pt idx="7496">133231.48000000001</cx:pt>
          <cx:pt idx="7497">0</cx:pt>
          <cx:pt idx="7498">126598.99000000001</cx:pt>
          <cx:pt idx="7499">113317.10000000001</cx:pt>
          <cx:pt idx="7500">0</cx:pt>
          <cx:pt idx="7501">93173.880000000005</cx:pt>
          <cx:pt idx="7502">0</cx:pt>
          <cx:pt idx="7503">105007.31</cx:pt>
          <cx:pt idx="7504">0</cx:pt>
          <cx:pt idx="7505">0</cx:pt>
          <cx:pt idx="7506">131593.85000000001</cx:pt>
          <cx:pt idx="7507">119530.52</cx:pt>
          <cx:pt idx="7508">118614.60000000001</cx:pt>
          <cx:pt idx="7509">95829.130000000005</cx:pt>
          <cx:pt idx="7510">0</cx:pt>
          <cx:pt idx="7511">0</cx:pt>
          <cx:pt idx="7512">153590.73000000001</cx:pt>
          <cx:pt idx="7513">0</cx:pt>
          <cx:pt idx="7514">113109.52</cx:pt>
          <cx:pt idx="7515">130557.24000000001</cx:pt>
          <cx:pt idx="7516">93183.190000000002</cx:pt>
          <cx:pt idx="7517">151933.63</cx:pt>
          <cx:pt idx="7518">125495.64</cx:pt>
          <cx:pt idx="7519">0</cx:pt>
          <cx:pt idx="7520">118547.72</cx:pt>
          <cx:pt idx="7521">97792.210000000006</cx:pt>
          <cx:pt idx="7522">0</cx:pt>
          <cx:pt idx="7523">0</cx:pt>
          <cx:pt idx="7524">167181.01000000001</cx:pt>
          <cx:pt idx="7525">121355.19</cx:pt>
          <cx:pt idx="7526">0</cx:pt>
          <cx:pt idx="7527">0</cx:pt>
          <cx:pt idx="7528">113226.47</cx:pt>
          <cx:pt idx="7529">118392.75</cx:pt>
          <cx:pt idx="7530">145262.54000000001</cx:pt>
          <cx:pt idx="7531">163505.16</cx:pt>
          <cx:pt idx="7532">118114.28</cx:pt>
          <cx:pt idx="7533">108449.23</cx:pt>
          <cx:pt idx="7534">0</cx:pt>
          <cx:pt idx="7535">103294.56</cx:pt>
          <cx:pt idx="7536">0</cx:pt>
          <cx:pt idx="7537">0</cx:pt>
          <cx:pt idx="7538">0</cx:pt>
          <cx:pt idx="7539">119919.12</cx:pt>
          <cx:pt idx="7540">0</cx:pt>
          <cx:pt idx="7541">0</cx:pt>
          <cx:pt idx="7542">0</cx:pt>
          <cx:pt idx="7543">0</cx:pt>
          <cx:pt idx="7544">0</cx:pt>
          <cx:pt idx="7545">0</cx:pt>
          <cx:pt idx="7546">0</cx:pt>
          <cx:pt idx="7547">128744.03999999999</cx:pt>
          <cx:pt idx="7548">137727.34</cx:pt>
          <cx:pt idx="7549">106731.58</cx:pt>
          <cx:pt idx="7550">123544.21000000001</cx:pt>
          <cx:pt idx="7551">133968.95999999999</cx:pt>
          <cx:pt idx="7552">126534.60000000001</cx:pt>
          <cx:pt idx="7553">0</cx:pt>
          <cx:pt idx="7554">87609.679999999993</cx:pt>
          <cx:pt idx="7555">0</cx:pt>
          <cx:pt idx="7556">0</cx:pt>
          <cx:pt idx="7557">0</cx:pt>
          <cx:pt idx="7558">108960</cx:pt>
          <cx:pt idx="7559">0</cx:pt>
          <cx:pt idx="7560">144953.31</cx:pt>
          <cx:pt idx="7561">103544.88</cx:pt>
          <cx:pt idx="7562">0</cx:pt>
          <cx:pt idx="7563">0</cx:pt>
          <cx:pt idx="7564">101487.17999999999</cx:pt>
          <cx:pt idx="7565">105355.81</cx:pt>
          <cx:pt idx="7566">77967.5</cx:pt>
          <cx:pt idx="7567">0</cx:pt>
          <cx:pt idx="7568">0</cx:pt>
          <cx:pt idx="7569">120047.77</cx:pt>
          <cx:pt idx="7570">175464.85000000001</cx:pt>
          <cx:pt idx="7571">79475.300000000003</cx:pt>
          <cx:pt idx="7572">167735.69</cx:pt>
          <cx:pt idx="7573">0</cx:pt>
          <cx:pt idx="7574">74385.979999999996</cx:pt>
          <cx:pt idx="7575">94754</cx:pt>
          <cx:pt idx="7576">0</cx:pt>
          <cx:pt idx="7577">86920.860000000001</cx:pt>
          <cx:pt idx="7578">132077.48000000001</cx:pt>
          <cx:pt idx="7579">127847.86</cx:pt>
          <cx:pt idx="7580">0</cx:pt>
          <cx:pt idx="7581">176702.35999999999</cx:pt>
          <cx:pt idx="7582">83555.580000000002</cx:pt>
          <cx:pt idx="7583">0</cx:pt>
          <cx:pt idx="7584">0</cx:pt>
          <cx:pt idx="7585">0</cx:pt>
          <cx:pt idx="7586">0</cx:pt>
          <cx:pt idx="7587">96858.350000000006</cx:pt>
          <cx:pt idx="7588">0</cx:pt>
          <cx:pt idx="7589">0</cx:pt>
          <cx:pt idx="7590">132796.04000000001</cx:pt>
          <cx:pt idx="7591">154970.54000000001</cx:pt>
          <cx:pt idx="7592">88902.210000000006</cx:pt>
          <cx:pt idx="7593">98738.919999999998</cx:pt>
          <cx:pt idx="7594">0</cx:pt>
          <cx:pt idx="7595">0</cx:pt>
          <cx:pt idx="7596">137456.28</cx:pt>
          <cx:pt idx="7597">0</cx:pt>
          <cx:pt idx="7598">73937.020000000004</cx:pt>
          <cx:pt idx="7599">158621.04000000001</cx:pt>
          <cx:pt idx="7600">113257.2</cx:pt>
          <cx:pt idx="7601">0</cx:pt>
          <cx:pt idx="7602">116536.42999999999</cx:pt>
          <cx:pt idx="7603">0</cx:pt>
          <cx:pt idx="7604">101070.69</cx:pt>
          <cx:pt idx="7605">0</cx:pt>
          <cx:pt idx="7606">127331.46000000001</cx:pt>
          <cx:pt idx="7607">0</cx:pt>
          <cx:pt idx="7608">0</cx:pt>
          <cx:pt idx="7609">105969.42</cx:pt>
          <cx:pt idx="7610">119547.46000000001</cx:pt>
          <cx:pt idx="7611">0</cx:pt>
          <cx:pt idx="7612">138668.17999999999</cx:pt>
          <cx:pt idx="7613">51582.5</cx:pt>
          <cx:pt idx="7614">0</cx:pt>
          <cx:pt idx="7615">169902.92000000001</cx:pt>
          <cx:pt idx="7616">87262.399999999994</cx:pt>
          <cx:pt idx="7617">0</cx:pt>
          <cx:pt idx="7618">0</cx:pt>
          <cx:pt idx="7619">0</cx:pt>
          <cx:pt idx="7620">0</cx:pt>
          <cx:pt idx="7621">0</cx:pt>
          <cx:pt idx="7622">0</cx:pt>
          <cx:pt idx="7623">0</cx:pt>
          <cx:pt idx="7624">0</cx:pt>
          <cx:pt idx="7625">150348.37</cx:pt>
          <cx:pt idx="7626">115074.02</cx:pt>
          <cx:pt idx="7627">0</cx:pt>
          <cx:pt idx="7628">99986.979999999996</cx:pt>
          <cx:pt idx="7629">110357</cx:pt>
          <cx:pt idx="7630">166685.92000000001</cx:pt>
          <cx:pt idx="7631">95312.800000000003</cx:pt>
          <cx:pt idx="7632">202443.47</cx:pt>
          <cx:pt idx="7633">109493.62</cx:pt>
          <cx:pt idx="7634">88977.389999999999</cx:pt>
          <cx:pt idx="7635">104982.57000000001</cx:pt>
          <cx:pt idx="7636">154110.98999999999</cx:pt>
          <cx:pt idx="7637">185714.28</cx:pt>
          <cx:pt idx="7638">116022.53</cx:pt>
          <cx:pt idx="7639">0</cx:pt>
          <cx:pt idx="7640">164011.48000000001</cx:pt>
          <cx:pt idx="7641">0</cx:pt>
          <cx:pt idx="7642">101514.89</cx:pt>
          <cx:pt idx="7643">0</cx:pt>
          <cx:pt idx="7644">0</cx:pt>
          <cx:pt idx="7645">134599.32999999999</cx:pt>
          <cx:pt idx="7646">147511.26000000001</cx:pt>
          <cx:pt idx="7647">78396.080000000002</cx:pt>
          <cx:pt idx="7648">0</cx:pt>
          <cx:pt idx="7649">110581.28999999999</cx:pt>
          <cx:pt idx="7650">151836.35999999999</cx:pt>
          <cx:pt idx="7651">83624.550000000003</cx:pt>
          <cx:pt idx="7652">148197.14999999999</cx:pt>
          <cx:pt idx="7653">122924.75</cx:pt>
          <cx:pt idx="7654">72594</cx:pt>
          <cx:pt idx="7655">115221.36</cx:pt>
          <cx:pt idx="7656">117808.74000000001</cx:pt>
          <cx:pt idx="7657">147754.67999999999</cx:pt>
          <cx:pt idx="7658">0</cx:pt>
          <cx:pt idx="7659">113292.17</cx:pt>
          <cx:pt idx="7660">0</cx:pt>
          <cx:pt idx="7661">115163.38</cx:pt>
          <cx:pt idx="7662">118098.62</cx:pt>
          <cx:pt idx="7663">0</cx:pt>
          <cx:pt idx="7664">0</cx:pt>
          <cx:pt idx="7665">120825.7</cx:pt>
          <cx:pt idx="7666">0</cx:pt>
          <cx:pt idx="7667">0</cx:pt>
          <cx:pt idx="7668">133845.28</cx:pt>
          <cx:pt idx="7669">0</cx:pt>
          <cx:pt idx="7670">108541.03999999999</cx:pt>
          <cx:pt idx="7671">0</cx:pt>
          <cx:pt idx="7672">0</cx:pt>
          <cx:pt idx="7673">113817.06</cx:pt>
          <cx:pt idx="7674">137300.23000000001</cx:pt>
          <cx:pt idx="7675">158024.38</cx:pt>
          <cx:pt idx="7676">127837.53999999999</cx:pt>
          <cx:pt idx="7677">161533</cx:pt>
          <cx:pt idx="7678">161171.70000000001</cx:pt>
          <cx:pt idx="7679">80958.360000000001</cx:pt>
          <cx:pt idx="7680">0</cx:pt>
          <cx:pt idx="7681">146193.60000000001</cx:pt>
          <cx:pt idx="7682">0</cx:pt>
          <cx:pt idx="7683">115021.75999999999</cx:pt>
          <cx:pt idx="7684">126773.42999999999</cx:pt>
          <cx:pt idx="7685">92889.910000000003</cx:pt>
          <cx:pt idx="7686">0</cx:pt>
          <cx:pt idx="7687">146622.35000000001</cx:pt>
          <cx:pt idx="7688">131038.14</cx:pt>
          <cx:pt idx="7689">88820.289999999994</cx:pt>
          <cx:pt idx="7690">115406.97</cx:pt>
          <cx:pt idx="7691">132951.92000000001</cx:pt>
          <cx:pt idx="7692">108891.7</cx:pt>
          <cx:pt idx="7693">141788.63</cx:pt>
          <cx:pt idx="7694">116954.32000000001</cx:pt>
          <cx:pt idx="7695">90450</cx:pt>
          <cx:pt idx="7696">125997.22</cx:pt>
          <cx:pt idx="7697">0</cx:pt>
          <cx:pt idx="7698">0</cx:pt>
          <cx:pt idx="7699">0</cx:pt>
          <cx:pt idx="7700">144637.85999999999</cx:pt>
          <cx:pt idx="7701">86616.350000000006</cx:pt>
          <cx:pt idx="7702">0</cx:pt>
          <cx:pt idx="7703">127924.25</cx:pt>
          <cx:pt idx="7704">0</cx:pt>
          <cx:pt idx="7705">131240.60999999999</cx:pt>
          <cx:pt idx="7706">0</cx:pt>
          <cx:pt idx="7707">120046.74000000001</cx:pt>
          <cx:pt idx="7708">97819.360000000001</cx:pt>
          <cx:pt idx="7709">62979.93</cx:pt>
          <cx:pt idx="7710">0</cx:pt>
          <cx:pt idx="7711">161450.03</cx:pt>
          <cx:pt idx="7712">0</cx:pt>
          <cx:pt idx="7713">119496.25</cx:pt>
          <cx:pt idx="7714">0</cx:pt>
          <cx:pt idx="7715">43772.660000000003</cx:pt>
          <cx:pt idx="7716">100249.41</cx:pt>
          <cx:pt idx="7717">0</cx:pt>
          <cx:pt idx="7718">108028.08</cx:pt>
          <cx:pt idx="7719">53013.290000000001</cx:pt>
          <cx:pt idx="7720">0</cx:pt>
          <cx:pt idx="7721">122088.67</cx:pt>
          <cx:pt idx="7722">90544</cx:pt>
          <cx:pt idx="7723">0</cx:pt>
          <cx:pt idx="7724">141252.17999999999</cx:pt>
          <cx:pt idx="7725">147813.04999999999</cx:pt>
          <cx:pt idx="7726">134140.67999999999</cx:pt>
          <cx:pt idx="7727">0</cx:pt>
          <cx:pt idx="7728">0</cx:pt>
          <cx:pt idx="7729">128548.49000000001</cx:pt>
          <cx:pt idx="7730">122198.21000000001</cx:pt>
          <cx:pt idx="7731">145177.84</cx:pt>
          <cx:pt idx="7732">94222.529999999999</cx:pt>
          <cx:pt idx="7733">143212.22</cx:pt>
          <cx:pt idx="7734">0</cx:pt>
          <cx:pt idx="7735">143350.41</cx:pt>
          <cx:pt idx="7736">130931.83</cx:pt>
          <cx:pt idx="7737">137851.31</cx:pt>
          <cx:pt idx="7738">0</cx:pt>
          <cx:pt idx="7739">0</cx:pt>
          <cx:pt idx="7740">0</cx:pt>
          <cx:pt idx="7741">140614.14999999999</cx:pt>
          <cx:pt idx="7742">118680.57000000001</cx:pt>
          <cx:pt idx="7743">122917.69</cx:pt>
          <cx:pt idx="7744">0</cx:pt>
          <cx:pt idx="7745">131754.10999999999</cx:pt>
          <cx:pt idx="7746">0</cx:pt>
          <cx:pt idx="7747">0</cx:pt>
          <cx:pt idx="7748">119948.09</cx:pt>
          <cx:pt idx="7749">0</cx:pt>
          <cx:pt idx="7750">0</cx:pt>
          <cx:pt idx="7751">0</cx:pt>
          <cx:pt idx="7752">97266.100000000006</cx:pt>
          <cx:pt idx="7753">113690.83</cx:pt>
          <cx:pt idx="7754">99056.220000000001</cx:pt>
          <cx:pt idx="7755">0</cx:pt>
          <cx:pt idx="7756">116338.67999999999</cx:pt>
          <cx:pt idx="7757">97339.990000000005</cx:pt>
          <cx:pt idx="7758">0</cx:pt>
          <cx:pt idx="7759">137592.31</cx:pt>
          <cx:pt idx="7760">108760.27</cx:pt>
          <cx:pt idx="7761">128770.88</cx:pt>
          <cx:pt idx="7762">0</cx:pt>
          <cx:pt idx="7763">44054.839999999997</cx:pt>
          <cx:pt idx="7764">119657.53</cx:pt>
          <cx:pt idx="7765">108797.63</cx:pt>
          <cx:pt idx="7766">0</cx:pt>
          <cx:pt idx="7767">102025.32000000001</cx:pt>
          <cx:pt idx="7768">122446.61</cx:pt>
          <cx:pt idx="7769">158786.67000000001</cx:pt>
          <cx:pt idx="7770">125689.28999999999</cx:pt>
          <cx:pt idx="7771">154640.41</cx:pt>
          <cx:pt idx="7772">146710.76000000001</cx:pt>
          <cx:pt idx="7773">136709.35000000001</cx:pt>
          <cx:pt idx="7774">129305.09</cx:pt>
          <cx:pt idx="7775">0</cx:pt>
          <cx:pt idx="7776">0</cx:pt>
          <cx:pt idx="7777">82844.330000000002</cx:pt>
          <cx:pt idx="7778">0</cx:pt>
          <cx:pt idx="7779">0</cx:pt>
          <cx:pt idx="7780">76692.220000000001</cx:pt>
          <cx:pt idx="7781">117715.84</cx:pt>
          <cx:pt idx="7782">87105.320000000007</cx:pt>
          <cx:pt idx="7783">0</cx:pt>
          <cx:pt idx="7784">69311.160000000003</cx:pt>
          <cx:pt idx="7785">0</cx:pt>
          <cx:pt idx="7786">66948.669999999998</cx:pt>
          <cx:pt idx="7787">0</cx:pt>
          <cx:pt idx="7788">128410.71000000001</cx:pt>
          <cx:pt idx="7789">99897.529999999999</cx:pt>
          <cx:pt idx="7790">0</cx:pt>
          <cx:pt idx="7791">152622.34</cx:pt>
          <cx:pt idx="7792">0</cx:pt>
          <cx:pt idx="7793">138227.19</cx:pt>
          <cx:pt idx="7794">111395.53</cx:pt>
          <cx:pt idx="7795">84386.570000000007</cx:pt>
          <cx:pt idx="7796">0</cx:pt>
          <cx:pt idx="7797">174673.64999999999</cx:pt>
          <cx:pt idx="7798">0</cx:pt>
          <cx:pt idx="7799">109019.64999999999</cx:pt>
          <cx:pt idx="7800">107906.75</cx:pt>
          <cx:pt idx="7801">128914.97</cx:pt>
          <cx:pt idx="7802">111179.83</cx:pt>
          <cx:pt idx="7803">124099.13</cx:pt>
          <cx:pt idx="7804">122471.09</cx:pt>
          <cx:pt idx="7805">134692.39999999999</cx:pt>
          <cx:pt idx="7806">123816.5</cx:pt>
          <cx:pt idx="7807">106288.53999999999</cx:pt>
          <cx:pt idx="7808">127723.25</cx:pt>
          <cx:pt idx="7809">145843.82000000001</cx:pt>
          <cx:pt idx="7810">148200.72</cx:pt>
          <cx:pt idx="7811">104145.64999999999</cx:pt>
          <cx:pt idx="7812">142755.25</cx:pt>
          <cx:pt idx="7813">81245.789999999994</cx:pt>
          <cx:pt idx="7814">168560.45999999999</cx:pt>
          <cx:pt idx="7815">0</cx:pt>
          <cx:pt idx="7816">132193.94</cx:pt>
          <cx:pt idx="7817">0</cx:pt>
          <cx:pt idx="7818">139330.10000000001</cx:pt>
          <cx:pt idx="7819">0</cx:pt>
          <cx:pt idx="7820">0</cx:pt>
          <cx:pt idx="7821">134571.5</cx:pt>
          <cx:pt idx="7822">143829.20000000001</cx:pt>
          <cx:pt idx="7823">0</cx:pt>
          <cx:pt idx="7824">133444.97</cx:pt>
          <cx:pt idx="7825">104753.84</cx:pt>
          <cx:pt idx="7826">116574.84</cx:pt>
          <cx:pt idx="7827">0</cx:pt>
          <cx:pt idx="7828">176914.79999999999</cx:pt>
          <cx:pt idx="7829">68348.179999999993</cx:pt>
          <cx:pt idx="7830">0</cx:pt>
          <cx:pt idx="7831">56726.830000000002</cx:pt>
          <cx:pt idx="7832">65269.230000000003</cx:pt>
          <cx:pt idx="7833">66220.169999999998</cx:pt>
          <cx:pt idx="7834">0</cx:pt>
          <cx:pt idx="7835">96147.550000000003</cx:pt>
          <cx:pt idx="7836">0</cx:pt>
          <cx:pt idx="7837">0</cx:pt>
          <cx:pt idx="7838">145330.42999999999</cx:pt>
          <cx:pt idx="7839">0</cx:pt>
          <cx:pt idx="7840">124192.28</cx:pt>
          <cx:pt idx="7841">111288.17999999999</cx:pt>
          <cx:pt idx="7842">107805.67</cx:pt>
          <cx:pt idx="7843">103700.69</cx:pt>
          <cx:pt idx="7844">0</cx:pt>
          <cx:pt idx="7845">0</cx:pt>
          <cx:pt idx="7846">87739.080000000002</cx:pt>
          <cx:pt idx="7847">133313.34</cx:pt>
          <cx:pt idx="7848">0</cx:pt>
          <cx:pt idx="7849">154902.66</cx:pt>
          <cx:pt idx="7850">0</cx:pt>
          <cx:pt idx="7851">112595.85000000001</cx:pt>
          <cx:pt idx="7852">119695.75</cx:pt>
          <cx:pt idx="7853">0</cx:pt>
          <cx:pt idx="7854">0</cx:pt>
          <cx:pt idx="7855">152614.51000000001</cx:pt>
          <cx:pt idx="7856">131647.01000000001</cx:pt>
          <cx:pt idx="7857">96654.720000000001</cx:pt>
          <cx:pt idx="7858">137583.04000000001</cx:pt>
          <cx:pt idx="7859">62717.839999999997</cx:pt>
          <cx:pt idx="7860">95377.130000000005</cx:pt>
          <cx:pt idx="7861">135936.10000000001</cx:pt>
          <cx:pt idx="7862">161591.10999999999</cx:pt>
          <cx:pt idx="7863">142382.03</cx:pt>
          <cx:pt idx="7864">0</cx:pt>
          <cx:pt idx="7865">0</cx:pt>
          <cx:pt idx="7866">127043.09</cx:pt>
          <cx:pt idx="7867">0</cx:pt>
          <cx:pt idx="7868">78885.880000000005</cx:pt>
          <cx:pt idx="7869">95922.899999999994</cx:pt>
          <cx:pt idx="7870">0</cx:pt>
          <cx:pt idx="7871">91711.589999999997</cx:pt>
          <cx:pt idx="7872">110031.09</cx:pt>
          <cx:pt idx="7873">81210.720000000001</cx:pt>
          <cx:pt idx="7874">122947.92</cx:pt>
          <cx:pt idx="7875">182065.85000000001</cx:pt>
          <cx:pt idx="7876">0</cx:pt>
          <cx:pt idx="7877">69974.660000000003</cx:pt>
          <cx:pt idx="7878">123711.73</cx:pt>
          <cx:pt idx="7879">76495.039999999994</cx:pt>
          <cx:pt idx="7880">0</cx:pt>
          <cx:pt idx="7881">0</cx:pt>
          <cx:pt idx="7882">121874.89</cx:pt>
          <cx:pt idx="7883">0</cx:pt>
          <cx:pt idx="7884">188455.19</cx:pt>
          <cx:pt idx="7885">99045.929999999993</cx:pt>
          <cx:pt idx="7886">0</cx:pt>
          <cx:pt idx="7887">205770.78</cx:pt>
          <cx:pt idx="7888">79340.949999999997</cx:pt>
          <cx:pt idx="7889">138456.03</cx:pt>
          <cx:pt idx="7890">0</cx:pt>
          <cx:pt idx="7891">101099.89999999999</cx:pt>
          <cx:pt idx="7892">0</cx:pt>
          <cx:pt idx="7893">109219.83</cx:pt>
          <cx:pt idx="7894">123276.69</cx:pt>
          <cx:pt idx="7895">113034.31</cx:pt>
          <cx:pt idx="7896">0</cx:pt>
          <cx:pt idx="7897">129548.5</cx:pt>
          <cx:pt idx="7898">74812.839999999997</cx:pt>
          <cx:pt idx="7899">0</cx:pt>
          <cx:pt idx="7900">0</cx:pt>
          <cx:pt idx="7901">153538.13</cx:pt>
          <cx:pt idx="7902">0</cx:pt>
          <cx:pt idx="7903">0</cx:pt>
          <cx:pt idx="7904">155619.35999999999</cx:pt>
          <cx:pt idx="7905">159693.89999999999</cx:pt>
          <cx:pt idx="7906">171653.17000000001</cx:pt>
          <cx:pt idx="7907">47685.470000000001</cx:pt>
          <cx:pt idx="7908">0</cx:pt>
          <cx:pt idx="7909">0</cx:pt>
          <cx:pt idx="7910">123692</cx:pt>
          <cx:pt idx="7911">148853.29000000001</cx:pt>
          <cx:pt idx="7912">133161.95000000001</cx:pt>
          <cx:pt idx="7913">143221.35000000001</cx:pt>
          <cx:pt idx="7914">0</cx:pt>
          <cx:pt idx="7915">0</cx:pt>
          <cx:pt idx="7916">0</cx:pt>
          <cx:pt idx="7917">126265.88</cx:pt>
          <cx:pt idx="7918">0</cx:pt>
          <cx:pt idx="7919">112713.34</cx:pt>
          <cx:pt idx="7920">141173.03</cx:pt>
          <cx:pt idx="7921">0</cx:pt>
          <cx:pt idx="7922">0</cx:pt>
          <cx:pt idx="7923">118866.36</cx:pt>
          <cx:pt idx="7924">0</cx:pt>
          <cx:pt idx="7925">0</cx:pt>
          <cx:pt idx="7926">92316.309999999998</cx:pt>
          <cx:pt idx="7927">122185.53</cx:pt>
          <cx:pt idx="7928">123345.85000000001</cx:pt>
          <cx:pt idx="7929">73070.179999999993</cx:pt>
          <cx:pt idx="7930">0</cx:pt>
          <cx:pt idx="7931">95120.589999999997</cx:pt>
          <cx:pt idx="7932">102800.64999999999</cx:pt>
          <cx:pt idx="7933">97072.419999999998</cx:pt>
          <cx:pt idx="7934">132876.54999999999</cx:pt>
          <cx:pt idx="7935">0</cx:pt>
          <cx:pt idx="7936">0</cx:pt>
          <cx:pt idx="7937">0</cx:pt>
          <cx:pt idx="7938">0</cx:pt>
          <cx:pt idx="7939">51962.910000000003</cx:pt>
          <cx:pt idx="7940">98759.889999999999</cx:pt>
          <cx:pt idx="7941">156570.85999999999</cx:pt>
          <cx:pt idx="7942">0</cx:pt>
          <cx:pt idx="7943">159024.70999999999</cx:pt>
          <cx:pt idx="7944">73493.169999999998</cx:pt>
          <cx:pt idx="7945">0</cx:pt>
          <cx:pt idx="7946">69617.360000000001</cx:pt>
          <cx:pt idx="7947">136526.26000000001</cx:pt>
          <cx:pt idx="7948">113736.27</cx:pt>
          <cx:pt idx="7949">106723.28</cx:pt>
          <cx:pt idx="7950">138847.89999999999</cx:pt>
          <cx:pt idx="7951">0</cx:pt>
          <cx:pt idx="7952">107868.14</cx:pt>
          <cx:pt idx="7953">96926.119999999995</cx:pt>
          <cx:pt idx="7954">77599.229999999996</cx:pt>
          <cx:pt idx="7955">178787.54000000001</cx:pt>
          <cx:pt idx="7956">0</cx:pt>
          <cx:pt idx="7957">129668.42999999999</cx:pt>
          <cx:pt idx="7958">146178.13</cx:pt>
          <cx:pt idx="7959">0</cx:pt>
          <cx:pt idx="7960">0</cx:pt>
          <cx:pt idx="7961">154763.20999999999</cx:pt>
          <cx:pt idx="7962">116251.24000000001</cx:pt>
          <cx:pt idx="7963">0</cx:pt>
          <cx:pt idx="7964">100954.88</cx:pt>
          <cx:pt idx="7965">124620.00999999999</cx:pt>
          <cx:pt idx="7966">0</cx:pt>
          <cx:pt idx="7967">112701.03999999999</cx:pt>
          <cx:pt idx="7968">84692.5</cx:pt>
          <cx:pt idx="7969">108204.52</cx:pt>
          <cx:pt idx="7970">86449.389999999999</cx:pt>
          <cx:pt idx="7971">0</cx:pt>
          <cx:pt idx="7972">73194.990000000005</cx:pt>
          <cx:pt idx="7973">124593.23</cx:pt>
          <cx:pt idx="7974">119655.77</cx:pt>
          <cx:pt idx="7975">121765.37</cx:pt>
          <cx:pt idx="7976">110837.73</cx:pt>
          <cx:pt idx="7977">99835.169999999998</cx:pt>
          <cx:pt idx="7978">91057.369999999995</cx:pt>
          <cx:pt idx="7979">0</cx:pt>
          <cx:pt idx="7980">149400.26999999999</cx:pt>
          <cx:pt idx="7981">89111.630000000005</cx:pt>
          <cx:pt idx="7982">132527.89999999999</cx:pt>
          <cx:pt idx="7983">114997.42</cx:pt>
          <cx:pt idx="7984">161798.53</cx:pt>
          <cx:pt idx="7985">96129.320000000007</cx:pt>
          <cx:pt idx="7986">0</cx:pt>
          <cx:pt idx="7987">133050.97</cx:pt>
          <cx:pt idx="7988">120124.35000000001</cx:pt>
          <cx:pt idx="7989">0</cx:pt>
          <cx:pt idx="7990">133705.73999999999</cx:pt>
          <cx:pt idx="7991">0</cx:pt>
          <cx:pt idx="7992">0</cx:pt>
          <cx:pt idx="7993">152805.04999999999</cx:pt>
          <cx:pt idx="7994">151701.45000000001</cx:pt>
          <cx:pt idx="7995">0</cx:pt>
          <cx:pt idx="7996">112465.06</cx:pt>
          <cx:pt idx="7997">156007.09</cx:pt>
          <cx:pt idx="7998">132405.51999999999</cx:pt>
          <cx:pt idx="7999">142662.67999999999</cx:pt>
          <cx:pt idx="8000">102603.3</cx:pt>
          <cx:pt idx="8001">0</cx:pt>
          <cx:pt idx="8002">0</cx:pt>
          <cx:pt idx="8003">105000.85000000001</cx:pt>
          <cx:pt idx="8004">0</cx:pt>
          <cx:pt idx="8005">69518.949999999997</cx:pt>
          <cx:pt idx="8006">126145.53999999999</cx:pt>
          <cx:pt idx="8007">138937.35000000001</cx:pt>
          <cx:pt idx="8008">113581.98</cx:pt>
          <cx:pt idx="8009">112572.39</cx:pt>
          <cx:pt idx="8010">114514.71000000001</cx:pt>
          <cx:pt idx="8011">0</cx:pt>
          <cx:pt idx="8012">0</cx:pt>
          <cx:pt idx="8013">84906.449999999997</cx:pt>
          <cx:pt idx="8014">126816.17999999999</cx:pt>
          <cx:pt idx="8015">105249.75999999999</cx:pt>
          <cx:pt idx="8016">0</cx:pt>
          <cx:pt idx="8017">109387.89999999999</cx:pt>
          <cx:pt idx="8018">122478.50999999999</cx:pt>
          <cx:pt idx="8019">137732.23000000001</cx:pt>
          <cx:pt idx="8020">157866.76999999999</cx:pt>
          <cx:pt idx="8021">0</cx:pt>
          <cx:pt idx="8022">136789.14000000001</cx:pt>
          <cx:pt idx="8023">0</cx:pt>
          <cx:pt idx="8024">144684.03</cx:pt>
          <cx:pt idx="8025">107065.31</cx:pt>
          <cx:pt idx="8026">91301.720000000001</cx:pt>
          <cx:pt idx="8027">207034.95999999999</cx:pt>
          <cx:pt idx="8028">0</cx:pt>
          <cx:pt idx="8029">0</cx:pt>
          <cx:pt idx="8030">0</cx:pt>
          <cx:pt idx="8031">0</cx:pt>
          <cx:pt idx="8032">0</cx:pt>
          <cx:pt idx="8033">0</cx:pt>
          <cx:pt idx="8034">0</cx:pt>
          <cx:pt idx="8035">92472.100000000006</cx:pt>
          <cx:pt idx="8036">0</cx:pt>
          <cx:pt idx="8037">127738.75</cx:pt>
          <cx:pt idx="8038">101242.98</cx:pt>
          <cx:pt idx="8039">92599.550000000003</cx:pt>
          <cx:pt idx="8040">0</cx:pt>
          <cx:pt idx="8041">0</cx:pt>
          <cx:pt idx="8042">82373.940000000002</cx:pt>
          <cx:pt idx="8043">141356.47</cx:pt>
          <cx:pt idx="8044">0</cx:pt>
          <cx:pt idx="8045">72664</cx:pt>
          <cx:pt idx="8046">123365.34</cx:pt>
          <cx:pt idx="8047">121898.58</cx:pt>
          <cx:pt idx="8048">0</cx:pt>
          <cx:pt idx="8049">103696.97</cx:pt>
          <cx:pt idx="8050">0</cx:pt>
          <cx:pt idx="8051">74129.179999999993</cx:pt>
          <cx:pt idx="8052">0</cx:pt>
          <cx:pt idx="8053">185379.01999999999</cx:pt>
          <cx:pt idx="8054">118087.67999999999</cx:pt>
          <cx:pt idx="8055">109402.13</cx:pt>
          <cx:pt idx="8056">130367.87</cx:pt>
          <cx:pt idx="8057">108410.87</cx:pt>
          <cx:pt idx="8058">90408.160000000003</cx:pt>
          <cx:pt idx="8059">90425.149999999994</cx:pt>
          <cx:pt idx="8060">140094.59</cx:pt>
          <cx:pt idx="8061">0</cx:pt>
          <cx:pt idx="8062">95439.399999999994</cx:pt>
          <cx:pt idx="8063">204017.39999999999</cx:pt>
          <cx:pt idx="8064">0</cx:pt>
          <cx:pt idx="8065">137115.16</cx:pt>
          <cx:pt idx="8066">134740.19</cx:pt>
          <cx:pt idx="8067">0</cx:pt>
          <cx:pt idx="8068">98955.869999999995</cx:pt>
          <cx:pt idx="8069">49157.089999999997</cx:pt>
          <cx:pt idx="8070">130240.33</cx:pt>
          <cx:pt idx="8071">108019.27</cx:pt>
          <cx:pt idx="8072">126725.25</cx:pt>
          <cx:pt idx="8073">96693.660000000003</cx:pt>
          <cx:pt idx="8074">129810.60000000001</cx:pt>
          <cx:pt idx="8075">156652.13</cx:pt>
          <cx:pt idx="8076">0</cx:pt>
          <cx:pt idx="8077">130661.96000000001</cx:pt>
          <cx:pt idx="8078">0</cx:pt>
          <cx:pt idx="8079">0</cx:pt>
          <cx:pt idx="8080">130747.10000000001</cx:pt>
          <cx:pt idx="8081">106629.49000000001</cx:pt>
          <cx:pt idx="8082">112029.83</cx:pt>
          <cx:pt idx="8083">130575.25999999999</cx:pt>
          <cx:pt idx="8084">96679.710000000006</cx:pt>
          <cx:pt idx="8085">0</cx:pt>
          <cx:pt idx="8086">171740.69</cx:pt>
          <cx:pt idx="8087">0</cx:pt>
          <cx:pt idx="8088">100116.67</cx:pt>
          <cx:pt idx="8089">120596.92999999999</cx:pt>
          <cx:pt idx="8090">0</cx:pt>
          <cx:pt idx="8091">95984.690000000002</cx:pt>
          <cx:pt idx="8092">142557.10999999999</cx:pt>
          <cx:pt idx="8093">0</cx:pt>
          <cx:pt idx="8094">0</cx:pt>
          <cx:pt idx="8095">143644.16</cx:pt>
          <cx:pt idx="8096">132129.72</cx:pt>
          <cx:pt idx="8097">0</cx:pt>
          <cx:pt idx="8098">183555.23999999999</cx:pt>
          <cx:pt idx="8099">91902.559999999998</cx:pt>
          <cx:pt idx="8100">156218.19</cx:pt>
          <cx:pt idx="8101">93259.570000000007</cx:pt>
          <cx:pt idx="8102">168085.38</cx:pt>
          <cx:pt idx="8103">107714.74000000001</cx:pt>
          <cx:pt idx="8104">117852.25999999999</cx:pt>
          <cx:pt idx="8105">0</cx:pt>
          <cx:pt idx="8106">84474.619999999995</cx:pt>
          <cx:pt idx="8107">0</cx:pt>
          <cx:pt idx="8108">126803.34</cx:pt>
          <cx:pt idx="8109">0</cx:pt>
          <cx:pt idx="8110">68806.839999999997</cx:pt>
          <cx:pt idx="8111">115141.17999999999</cx:pt>
          <cx:pt idx="8112">0</cx:pt>
          <cx:pt idx="8113">90723.360000000001</cx:pt>
          <cx:pt idx="8114">151249.45000000001</cx:pt>
          <cx:pt idx="8115">0</cx:pt>
          <cx:pt idx="8116">94752.490000000005</cx:pt>
          <cx:pt idx="8117">0</cx:pt>
          <cx:pt idx="8118">0</cx:pt>
          <cx:pt idx="8119">132084.66</cx:pt>
          <cx:pt idx="8120">0</cx:pt>
          <cx:pt idx="8121">0</cx:pt>
          <cx:pt idx="8122">45472.279999999999</cx:pt>
          <cx:pt idx="8123">0</cx:pt>
          <cx:pt idx="8124">130229.71000000001</cx:pt>
          <cx:pt idx="8125">123948.85000000001</cx:pt>
          <cx:pt idx="8126">127415.85000000001</cx:pt>
          <cx:pt idx="8127">110067.71000000001</cx:pt>
          <cx:pt idx="8128">65521.199999999997</cx:pt>
          <cx:pt idx="8129">0</cx:pt>
          <cx:pt idx="8130">0</cx:pt>
          <cx:pt idx="8131">155736.42000000001</cx:pt>
          <cx:pt idx="8132">0</cx:pt>
          <cx:pt idx="8133">118307.57000000001</cx:pt>
          <cx:pt idx="8134">0</cx:pt>
          <cx:pt idx="8135">103099.17</cx:pt>
          <cx:pt idx="8136">0</cx:pt>
          <cx:pt idx="8137">125789.69</cx:pt>
          <cx:pt idx="8138">109646.83</cx:pt>
          <cx:pt idx="8139">127187.86</cx:pt>
          <cx:pt idx="8140">0</cx:pt>
          <cx:pt idx="8141">0</cx:pt>
          <cx:pt idx="8142">130385.82000000001</cx:pt>
          <cx:pt idx="8143">107787.47</cx:pt>
          <cx:pt idx="8144">99325.039999999994</cx:pt>
          <cx:pt idx="8145">0</cx:pt>
          <cx:pt idx="8146">123764.95</cx:pt>
          <cx:pt idx="8147">128264.03</cx:pt>
          <cx:pt idx="8148">86006.210000000006</cx:pt>
          <cx:pt idx="8149">57068.43</cx:pt>
          <cx:pt idx="8150">103607.24000000001</cx:pt>
          <cx:pt idx="8151">99004.240000000005</cx:pt>
          <cx:pt idx="8152">0</cx:pt>
          <cx:pt idx="8153">147386.72</cx:pt>
          <cx:pt idx="8154">93608.279999999999</cx:pt>
          <cx:pt idx="8155">0</cx:pt>
          <cx:pt idx="8156">119496.87</cx:pt>
          <cx:pt idx="8157">0</cx:pt>
          <cx:pt idx="8158">0</cx:pt>
          <cx:pt idx="8159">0</cx:pt>
          <cx:pt idx="8160">152885.76999999999</cx:pt>
          <cx:pt idx="8161">99607.369999999995</cx:pt>
          <cx:pt idx="8162">137003.67999999999</cx:pt>
          <cx:pt idx="8163">122831.58</cx:pt>
          <cx:pt idx="8164">99811.440000000002</cx:pt>
          <cx:pt idx="8165">154712.57999999999</cx:pt>
          <cx:pt idx="8166">0</cx:pt>
          <cx:pt idx="8167">147687.23999999999</cx:pt>
          <cx:pt idx="8168">0</cx:pt>
          <cx:pt idx="8169">127009.83</cx:pt>
          <cx:pt idx="8170">124737.96000000001</cx:pt>
          <cx:pt idx="8171">179356.28</cx:pt>
          <cx:pt idx="8172">0</cx:pt>
          <cx:pt idx="8173">127320.36</cx:pt>
          <cx:pt idx="8174">125175.58</cx:pt>
          <cx:pt idx="8175">186788.95999999999</cx:pt>
          <cx:pt idx="8176">148556.73999999999</cx:pt>
          <cx:pt idx="8177">128644.46000000001</cx:pt>
          <cx:pt idx="8178">127476.73</cx:pt>
          <cx:pt idx="8179">159561.92999999999</cx:pt>
          <cx:pt idx="8180">112419.92</cx:pt>
          <cx:pt idx="8181">129991.75999999999</cx:pt>
          <cx:pt idx="8182">0</cx:pt>
          <cx:pt idx="8183">0</cx:pt>
          <cx:pt idx="8184">0</cx:pt>
          <cx:pt idx="8185">89175.059999999998</cx:pt>
          <cx:pt idx="8186">0</cx:pt>
          <cx:pt idx="8187">162390.51999999999</cx:pt>
          <cx:pt idx="8188">190353.07999999999</cx:pt>
          <cx:pt idx="8189">0</cx:pt>
          <cx:pt idx="8190">0</cx:pt>
          <cx:pt idx="8191">139180.97</cx:pt>
          <cx:pt idx="8192">114435.47</cx:pt>
          <cx:pt idx="8193">149950.19</cx:pt>
          <cx:pt idx="8194">126115.60000000001</cx:pt>
          <cx:pt idx="8195">111396.97</cx:pt>
          <cx:pt idx="8196">115007.08</cx:pt>
          <cx:pt idx="8197">102141.89999999999</cx:pt>
          <cx:pt idx="8198">133686.51999999999</cx:pt>
          <cx:pt idx="8199">120879.73</cx:pt>
          <cx:pt idx="8200">0</cx:pt>
          <cx:pt idx="8201">82321.880000000005</cx:pt>
          <cx:pt idx="8202">0</cx:pt>
          <cx:pt idx="8203">116474.28</cx:pt>
          <cx:pt idx="8204">132352.69</cx:pt>
          <cx:pt idx="8205">182491.57000000001</cx:pt>
          <cx:pt idx="8206">0</cx:pt>
          <cx:pt idx="8207">120787.17999999999</cx:pt>
          <cx:pt idx="8208">130181.47</cx:pt>
          <cx:pt idx="8209">88348.429999999993</cx:pt>
          <cx:pt idx="8210">0</cx:pt>
          <cx:pt idx="8211">146186.28</cx:pt>
          <cx:pt idx="8212">0</cx:pt>
          <cx:pt idx="8213">104488.17</cx:pt>
          <cx:pt idx="8214">109196.67</cx:pt>
          <cx:pt idx="8215">80538.559999999998</cx:pt>
          <cx:pt idx="8216">109026.8</cx:pt>
          <cx:pt idx="8217">61319.629999999997</cx:pt>
          <cx:pt idx="8218">0</cx:pt>
          <cx:pt idx="8219">0</cx:pt>
          <cx:pt idx="8220">177822.03</cx:pt>
          <cx:pt idx="8221">110939.3</cx:pt>
          <cx:pt idx="8222">165413.42999999999</cx:pt>
          <cx:pt idx="8223">77805.660000000003</cx:pt>
          <cx:pt idx="8224">0</cx:pt>
          <cx:pt idx="8225">175575.95000000001</cx:pt>
          <cx:pt idx="8226">124197.22</cx:pt>
          <cx:pt idx="8227">0</cx:pt>
          <cx:pt idx="8228">160132.75</cx:pt>
          <cx:pt idx="8229">70258.880000000005</cx:pt>
          <cx:pt idx="8230">162657.64000000001</cx:pt>
          <cx:pt idx="8231">132217.45000000001</cx:pt>
          <cx:pt idx="8232">148042.97</cx:pt>
          <cx:pt idx="8233">92855.020000000004</cx:pt>
          <cx:pt idx="8234">129289.98</cx:pt>
          <cx:pt idx="8235">100252.17999999999</cx:pt>
          <cx:pt idx="8236">107592.89</cx:pt>
          <cx:pt idx="8237">113096.41</cx:pt>
          <cx:pt idx="8238">0</cx:pt>
          <cx:pt idx="8239">149940.04000000001</cx:pt>
          <cx:pt idx="8240">121438.58</cx:pt>
          <cx:pt idx="8241">0</cx:pt>
          <cx:pt idx="8242">0</cx:pt>
          <cx:pt idx="8243">148874.01000000001</cx:pt>
          <cx:pt idx="8244">68138.369999999995</cx:pt>
          <cx:pt idx="8245">110080.3</cx:pt>
          <cx:pt idx="8246">0</cx:pt>
          <cx:pt idx="8247">114268.85000000001</cx:pt>
          <cx:pt idx="8248">117412.35000000001</cx:pt>
          <cx:pt idx="8249">0</cx:pt>
          <cx:pt idx="8250">0</cx:pt>
          <cx:pt idx="8251">35549.809999999998</cx:pt>
          <cx:pt idx="8252">0</cx:pt>
          <cx:pt idx="8253">136492.92000000001</cx:pt>
          <cx:pt idx="8254">123675.69</cx:pt>
          <cx:pt idx="8255">139532.34</cx:pt>
          <cx:pt idx="8256">178713.98000000001</cx:pt>
          <cx:pt idx="8257">0</cx:pt>
          <cx:pt idx="8258">89086.309999999998</cx:pt>
          <cx:pt idx="8259">96143.470000000001</cx:pt>
          <cx:pt idx="8260">32197.639999999999</cx:pt>
          <cx:pt idx="8261">0</cx:pt>
          <cx:pt idx="8262">0</cx:pt>
          <cx:pt idx="8263">0</cx:pt>
          <cx:pt idx="8264">0</cx:pt>
          <cx:pt idx="8265">140306.38</cx:pt>
          <cx:pt idx="8266">0</cx:pt>
          <cx:pt idx="8267">0</cx:pt>
          <cx:pt idx="8268">74483.970000000001</cx:pt>
          <cx:pt idx="8269">0</cx:pt>
          <cx:pt idx="8270">0</cx:pt>
          <cx:pt idx="8271">152303.66</cx:pt>
          <cx:pt idx="8272">159904.79000000001</cx:pt>
          <cx:pt idx="8273">0</cx:pt>
          <cx:pt idx="8274">99557.940000000002</cx:pt>
          <cx:pt idx="8275">116886.59</cx:pt>
          <cx:pt idx="8276">142188.20000000001</cx:pt>
          <cx:pt idx="8277">149961.98999999999</cx:pt>
          <cx:pt idx="8278">0</cx:pt>
          <cx:pt idx="8279">0</cx:pt>
          <cx:pt idx="8280">0</cx:pt>
          <cx:pt idx="8281">28649.639999999999</cx:pt>
          <cx:pt idx="8282">81025.600000000006</cx:pt>
          <cx:pt idx="8283">0</cx:pt>
          <cx:pt idx="8284">152462.79000000001</cx:pt>
          <cx:pt idx="8285">0</cx:pt>
          <cx:pt idx="8286">155519.59</cx:pt>
          <cx:pt idx="8287">118851.05</cx:pt>
          <cx:pt idx="8288">92899.270000000004</cx:pt>
          <cx:pt idx="8289">0</cx:pt>
          <cx:pt idx="8290">75263.699999999997</cx:pt>
          <cx:pt idx="8291">147904.31</cx:pt>
          <cx:pt idx="8292">106640.5</cx:pt>
          <cx:pt idx="8293">90696.779999999999</cx:pt>
          <cx:pt idx="8294">175509.79999999999</cx:pt>
          <cx:pt idx="8295">0</cx:pt>
          <cx:pt idx="8296">0</cx:pt>
          <cx:pt idx="8297">114321.28</cx:pt>
          <cx:pt idx="8298">95560.039999999994</cx:pt>
          <cx:pt idx="8299">88379.809999999998</cx:pt>
          <cx:pt idx="8300">85915.520000000004</cx:pt>
          <cx:pt idx="8301">72309.300000000003</cx:pt>
          <cx:pt idx="8302">0</cx:pt>
          <cx:pt idx="8303">0</cx:pt>
          <cx:pt idx="8304">0</cx:pt>
          <cx:pt idx="8305">0</cx:pt>
          <cx:pt idx="8306">0</cx:pt>
          <cx:pt idx="8307">133844.22</cx:pt>
          <cx:pt idx="8308">154872.07999999999</cx:pt>
          <cx:pt idx="8309">0</cx:pt>
          <cx:pt idx="8310">116121.67</cx:pt>
          <cx:pt idx="8311">107104.5</cx:pt>
          <cx:pt idx="8312">71026.770000000004</cx:pt>
          <cx:pt idx="8313">0</cx:pt>
          <cx:pt idx="8314">0</cx:pt>
          <cx:pt idx="8315">0</cx:pt>
          <cx:pt idx="8316">0</cx:pt>
          <cx:pt idx="8317">0</cx:pt>
          <cx:pt idx="8318">145644.04999999999</cx:pt>
          <cx:pt idx="8319">129667.77</cx:pt>
          <cx:pt idx="8320">109341.87</cx:pt>
          <cx:pt idx="8321">0</cx:pt>
          <cx:pt idx="8322">0</cx:pt>
          <cx:pt idx="8323">0</cx:pt>
          <cx:pt idx="8324">87485.669999999998</cx:pt>
          <cx:pt idx="8325">0</cx:pt>
          <cx:pt idx="8326">53369.129999999997</cx:pt>
          <cx:pt idx="8327">0</cx:pt>
          <cx:pt idx="8328">146679.76999999999</cx:pt>
          <cx:pt idx="8329">112499.42</cx:pt>
          <cx:pt idx="8330">48387</cx:pt>
          <cx:pt idx="8331">68079.800000000003</cx:pt>
          <cx:pt idx="8332">160133.88</cx:pt>
          <cx:pt idx="8333">66190.330000000002</cx:pt>
          <cx:pt idx="8334">0</cx:pt>
          <cx:pt idx="8335">123761.67999999999</cx:pt>
          <cx:pt idx="8336">122325.58</cx:pt>
          <cx:pt idx="8337">0</cx:pt>
          <cx:pt idx="8338">138912.17000000001</cx:pt>
          <cx:pt idx="8339">0</cx:pt>
          <cx:pt idx="8340">128524.19</cx:pt>
          <cx:pt idx="8341">0</cx:pt>
          <cx:pt idx="8342">0</cx:pt>
          <cx:pt idx="8343">132934.89000000001</cx:pt>
          <cx:pt idx="8344">150805.17000000001</cx:pt>
          <cx:pt idx="8345">0</cx:pt>
          <cx:pt idx="8346">0</cx:pt>
          <cx:pt idx="8347">165969.26000000001</cx:pt>
          <cx:pt idx="8348">124495.98</cx:pt>
          <cx:pt idx="8349">141559.5</cx:pt>
          <cx:pt idx="8350">114756.14</cx:pt>
          <cx:pt idx="8351">0</cx:pt>
          <cx:pt idx="8352">155393.98000000001</cx:pt>
          <cx:pt idx="8353">0</cx:pt>
          <cx:pt idx="8354">128663.81</cx:pt>
          <cx:pt idx="8355">113522.64</cx:pt>
          <cx:pt idx="8356">0</cx:pt>
          <cx:pt idx="8357">0</cx:pt>
          <cx:pt idx="8358">79035.949999999997</cx:pt>
          <cx:pt idx="8359">0</cx:pt>
          <cx:pt idx="8360">141918.09</cx:pt>
          <cx:pt idx="8361">107944.33</cx:pt>
          <cx:pt idx="8362">0</cx:pt>
          <cx:pt idx="8363">120043.13</cx:pt>
          <cx:pt idx="8364">125191.69</cx:pt>
          <cx:pt idx="8365">96399.309999999998</cx:pt>
          <cx:pt idx="8366">0</cx:pt>
          <cx:pt idx="8367">76961.600000000006</cx:pt>
          <cx:pt idx="8368">98675.740000000005</cx:pt>
          <cx:pt idx="8369">126817.13</cx:pt>
          <cx:pt idx="8370">121394.42</cx:pt>
          <cx:pt idx="8371">106059.39999999999</cx:pt>
          <cx:pt idx="8372">112755.34</cx:pt>
          <cx:pt idx="8373">0</cx:pt>
          <cx:pt idx="8374">0</cx:pt>
          <cx:pt idx="8375">145400.69</cx:pt>
          <cx:pt idx="8376">72647.639999999999</cx:pt>
          <cx:pt idx="8377">0</cx:pt>
          <cx:pt idx="8378">96340.809999999998</cx:pt>
          <cx:pt idx="8379">0</cx:pt>
          <cx:pt idx="8380">124450.36</cx:pt>
          <cx:pt idx="8381">113877.23</cx:pt>
          <cx:pt idx="8382">0</cx:pt>
          <cx:pt idx="8383">148667.81</cx:pt>
          <cx:pt idx="8384">0</cx:pt>
          <cx:pt idx="8385">111065.92999999999</cx:pt>
          <cx:pt idx="8386">0</cx:pt>
          <cx:pt idx="8387">158697.60999999999</cx:pt>
          <cx:pt idx="8388">0</cx:pt>
          <cx:pt idx="8389">0</cx:pt>
          <cx:pt idx="8390">90044.320000000007</cx:pt>
          <cx:pt idx="8391">84651.789999999994</cx:pt>
          <cx:pt idx="8392">102128.27</cx:pt>
          <cx:pt idx="8393">148846.39000000001</cx:pt>
          <cx:pt idx="8394">154953.94</cx:pt>
          <cx:pt idx="8395">108883.28999999999</cx:pt>
          <cx:pt idx="8396">112070.86</cx:pt>
          <cx:pt idx="8397">131354.39000000001</cx:pt>
          <cx:pt idx="8398">132746.20000000001</cx:pt>
          <cx:pt idx="8399">0</cx:pt>
          <cx:pt idx="8400">125211.55</cx:pt>
          <cx:pt idx="8401">0</cx:pt>
          <cx:pt idx="8402">139422.37</cx:pt>
          <cx:pt idx="8403">0</cx:pt>
          <cx:pt idx="8404">157099.47</cx:pt>
          <cx:pt idx="8405">0</cx:pt>
          <cx:pt idx="8406">83600.240000000005</cx:pt>
          <cx:pt idx="8407">0</cx:pt>
          <cx:pt idx="8408">81795.740000000005</cx:pt>
          <cx:pt idx="8409">129378.32000000001</cx:pt>
          <cx:pt idx="8410">0</cx:pt>
          <cx:pt idx="8411">0</cx:pt>
          <cx:pt idx="8412">99339</cx:pt>
          <cx:pt idx="8413">0</cx:pt>
          <cx:pt idx="8414">74430.100000000006</cx:pt>
          <cx:pt idx="8415">91241.850000000006</cx:pt>
          <cx:pt idx="8416">99092.449999999997</cx:pt>
          <cx:pt idx="8417">0</cx:pt>
          <cx:pt idx="8418">100062.16</cx:pt>
          <cx:pt idx="8419">98723.669999999998</cx:pt>
          <cx:pt idx="8420">0</cx:pt>
          <cx:pt idx="8421">128760.32000000001</cx:pt>
          <cx:pt idx="8422">144772.69</cx:pt>
          <cx:pt idx="8423">0</cx:pt>
          <cx:pt idx="8424">71281.289999999994</cx:pt>
          <cx:pt idx="8425">117035.89</cx:pt>
          <cx:pt idx="8426">0</cx:pt>
          <cx:pt idx="8427">3768.6900000000001</cx:pt>
          <cx:pt idx="8428">108913.84</cx:pt>
          <cx:pt idx="8429">101100.22</cx:pt>
          <cx:pt idx="8430">110615.47</cx:pt>
          <cx:pt idx="8431">152143.89000000001</cx:pt>
          <cx:pt idx="8432">121797.09</cx:pt>
          <cx:pt idx="8433">109798.25</cx:pt>
          <cx:pt idx="8434">122403.24000000001</cx:pt>
          <cx:pt idx="8435">145860.98000000001</cx:pt>
          <cx:pt idx="8436">0</cx:pt>
          <cx:pt idx="8437">0</cx:pt>
          <cx:pt idx="8438">105086.74000000001</cx:pt>
          <cx:pt idx="8439">114991.45</cx:pt>
          <cx:pt idx="8440">96769.039999999994</cx:pt>
          <cx:pt idx="8441">0</cx:pt>
          <cx:pt idx="8442">0</cx:pt>
          <cx:pt idx="8443">132725.10000000001</cx:pt>
          <cx:pt idx="8444">0</cx:pt>
          <cx:pt idx="8445">0</cx:pt>
          <cx:pt idx="8446">0</cx:pt>
          <cx:pt idx="8447">84557.820000000007</cx:pt>
          <cx:pt idx="8448">93817.410000000003</cx:pt>
          <cx:pt idx="8449">113913.53</cx:pt>
          <cx:pt idx="8450">140406.67999999999</cx:pt>
          <cx:pt idx="8451">105229.34</cx:pt>
          <cx:pt idx="8452">0</cx:pt>
          <cx:pt idx="8453">137891.35000000001</cx:pt>
          <cx:pt idx="8454">0</cx:pt>
          <cx:pt idx="8455">0</cx:pt>
          <cx:pt idx="8456">165252.51999999999</cx:pt>
          <cx:pt idx="8457">0</cx:pt>
          <cx:pt idx="8458">0</cx:pt>
          <cx:pt idx="8459">0</cx:pt>
          <cx:pt idx="8460">122034.39999999999</cx:pt>
          <cx:pt idx="8461">0</cx:pt>
          <cx:pt idx="8462">118962.58</cx:pt>
          <cx:pt idx="8463">0</cx:pt>
          <cx:pt idx="8464">71379.529999999999</cx:pt>
          <cx:pt idx="8465">171178.25</cx:pt>
          <cx:pt idx="8466">131307.10999999999</cx:pt>
          <cx:pt idx="8467">0</cx:pt>
          <cx:pt idx="8468">87099.850000000006</cx:pt>
          <cx:pt idx="8469">183135.39000000001</cx:pt>
          <cx:pt idx="8470">0</cx:pt>
          <cx:pt idx="8471">0</cx:pt>
          <cx:pt idx="8472">0</cx:pt>
          <cx:pt idx="8473">0</cx:pt>
          <cx:pt idx="8474">72535.449999999997</cx:pt>
          <cx:pt idx="8475">128137.42</cx:pt>
          <cx:pt idx="8476">0</cx:pt>
          <cx:pt idx="8477">115915.53</cx:pt>
          <cx:pt idx="8478">0</cx:pt>
          <cx:pt idx="8479">0</cx:pt>
          <cx:pt idx="8480">107000.49000000001</cx:pt>
          <cx:pt idx="8481">0</cx:pt>
          <cx:pt idx="8482">0</cx:pt>
          <cx:pt idx="8483">152806.73999999999</cx:pt>
          <cx:pt idx="8484">92887.059999999998</cx:pt>
          <cx:pt idx="8485">0</cx:pt>
          <cx:pt idx="8486">114940.67</cx:pt>
          <cx:pt idx="8487">140641.26000000001</cx:pt>
          <cx:pt idx="8488">71816.740000000005</cx:pt>
          <cx:pt idx="8489">0</cx:pt>
          <cx:pt idx="8490">165282.42000000001</cx:pt>
          <cx:pt idx="8491">143145.87</cx:pt>
          <cx:pt idx="8492">114731.75999999999</cx:pt>
          <cx:pt idx="8493">113909.69</cx:pt>
          <cx:pt idx="8494">116695.27</cx:pt>
          <cx:pt idx="8495">0</cx:pt>
          <cx:pt idx="8496">0</cx:pt>
          <cx:pt idx="8497">0</cx:pt>
          <cx:pt idx="8498">93978.960000000006</cx:pt>
          <cx:pt idx="8499">121968.11</cx:pt>
          <cx:pt idx="8500">97324.910000000003</cx:pt>
          <cx:pt idx="8501">0</cx:pt>
          <cx:pt idx="8502">0</cx:pt>
          <cx:pt idx="8503">0</cx:pt>
          <cx:pt idx="8504">145155.37</cx:pt>
          <cx:pt idx="8505">137222.76999999999</cx:pt>
          <cx:pt idx="8506">0</cx:pt>
          <cx:pt idx="8507">114268.22</cx:pt>
          <cx:pt idx="8508">0</cx:pt>
          <cx:pt idx="8509">0</cx:pt>
          <cx:pt idx="8510">150490.32000000001</cx:pt>
          <cx:pt idx="8511">160858.13</cx:pt>
          <cx:pt idx="8512">170288.38</cx:pt>
          <cx:pt idx="8513">111568.00999999999</cx:pt>
          <cx:pt idx="8514">83889.029999999999</cx:pt>
          <cx:pt idx="8515">171982.95000000001</cx:pt>
          <cx:pt idx="8516">0</cx:pt>
          <cx:pt idx="8517">137624.39999999999</cx:pt>
          <cx:pt idx="8518">121159.64999999999</cx:pt>
          <cx:pt idx="8519">0</cx:pt>
          <cx:pt idx="8520">0</cx:pt>
          <cx:pt idx="8521">91184.009999999995</cx:pt>
          <cx:pt idx="8522">0</cx:pt>
          <cx:pt idx="8523">144027.79999999999</cx:pt>
          <cx:pt idx="8524">0</cx:pt>
          <cx:pt idx="8525">140170.60999999999</cx:pt>
          <cx:pt idx="8526">62092.900000000001</cx:pt>
          <cx:pt idx="8527">0</cx:pt>
          <cx:pt idx="8528">0</cx:pt>
          <cx:pt idx="8529">0</cx:pt>
          <cx:pt idx="8530">103516.87</cx:pt>
          <cx:pt idx="8531">0</cx:pt>
          <cx:pt idx="8532">0</cx:pt>
          <cx:pt idx="8533">0</cx:pt>
          <cx:pt idx="8534">0</cx:pt>
          <cx:pt idx="8535">85162.259999999995</cx:pt>
          <cx:pt idx="8536">143061.88</cx:pt>
          <cx:pt idx="8537">0</cx:pt>
          <cx:pt idx="8538">137388.01000000001</cx:pt>
          <cx:pt idx="8539">137712.01000000001</cx:pt>
          <cx:pt idx="8540">106901.42</cx:pt>
          <cx:pt idx="8541">105603.21000000001</cx:pt>
          <cx:pt idx="8542">150679.70999999999</cx:pt>
          <cx:pt idx="8543">108300.27</cx:pt>
          <cx:pt idx="8544">52016.080000000002</cx:pt>
          <cx:pt idx="8545">60515.129999999997</cx:pt>
          <cx:pt idx="8546">158584.28</cx:pt>
          <cx:pt idx="8547">118812.5</cx:pt>
          <cx:pt idx="8548">0</cx:pt>
          <cx:pt idx="8549">0</cx:pt>
          <cx:pt idx="8550">91219.289999999994</cx:pt>
          <cx:pt idx="8551">0</cx:pt>
          <cx:pt idx="8552">76318.639999999999</cx:pt>
          <cx:pt idx="8553">0</cx:pt>
          <cx:pt idx="8554">0</cx:pt>
          <cx:pt idx="8555">111432.13</cx:pt>
          <cx:pt idx="8556">150148.51000000001</cx:pt>
          <cx:pt idx="8557">38550.059999999998</cx:pt>
          <cx:pt idx="8558">119013.86</cx:pt>
          <cx:pt idx="8559">111213.64</cx:pt>
          <cx:pt idx="8560">71097.229999999996</cx:pt>
          <cx:pt idx="8561">109632.85000000001</cx:pt>
          <cx:pt idx="8562">148368.01999999999</cx:pt>
          <cx:pt idx="8563">148600.91</cx:pt>
          <cx:pt idx="8564">71083.979999999996</cx:pt>
          <cx:pt idx="8565">139625.34</cx:pt>
          <cx:pt idx="8566">0</cx:pt>
          <cx:pt idx="8567">0</cx:pt>
          <cx:pt idx="8568">81564.100000000006</cx:pt>
          <cx:pt idx="8569">0</cx:pt>
          <cx:pt idx="8570">124540.28</cx:pt>
          <cx:pt idx="8571">133616.39000000001</cx:pt>
          <cx:pt idx="8572">101648.5</cx:pt>
          <cx:pt idx="8573">124281.84</cx:pt>
          <cx:pt idx="8574">0</cx:pt>
          <cx:pt idx="8575">0</cx:pt>
          <cx:pt idx="8576">183613.66</cx:pt>
          <cx:pt idx="8577">136186.44</cx:pt>
          <cx:pt idx="8578">137682.67999999999</cx:pt>
          <cx:pt idx="8579">106005.53999999999</cx:pt>
          <cx:pt idx="8580">152310.54999999999</cx:pt>
          <cx:pt idx="8581">0</cx:pt>
          <cx:pt idx="8582">134446.04000000001</cx:pt>
          <cx:pt idx="8583">142289.28</cx:pt>
          <cx:pt idx="8584">0</cx:pt>
          <cx:pt idx="8585">0</cx:pt>
          <cx:pt idx="8586">149003.76000000001</cx:pt>
          <cx:pt idx="8587">131341.45999999999</cx:pt>
          <cx:pt idx="8588">77919.779999999999</cx:pt>
          <cx:pt idx="8589">0</cx:pt>
          <cx:pt idx="8590">108309</cx:pt>
          <cx:pt idx="8591">0</cx:pt>
          <cx:pt idx="8592">0</cx:pt>
          <cx:pt idx="8593">115462.02</cx:pt>
          <cx:pt idx="8594">0</cx:pt>
          <cx:pt idx="8595">122739.10000000001</cx:pt>
          <cx:pt idx="8596">0</cx:pt>
          <cx:pt idx="8597">113781.5</cx:pt>
          <cx:pt idx="8598">0</cx:pt>
          <cx:pt idx="8599">0</cx:pt>
          <cx:pt idx="8600">128284.45</cx:pt>
          <cx:pt idx="8601">120591.19</cx:pt>
          <cx:pt idx="8602">0</cx:pt>
          <cx:pt idx="8603">166968.28</cx:pt>
          <cx:pt idx="8604">0</cx:pt>
          <cx:pt idx="8605">0</cx:pt>
          <cx:pt idx="8606">0</cx:pt>
          <cx:pt idx="8607">71667.970000000001</cx:pt>
          <cx:pt idx="8608">82729.470000000001</cx:pt>
          <cx:pt idx="8609">0</cx:pt>
          <cx:pt idx="8610">0</cx:pt>
          <cx:pt idx="8611">0</cx:pt>
          <cx:pt idx="8612">129626.19</cx:pt>
          <cx:pt idx="8613">114035.39</cx:pt>
          <cx:pt idx="8614">151922.94</cx:pt>
          <cx:pt idx="8615">0</cx:pt>
          <cx:pt idx="8616">107751.67999999999</cx:pt>
          <cx:pt idx="8617">0</cx:pt>
          <cx:pt idx="8618">101179.23</cx:pt>
          <cx:pt idx="8619">0</cx:pt>
          <cx:pt idx="8620">0</cx:pt>
          <cx:pt idx="8621">0</cx:pt>
          <cx:pt idx="8622">58571.18</cx:pt>
          <cx:pt idx="8623">153058.64000000001</cx:pt>
          <cx:pt idx="8624">98270.339999999997</cx:pt>
          <cx:pt idx="8625">130788.71000000001</cx:pt>
          <cx:pt idx="8626">99165.839999999997</cx:pt>
          <cx:pt idx="8627">0</cx:pt>
          <cx:pt idx="8628">0</cx:pt>
          <cx:pt idx="8629">115636.05</cx:pt>
          <cx:pt idx="8630">185932.17999999999</cx:pt>
          <cx:pt idx="8631">72549</cx:pt>
          <cx:pt idx="8632">0</cx:pt>
          <cx:pt idx="8633">0</cx:pt>
          <cx:pt idx="8634">0</cx:pt>
          <cx:pt idx="8635">121890.06</cx:pt>
          <cx:pt idx="8636">99786.070000000007</cx:pt>
          <cx:pt idx="8637">0</cx:pt>
          <cx:pt idx="8638">115084.53</cx:pt>
          <cx:pt idx="8639">0</cx:pt>
          <cx:pt idx="8640">127661.69</cx:pt>
          <cx:pt idx="8641">118907.60000000001</cx:pt>
          <cx:pt idx="8642">77627.330000000002</cx:pt>
          <cx:pt idx="8643">160625.17000000001</cx:pt>
          <cx:pt idx="8644">0</cx:pt>
          <cx:pt idx="8645">124266.86</cx:pt>
          <cx:pt idx="8646">127974.06</cx:pt>
          <cx:pt idx="8647">0</cx:pt>
          <cx:pt idx="8648">0</cx:pt>
          <cx:pt idx="8649">104911.35000000001</cx:pt>
          <cx:pt idx="8650">0</cx:pt>
          <cx:pt idx="8651">0</cx:pt>
          <cx:pt idx="8652">110646.53999999999</cx:pt>
          <cx:pt idx="8653">0</cx:pt>
          <cx:pt idx="8654">126704.49000000001</cx:pt>
          <cx:pt idx="8655">0</cx:pt>
          <cx:pt idx="8656">84560.039999999994</cx:pt>
          <cx:pt idx="8657">0</cx:pt>
          <cx:pt idx="8658">129893.56</cx:pt>
          <cx:pt idx="8659">167385.81</cx:pt>
          <cx:pt idx="8660">0</cx:pt>
          <cx:pt idx="8661">105858.71000000001</cx:pt>
          <cx:pt idx="8662">123070.89</cx:pt>
          <cx:pt idx="8663">0</cx:pt>
          <cx:pt idx="8664">0</cx:pt>
          <cx:pt idx="8665">0</cx:pt>
          <cx:pt idx="8666">125141.24000000001</cx:pt>
          <cx:pt idx="8667">96173.169999999998</cx:pt>
          <cx:pt idx="8668">0</cx:pt>
          <cx:pt idx="8669">0</cx:pt>
          <cx:pt idx="8670">0</cx:pt>
          <cx:pt idx="8671">127543.11</cx:pt>
          <cx:pt idx="8672">0</cx:pt>
          <cx:pt idx="8673">0</cx:pt>
          <cx:pt idx="8674">103101.56</cx:pt>
          <cx:pt idx="8675">126113.28</cx:pt>
          <cx:pt idx="8676">40488.760000000002</cx:pt>
          <cx:pt idx="8677">137389.76999999999</cx:pt>
          <cx:pt idx="8678">85146.360000000001</cx:pt>
          <cx:pt idx="8679">129828.58</cx:pt>
          <cx:pt idx="8680">80214.360000000001</cx:pt>
          <cx:pt idx="8681">0</cx:pt>
          <cx:pt idx="8682">141796.42999999999</cx:pt>
          <cx:pt idx="8683">195238.29000000001</cx:pt>
          <cx:pt idx="8684">111348.14999999999</cx:pt>
          <cx:pt idx="8685">0</cx:pt>
          <cx:pt idx="8686">0</cx:pt>
          <cx:pt idx="8687">64404.260000000002</cx:pt>
          <cx:pt idx="8688">154309.67000000001</cx:pt>
          <cx:pt idx="8689">129431.36</cx:pt>
          <cx:pt idx="8690">134204.67000000001</cx:pt>
          <cx:pt idx="8691">0</cx:pt>
          <cx:pt idx="8692">0</cx:pt>
          <cx:pt idx="8693">0</cx:pt>
          <cx:pt idx="8694">116711.06</cx:pt>
          <cx:pt idx="8695">0</cx:pt>
          <cx:pt idx="8696">54980.809999999998</cx:pt>
          <cx:pt idx="8697">99773.850000000006</cx:pt>
          <cx:pt idx="8698">101231.77</cx:pt>
          <cx:pt idx="8699">117070.21000000001</cx:pt>
          <cx:pt idx="8700">73314.039999999994</cx:pt>
          <cx:pt idx="8701">0</cx:pt>
          <cx:pt idx="8702">212314.03</cx:pt>
          <cx:pt idx="8703">136067.82000000001</cx:pt>
          <cx:pt idx="8704">109052.03999999999</cx:pt>
          <cx:pt idx="8705">79126.169999999998</cx:pt>
          <cx:pt idx="8706">0</cx:pt>
          <cx:pt idx="8707">108308</cx:pt>
          <cx:pt idx="8708">102290.56</cx:pt>
          <cx:pt idx="8709">102025.08</cx:pt>
          <cx:pt idx="8710">113383.07000000001</cx:pt>
          <cx:pt idx="8711">102541.10000000001</cx:pt>
          <cx:pt idx="8712">0</cx:pt>
          <cx:pt idx="8713">0</cx:pt>
          <cx:pt idx="8714">109941.50999999999</cx:pt>
          <cx:pt idx="8715">141749.67999999999</cx:pt>
          <cx:pt idx="8716">0</cx:pt>
          <cx:pt idx="8717">0</cx:pt>
          <cx:pt idx="8718">85146.479999999996</cx:pt>
          <cx:pt idx="8719">134066.10000000001</cx:pt>
          <cx:pt idx="8720">0</cx:pt>
          <cx:pt idx="8721">0</cx:pt>
          <cx:pt idx="8722">87619.289999999994</cx:pt>
          <cx:pt idx="8723">0</cx:pt>
          <cx:pt idx="8724">0</cx:pt>
          <cx:pt idx="8725">0</cx:pt>
          <cx:pt idx="8726">103409.16</cx:pt>
          <cx:pt idx="8727">123040.38</cx:pt>
          <cx:pt idx="8728">108128.52</cx:pt>
          <cx:pt idx="8729">169023.32999999999</cx:pt>
          <cx:pt idx="8730">0</cx:pt>
          <cx:pt idx="8731">0</cx:pt>
          <cx:pt idx="8732">0</cx:pt>
          <cx:pt idx="8733">222267.63</cx:pt>
          <cx:pt idx="8734">144090.42000000001</cx:pt>
          <cx:pt idx="8735">114835.42999999999</cx:pt>
          <cx:pt idx="8736">0</cx:pt>
          <cx:pt idx="8737">145030.92000000001</cx:pt>
          <cx:pt idx="8738">71240.300000000003</cx:pt>
          <cx:pt idx="8739">138772.14999999999</cx:pt>
          <cx:pt idx="8740">93617.070000000007</cx:pt>
          <cx:pt idx="8741">0</cx:pt>
          <cx:pt idx="8742">0</cx:pt>
          <cx:pt idx="8743">74237.199999999997</cx:pt>
          <cx:pt idx="8744">127421.78</cx:pt>
          <cx:pt idx="8745">61274.699999999997</cx:pt>
          <cx:pt idx="8746">106486.66</cx:pt>
          <cx:pt idx="8747">73194.520000000004</cx:pt>
          <cx:pt idx="8748">146498.76000000001</cx:pt>
          <cx:pt idx="8749">0</cx:pt>
          <cx:pt idx="8750">0</cx:pt>
          <cx:pt idx="8751">0</cx:pt>
          <cx:pt idx="8752">120355</cx:pt>
          <cx:pt idx="8753">117265.21000000001</cx:pt>
          <cx:pt idx="8754">0</cx:pt>
          <cx:pt idx="8755">0</cx:pt>
          <cx:pt idx="8756">109974.22</cx:pt>
          <cx:pt idx="8757">98009.130000000005</cx:pt>
          <cx:pt idx="8758">0</cx:pt>
          <cx:pt idx="8759">0</cx:pt>
          <cx:pt idx="8760">171671.89999999999</cx:pt>
          <cx:pt idx="8761">0</cx:pt>
          <cx:pt idx="8762">0</cx:pt>
          <cx:pt idx="8763">128213.96000000001</cx:pt>
          <cx:pt idx="8764">116197.64999999999</cx:pt>
          <cx:pt idx="8765">0</cx:pt>
          <cx:pt idx="8766">86607.389999999999</cx:pt>
          <cx:pt idx="8767">0</cx:pt>
          <cx:pt idx="8768">98854.339999999997</cx:pt>
          <cx:pt idx="8769">0</cx:pt>
          <cx:pt idx="8770">0</cx:pt>
          <cx:pt idx="8771">97338.190000000002</cx:pt>
          <cx:pt idx="8772">0</cx:pt>
          <cx:pt idx="8773">0</cx:pt>
          <cx:pt idx="8774">131698.57000000001</cx:pt>
          <cx:pt idx="8775">130110.45</cx:pt>
          <cx:pt idx="8776">0</cx:pt>
          <cx:pt idx="8777">165149.13</cx:pt>
          <cx:pt idx="8778">101707.8</cx:pt>
          <cx:pt idx="8779">105588.66</cx:pt>
          <cx:pt idx="8780">111336.89</cx:pt>
          <cx:pt idx="8781">78391.169999999998</cx:pt>
          <cx:pt idx="8782">0</cx:pt>
          <cx:pt idx="8783">0</cx:pt>
          <cx:pt idx="8784">144326.09</cx:pt>
          <cx:pt idx="8785">101278.25</cx:pt>
          <cx:pt idx="8786">108711.57000000001</cx:pt>
          <cx:pt idx="8787">108555.07000000001</cx:pt>
          <cx:pt idx="8788">146781.23999999999</cx:pt>
          <cx:pt idx="8789">0</cx:pt>
          <cx:pt idx="8790">0</cx:pt>
          <cx:pt idx="8791">0</cx:pt>
          <cx:pt idx="8792">0</cx:pt>
          <cx:pt idx="8793">103291.25</cx:pt>
          <cx:pt idx="8794">209490.20999999999</cx:pt>
          <cx:pt idx="8795">0</cx:pt>
          <cx:pt idx="8796">0</cx:pt>
          <cx:pt idx="8797">0</cx:pt>
          <cx:pt idx="8798">0</cx:pt>
          <cx:pt idx="8799">0</cx:pt>
          <cx:pt idx="8800">149405.17999999999</cx:pt>
          <cx:pt idx="8801">191665.20999999999</cx:pt>
          <cx:pt idx="8802">0</cx:pt>
          <cx:pt idx="8803">135071.12</cx:pt>
          <cx:pt idx="8804">0</cx:pt>
          <cx:pt idx="8805">0</cx:pt>
          <cx:pt idx="8806">181804.34</cx:pt>
          <cx:pt idx="8807">47020.650000000001</cx:pt>
          <cx:pt idx="8808">128518.98</cx:pt>
          <cx:pt idx="8809">142658.04000000001</cx:pt>
          <cx:pt idx="8810">120150.39</cx:pt>
          <cx:pt idx="8811">81905.949999999997</cx:pt>
          <cx:pt idx="8812">137998.20000000001</cx:pt>
          <cx:pt idx="8813">123126.28999999999</cx:pt>
          <cx:pt idx="8814">0</cx:pt>
          <cx:pt idx="8815">135645.29000000001</cx:pt>
          <cx:pt idx="8816">122449.31</cx:pt>
          <cx:pt idx="8817">161766.87</cx:pt>
          <cx:pt idx="8818">0</cx:pt>
          <cx:pt idx="8819">123187.50999999999</cx:pt>
          <cx:pt idx="8820">150956.70999999999</cx:pt>
          <cx:pt idx="8821">105021.28</cx:pt>
          <cx:pt idx="8822">0</cx:pt>
          <cx:pt idx="8823">133204.91</cx:pt>
          <cx:pt idx="8824">0</cx:pt>
          <cx:pt idx="8825">115488.52</cx:pt>
          <cx:pt idx="8826">0</cx:pt>
          <cx:pt idx="8827">0</cx:pt>
          <cx:pt idx="8828">0</cx:pt>
          <cx:pt idx="8829">0</cx:pt>
          <cx:pt idx="8830">130565.02</cx:pt>
          <cx:pt idx="8831">91328.710000000006</cx:pt>
          <cx:pt idx="8832">0</cx:pt>
          <cx:pt idx="8833">81310.339999999997</cx:pt>
          <cx:pt idx="8834">107136.60000000001</cx:pt>
          <cx:pt idx="8835">0</cx:pt>
          <cx:pt idx="8836">0</cx:pt>
          <cx:pt idx="8837">0</cx:pt>
          <cx:pt idx="8838">108477.49000000001</cx:pt>
          <cx:pt idx="8839">144757.97</cx:pt>
          <cx:pt idx="8840">0</cx:pt>
          <cx:pt idx="8841">113110.25999999999</cx:pt>
          <cx:pt idx="8842">106414.57000000001</cx:pt>
          <cx:pt idx="8843">106920.91</cx:pt>
          <cx:pt idx="8844">0</cx:pt>
          <cx:pt idx="8845">131513.26000000001</cx:pt>
          <cx:pt idx="8846">0</cx:pt>
          <cx:pt idx="8847">134320.23000000001</cx:pt>
          <cx:pt idx="8848">79715.360000000001</cx:pt>
          <cx:pt idx="8849">74306.190000000002</cx:pt>
          <cx:pt idx="8850">0</cx:pt>
          <cx:pt idx="8851">126428.38</cx:pt>
          <cx:pt idx="8852">99640.889999999999</cx:pt>
          <cx:pt idx="8853">66338.679999999993</cx:pt>
          <cx:pt idx="8854">0</cx:pt>
          <cx:pt idx="8855">128226.37</cx:pt>
          <cx:pt idx="8856">0</cx:pt>
          <cx:pt idx="8857">0</cx:pt>
          <cx:pt idx="8858">0</cx:pt>
          <cx:pt idx="8859">0</cx:pt>
          <cx:pt idx="8860">122168.64999999999</cx:pt>
          <cx:pt idx="8861">178074.32999999999</cx:pt>
          <cx:pt idx="8862">135078.41</cx:pt>
          <cx:pt idx="8863">69434.399999999994</cx:pt>
          <cx:pt idx="8864">0</cx:pt>
          <cx:pt idx="8865">0</cx:pt>
          <cx:pt idx="8866">122726.56</cx:pt>
          <cx:pt idx="8867">164496.98999999999</cx:pt>
          <cx:pt idx="8868">0</cx:pt>
          <cx:pt idx="8869">150219.41</cx:pt>
          <cx:pt idx="8870">187534.79000000001</cx:pt>
          <cx:pt idx="8871">0</cx:pt>
          <cx:pt idx="8872">0</cx:pt>
          <cx:pt idx="8873">103108.17</cx:pt>
          <cx:pt idx="8874">96486.570000000007</cx:pt>
          <cx:pt idx="8875">90560.479999999996</cx:pt>
          <cx:pt idx="8876">131764.95999999999</cx:pt>
          <cx:pt idx="8877">92476.880000000005</cx:pt>
          <cx:pt idx="8878">152076.92999999999</cx:pt>
          <cx:pt idx="8879">0</cx:pt>
          <cx:pt idx="8880">0</cx:pt>
          <cx:pt idx="8881">43504.419999999998</cx:pt>
          <cx:pt idx="8882">0</cx:pt>
          <cx:pt idx="8883">0</cx:pt>
          <cx:pt idx="8884">93569.860000000001</cx:pt>
          <cx:pt idx="8885">102486.21000000001</cx:pt>
          <cx:pt idx="8886">0</cx:pt>
          <cx:pt idx="8887">114346.3</cx:pt>
          <cx:pt idx="8888">110203.77</cx:pt>
          <cx:pt idx="8889">128362.59</cx:pt>
          <cx:pt idx="8890">143888.22</cx:pt>
          <cx:pt idx="8891">170600.78</cx:pt>
          <cx:pt idx="8892">0</cx:pt>
          <cx:pt idx="8893">0</cx:pt>
          <cx:pt idx="8894">75339.639999999999</cx:pt>
          <cx:pt idx="8895">122038.34</cx:pt>
          <cx:pt idx="8896">0</cx:pt>
          <cx:pt idx="8897">186825.57000000001</cx:pt>
          <cx:pt idx="8898">124788.17999999999</cx:pt>
          <cx:pt idx="8899">0</cx:pt>
          <cx:pt idx="8900">0</cx:pt>
          <cx:pt idx="8901">138553.57000000001</cx:pt>
          <cx:pt idx="8902">0</cx:pt>
          <cx:pt idx="8903">105387.89</cx:pt>
          <cx:pt idx="8904">95053.100000000006</cx:pt>
          <cx:pt idx="8905">0</cx:pt>
          <cx:pt idx="8906">0</cx:pt>
          <cx:pt idx="8907">137361.95999999999</cx:pt>
          <cx:pt idx="8908">158537.42000000001</cx:pt>
          <cx:pt idx="8909">0</cx:pt>
          <cx:pt idx="8910">143595.87</cx:pt>
          <cx:pt idx="8911">169947.41</cx:pt>
          <cx:pt idx="8912">148167.82999999999</cx:pt>
          <cx:pt idx="8913">0</cx:pt>
          <cx:pt idx="8914">48023.830000000002</cx:pt>
          <cx:pt idx="8915">155655.45999999999</cx:pt>
          <cx:pt idx="8916">0</cx:pt>
          <cx:pt idx="8917">0</cx:pt>
          <cx:pt idx="8918">0</cx:pt>
          <cx:pt idx="8919">121240.75999999999</cx:pt>
          <cx:pt idx="8920">0</cx:pt>
          <cx:pt idx="8921">0</cx:pt>
          <cx:pt idx="8922">129847.75</cx:pt>
          <cx:pt idx="8923">118772.71000000001</cx:pt>
          <cx:pt idx="8924">0</cx:pt>
          <cx:pt idx="8925">105163.88</cx:pt>
          <cx:pt idx="8926">0</cx:pt>
          <cx:pt idx="8927">0</cx:pt>
          <cx:pt idx="8928">0</cx:pt>
          <cx:pt idx="8929">93934.630000000005</cx:pt>
          <cx:pt idx="8930">117866.92</cx:pt>
          <cx:pt idx="8931">0</cx:pt>
          <cx:pt idx="8932">122857.46000000001</cx:pt>
          <cx:pt idx="8933">0</cx:pt>
          <cx:pt idx="8934">127103.97</cx:pt>
          <cx:pt idx="8935">0</cx:pt>
          <cx:pt idx="8936">96402.960000000006</cx:pt>
          <cx:pt idx="8937">132512.26000000001</cx:pt>
          <cx:pt idx="8938">107604.66</cx:pt>
          <cx:pt idx="8939">0</cx:pt>
          <cx:pt idx="8940">0</cx:pt>
          <cx:pt idx="8941">120875.23</cx:pt>
          <cx:pt idx="8942">71786.899999999994</cx:pt>
          <cx:pt idx="8943">113143.12</cx:pt>
          <cx:pt idx="8944">150777.72</cx:pt>
          <cx:pt idx="8945">174894.53</cx:pt>
          <cx:pt idx="8946">0</cx:pt>
          <cx:pt idx="8947">160416.56</cx:pt>
          <cx:pt idx="8948">91246.529999999999</cx:pt>
          <cx:pt idx="8949">0</cx:pt>
          <cx:pt idx="8950">0</cx:pt>
          <cx:pt idx="8951">98775.229999999996</cx:pt>
          <cx:pt idx="8952">139756.12</cx:pt>
          <cx:pt idx="8953">177626.76999999999</cx:pt>
          <cx:pt idx="8954">0</cx:pt>
          <cx:pt idx="8955">0</cx:pt>
          <cx:pt idx="8956">0</cx:pt>
          <cx:pt idx="8957">152496.82000000001</cx:pt>
          <cx:pt idx="8958">0</cx:pt>
          <cx:pt idx="8959">112930.28</cx:pt>
          <cx:pt idx="8960">113674.2</cx:pt>
          <cx:pt idx="8961">0</cx:pt>
          <cx:pt idx="8962">144450.57999999999</cx:pt>
          <cx:pt idx="8963">171236.29999999999</cx:pt>
          <cx:pt idx="8964">96776.490000000005</cx:pt>
          <cx:pt idx="8965">145984.92000000001</cx:pt>
          <cx:pt idx="8966">96353.800000000003</cx:pt>
          <cx:pt idx="8967">0</cx:pt>
          <cx:pt idx="8968">115777.23</cx:pt>
          <cx:pt idx="8969">122822</cx:pt>
          <cx:pt idx="8970">0</cx:pt>
          <cx:pt idx="8971">0</cx:pt>
          <cx:pt idx="8972">79450.089999999997</cx:pt>
          <cx:pt idx="8973">122394</cx:pt>
          <cx:pt idx="8974">0</cx:pt>
          <cx:pt idx="8975">134378.89000000001</cx:pt>
          <cx:pt idx="8976">0</cx:pt>
          <cx:pt idx="8977">88161.850000000006</cx:pt>
          <cx:pt idx="8978">142412.13</cx:pt>
          <cx:pt idx="8979">121030.89999999999</cx:pt>
          <cx:pt idx="8980">165982.42999999999</cx:pt>
          <cx:pt idx="8981">0</cx:pt>
          <cx:pt idx="8982">206663.75</cx:pt>
          <cx:pt idx="8983">94661.529999999999</cx:pt>
          <cx:pt idx="8984">174400.35999999999</cx:pt>
          <cx:pt idx="8985">123428.69</cx:pt>
          <cx:pt idx="8986">175735.5</cx:pt>
          <cx:pt idx="8987">78381.130000000005</cx:pt>
          <cx:pt idx="8988">115345.86</cx:pt>
          <cx:pt idx="8989">118613.34</cx:pt>
          <cx:pt idx="8990">109960.06</cx:pt>
          <cx:pt idx="8991">142703.39999999999</cx:pt>
          <cx:pt idx="8992">121729.42</cx:pt>
          <cx:pt idx="8993">0</cx:pt>
          <cx:pt idx="8994">139496.35000000001</cx:pt>
          <cx:pt idx="8995">0</cx:pt>
          <cx:pt idx="8996">138521.82999999999</cx:pt>
          <cx:pt idx="8997">0</cx:pt>
          <cx:pt idx="8998">83727.679999999993</cx:pt>
          <cx:pt idx="8999">0</cx:pt>
          <cx:pt idx="9000">0</cx:pt>
          <cx:pt idx="9001">124179.3</cx:pt>
          <cx:pt idx="9002">128829.25</cx:pt>
          <cx:pt idx="9003">171490.78</cx:pt>
          <cx:pt idx="9004">0</cx:pt>
          <cx:pt idx="9005">0</cx:pt>
          <cx:pt idx="9006">0</cx:pt>
          <cx:pt idx="9007">0</cx:pt>
          <cx:pt idx="9008">160818.07999999999</cx:pt>
          <cx:pt idx="9009">156367.60000000001</cx:pt>
          <cx:pt idx="9010">121669.92999999999</cx:pt>
          <cx:pt idx="9011">133970.22</cx:pt>
          <cx:pt idx="9012">0</cx:pt>
          <cx:pt idx="9013">96127.270000000004</cx:pt>
          <cx:pt idx="9014">121907.97</cx:pt>
          <cx:pt idx="9015">0</cx:pt>
          <cx:pt idx="9016">0</cx:pt>
          <cx:pt idx="9017">77701.639999999999</cx:pt>
          <cx:pt idx="9018">0</cx:pt>
          <cx:pt idx="9019">0</cx:pt>
          <cx:pt idx="9020">113922.44</cx:pt>
          <cx:pt idx="9021">183997.70000000001</cx:pt>
          <cx:pt idx="9022">0</cx:pt>
          <cx:pt idx="9023">0</cx:pt>
          <cx:pt idx="9024">89799.460000000006</cx:pt>
          <cx:pt idx="9025">0</cx:pt>
          <cx:pt idx="9026">85660.960000000006</cx:pt>
          <cx:pt idx="9027">115569.21000000001</cx:pt>
          <cx:pt idx="9028">81828.220000000001</cx:pt>
          <cx:pt idx="9029">132694.73000000001</cx:pt>
          <cx:pt idx="9030">108867</cx:pt>
          <cx:pt idx="9031">0</cx:pt>
          <cx:pt idx="9032">0</cx:pt>
          <cx:pt idx="9033">96152.679999999993</cx:pt>
          <cx:pt idx="9034">153855.51999999999</cx:pt>
          <cx:pt idx="9035">0</cx:pt>
          <cx:pt idx="9036">141334.95000000001</cx:pt>
          <cx:pt idx="9037">104584.11</cx:pt>
          <cx:pt idx="9038">98173.020000000004</cx:pt>
          <cx:pt idx="9039">0</cx:pt>
          <cx:pt idx="9040">135157.04999999999</cx:pt>
          <cx:pt idx="9041">171601.26999999999</cx:pt>
          <cx:pt idx="9042">179539.20000000001</cx:pt>
          <cx:pt idx="9043">80615.460000000006</cx:pt>
          <cx:pt idx="9044">0</cx:pt>
          <cx:pt idx="9045">126285.73</cx:pt>
          <cx:pt idx="9046">137964.51000000001</cx:pt>
          <cx:pt idx="9047">159434.03</cx:pt>
          <cx:pt idx="9048">113574.61</cx:pt>
          <cx:pt idx="9049">0</cx:pt>
          <cx:pt idx="9050">124573.33</cx:pt>
          <cx:pt idx="9051">105864.60000000001</cx:pt>
          <cx:pt idx="9052">104552.61</cx:pt>
          <cx:pt idx="9053">0</cx:pt>
          <cx:pt idx="9054">0</cx:pt>
          <cx:pt idx="9055">0</cx:pt>
          <cx:pt idx="9056">119492.88</cx:pt>
          <cx:pt idx="9057">130499.09</cx:pt>
          <cx:pt idx="9058">140576.10999999999</cx:pt>
          <cx:pt idx="9059">91025.580000000002</cx:pt>
          <cx:pt idx="9060">0</cx:pt>
          <cx:pt idx="9061">125877.64999999999</cx:pt>
          <cx:pt idx="9062">45752.779999999999</cx:pt>
          <cx:pt idx="9063">121778.71000000001</cx:pt>
          <cx:pt idx="9064">127948.57000000001</cx:pt>
          <cx:pt idx="9065">0</cx:pt>
          <cx:pt idx="9066">115286.67999999999</cx:pt>
          <cx:pt idx="9067">62078.209999999999</cx:pt>
          <cx:pt idx="9068">0</cx:pt>
          <cx:pt idx="9069">175406.13</cx:pt>
          <cx:pt idx="9070">131643.25</cx:pt>
          <cx:pt idx="9071">151739.64999999999</cx:pt>
          <cx:pt idx="9072">93616.350000000006</cx:pt>
          <cx:pt idx="9073">138597.54000000001</cx:pt>
          <cx:pt idx="9074">0</cx:pt>
          <cx:pt idx="9075">0</cx:pt>
          <cx:pt idx="9076">85225.210000000006</cx:pt>
          <cx:pt idx="9077">148749.29000000001</cx:pt>
          <cx:pt idx="9078">130013.12</cx:pt>
          <cx:pt idx="9079">0</cx:pt>
          <cx:pt idx="9080">0</cx:pt>
          <cx:pt idx="9081">111729.47</cx:pt>
          <cx:pt idx="9082">180169.44</cx:pt>
          <cx:pt idx="9083">0</cx:pt>
          <cx:pt idx="9084">0</cx:pt>
          <cx:pt idx="9085">0</cx:pt>
          <cx:pt idx="9086">0</cx:pt>
          <cx:pt idx="9087">0</cx:pt>
          <cx:pt idx="9088">103914.17</cx:pt>
          <cx:pt idx="9089">88772.869999999995</cx:pt>
          <cx:pt idx="9090">0</cx:pt>
          <cx:pt idx="9091">131184.67000000001</cx:pt>
          <cx:pt idx="9092">117810.78999999999</cx:pt>
          <cx:pt idx="9093">0</cx:pt>
          <cx:pt idx="9094">92466.210000000006</cx:pt>
          <cx:pt idx="9095">102741.14999999999</cx:pt>
          <cx:pt idx="9096">178755.84</cx:pt>
          <cx:pt idx="9097">0</cx:pt>
          <cx:pt idx="9098">146602.25</cx:pt>
          <cx:pt idx="9099">0</cx:pt>
          <cx:pt idx="9100">0</cx:pt>
          <cx:pt idx="9101">115702.67</cx:pt>
          <cx:pt idx="9102">137655.31</cx:pt>
          <cx:pt idx="9103">0</cx:pt>
          <cx:pt idx="9104">59877.330000000002</cx:pt>
          <cx:pt idx="9105">100082.14</cx:pt>
          <cx:pt idx="9106">107304.39</cx:pt>
          <cx:pt idx="9107">0</cx:pt>
          <cx:pt idx="9108">96032.220000000001</cx:pt>
          <cx:pt idx="9109">0</cx:pt>
          <cx:pt idx="9110">144553.5</cx:pt>
          <cx:pt idx="9111">86172.809999999998</cx:pt>
          <cx:pt idx="9112">0</cx:pt>
          <cx:pt idx="9113">87212.800000000003</cx:pt>
          <cx:pt idx="9114">0</cx:pt>
          <cx:pt idx="9115">130700.92</cx:pt>
          <cx:pt idx="9116">0</cx:pt>
          <cx:pt idx="9117">0</cx:pt>
          <cx:pt idx="9118">0</cx:pt>
          <cx:pt idx="9119">171325.98000000001</cx:pt>
          <cx:pt idx="9120">92930.919999999998</cx:pt>
          <cx:pt idx="9121">0</cx:pt>
          <cx:pt idx="9122">77556.789999999994</cx:pt>
          <cx:pt idx="9123">102874.28</cx:pt>
          <cx:pt idx="9124">146093.39000000001</cx:pt>
          <cx:pt idx="9125">0</cx:pt>
          <cx:pt idx="9126">79811.720000000001</cx:pt>
          <cx:pt idx="9127">105473.74000000001</cx:pt>
          <cx:pt idx="9128">121927.92</cx:pt>
          <cx:pt idx="9129">61671.190000000002</cx:pt>
          <cx:pt idx="9130">149363.12</cx:pt>
          <cx:pt idx="9131">152309.37</cx:pt>
          <cx:pt idx="9132">0</cx:pt>
          <cx:pt idx="9133">111629.28999999999</cx:pt>
          <cx:pt idx="9134">0</cx:pt>
          <cx:pt idx="9135">96296.779999999999</cx:pt>
          <cx:pt idx="9136">95830.429999999993</cx:pt>
          <cx:pt idx="9137">135919.32999999999</cx:pt>
          <cx:pt idx="9138">185966.64000000001</cx:pt>
          <cx:pt idx="9139">0</cx:pt>
          <cx:pt idx="9140">0</cx:pt>
          <cx:pt idx="9141">92244.830000000002</cx:pt>
          <cx:pt idx="9142">112727.06</cx:pt>
          <cx:pt idx="9143">100359.53999999999</cx:pt>
          <cx:pt idx="9144">105301.5</cx:pt>
          <cx:pt idx="9145">112994.64999999999</cx:pt>
          <cx:pt idx="9146">89025.880000000005</cx:pt>
          <cx:pt idx="9147">95478.169999999998</cx:pt>
          <cx:pt idx="9148">0</cx:pt>
          <cx:pt idx="9149">119127.46000000001</cx:pt>
          <cx:pt idx="9150">128206.78999999999</cx:pt>
          <cx:pt idx="9151">0</cx:pt>
          <cx:pt idx="9152">71433.080000000002</cx:pt>
          <cx:pt idx="9153">118214.32000000001</cx:pt>
          <cx:pt idx="9154">102258.11</cx:pt>
          <cx:pt idx="9155">151963.26000000001</cx:pt>
          <cx:pt idx="9156">163764.84</cx:pt>
          <cx:pt idx="9157">128551.36</cx:pt>
          <cx:pt idx="9158">118158.74000000001</cx:pt>
          <cx:pt idx="9159">118520.41</cx:pt>
          <cx:pt idx="9160">0</cx:pt>
          <cx:pt idx="9161">163823.37</cx:pt>
          <cx:pt idx="9162">104469.58</cx:pt>
          <cx:pt idx="9163">0</cx:pt>
          <cx:pt idx="9164">0</cx:pt>
          <cx:pt idx="9165">141726.88</cx:pt>
          <cx:pt idx="9166">137852.95999999999</cx:pt>
          <cx:pt idx="9167">0</cx:pt>
          <cx:pt idx="9168">154100.29999999999</cx:pt>
          <cx:pt idx="9169">0</cx:pt>
          <cx:pt idx="9170">0</cx:pt>
          <cx:pt idx="9171">0</cx:pt>
          <cx:pt idx="9172">140004.95999999999</cx:pt>
          <cx:pt idx="9173">127132.96000000001</cx:pt>
          <cx:pt idx="9174">0</cx:pt>
          <cx:pt idx="9175">125328.56</cx:pt>
          <cx:pt idx="9176">0</cx:pt>
          <cx:pt idx="9177">139986.64999999999</cx:pt>
          <cx:pt idx="9178">119787.75999999999</cx:pt>
          <cx:pt idx="9179">107556.06</cx:pt>
          <cx:pt idx="9180">0</cx:pt>
          <cx:pt idx="9181">0</cx:pt>
          <cx:pt idx="9182">142705.95000000001</cx:pt>
          <cx:pt idx="9183">0</cx:pt>
          <cx:pt idx="9184">0</cx:pt>
          <cx:pt idx="9185">161613.94</cx:pt>
          <cx:pt idx="9186">116353.2</cx:pt>
          <cx:pt idx="9187">60013.809999999998</cx:pt>
          <cx:pt idx="9188">0</cx:pt>
          <cx:pt idx="9189">144272.07000000001</cx:pt>
          <cx:pt idx="9190">0</cx:pt>
          <cx:pt idx="9191">117696.67</cx:pt>
          <cx:pt idx="9192">79954.610000000001</cx:pt>
          <cx:pt idx="9193">149989.39000000001</cx:pt>
          <cx:pt idx="9194">124339.89999999999</cx:pt>
          <cx:pt idx="9195">135759.39999999999</cx:pt>
          <cx:pt idx="9196">0</cx:pt>
          <cx:pt idx="9197">83074</cx:pt>
          <cx:pt idx="9198">141792.60999999999</cx:pt>
          <cx:pt idx="9199">0</cx:pt>
          <cx:pt idx="9200">0</cx:pt>
          <cx:pt idx="9201">106870.12</cx:pt>
          <cx:pt idx="9202">120962.59</cx:pt>
          <cx:pt idx="9203">0</cx:pt>
          <cx:pt idx="9204">0</cx:pt>
          <cx:pt idx="9205">110527.17</cx:pt>
          <cx:pt idx="9206">133723.42999999999</cx:pt>
          <cx:pt idx="9207">112670.48</cx:pt>
          <cx:pt idx="9208">0</cx:pt>
          <cx:pt idx="9209">116084.32000000001</cx:pt>
          <cx:pt idx="9210">0</cx:pt>
          <cx:pt idx="9211">0</cx:pt>
          <cx:pt idx="9212">0</cx:pt>
          <cx:pt idx="9213">82441.75</cx:pt>
          <cx:pt idx="9214">0</cx:pt>
          <cx:pt idx="9215">134171.79999999999</cx:pt>
          <cx:pt idx="9216">0</cx:pt>
          <cx:pt idx="9217">0</cx:pt>
          <cx:pt idx="9218">124442.38</cx:pt>
          <cx:pt idx="9219">0</cx:pt>
          <cx:pt idx="9220">0</cx:pt>
          <cx:pt idx="9221">108862.75999999999</cx:pt>
          <cx:pt idx="9222">141099.42999999999</cx:pt>
          <cx:pt idx="9223">128843.67</cx:pt>
          <cx:pt idx="9224">86843.610000000001</cx:pt>
          <cx:pt idx="9225">120074.97</cx:pt>
          <cx:pt idx="9226">130231.8</cx:pt>
          <cx:pt idx="9227">0</cx:pt>
          <cx:pt idx="9228">109724.38</cx:pt>
          <cx:pt idx="9229">111743.42999999999</cx:pt>
          <cx:pt idx="9230">121309.17</cx:pt>
          <cx:pt idx="9231">82697.279999999999</cx:pt>
          <cx:pt idx="9232">44301.43</cx:pt>
          <cx:pt idx="9233">138317.94</cx:pt>
          <cx:pt idx="9234">120688.61</cx:pt>
          <cx:pt idx="9235">176913.51999999999</cx:pt>
          <cx:pt idx="9236">89047.139999999999</cx:pt>
          <cx:pt idx="9237">114318.78</cx:pt>
          <cx:pt idx="9238">0</cx:pt>
          <cx:pt idx="9239">94753.550000000003</cx:pt>
          <cx:pt idx="9240">0</cx:pt>
          <cx:pt idx="9241">0</cx:pt>
          <cx:pt idx="9242">106520.73</cx:pt>
          <cx:pt idx="9243">134006.39000000001</cx:pt>
          <cx:pt idx="9244">132837.70000000001</cx:pt>
          <cx:pt idx="9245">120549.28999999999</cx:pt>
          <cx:pt idx="9246">139432.54999999999</cx:pt>
          <cx:pt idx="9247">80895.440000000002</cx:pt>
          <cx:pt idx="9248">0</cx:pt>
          <cx:pt idx="9249">171646.76000000001</cx:pt>
          <cx:pt idx="9250">109121.71000000001</cx:pt>
          <cx:pt idx="9251">109844.81</cx:pt>
          <cx:pt idx="9252">140931.82000000001</cx:pt>
          <cx:pt idx="9253">0</cx:pt>
          <cx:pt idx="9254">0</cx:pt>
          <cx:pt idx="9255">101543.50999999999</cx:pt>
          <cx:pt idx="9256">102708.77</cx:pt>
          <cx:pt idx="9257">149000.91</cx:pt>
          <cx:pt idx="9258">83459.860000000001</cx:pt>
          <cx:pt idx="9259">75893.110000000001</cx:pt>
          <cx:pt idx="9260">167395.60000000001</cx:pt>
          <cx:pt idx="9261">0</cx:pt>
          <cx:pt idx="9262">71283.089999999997</cx:pt>
          <cx:pt idx="9263">0</cx:pt>
          <cx:pt idx="9264">0</cx:pt>
          <cx:pt idx="9265">104016.88</cx:pt>
          <cx:pt idx="9266">127616.56</cx:pt>
          <cx:pt idx="9267">154737.88</cx:pt>
          <cx:pt idx="9268">0</cx:pt>
          <cx:pt idx="9269">125476.31</cx:pt>
          <cx:pt idx="9270">176511.07999999999</cx:pt>
          <cx:pt idx="9271">110783.28</cx:pt>
          <cx:pt idx="9272">141642.92000000001</cx:pt>
          <cx:pt idx="9273">0</cx:pt>
          <cx:pt idx="9274">0</cx:pt>
          <cx:pt idx="9275">75681.520000000004</cx:pt>
          <cx:pt idx="9276">0</cx:pt>
          <cx:pt idx="9277">0</cx:pt>
          <cx:pt idx="9278">161111.45000000001</cx:pt>
          <cx:pt idx="9279">0</cx:pt>
          <cx:pt idx="9280">72494.690000000002</cx:pt>
          <cx:pt idx="9281">133964.29999999999</cx:pt>
          <cx:pt idx="9282">0</cx:pt>
          <cx:pt idx="9283">0</cx:pt>
          <cx:pt idx="9284">157201.48000000001</cx:pt>
          <cx:pt idx="9285">95679.289999999994</cx:pt>
          <cx:pt idx="9286">106230.92</cx:pt>
          <cx:pt idx="9287">0</cx:pt>
          <cx:pt idx="9288">81231.850000000006</cx:pt>
          <cx:pt idx="9289">81480.270000000004</cx:pt>
          <cx:pt idx="9290">73059.380000000005</cx:pt>
          <cx:pt idx="9291">117559.05</cx:pt>
          <cx:pt idx="9292">186445.31</cx:pt>
          <cx:pt idx="9293">137657.70999999999</cx:pt>
          <cx:pt idx="9294">133889.35000000001</cx:pt>
          <cx:pt idx="9295">134562.79999999999</cx:pt>
          <cx:pt idx="9296">100781.75</cx:pt>
          <cx:pt idx="9297">174356.13</cx:pt>
          <cx:pt idx="9298">190125.42999999999</cx:pt>
          <cx:pt idx="9299">146266</cx:pt>
          <cx:pt idx="9300">164046.10000000001</cx:pt>
          <cx:pt idx="9301">123536.52</cx:pt>
          <cx:pt idx="9302">0</cx:pt>
          <cx:pt idx="9303">171848.38</cx:pt>
          <cx:pt idx="9304">0</cx:pt>
          <cx:pt idx="9305">139562.04999999999</cx:pt>
          <cx:pt idx="9306">0</cx:pt>
          <cx:pt idx="9307">168001.34</cx:pt>
          <cx:pt idx="9308">0</cx:pt>
          <cx:pt idx="9309">123356.63</cx:pt>
          <cx:pt idx="9310">0</cx:pt>
          <cx:pt idx="9311">125845.66</cx:pt>
          <cx:pt idx="9312">45408.849999999999</cx:pt>
          <cx:pt idx="9313">125977.81</cx:pt>
          <cx:pt idx="9314">147262.10999999999</cx:pt>
          <cx:pt idx="9315">133767.19</cx:pt>
          <cx:pt idx="9316">108806.96000000001</cx:pt>
          <cx:pt idx="9317">106036.52</cx:pt>
          <cx:pt idx="9318">0</cx:pt>
          <cx:pt idx="9319">0</cx:pt>
          <cx:pt idx="9320">0</cx:pt>
          <cx:pt idx="9321">82182.100000000006</cx:pt>
          <cx:pt idx="9322">0</cx:pt>
          <cx:pt idx="9323">76817</cx:pt>
          <cx:pt idx="9324">142550.25</cx:pt>
          <cx:pt idx="9325">0</cx:pt>
          <cx:pt idx="9326">103711.56</cx:pt>
          <cx:pt idx="9327">0</cx:pt>
          <cx:pt idx="9328">128369.75</cx:pt>
          <cx:pt idx="9329">0</cx:pt>
          <cx:pt idx="9330">0</cx:pt>
          <cx:pt idx="9331">166133.28</cx:pt>
          <cx:pt idx="9332">148214.35999999999</cx:pt>
          <cx:pt idx="9333">121206.96000000001</cx:pt>
          <cx:pt idx="9334">0</cx:pt>
          <cx:pt idx="9335">127552.85000000001</cx:pt>
          <cx:pt idx="9336">159458.53</cx:pt>
          <cx:pt idx="9337">102085.72</cx:pt>
          <cx:pt idx="9338">142537.17999999999</cx:pt>
          <cx:pt idx="9339">182781.73999999999</cx:pt>
          <cx:pt idx="9340">0</cx:pt>
          <cx:pt idx="9341">0</cx:pt>
          <cx:pt idx="9342">0</cx:pt>
          <cx:pt idx="9343">152063.59</cx:pt>
          <cx:pt idx="9344">110997.75999999999</cx:pt>
          <cx:pt idx="9345">148942</cx:pt>
          <cx:pt idx="9346">0</cx:pt>
          <cx:pt idx="9347">84438.570000000007</cx:pt>
          <cx:pt idx="9348">93920.470000000001</cx:pt>
          <cx:pt idx="9349">158713.07999999999</cx:pt>
          <cx:pt idx="9350">0</cx:pt>
          <cx:pt idx="9351">123204.88</cx:pt>
          <cx:pt idx="9352">72945.289999999994</cx:pt>
          <cx:pt idx="9353">178742.70999999999</cx:pt>
          <cx:pt idx="9354">0</cx:pt>
          <cx:pt idx="9355">0</cx:pt>
          <cx:pt idx="9356">0</cx:pt>
          <cx:pt idx="9357">0</cx:pt>
          <cx:pt idx="9358">0</cx:pt>
          <cx:pt idx="9359">140121.17000000001</cx:pt>
          <cx:pt idx="9360">132906.88</cx:pt>
          <cx:pt idx="9361">179334.82999999999</cx:pt>
          <cx:pt idx="9362">137179.39000000001</cx:pt>
          <cx:pt idx="9363">0</cx:pt>
          <cx:pt idx="9364">119960.28999999999</cx:pt>
          <cx:pt idx="9365">127414.55</cx:pt>
          <cx:pt idx="9366">0</cx:pt>
          <cx:pt idx="9367">137409.19</cx:pt>
          <cx:pt idx="9368">0</cx:pt>
          <cx:pt idx="9369">0</cx:pt>
          <cx:pt idx="9370">0</cx:pt>
          <cx:pt idx="9371">112494.99000000001</cx:pt>
          <cx:pt idx="9372">78133.149999999994</cx:pt>
          <cx:pt idx="9373">0</cx:pt>
          <cx:pt idx="9374">145553.07000000001</cx:pt>
          <cx:pt idx="9375">123593.22</cx:pt>
          <cx:pt idx="9376">0</cx:pt>
          <cx:pt idx="9377">146286.22</cx:pt>
          <cx:pt idx="9378">111827.27</cx:pt>
          <cx:pt idx="9379">0</cx:pt>
          <cx:pt idx="9380">94416.779999999999</cx:pt>
          <cx:pt idx="9381">91549.779999999999</cx:pt>
          <cx:pt idx="9382">59568.57</cx:pt>
          <cx:pt idx="9383">94464.809999999998</cx:pt>
          <cx:pt idx="9384">0</cx:pt>
          <cx:pt idx="9385">95368.139999999999</cx:pt>
          <cx:pt idx="9386">102185.42</cx:pt>
          <cx:pt idx="9387">144875.70999999999</cx:pt>
          <cx:pt idx="9388">0</cx:pt>
          <cx:pt idx="9389">0</cx:pt>
          <cx:pt idx="9390">113291.05</cx:pt>
          <cx:pt idx="9391">0</cx:pt>
          <cx:pt idx="9392">0</cx:pt>
          <cx:pt idx="9393">111677.88</cx:pt>
          <cx:pt idx="9394">131101.04000000001</cx:pt>
          <cx:pt idx="9395">76101.809999999998</cx:pt>
          <cx:pt idx="9396">0</cx:pt>
          <cx:pt idx="9397">92510.899999999994</cx:pt>
          <cx:pt idx="9398">0</cx:pt>
          <cx:pt idx="9399">77652.399999999994</cx:pt>
          <cx:pt idx="9400">98360.029999999999</cx:pt>
          <cx:pt idx="9401">115518.07000000001</cx:pt>
          <cx:pt idx="9402">27288.43</cx:pt>
          <cx:pt idx="9403">0</cx:pt>
          <cx:pt idx="9404">0</cx:pt>
          <cx:pt idx="9405">0</cx:pt>
          <cx:pt idx="9406">131996.66</cx:pt>
          <cx:pt idx="9407">121580.42</cx:pt>
          <cx:pt idx="9408">132436.34</cx:pt>
          <cx:pt idx="9409">0</cx:pt>
          <cx:pt idx="9410">107978.39999999999</cx:pt>
          <cx:pt idx="9411">78119.589999999997</cx:pt>
          <cx:pt idx="9412">98684.149999999994</cx:pt>
          <cx:pt idx="9413">0</cx:pt>
          <cx:pt idx="9414">0</cx:pt>
          <cx:pt idx="9415">129264.05</cx:pt>
          <cx:pt idx="9416">131753.41</cx:pt>
          <cx:pt idx="9417">0</cx:pt>
          <cx:pt idx="9418">0</cx:pt>
          <cx:pt idx="9419">57422.620000000003</cx:pt>
          <cx:pt idx="9420">0</cx:pt>
          <cx:pt idx="9421">144094.20000000001</cx:pt>
          <cx:pt idx="9422">147510.34</cx:pt>
          <cx:pt idx="9423">161592.76000000001</cx:pt>
          <cx:pt idx="9424">0</cx:pt>
          <cx:pt idx="9425">0</cx:pt>
          <cx:pt idx="9426">75225.529999999999</cx:pt>
          <cx:pt idx="9427">0</cx:pt>
          <cx:pt idx="9428">87542.889999999999</cx:pt>
          <cx:pt idx="9429">144581.95999999999</cx:pt>
          <cx:pt idx="9430">122568.05</cx:pt>
          <cx:pt idx="9431">172231.92999999999</cx:pt>
          <cx:pt idx="9432">171932.26000000001</cx:pt>
          <cx:pt idx="9433">0</cx:pt>
          <cx:pt idx="9434">0</cx:pt>
          <cx:pt idx="9435">111798.06</cx:pt>
          <cx:pt idx="9436">0</cx:pt>
          <cx:pt idx="9437">79336.610000000001</cx:pt>
          <cx:pt idx="9438">120916.52</cx:pt>
          <cx:pt idx="9439">142905.51000000001</cx:pt>
          <cx:pt idx="9440">0</cx:pt>
          <cx:pt idx="9441">96834.779999999999</cx:pt>
          <cx:pt idx="9442">105261.75999999999</cx:pt>
          <cx:pt idx="9443">123544</cx:pt>
          <cx:pt idx="9444">127913.71000000001</cx:pt>
          <cx:pt idx="9445">95328.600000000006</cx:pt>
          <cx:pt idx="9446">73218.889999999999</cx:pt>
          <cx:pt idx="9447">0</cx:pt>
          <cx:pt idx="9448">149995.72</cx:pt>
          <cx:pt idx="9449">123674.28</cx:pt>
          <cx:pt idx="9450">124125.25999999999</cx:pt>
          <cx:pt idx="9451">159035.45000000001</cx:pt>
          <cx:pt idx="9452">0</cx:pt>
          <cx:pt idx="9453">156811.73999999999</cx:pt>
          <cx:pt idx="9454">0</cx:pt>
          <cx:pt idx="9455">0</cx:pt>
          <cx:pt idx="9456">150555.82999999999</cx:pt>
          <cx:pt idx="9457">109137.12</cx:pt>
          <cx:pt idx="9458">158351.01999999999</cx:pt>
          <cx:pt idx="9459">0</cx:pt>
          <cx:pt idx="9460">0</cx:pt>
          <cx:pt idx="9461">0</cx:pt>
          <cx:pt idx="9462">0</cx:pt>
          <cx:pt idx="9463">0</cx:pt>
          <cx:pt idx="9464">0</cx:pt>
          <cx:pt idx="9465">0</cx:pt>
          <cx:pt idx="9466">0</cx:pt>
          <cx:pt idx="9467">82729.490000000005</cx:pt>
          <cx:pt idx="9468">142765.23999999999</cx:pt>
          <cx:pt idx="9469">121172.97</cx:pt>
          <cx:pt idx="9470">132932.14000000001</cx:pt>
          <cx:pt idx="9471">123374.46000000001</cx:pt>
          <cx:pt idx="9472">161371.5</cx:pt>
          <cx:pt idx="9473">0</cx:pt>
          <cx:pt idx="9474">79563.360000000001</cx:pt>
          <cx:pt idx="9475">0</cx:pt>
          <cx:pt idx="9476">138232.23999999999</cx:pt>
          <cx:pt idx="9477">0</cx:pt>
          <cx:pt idx="9478">81571.050000000003</cx:pt>
          <cx:pt idx="9479">0</cx:pt>
          <cx:pt idx="9480">95927.039999999994</cx:pt>
          <cx:pt idx="9481">116932.59</cx:pt>
          <cx:pt idx="9482">0</cx:pt>
          <cx:pt idx="9483">79551.119999999995</cx:pt>
          <cx:pt idx="9484">116416.94</cx:pt>
          <cx:pt idx="9485">88141.100000000006</cx:pt>
          <cx:pt idx="9486">177729.13</cx:pt>
          <cx:pt idx="9487">0</cx:pt>
          <cx:pt idx="9488">123912.78</cx:pt>
          <cx:pt idx="9489">0</cx:pt>
          <cx:pt idx="9490">0</cx:pt>
          <cx:pt idx="9491">108306.44</cx:pt>
          <cx:pt idx="9492">102962.62</cx:pt>
          <cx:pt idx="9493">103502.22</cx:pt>
          <cx:pt idx="9494">119654.44</cx:pt>
          <cx:pt idx="9495">183768.47</cx:pt>
          <cx:pt idx="9496">0</cx:pt>
          <cx:pt idx="9497">0</cx:pt>
          <cx:pt idx="9498">140900.97</cx:pt>
          <cx:pt idx="9499">94049.919999999998</cx:pt>
          <cx:pt idx="9500">98926.399999999994</cx:pt>
          <cx:pt idx="9501">142872.35999999999</cx:pt>
          <cx:pt idx="9502">46057.959999999999</cx:pt>
          <cx:pt idx="9503">119769.77</cx:pt>
          <cx:pt idx="9504">143244.97</cx:pt>
          <cx:pt idx="9505">79562.979999999996</cx:pt>
          <cx:pt idx="9506">0</cx:pt>
          <cx:pt idx="9507">0</cx:pt>
          <cx:pt idx="9508">96659.639999999999</cx:pt>
          <cx:pt idx="9509">0</cx:pt>
          <cx:pt idx="9510">165947.98999999999</cx:pt>
          <cx:pt idx="9511">92676.300000000003</cx:pt>
          <cx:pt idx="9512">83195.119999999995</cx:pt>
          <cx:pt idx="9513">129387.94</cx:pt>
          <cx:pt idx="9514">0</cx:pt>
          <cx:pt idx="9515">130233.14</cx:pt>
          <cx:pt idx="9516">123502.53</cx:pt>
          <cx:pt idx="9517">140894.06</cx:pt>
          <cx:pt idx="9518">163867.85999999999</cx:pt>
          <cx:pt idx="9519">0</cx:pt>
          <cx:pt idx="9520">93816.699999999997</cx:pt>
          <cx:pt idx="9521">0</cx:pt>
          <cx:pt idx="9522">0</cx:pt>
          <cx:pt idx="9523">114668.89</cx:pt>
          <cx:pt idx="9524">146756.67999999999</cx:pt>
          <cx:pt idx="9525">150213.70999999999</cx:pt>
          <cx:pt idx="9526">111183.53</cx:pt>
          <cx:pt idx="9527">99816.460000000006</cx:pt>
          <cx:pt idx="9528">0</cx:pt>
          <cx:pt idx="9529">0</cx:pt>
          <cx:pt idx="9530">0</cx:pt>
          <cx:pt idx="9531">0</cx:pt>
          <cx:pt idx="9532">0</cx:pt>
          <cx:pt idx="9533">86714.059999999998</cx:pt>
          <cx:pt idx="9534">0</cx:pt>
          <cx:pt idx="9535">132838.07000000001</cx:pt>
          <cx:pt idx="9536">128707.31</cx:pt>
          <cx:pt idx="9537">0</cx:pt>
          <cx:pt idx="9538">0</cx:pt>
          <cx:pt idx="9539">123192.12</cx:pt>
          <cx:pt idx="9540">115248.11</cx:pt>
          <cx:pt idx="9541">59360.769999999997</cx:pt>
          <cx:pt idx="9542">0</cx:pt>
          <cx:pt idx="9543">112668.7</cx:pt>
          <cx:pt idx="9544">138503.51000000001</cx:pt>
          <cx:pt idx="9545">0</cx:pt>
          <cx:pt idx="9546">0</cx:pt>
          <cx:pt idx="9547">0</cx:pt>
          <cx:pt idx="9548">0</cx:pt>
          <cx:pt idx="9549">157267.95000000001</cx:pt>
          <cx:pt idx="9550">133871.04999999999</cx:pt>
          <cx:pt idx="9551">141989.26999999999</cx:pt>
          <cx:pt idx="9552">0</cx:pt>
          <cx:pt idx="9553">0</cx:pt>
          <cx:pt idx="9554">46388.160000000003</cx:pt>
          <cx:pt idx="9555">148666.98999999999</cx:pt>
          <cx:pt idx="9556">115101.5</cx:pt>
          <cx:pt idx="9557">148363.38</cx:pt>
          <cx:pt idx="9558">0</cx:pt>
          <cx:pt idx="9559">144102.32000000001</cx:pt>
          <cx:pt idx="9560">128876.71000000001</cx:pt>
          <cx:pt idx="9561">118448.14999999999</cx:pt>
          <cx:pt idx="9562">0</cx:pt>
          <cx:pt idx="9563">0</cx:pt>
          <cx:pt idx="9564">0</cx:pt>
          <cx:pt idx="9565">135979.01000000001</cx:pt>
          <cx:pt idx="9566">117271.8</cx:pt>
          <cx:pt idx="9567">0</cx:pt>
          <cx:pt idx="9568">0</cx:pt>
          <cx:pt idx="9569">0</cx:pt>
          <cx:pt idx="9570">129205.49000000001</cx:pt>
          <cx:pt idx="9571">0</cx:pt>
          <cx:pt idx="9572">0</cx:pt>
          <cx:pt idx="9573">104015.53999999999</cx:pt>
          <cx:pt idx="9574">0</cx:pt>
          <cx:pt idx="9575">0</cx:pt>
          <cx:pt idx="9576">103873.39</cx:pt>
          <cx:pt idx="9577">112383.03</cx:pt>
          <cx:pt idx="9578">117731.78999999999</cx:pt>
          <cx:pt idx="9579">135827.32999999999</cx:pt>
          <cx:pt idx="9580">114135.17</cx:pt>
          <cx:pt idx="9581">0</cx:pt>
          <cx:pt idx="9582">118756.62</cx:pt>
          <cx:pt idx="9583">98382.720000000001</cx:pt>
          <cx:pt idx="9584">100520.92</cx:pt>
          <cx:pt idx="9585">79858.130000000005</cx:pt>
          <cx:pt idx="9586">0</cx:pt>
          <cx:pt idx="9587">95052.289999999994</cx:pt>
          <cx:pt idx="9588">177728.54999999999</cx:pt>
          <cx:pt idx="9589">83116.679999999993</cx:pt>
          <cx:pt idx="9590">111565.91</cx:pt>
          <cx:pt idx="9591">83015.710000000006</cx:pt>
          <cx:pt idx="9592">124511.00999999999</cx:pt>
          <cx:pt idx="9593">130652.52</cx:pt>
          <cx:pt idx="9594">0</cx:pt>
          <cx:pt idx="9595">0</cx:pt>
          <cx:pt idx="9596">121854.45</cx:pt>
          <cx:pt idx="9597">0</cx:pt>
          <cx:pt idx="9598">86893.279999999999</cx:pt>
          <cx:pt idx="9599">79523.130000000005</cx:pt>
          <cx:pt idx="9600">131033.75999999999</cx:pt>
          <cx:pt idx="9601">89939.619999999995</cx:pt>
          <cx:pt idx="9602">95727.050000000003</cx:pt>
          <cx:pt idx="9603">0</cx:pt>
          <cx:pt idx="9604">155047.56</cx:pt>
          <cx:pt idx="9605">0</cx:pt>
          <cx:pt idx="9606">118569.03</cx:pt>
          <cx:pt idx="9607">0</cx:pt>
          <cx:pt idx="9608">0</cx:pt>
          <cx:pt idx="9609">0</cx:pt>
          <cx:pt idx="9610">0</cx:pt>
          <cx:pt idx="9611">130461.02</cx:pt>
          <cx:pt idx="9612">0</cx:pt>
          <cx:pt idx="9613">0</cx:pt>
          <cx:pt idx="9614">0</cx:pt>
          <cx:pt idx="9615">0</cx:pt>
          <cx:pt idx="9616">61172.040000000001</cx:pt>
          <cx:pt idx="9617">90194.339999999997</cx:pt>
          <cx:pt idx="9618">95508.199999999997</cx:pt>
          <cx:pt idx="9619">99967.759999999995</cx:pt>
          <cx:pt idx="9620">101470.28999999999</cx:pt>
          <cx:pt idx="9621">70541.059999999998</cx:pt>
          <cx:pt idx="9622">112211.61</cx:pt>
          <cx:pt idx="9623">154543.98000000001</cx:pt>
          <cx:pt idx="9624">111098.85000000001</cx:pt>
          <cx:pt idx="9625">131873.07000000001</cx:pt>
          <cx:pt idx="9626">137275.35999999999</cx:pt>
          <cx:pt idx="9627">153316.14000000001</cx:pt>
          <cx:pt idx="9628">0</cx:pt>
          <cx:pt idx="9629">121250.03999999999</cx:pt>
          <cx:pt idx="9630">109578.03999999999</cx:pt>
          <cx:pt idx="9631">53573.18</cx:pt>
          <cx:pt idx="9632">58003.410000000003</cx:pt>
          <cx:pt idx="9633">113000.66</cx:pt>
          <cx:pt idx="9634">0</cx:pt>
          <cx:pt idx="9635">0</cx:pt>
          <cx:pt idx="9636">139973.64999999999</cx:pt>
          <cx:pt idx="9637">151290.16</cx:pt>
          <cx:pt idx="9638">121498.11</cx:pt>
          <cx:pt idx="9639">103515.39</cx:pt>
          <cx:pt idx="9640">0</cx:pt>
          <cx:pt idx="9641">0</cx:pt>
          <cx:pt idx="9642">106687.75999999999</cx:pt>
          <cx:pt idx="9643">0</cx:pt>
          <cx:pt idx="9644">0</cx:pt>
          <cx:pt idx="9645">106089.2</cx:pt>
          <cx:pt idx="9646">69608.139999999999</cx:pt>
          <cx:pt idx="9647">0</cx:pt>
          <cx:pt idx="9648">96202.320000000007</cx:pt>
          <cx:pt idx="9649">0</cx:pt>
          <cx:pt idx="9650">0</cx:pt>
          <cx:pt idx="9651">127818.52</cx:pt>
          <cx:pt idx="9652">0</cx:pt>
          <cx:pt idx="9653">137318.42000000001</cx:pt>
          <cx:pt idx="9654">0</cx:pt>
          <cx:pt idx="9655">55776.389999999999</cx:pt>
          <cx:pt idx="9656">84421.619999999995</cx:pt>
          <cx:pt idx="9657">83161.649999999994</cx:pt>
          <cx:pt idx="9658">0</cx:pt>
          <cx:pt idx="9659">87807.289999999994</cx:pt>
          <cx:pt idx="9660">0</cx:pt>
          <cx:pt idx="9661">0</cx:pt>
          <cx:pt idx="9662">0</cx:pt>
          <cx:pt idx="9663">95293.860000000001</cx:pt>
          <cx:pt idx="9664">92847.589999999997</cx:pt>
          <cx:pt idx="9665">0</cx:pt>
          <cx:pt idx="9666">0</cx:pt>
          <cx:pt idx="9667">0</cx:pt>
          <cx:pt idx="9668">0</cx:pt>
          <cx:pt idx="9669">0</cx:pt>
          <cx:pt idx="9670">0</cx:pt>
          <cx:pt idx="9671">68345.860000000001</cx:pt>
          <cx:pt idx="9672">76656.399999999994</cx:pt>
          <cx:pt idx="9673">0</cx:pt>
          <cx:pt idx="9674">0</cx:pt>
          <cx:pt idx="9675">60374.980000000003</cx:pt>
          <cx:pt idx="9676">0</cx:pt>
          <cx:pt idx="9677">88046.880000000005</cx:pt>
          <cx:pt idx="9678">0</cx:pt>
          <cx:pt idx="9679">0</cx:pt>
          <cx:pt idx="9680">0</cx:pt>
          <cx:pt idx="9681">129968.67</cx:pt>
          <cx:pt idx="9682">157731.60000000001</cx:pt>
          <cx:pt idx="9683">0</cx:pt>
          <cx:pt idx="9684">89276.479999999996</cx:pt>
          <cx:pt idx="9685">138825.19</cx:pt>
          <cx:pt idx="9686">103729.78999999999</cx:pt>
          <cx:pt idx="9687">75499.240000000005</cx:pt>
          <cx:pt idx="9688">169445.39999999999</cx:pt>
          <cx:pt idx="9689">111359.55</cx:pt>
          <cx:pt idx="9690">142388.60999999999</cx:pt>
          <cx:pt idx="9691">123311.39</cx:pt>
          <cx:pt idx="9692">115532.52</cx:pt>
          <cx:pt idx="9693">167273.70999999999</cx:pt>
          <cx:pt idx="9694">77886.529999999999</cx:pt>
          <cx:pt idx="9695">135795.63</cx:pt>
          <cx:pt idx="9696">97514.070000000007</cx:pt>
          <cx:pt idx="9697">127545.56</cx:pt>
          <cx:pt idx="9698">106160.37</cx:pt>
          <cx:pt idx="9699">0</cx:pt>
          <cx:pt idx="9700">143680.47</cx:pt>
          <cx:pt idx="9701">124483.53</cx:pt>
          <cx:pt idx="9702">86006.300000000003</cx:pt>
          <cx:pt idx="9703">111094.05</cx:pt>
          <cx:pt idx="9704">0</cx:pt>
          <cx:pt idx="9705">0</cx:pt>
          <cx:pt idx="9706">0</cx:pt>
          <cx:pt idx="9707">115171.71000000001</cx:pt>
          <cx:pt idx="9708">111543.25999999999</cx:pt>
          <cx:pt idx="9709">137936.94</cx:pt>
          <cx:pt idx="9710">122304.64999999999</cx:pt>
          <cx:pt idx="9711">120586.53999999999</cx:pt>
          <cx:pt idx="9712">0</cx:pt>
          <cx:pt idx="9713">46520.690000000002</cx:pt>
          <cx:pt idx="9714">105473.74000000001</cx:pt>
          <cx:pt idx="9715">0</cx:pt>
          <cx:pt idx="9716">115730.71000000001</cx:pt>
          <cx:pt idx="9717">145396.48999999999</cx:pt>
          <cx:pt idx="9718">131078.42000000001</cx:pt>
          <cx:pt idx="9719">128298.74000000001</cx:pt>
          <cx:pt idx="9720">165526.70999999999</cx:pt>
          <cx:pt idx="9721">83714.410000000003</cx:pt>
          <cx:pt idx="9722">0</cx:pt>
          <cx:pt idx="9723">125540.05</cx:pt>
          <cx:pt idx="9724">100254.75999999999</cx:pt>
          <cx:pt idx="9725">0</cx:pt>
          <cx:pt idx="9726">138150.57000000001</cx:pt>
          <cx:pt idx="9727">0</cx:pt>
          <cx:pt idx="9728">95984.210000000006</cx:pt>
          <cx:pt idx="9729">0</cx:pt>
          <cx:pt idx="9730">136858.42000000001</cx:pt>
          <cx:pt idx="9731">102609</cx:pt>
          <cx:pt idx="9732">0</cx:pt>
          <cx:pt idx="9733">0</cx:pt>
          <cx:pt idx="9734">77356.919999999998</cx:pt>
          <cx:pt idx="9735">110923.14999999999</cx:pt>
          <cx:pt idx="9736">151675.64999999999</cx:pt>
          <cx:pt idx="9737">0</cx:pt>
          <cx:pt idx="9738">0</cx:pt>
          <cx:pt idx="9739">0</cx:pt>
          <cx:pt idx="9740">80204.110000000001</cx:pt>
          <cx:pt idx="9741">0</cx:pt>
          <cx:pt idx="9742">0</cx:pt>
          <cx:pt idx="9743">115587.49000000001</cx:pt>
          <cx:pt idx="9744">106968.96000000001</cx:pt>
          <cx:pt idx="9745">0</cx:pt>
          <cx:pt idx="9746">139659.04000000001</cx:pt>
          <cx:pt idx="9747">86038.210000000006</cx:pt>
          <cx:pt idx="9748">102773.2</cx:pt>
          <cx:pt idx="9749">0</cx:pt>
          <cx:pt idx="9750">70754.179999999993</cx:pt>
          <cx:pt idx="9751">122781.50999999999</cx:pt>
          <cx:pt idx="9752">0</cx:pt>
          <cx:pt idx="9753">153545.10999999999</cx:pt>
          <cx:pt idx="9754">121629.22</cx:pt>
          <cx:pt idx="9755">167983.17000000001</cx:pt>
          <cx:pt idx="9756">81153.820000000007</cx:pt>
          <cx:pt idx="9757">99760.839999999997</cx:pt>
          <cx:pt idx="9758">125890.72</cx:pt>
          <cx:pt idx="9759">0</cx:pt>
          <cx:pt idx="9760">119148.55</cx:pt>
          <cx:pt idx="9761">72948.580000000002</cx:pt>
          <cx:pt idx="9762">133974.35999999999</cx:pt>
          <cx:pt idx="9763">154483.98000000001</cx:pt>
          <cx:pt idx="9764">98627.130000000005</cx:pt>
          <cx:pt idx="9765">136770.67000000001</cx:pt>
          <cx:pt idx="9766">95252.720000000001</cx:pt>
          <cx:pt idx="9767">117413.95</cx:pt>
          <cx:pt idx="9768">137986.57999999999</cx:pt>
          <cx:pt idx="9769">143571.51999999999</cx:pt>
          <cx:pt idx="9770">121197.64</cx:pt>
          <cx:pt idx="9771">121626.89999999999</cx:pt>
          <cx:pt idx="9772">84440.100000000006</cx:pt>
          <cx:pt idx="9773">0</cx:pt>
          <cx:pt idx="9774">0</cx:pt>
          <cx:pt idx="9775">140356.70000000001</cx:pt>
          <cx:pt idx="9776">0</cx:pt>
          <cx:pt idx="9777">92224.559999999998</cx:pt>
          <cx:pt idx="9778">0</cx:pt>
          <cx:pt idx="9779">121355.99000000001</cx:pt>
          <cx:pt idx="9780">109003.25999999999</cx:pt>
          <cx:pt idx="9781">147341.42999999999</cx:pt>
          <cx:pt idx="9782">102983.91</cx:pt>
          <cx:pt idx="9783">96252.979999999996</cx:pt>
          <cx:pt idx="9784">0</cx:pt>
          <cx:pt idx="9785">155879.09</cx:pt>
          <cx:pt idx="9786">142929.16</cx:pt>
          <cx:pt idx="9787">64082.089999999997</cx:pt>
          <cx:pt idx="9788">0</cx:pt>
          <cx:pt idx="9789">0</cx:pt>
          <cx:pt idx="9790">0</cx:pt>
          <cx:pt idx="9791">118336.95</cx:pt>
          <cx:pt idx="9792">168253.20999999999</cx:pt>
          <cx:pt idx="9793">101979.16</cx:pt>
          <cx:pt idx="9794">164902.42999999999</cx:pt>
          <cx:pt idx="9795">0</cx:pt>
          <cx:pt idx="9796">111812.52</cx:pt>
          <cx:pt idx="9797">0</cx:pt>
          <cx:pt idx="9798">119755</cx:pt>
          <cx:pt idx="9799">119556.10000000001</cx:pt>
          <cx:pt idx="9800">119349.69</cx:pt>
          <cx:pt idx="9801">139528.23000000001</cx:pt>
          <cx:pt idx="9802">94773.110000000001</cx:pt>
          <cx:pt idx="9803">108345.22</cx:pt>
          <cx:pt idx="9804">166939.88</cx:pt>
          <cx:pt idx="9805">174571.35999999999</cx:pt>
          <cx:pt idx="9806">71829.339999999997</cx:pt>
          <cx:pt idx="9807">0</cx:pt>
          <cx:pt idx="9808">76769.679999999993</cx:pt>
          <cx:pt idx="9809">104614.28999999999</cx:pt>
          <cx:pt idx="9810">0</cx:pt>
          <cx:pt idx="9811">128927.92999999999</cx:pt>
          <cx:pt idx="9812">110941.92999999999</cx:pt>
          <cx:pt idx="9813">99250.080000000002</cx:pt>
          <cx:pt idx="9814">0</cx:pt>
          <cx:pt idx="9815">0</cx:pt>
          <cx:pt idx="9816">0</cx:pt>
          <cx:pt idx="9817">0</cx:pt>
          <cx:pt idx="9818">0</cx:pt>
          <cx:pt idx="9819">104682.83</cx:pt>
          <cx:pt idx="9820">118886.55</cx:pt>
          <cx:pt idx="9821">156823.70000000001</cx:pt>
          <cx:pt idx="9822">124216.92999999999</cx:pt>
          <cx:pt idx="9823">144258.51999999999</cx:pt>
          <cx:pt idx="9824">128793.63</cx:pt>
          <cx:pt idx="9825">126315.25999999999</cx:pt>
          <cx:pt idx="9826">0</cx:pt>
          <cx:pt idx="9827">0</cx:pt>
          <cx:pt idx="9828">0</cx:pt>
          <cx:pt idx="9829">115341.55</cx:pt>
          <cx:pt idx="9830">99162.289999999994</cx:pt>
          <cx:pt idx="9831">156848.13</cx:pt>
          <cx:pt idx="9832">105736.32000000001</cx:pt>
          <cx:pt idx="9833">200117.76000000001</cx:pt>
          <cx:pt idx="9834">62212.290000000001</cx:pt>
          <cx:pt idx="9835">0</cx:pt>
          <cx:pt idx="9836">0</cx:pt>
          <cx:pt idx="9837">151532.39999999999</cx:pt>
          <cx:pt idx="9838">121523.50999999999</cx:pt>
          <cx:pt idx="9839">0</cx:pt>
          <cx:pt idx="9840">0</cx:pt>
          <cx:pt idx="9841">68238.509999999995</cx:pt>
          <cx:pt idx="9842">136808.53</cx:pt>
          <cx:pt idx="9843">92398.080000000002</cx:pt>
          <cx:pt idx="9844">143566.12</cx:pt>
          <cx:pt idx="9845">0</cx:pt>
          <cx:pt idx="9846">127728.24000000001</cx:pt>
          <cx:pt idx="9847">0</cx:pt>
          <cx:pt idx="9848">119658.49000000001</cx:pt>
          <cx:pt idx="9849">0</cx:pt>
          <cx:pt idx="9850">149879.66</cx:pt>
          <cx:pt idx="9851">119859.52</cx:pt>
          <cx:pt idx="9852">104533.24000000001</cx:pt>
          <cx:pt idx="9853">145382.60999999999</cx:pt>
          <cx:pt idx="9854">121231.39</cx:pt>
          <cx:pt idx="9855">141078.57000000001</cx:pt>
          <cx:pt idx="9856">108465.64999999999</cx:pt>
          <cx:pt idx="9857">70657.610000000001</cx:pt>
          <cx:pt idx="9858">120105.42999999999</cx:pt>
          <cx:pt idx="9859">129646.91</cx:pt>
          <cx:pt idx="9860">191091.73999999999</cx:pt>
          <cx:pt idx="9861">0</cx:pt>
          <cx:pt idx="9862">0</cx:pt>
          <cx:pt idx="9863">131433.32999999999</cx:pt>
          <cx:pt idx="9864">137937.95000000001</cx:pt>
          <cx:pt idx="9865">0</cx:pt>
          <cx:pt idx="9866">0</cx:pt>
          <cx:pt idx="9867">0</cx:pt>
          <cx:pt idx="9868">93143.389999999999</cx:pt>
          <cx:pt idx="9869">0</cx:pt>
          <cx:pt idx="9870">112544.45</cx:pt>
          <cx:pt idx="9871">123034.42999999999</cx:pt>
          <cx:pt idx="9872">0</cx:pt>
          <cx:pt idx="9873">119278.44</cx:pt>
          <cx:pt idx="9874">0</cx:pt>
          <cx:pt idx="9875">0</cx:pt>
          <cx:pt idx="9876">169312.72</cx:pt>
          <cx:pt idx="9877">106506.77</cx:pt>
          <cx:pt idx="9878">128412.61</cx:pt>
          <cx:pt idx="9879">118356.89</cx:pt>
          <cx:pt idx="9880">137479.13</cx:pt>
          <cx:pt idx="9881">0</cx:pt>
          <cx:pt idx="9882">105229.72</cx:pt>
          <cx:pt idx="9883">148088.10999999999</cx:pt>
          <cx:pt idx="9884">0</cx:pt>
          <cx:pt idx="9885">126679.69</cx:pt>
          <cx:pt idx="9886">90826.270000000004</cx:pt>
          <cx:pt idx="9887">143582.89000000001</cx:pt>
          <cx:pt idx="9888">125712.2</cx:pt>
          <cx:pt idx="9889">0</cx:pt>
          <cx:pt idx="9890">155187.29999999999</cx:pt>
          <cx:pt idx="9891">0</cx:pt>
          <cx:pt idx="9892">155455.42999999999</cx:pt>
          <cx:pt idx="9893">100480.53</cx:pt>
          <cx:pt idx="9894">0</cx:pt>
          <cx:pt idx="9895">127585.98</cx:pt>
          <cx:pt idx="9896">101891.10000000001</cx:pt>
          <cx:pt idx="9897">0</cx:pt>
          <cx:pt idx="9898">0</cx:pt>
          <cx:pt idx="9899">128929.88</cx:pt>
          <cx:pt idx="9900">121681.91</cx:pt>
          <cx:pt idx="9901">139603.22</cx:pt>
          <cx:pt idx="9902">0</cx:pt>
          <cx:pt idx="9903">0</cx:pt>
          <cx:pt idx="9904">91760.110000000001</cx:pt>
          <cx:pt idx="9905">93925.300000000003</cx:pt>
          <cx:pt idx="9906">175739.35999999999</cx:pt>
          <cx:pt idx="9907">0</cx:pt>
          <cx:pt idx="9908">170295.04000000001</cx:pt>
          <cx:pt idx="9909">101579.28</cx:pt>
          <cx:pt idx="9910">118793.60000000001</cx:pt>
          <cx:pt idx="9911">115282.3</cx:pt>
          <cx:pt idx="9912">107980.37</cx:pt>
          <cx:pt idx="9913">133866.22</cx:pt>
          <cx:pt idx="9914">102723.35000000001</cx:pt>
          <cx:pt idx="9915">0</cx:pt>
          <cx:pt idx="9916">193213.01999999999</cx:pt>
          <cx:pt idx="9917">117005.55</cx:pt>
          <cx:pt idx="9918">132862.59</cx:pt>
          <cx:pt idx="9919">0</cx:pt>
          <cx:pt idx="9920">204510.94</cx:pt>
          <cx:pt idx="9921">65349.709999999999</cx:pt>
          <cx:pt idx="9922">139753.35000000001</cx:pt>
          <cx:pt idx="9923">0</cx:pt>
          <cx:pt idx="9924">107959.39</cx:pt>
          <cx:pt idx="9925">195926.39000000001</cx:pt>
          <cx:pt idx="9926">0</cx:pt>
          <cx:pt idx="9927">87772.520000000004</cx:pt>
          <cx:pt idx="9928">71018.600000000006</cx:pt>
          <cx:pt idx="9929">111096.91</cx:pt>
          <cx:pt idx="9930">166776.60000000001</cx:pt>
          <cx:pt idx="9931">101266.50999999999</cx:pt>
          <cx:pt idx="9932">134796.87</cx:pt>
          <cx:pt idx="9933">0</cx:pt>
          <cx:pt idx="9934">118588.83</cx:pt>
          <cx:pt idx="9935">160454.14999999999</cx:pt>
          <cx:pt idx="9936">0</cx:pt>
          <cx:pt idx="9937">0</cx:pt>
          <cx:pt idx="9938">91132.179999999993</cx:pt>
          <cx:pt idx="9939">0</cx:pt>
          <cx:pt idx="9940">0</cx:pt>
          <cx:pt idx="9941">0</cx:pt>
          <cx:pt idx="9942">113113.12</cx:pt>
          <cx:pt idx="9943">0</cx:pt>
          <cx:pt idx="9944">190409.34</cx:pt>
          <cx:pt idx="9945">0</cx:pt>
          <cx:pt idx="9946">0</cx:pt>
          <cx:pt idx="9947">83503.110000000001</cx:pt>
          <cx:pt idx="9948">139687.66</cx:pt>
          <cx:pt idx="9949">137301.87</cx:pt>
          <cx:pt idx="9950">129845.25999999999</cx:pt>
          <cx:pt idx="9951">0</cx:pt>
          <cx:pt idx="9952">125489.39999999999</cx:pt>
          <cx:pt idx="9953">0</cx:pt>
          <cx:pt idx="9954">155417.60999999999</cx:pt>
          <cx:pt idx="9955">0</cx:pt>
          <cx:pt idx="9956">85216.610000000001</cx:pt>
          <cx:pt idx="9957">0</cx:pt>
          <cx:pt idx="9958">0</cx:pt>
          <cx:pt idx="9959">113607.47</cx:pt>
          <cx:pt idx="9960">104552.72</cx:pt>
          <cx:pt idx="9961">0</cx:pt>
          <cx:pt idx="9962">0</cx:pt>
          <cx:pt idx="9963">126524.11</cx:pt>
          <cx:pt idx="9964">117593.48</cx:pt>
          <cx:pt idx="9965">83199.050000000003</cx:pt>
          <cx:pt idx="9966">125920.98</cx:pt>
          <cx:pt idx="9967">118469.38</cx:pt>
          <cx:pt idx="9968">153537.57000000001</cx:pt>
          <cx:pt idx="9969">0</cx:pt>
          <cx:pt idx="9970">151027.04999999999</cx:pt>
          <cx:pt idx="9971">144751.81</cx:pt>
          <cx:pt idx="9972">155739.76000000001</cx:pt>
          <cx:pt idx="9973">0</cx:pt>
          <cx:pt idx="9974">122531.86</cx:pt>
          <cx:pt idx="9975">113957.00999999999</cx:pt>
          <cx:pt idx="9976">103377.81</cx:pt>
          <cx:pt idx="9977">0</cx:pt>
          <cx:pt idx="9978">93017.470000000001</cx:pt>
          <cx:pt idx="9979">90022.850000000006</cx:pt>
          <cx:pt idx="9980">74371.490000000005</cx:pt>
          <cx:pt idx="9981">152039.70000000001</cx:pt>
          <cx:pt idx="9982">137145.12</cx:pt>
          <cx:pt idx="9983">0</cx:pt>
          <cx:pt idx="9984">90602.419999999998</cx:pt>
          <cx:pt idx="9985">123841.49000000001</cx:pt>
          <cx:pt idx="9986">183579.54000000001</cx:pt>
          <cx:pt idx="9987">180307.73000000001</cx:pt>
          <cx:pt idx="9988">0</cx:pt>
          <cx:pt idx="9989">0</cx:pt>
          <cx:pt idx="9990">35016.599999999999</cx:pt>
          <cx:pt idx="9991">88381.210000000006</cx:pt>
          <cx:pt idx="9992">0</cx:pt>
          <cx:pt idx="9993">155060.41</cx:pt>
          <cx:pt idx="9994">0</cx:pt>
          <cx:pt idx="9995">0</cx:pt>
          <cx:pt idx="9996">57369.610000000001</cx:pt>
          <cx:pt idx="9997">0</cx:pt>
          <cx:pt idx="9998">75075.309999999998</cx:pt>
          <cx:pt idx="9999">130142.78999999999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GB" sz="1400" b="0" i="0" u="none" strike="noStrike" baseline="0">
            <a:solidFill>
              <a:sysClr val="windowText" lastClr="000000">
                <a:lumMod val="65000"/>
                <a:lumOff val="35000"/>
              </a:sysClr>
            </a:solidFill>
            <a:latin typeface="Aptos Narrow" panose="02110004020202020204"/>
          </a:endParaRPr>
        </a:p>
      </cx:txPr>
    </cx:title>
    <cx:plotArea>
      <cx:plotAreaRegion>
        <cx:series layoutId="clusteredColumn" uniqueId="{0C4684BF-79FE-6D4C-8A8D-7CECD68FB1E1}">
          <cx:tx>
            <cx:txData>
              <cx:f>Sheet1!$M$1</cx:f>
              <cx:v>Balance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Balance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GB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ptos Narrow" panose="02110004020202020204"/>
                </a:rPr>
                <a:t>Balance</a:t>
              </a:r>
            </a:p>
          </cx:txPr>
        </cx:title>
        <cx:tickLabels/>
      </cx:axis>
      <cx:axis id="1">
        <cx:valScaling/>
        <cx:title>
          <cx:tx>
            <cx:txData>
              <cx:v>Number of Customers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GB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ptos Narrow" panose="02110004020202020204"/>
                </a:rPr>
                <a:t>Number of Customers</a:t>
              </a:r>
            </a:p>
          </cx:txPr>
        </cx:title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Sheet1!$A$37:$A$40</cx:f>
        <cx:lvl ptCount="4">
          <cx:pt idx="0">Diamond</cx:pt>
          <cx:pt idx="1">Platinum</cx:pt>
          <cx:pt idx="2">Silver</cx:pt>
          <cx:pt idx="3">Gold</cx:pt>
        </cx:lvl>
      </cx:strDim>
      <cx:numDim type="val">
        <cx:f>Sheet1!$B$37:$B$40</cx:f>
        <cx:lvl ptCount="4" formatCode="General">
          <cx:pt idx="0">546</cx:pt>
          <cx:pt idx="1">508</cx:pt>
          <cx:pt idx="2">502</cx:pt>
          <cx:pt idx="3">482</cx:pt>
        </cx:lvl>
      </cx:numDim>
    </cx:data>
  </cx:chartData>
  <cx:chart>
    <cx:title pos="t" align="ctr" overlay="0">
      <cx:tx>
        <cx:txData>
          <cx:v>Number of Exited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GB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Aptos Narrow" panose="02110004020202020204"/>
            </a:rPr>
            <a:t>Number of Exited</a:t>
          </a:r>
        </a:p>
      </cx:txPr>
    </cx:title>
    <cx:plotArea>
      <cx:plotAreaRegion>
        <cx:series layoutId="funnel" uniqueId="{0A957C18-8683-554E-83E6-BFC7D66FAC57}">
          <cx:dataId val="0"/>
        </cx:series>
      </cx:plotAreaRegion>
      <cx:axis id="0">
        <cx:catScaling gapWidth="0.400000006"/>
        <cx:title>
          <cx:tx>
            <cx:txData>
              <cx:v>Card Type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GB" sz="900" b="0" i="0" u="none" strike="noStrike" baseline="0">
                  <a:solidFill>
                    <a:srgbClr val="0E2841"/>
                  </a:solidFill>
                  <a:latin typeface="Aptos Narrow" panose="02110004020202020204"/>
                </a:rPr>
                <a:t>Card Type</a:t>
              </a:r>
            </a:p>
          </cx:txPr>
        </cx:title>
        <cx:tickLabels/>
      </cx:axis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GB" sz="900" b="0" i="0" u="none" strike="noStrike" baseline="0">
            <a:solidFill>
              <a:srgbClr val="0E2841"/>
            </a:solidFill>
            <a:latin typeface="Aptos Narrow" panose="0211000402020202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426">
  <cs:axisTitle>
    <cs:lnRef idx="0"/>
    <cs:fillRef idx="0"/>
    <cs:effectRef idx="0"/>
    <cs:fontRef idx="minor">
      <a:schemeClr val="tx2"/>
    </cs:fontRef>
    <cs:defRPr sz="9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tx2"/>
    </cs:fontRef>
    <cs:defRPr sz="9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2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2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2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2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2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2"/>
    </cs:fontRef>
    <cs:defRPr sz="9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2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2"/>
    </cs:fontRef>
    <cs:defRPr sz="1600" b="1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66B8A-0879-8C4A-8076-05ACEDA0A92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436A3-5016-D74F-A4B8-C68B982A4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62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A29E-4270-6576-F7EC-CC2D8C53A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6C6CE-A999-1617-F5C3-24B959F49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E68D8-1971-DADA-63F7-4631AF36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314E-B079-DB44-837B-E6A2F52127F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C9F68-15EE-642F-E961-5BC538D8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0E60E-A001-8FD1-273E-3D69FD93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59D6-EA11-7D45-9F52-6E6FD1ABD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2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3A85-A6B4-B51A-58B2-A9D3A502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946E0-92D0-D7FB-C660-EE319A745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279A2-FBB4-71BD-C46D-7789B213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314E-B079-DB44-837B-E6A2F52127F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E84E1-401D-CE4E-53E1-37B7125F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78B8B-6B82-E096-6473-FCBE90AE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59D6-EA11-7D45-9F52-6E6FD1ABD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3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A2D5CD-ED73-DCA8-6052-02C65E597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A02E6-372A-D877-9306-03380C3FD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2F516-2F8D-EEBE-FFB9-7A917685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314E-B079-DB44-837B-E6A2F52127F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30010-8992-53BD-F680-5661751E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4E81C-E7C6-3253-664F-090434D4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59D6-EA11-7D45-9F52-6E6FD1ABD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8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EFFD-AB7E-53F1-ED18-00A9C5BF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24FE2-BE04-8EFA-8CD2-D49327FE4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B87E2-9E74-9DCC-4521-A9BCD777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314E-B079-DB44-837B-E6A2F52127F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95223-85B7-3F89-F4E5-CC082A1E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8764F-5CA5-8395-3230-6579528F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59D6-EA11-7D45-9F52-6E6FD1ABD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7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E47B-3514-3F20-EE73-8C9FD94E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4C81A-76F6-54DC-6A60-DB1AA4873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173FF-BAC7-B343-2561-909D99A2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314E-B079-DB44-837B-E6A2F52127F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A5D13-E10C-0DF0-1B72-EAACD32B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D4DE5-DCD1-752F-BFF4-3B53D2E3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59D6-EA11-7D45-9F52-6E6FD1ABD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4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6E6C-3F32-2C43-5965-08BC76F0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43455-AB99-AFA6-BCAF-86A674BEA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CB72-8951-FB3E-F4E5-E559FE693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702BD-F751-C1DE-D47C-B17C5D34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314E-B079-DB44-837B-E6A2F52127F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B5090-04EA-EF1B-A1CC-4E878C6B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62969-6538-7C4B-BE41-E6FE44FC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59D6-EA11-7D45-9F52-6E6FD1ABD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1CD0-7B13-DC2B-0D23-EA260EF4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AEB4A-17D5-442B-4C03-BA22122C2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742CA-2D98-3713-42B0-885A6980D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8FD9A-AE3B-7505-9122-72B66548A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D9D3A4-CC87-48FF-3F10-3B6472B87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AFC60-E0E9-ECC8-481F-472CAEBC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314E-B079-DB44-837B-E6A2F52127F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6FC92-30CB-D148-E298-C779698C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18A76-548E-F41E-47FC-66EF1E99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59D6-EA11-7D45-9F52-6E6FD1ABD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2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BD17-5632-C89E-1669-D8839346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176CF-1B50-EF9D-5CD4-CA1E6FB9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314E-B079-DB44-837B-E6A2F52127F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6E645-AB20-C20D-18D7-AB27AF6F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7B3D8-9BBB-9636-9299-17C8DCAA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59D6-EA11-7D45-9F52-6E6FD1ABD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F07CB-765A-E6CA-508C-32CF8AA9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314E-B079-DB44-837B-E6A2F52127F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4D7D1-AC32-5564-D937-CD5C6365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85E94-8E3E-8DA8-61B7-3FDF1949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59D6-EA11-7D45-9F52-6E6FD1ABD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4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7D6A-E75C-40A0-EF16-61596D05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FAAEB-D92D-DC08-97D4-754D56112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61858-37ED-B9DE-D406-16A41FC0B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F92EE-70F5-4F66-0DEF-1A54B403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314E-B079-DB44-837B-E6A2F52127F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6ABD0-278F-1836-571E-59A7C982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B9B25-8EFD-3B48-81DB-61A7B49A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59D6-EA11-7D45-9F52-6E6FD1ABD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7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BA3A-11F6-5558-CDC9-0D0BF353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D0D4C-0D98-6D74-A3AC-BEE4AB1FA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F1B97-DF15-14CF-000A-1EF9FFD04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28D32-A146-CA56-F3A7-58507E1EE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314E-B079-DB44-837B-E6A2F52127F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F840E-0888-B15B-5E37-281EF8F9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8437A-0A09-3F0C-45A1-88BA39ED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59D6-EA11-7D45-9F52-6E6FD1ABD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3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8B731-0AB1-6934-90F2-F3C3AF09A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F8E48-F92C-01C4-2114-C7442D903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70154-FA11-8322-FC35-18E206313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AF314E-B079-DB44-837B-E6A2F52127F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9F54B-916E-305F-2DF9-F3948BD87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5276C-7522-FCD3-8242-1A824433A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E759D6-EA11-7D45-9F52-6E6FD1ABD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8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3.svg"/><Relationship Id="rId7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_F5A67E23.png"/><Relationship Id="rId5" Type="http://schemas.microsoft.com/office/2014/relationships/chartEx" Target="../charts/chartEx1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chart" Target="../charts/chart5.xml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_29E65C79.png"/><Relationship Id="rId10" Type="http://schemas.openxmlformats.org/officeDocument/2006/relationships/image" Target="../media/image8.png"/><Relationship Id="rId4" Type="http://schemas.microsoft.com/office/2014/relationships/chartEx" Target="../charts/chartEx2.xml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microsoft.com/office/2014/relationships/chartEx" Target="../charts/chartEx3.xml"/><Relationship Id="rId7" Type="http://schemas.openxmlformats.org/officeDocument/2006/relationships/image" Target="../media/image14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_17768ED1.png"/><Relationship Id="rId5" Type="http://schemas.microsoft.com/office/2014/relationships/chartEx" Target="../charts/chartEx4.xml"/><Relationship Id="rId4" Type="http://schemas.openxmlformats.org/officeDocument/2006/relationships/image" Target="../media/image_3AB3D12C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3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5AD449-0797-09D0-540C-06022AD70CA2}"/>
              </a:ext>
            </a:extLst>
          </p:cNvPr>
          <p:cNvSpPr txBox="1"/>
          <p:nvPr/>
        </p:nvSpPr>
        <p:spPr>
          <a:xfrm>
            <a:off x="540327" y="1690254"/>
            <a:ext cx="5929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"/>
                <a:cs typeface="Baloo 2" panose="03080502040302020200" pitchFamily="66" charset="77"/>
              </a:rPr>
              <a:t>BANK CUSTOMER CHURN ANALYSIS</a:t>
            </a:r>
          </a:p>
        </p:txBody>
      </p:sp>
      <p:pic>
        <p:nvPicPr>
          <p:cNvPr id="7" name="Picture 6" descr="A group of people with gears and icons&#10;&#10;AI-generated content may be incorrect.">
            <a:extLst>
              <a:ext uri="{FF2B5EF4-FFF2-40B4-BE49-F238E27FC236}">
                <a16:creationId xmlns:a16="http://schemas.microsoft.com/office/drawing/2014/main" id="{D778252F-7091-290E-1FE0-9C2F767B6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514" y="738388"/>
            <a:ext cx="4761159" cy="4073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2F5BE3-FE02-1457-1718-DECD70003331}"/>
              </a:ext>
            </a:extLst>
          </p:cNvPr>
          <p:cNvSpPr txBox="1"/>
          <p:nvPr/>
        </p:nvSpPr>
        <p:spPr>
          <a:xfrm>
            <a:off x="7467600" y="5466883"/>
            <a:ext cx="134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loo 2" panose="03080502040302020200" pitchFamily="66" charset="77"/>
                <a:cs typeface="Baloo 2" panose="03080502040302020200" pitchFamily="66" charset="77"/>
              </a:rPr>
              <a:t>Created by :</a:t>
            </a:r>
          </a:p>
        </p:txBody>
      </p:sp>
      <p:pic>
        <p:nvPicPr>
          <p:cNvPr id="10" name="Graphic 9" descr="Bank outline">
            <a:extLst>
              <a:ext uri="{FF2B5EF4-FFF2-40B4-BE49-F238E27FC236}">
                <a16:creationId xmlns:a16="http://schemas.microsoft.com/office/drawing/2014/main" id="{6D022A61-1A48-279C-274C-48D32F946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327" y="487740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3A234D-2A75-30D1-0F30-02A3D8CC4B18}"/>
              </a:ext>
            </a:extLst>
          </p:cNvPr>
          <p:cNvSpPr txBox="1"/>
          <p:nvPr/>
        </p:nvSpPr>
        <p:spPr>
          <a:xfrm>
            <a:off x="540327" y="5462787"/>
            <a:ext cx="5472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"/>
              </a:rPr>
              <a:t>TEAM : </a:t>
            </a:r>
            <a:r>
              <a:rPr lang="en-US" sz="3200" err="1">
                <a:latin typeface=""/>
              </a:rPr>
              <a:t>data_encoders</a:t>
            </a:r>
            <a:endParaRPr lang="en-US" sz="3200">
              <a:latin typeface="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23AC77-4A18-4B02-EC05-ED8CA5E95CC3}"/>
              </a:ext>
            </a:extLst>
          </p:cNvPr>
          <p:cNvSpPr txBox="1"/>
          <p:nvPr/>
        </p:nvSpPr>
        <p:spPr>
          <a:xfrm>
            <a:off x="8811491" y="5466883"/>
            <a:ext cx="2576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Baloo 2" panose="03080502040302020200" pitchFamily="66" charset="77"/>
                <a:cs typeface="Baloo 2" panose="03080502040302020200" pitchFamily="66" charset="77"/>
              </a:rPr>
              <a:t>Manuj Kumar Grover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Baloo 2" panose="03080502040302020200" pitchFamily="66" charset="77"/>
                <a:cs typeface="Baloo 2" panose="03080502040302020200" pitchFamily="66" charset="77"/>
              </a:rPr>
              <a:t>Rajit Anand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Baloo 2" panose="03080502040302020200" pitchFamily="66" charset="77"/>
                <a:cs typeface="Baloo 2" panose="03080502040302020200" pitchFamily="66" charset="77"/>
              </a:rPr>
              <a:t>Keshav </a:t>
            </a:r>
            <a:r>
              <a:rPr lang="en-US" err="1">
                <a:latin typeface="Baloo 2" panose="03080502040302020200" pitchFamily="66" charset="77"/>
                <a:cs typeface="Baloo 2" panose="03080502040302020200" pitchFamily="66" charset="77"/>
              </a:rPr>
              <a:t>Mahansaria</a:t>
            </a:r>
            <a:endParaRPr lang="en-US">
              <a:latin typeface="Baloo 2" panose="03080502040302020200" pitchFamily="66" charset="77"/>
              <a:cs typeface="Baloo 2" panose="03080502040302020200" pitchFamily="66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Baloo 2" panose="03080502040302020200" pitchFamily="66" charset="77"/>
                <a:cs typeface="Baloo 2" panose="03080502040302020200" pitchFamily="66" charset="77"/>
              </a:rPr>
              <a:t>Uday Srivastava</a:t>
            </a:r>
          </a:p>
        </p:txBody>
      </p:sp>
    </p:spTree>
    <p:extLst>
      <p:ext uri="{BB962C8B-B14F-4D97-AF65-F5344CB8AC3E}">
        <p14:creationId xmlns:p14="http://schemas.microsoft.com/office/powerpoint/2010/main" val="60462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3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ank outline">
            <a:extLst>
              <a:ext uri="{FF2B5EF4-FFF2-40B4-BE49-F238E27FC236}">
                <a16:creationId xmlns:a16="http://schemas.microsoft.com/office/drawing/2014/main" id="{0D8A1F14-0E5C-E352-E1D4-6BE68C1F2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4820" y="159506"/>
            <a:ext cx="914400" cy="914400"/>
          </a:xfrm>
        </p:spPr>
      </p:pic>
      <p:sp>
        <p:nvSpPr>
          <p:cNvPr id="6" name="Pentagon 5">
            <a:extLst>
              <a:ext uri="{FF2B5EF4-FFF2-40B4-BE49-F238E27FC236}">
                <a16:creationId xmlns:a16="http://schemas.microsoft.com/office/drawing/2014/main" id="{02639167-155B-DE84-5B52-5A831985BE73}"/>
              </a:ext>
            </a:extLst>
          </p:cNvPr>
          <p:cNvSpPr/>
          <p:nvPr/>
        </p:nvSpPr>
        <p:spPr>
          <a:xfrm>
            <a:off x="333232" y="990996"/>
            <a:ext cx="2479964" cy="385007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Data Overview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42716F4C-5E99-5108-795F-4189EDC692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707912"/>
              </p:ext>
            </p:extLst>
          </p:nvPr>
        </p:nvGraphicFramePr>
        <p:xfrm>
          <a:off x="6336090" y="4423674"/>
          <a:ext cx="3089563" cy="222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2" name="Chart 31">
                <a:extLst>
                  <a:ext uri="{FF2B5EF4-FFF2-40B4-BE49-F238E27FC236}">
                    <a16:creationId xmlns:a16="http://schemas.microsoft.com/office/drawing/2014/main" id="{84AC269D-7703-6E16-E44F-F3D25B5B9B3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62264914"/>
                  </p:ext>
                </p:extLst>
              </p:nvPr>
            </p:nvGraphicFramePr>
            <p:xfrm>
              <a:off x="2300578" y="4152281"/>
              <a:ext cx="4203771" cy="253961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32" name="Chart 31">
                <a:extLst>
                  <a:ext uri="{FF2B5EF4-FFF2-40B4-BE49-F238E27FC236}">
                    <a16:creationId xmlns:a16="http://schemas.microsoft.com/office/drawing/2014/main" id="{84AC269D-7703-6E16-E44F-F3D25B5B9B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00578" y="4152281"/>
                <a:ext cx="4203771" cy="2539617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A221424A-1CB9-D912-E2DE-A7883F0642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146708"/>
              </p:ext>
            </p:extLst>
          </p:nvPr>
        </p:nvGraphicFramePr>
        <p:xfrm>
          <a:off x="0" y="4343235"/>
          <a:ext cx="2665990" cy="2539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DC1D406D-B2C4-6D04-A296-11505C498796}"/>
              </a:ext>
            </a:extLst>
          </p:cNvPr>
          <p:cNvSpPr txBox="1"/>
          <p:nvPr/>
        </p:nvSpPr>
        <p:spPr>
          <a:xfrm>
            <a:off x="193964" y="1566958"/>
            <a:ext cx="11455256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dirty="0">
                <a:latin typeface="Baloo 2"/>
                <a:cs typeface="Baloo 2" panose="03080502040302020200" pitchFamily="66" charset="77"/>
              </a:rPr>
              <a:t>The customer base consists of </a:t>
            </a:r>
            <a:r>
              <a:rPr lang="en-IN" b="1" dirty="0">
                <a:latin typeface="Baloo 2"/>
                <a:cs typeface="Baloo 2" panose="03080502040302020200" pitchFamily="66" charset="77"/>
              </a:rPr>
              <a:t>10,000 individuals</a:t>
            </a:r>
            <a:r>
              <a:rPr lang="en-IN" dirty="0">
                <a:latin typeface="Baloo 2"/>
                <a:cs typeface="Baloo 2" panose="03080502040302020200" pitchFamily="66" charset="77"/>
              </a:rPr>
              <a:t>, with </a:t>
            </a:r>
            <a:r>
              <a:rPr lang="en-IN" b="1" dirty="0">
                <a:latin typeface="Baloo 2"/>
                <a:cs typeface="Baloo 2" panose="03080502040302020200" pitchFamily="66" charset="77"/>
              </a:rPr>
              <a:t>50% from France</a:t>
            </a:r>
            <a:r>
              <a:rPr lang="en-IN" dirty="0">
                <a:latin typeface="Baloo 2"/>
                <a:cs typeface="Baloo 2" panose="03080502040302020200" pitchFamily="66" charset="77"/>
              </a:rPr>
              <a:t> and 25% each from Spain and Germany.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>
                <a:latin typeface="Baloo 2"/>
                <a:cs typeface="Baloo 2" panose="03080502040302020200" pitchFamily="66" charset="77"/>
              </a:rPr>
              <a:t>Over </a:t>
            </a:r>
            <a:r>
              <a:rPr lang="en-IN" b="1" dirty="0">
                <a:latin typeface="Baloo 2"/>
                <a:cs typeface="Baloo 2" panose="03080502040302020200" pitchFamily="66" charset="77"/>
              </a:rPr>
              <a:t>70%</a:t>
            </a:r>
            <a:r>
              <a:rPr lang="en-IN" dirty="0">
                <a:latin typeface="Baloo 2"/>
                <a:cs typeface="Baloo 2" panose="03080502040302020200" pitchFamily="66" charset="77"/>
              </a:rPr>
              <a:t> of the customer base falls in the </a:t>
            </a:r>
            <a:r>
              <a:rPr lang="en-IN" b="1" dirty="0">
                <a:latin typeface="Baloo 2"/>
                <a:cs typeface="Baloo 2" panose="03080502040302020200" pitchFamily="66" charset="77"/>
              </a:rPr>
              <a:t>26-45 age</a:t>
            </a:r>
            <a:r>
              <a:rPr lang="en-IN" dirty="0">
                <a:latin typeface="Baloo 2"/>
                <a:cs typeface="Baloo 2" panose="03080502040302020200" pitchFamily="66" charset="77"/>
              </a:rPr>
              <a:t> bracket.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>
                <a:latin typeface="Baloo 2"/>
                <a:cs typeface="Baloo 2" panose="03080502040302020200" pitchFamily="66" charset="77"/>
              </a:rPr>
              <a:t>The </a:t>
            </a:r>
            <a:r>
              <a:rPr lang="en-IN" b="1" dirty="0">
                <a:latin typeface="Baloo 2"/>
                <a:cs typeface="Baloo 2" panose="03080502040302020200" pitchFamily="66" charset="77"/>
              </a:rPr>
              <a:t>average points earned</a:t>
            </a:r>
            <a:r>
              <a:rPr lang="en-IN" dirty="0">
                <a:latin typeface="Baloo 2"/>
                <a:cs typeface="Baloo 2" panose="03080502040302020200" pitchFamily="66" charset="77"/>
              </a:rPr>
              <a:t> across all card types are </a:t>
            </a:r>
            <a:r>
              <a:rPr lang="en-IN" b="1" dirty="0">
                <a:latin typeface="Baloo 2"/>
                <a:cs typeface="Baloo 2" panose="03080502040302020200" pitchFamily="66" charset="77"/>
              </a:rPr>
              <a:t>consistent at 606.52 points</a:t>
            </a:r>
            <a:r>
              <a:rPr lang="en-IN" dirty="0">
                <a:latin typeface="Baloo 2"/>
                <a:cs typeface="Baloo 2" panose="03080502040302020200" pitchFamily="66" charset="77"/>
              </a:rPr>
              <a:t>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>
                <a:latin typeface="Baloo 2"/>
                <a:cs typeface="Baloo 2" panose="03080502040302020200" pitchFamily="66" charset="77"/>
              </a:rPr>
              <a:t>Customers holding </a:t>
            </a:r>
            <a:r>
              <a:rPr lang="en-IN" b="1" dirty="0">
                <a:latin typeface="Baloo 2"/>
                <a:cs typeface="Baloo 2" panose="03080502040302020200" pitchFamily="66" charset="77"/>
              </a:rPr>
              <a:t>Premium cards</a:t>
            </a:r>
            <a:r>
              <a:rPr lang="en-IN" dirty="0">
                <a:latin typeface="Baloo 2"/>
                <a:cs typeface="Baloo 2" panose="03080502040302020200" pitchFamily="66" charset="77"/>
              </a:rPr>
              <a:t> (Diamond and Platinum) experience </a:t>
            </a:r>
            <a:r>
              <a:rPr lang="en-IN" b="1" dirty="0">
                <a:latin typeface="Baloo 2"/>
                <a:cs typeface="Baloo 2" panose="03080502040302020200" pitchFamily="66" charset="77"/>
              </a:rPr>
              <a:t>churn rates</a:t>
            </a:r>
            <a:r>
              <a:rPr lang="en-IN" dirty="0">
                <a:latin typeface="Baloo 2"/>
                <a:cs typeface="Baloo 2" panose="03080502040302020200" pitchFamily="66" charset="77"/>
              </a:rPr>
              <a:t> </a:t>
            </a:r>
            <a:r>
              <a:rPr lang="en-IN" dirty="0" err="1">
                <a:latin typeface="Baloo 2"/>
                <a:cs typeface="Baloo 2" panose="03080502040302020200" pitchFamily="66" charset="77"/>
              </a:rPr>
              <a:t>upto</a:t>
            </a:r>
            <a:r>
              <a:rPr lang="en-IN" dirty="0">
                <a:latin typeface="Baloo 2"/>
                <a:cs typeface="Baloo 2" panose="03080502040302020200" pitchFamily="66" charset="77"/>
              </a:rPr>
              <a:t> </a:t>
            </a:r>
            <a:r>
              <a:rPr lang="en-IN" b="1" dirty="0">
                <a:latin typeface="Baloo 2"/>
                <a:cs typeface="Baloo 2" panose="03080502040302020200" pitchFamily="66" charset="77"/>
              </a:rPr>
              <a:t>21.07%</a:t>
            </a:r>
            <a:r>
              <a:rPr lang="en-IN" dirty="0">
                <a:latin typeface="Baloo 2"/>
                <a:cs typeface="Baloo 2" panose="03080502040302020200" pitchFamily="66" charset="77"/>
              </a:rPr>
              <a:t> which is slightly </a:t>
            </a:r>
            <a:r>
              <a:rPr lang="en-IN" b="1" dirty="0">
                <a:latin typeface="Baloo 2"/>
                <a:cs typeface="Baloo 2" panose="03080502040302020200" pitchFamily="66" charset="77"/>
              </a:rPr>
              <a:t>higher</a:t>
            </a:r>
            <a:r>
              <a:rPr lang="en-IN" dirty="0">
                <a:latin typeface="Baloo 2"/>
                <a:cs typeface="Baloo 2" panose="03080502040302020200" pitchFamily="66" charset="77"/>
              </a:rPr>
              <a:t> than that of Basic cards (Gold and Silver).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>
                <a:latin typeface="Baloo 2"/>
                <a:cs typeface="Baloo 2" panose="03080502040302020200" pitchFamily="66" charset="77"/>
              </a:rPr>
              <a:t>A churn rate of 69.92% is observed among credit cardholders.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b="1" dirty="0">
                <a:latin typeface="Baloo 2"/>
                <a:cs typeface="Baloo 2" panose="03080502040302020200" pitchFamily="66" charset="77"/>
              </a:rPr>
              <a:t>Inactive</a:t>
            </a:r>
            <a:r>
              <a:rPr lang="en-IN" dirty="0">
                <a:latin typeface="Baloo 2"/>
                <a:cs typeface="Baloo 2" panose="03080502040302020200" pitchFamily="66" charset="77"/>
              </a:rPr>
              <a:t> customers are </a:t>
            </a:r>
            <a:r>
              <a:rPr lang="en-IN" b="1" dirty="0">
                <a:latin typeface="Baloo 2"/>
                <a:cs typeface="Baloo 2" panose="03080502040302020200" pitchFamily="66" charset="77"/>
              </a:rPr>
              <a:t>more likely to churn</a:t>
            </a:r>
            <a:r>
              <a:rPr lang="en-IN" dirty="0">
                <a:latin typeface="Baloo 2"/>
                <a:cs typeface="Baloo 2" panose="03080502040302020200" pitchFamily="66" charset="77"/>
              </a:rPr>
              <a:t>, highlighting the need for better engagement strategies.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>
                <a:latin typeface="Baloo 2"/>
                <a:cs typeface="Baloo 2" panose="03080502040302020200" pitchFamily="66" charset="77"/>
              </a:rPr>
              <a:t>The average account </a:t>
            </a:r>
            <a:r>
              <a:rPr lang="en-IN" b="1" dirty="0">
                <a:latin typeface="Baloo 2"/>
                <a:cs typeface="Baloo 2" panose="03080502040302020200" pitchFamily="66" charset="77"/>
              </a:rPr>
              <a:t>balance</a:t>
            </a:r>
            <a:r>
              <a:rPr lang="en-IN" dirty="0">
                <a:latin typeface="Baloo 2"/>
                <a:cs typeface="Baloo 2" panose="03080502040302020200" pitchFamily="66" charset="77"/>
              </a:rPr>
              <a:t> for customers in</a:t>
            </a:r>
            <a:r>
              <a:rPr lang="en-IN" b="1" dirty="0">
                <a:latin typeface="Baloo 2"/>
                <a:cs typeface="Baloo 2" panose="03080502040302020200" pitchFamily="66" charset="77"/>
              </a:rPr>
              <a:t> Germany</a:t>
            </a:r>
            <a:r>
              <a:rPr lang="en-IN" dirty="0">
                <a:latin typeface="Baloo 2"/>
                <a:cs typeface="Baloo 2" panose="03080502040302020200" pitchFamily="66" charset="77"/>
              </a:rPr>
              <a:t> is 56.4% </a:t>
            </a:r>
            <a:r>
              <a:rPr lang="en-IN" b="1" dirty="0">
                <a:latin typeface="Baloo 2"/>
                <a:cs typeface="Baloo 2" panose="03080502040302020200" pitchFamily="66" charset="77"/>
              </a:rPr>
              <a:t>higher</a:t>
            </a:r>
            <a:r>
              <a:rPr lang="en-IN" dirty="0">
                <a:latin typeface="Baloo 2"/>
                <a:cs typeface="Baloo 2" panose="03080502040302020200" pitchFamily="66" charset="77"/>
              </a:rPr>
              <a:t> than the overall average balance.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>
                <a:latin typeface="Baloo 2"/>
                <a:cs typeface="Baloo 2" panose="03080502040302020200" pitchFamily="66" charset="77"/>
              </a:rPr>
              <a:t>Certain regions display notably higher churn rates, indicating </a:t>
            </a:r>
            <a:r>
              <a:rPr lang="en-IN" b="1" dirty="0">
                <a:latin typeface="Baloo 2"/>
                <a:cs typeface="Baloo 2" panose="03080502040302020200" pitchFamily="66" charset="77"/>
              </a:rPr>
              <a:t>region-specific issues</a:t>
            </a:r>
            <a:r>
              <a:rPr lang="en-IN" dirty="0">
                <a:latin typeface="Baloo 2"/>
                <a:cs typeface="Baloo 2" panose="03080502040302020200" pitchFamily="66" charset="77"/>
              </a:rPr>
              <a:t>.</a:t>
            </a:r>
            <a:endParaRPr lang="en-US" b="1">
              <a:latin typeface="Baloo 2"/>
              <a:cs typeface="Baloo 2" panose="03080502040302020200" pitchFamily="66" charset="77"/>
            </a:endParaRPr>
          </a:p>
        </p:txBody>
      </p: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963828AB-2A38-5C6E-6046-4B154653B2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303373"/>
              </p:ext>
            </p:extLst>
          </p:nvPr>
        </p:nvGraphicFramePr>
        <p:xfrm>
          <a:off x="9201975" y="4340452"/>
          <a:ext cx="2877273" cy="2383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3B9B098F-94DD-B275-755B-3E63246CCF3A}"/>
              </a:ext>
            </a:extLst>
          </p:cNvPr>
          <p:cNvSpPr txBox="1"/>
          <p:nvPr/>
        </p:nvSpPr>
        <p:spPr>
          <a:xfrm>
            <a:off x="193964" y="54738"/>
            <a:ext cx="10764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"Loyalty is earned, not given –</a:t>
            </a:r>
          </a:p>
          <a:p>
            <a:r>
              <a:rPr lang="en-US" sz="2400" b="1"/>
              <a:t> understanding your customers is the key to keeping them."</a:t>
            </a:r>
          </a:p>
        </p:txBody>
      </p:sp>
    </p:spTree>
    <p:extLst>
      <p:ext uri="{BB962C8B-B14F-4D97-AF65-F5344CB8AC3E}">
        <p14:creationId xmlns:p14="http://schemas.microsoft.com/office/powerpoint/2010/main" val="412613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3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FF81A3-E2D4-5D40-3625-F901EC1F62BE}"/>
              </a:ext>
            </a:extLst>
          </p:cNvPr>
          <p:cNvSpPr txBox="1"/>
          <p:nvPr/>
        </p:nvSpPr>
        <p:spPr>
          <a:xfrm>
            <a:off x="1357746" y="196355"/>
            <a:ext cx="6400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Baloo 2" panose="03080502040302020200" pitchFamily="66" charset="77"/>
                <a:cs typeface="Baloo 2" panose="03080502040302020200" pitchFamily="66" charset="77"/>
              </a:rPr>
              <a:t>Analyzing Demographic Factors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30DC9C-415C-B131-59B4-B8B37BFBC668}"/>
              </a:ext>
            </a:extLst>
          </p:cNvPr>
          <p:cNvSpPr txBox="1"/>
          <p:nvPr/>
        </p:nvSpPr>
        <p:spPr>
          <a:xfrm>
            <a:off x="346365" y="1316181"/>
            <a:ext cx="338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loo 2" panose="03080502040302020200" pitchFamily="66" charset="77"/>
                <a:cs typeface="Baloo 2" panose="03080502040302020200" pitchFamily="66" charset="77"/>
              </a:rPr>
              <a:t>Gender &amp; Churn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066652-0A05-50F3-D999-63CA8BE0AFF8}"/>
              </a:ext>
            </a:extLst>
          </p:cNvPr>
          <p:cNvSpPr txBox="1"/>
          <p:nvPr/>
        </p:nvSpPr>
        <p:spPr>
          <a:xfrm>
            <a:off x="4453050" y="1299106"/>
            <a:ext cx="263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loo 2" panose="03080502040302020200" pitchFamily="66" charset="77"/>
                <a:cs typeface="Baloo 2" panose="03080502040302020200" pitchFamily="66" charset="77"/>
              </a:rPr>
              <a:t>Geography &amp; Churn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D7277-63D0-5D99-08BD-1A5CCEFA872A}"/>
              </a:ext>
            </a:extLst>
          </p:cNvPr>
          <p:cNvSpPr txBox="1"/>
          <p:nvPr/>
        </p:nvSpPr>
        <p:spPr>
          <a:xfrm>
            <a:off x="8813272" y="1230849"/>
            <a:ext cx="278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loo 2" panose="03080502040302020200" pitchFamily="66" charset="77"/>
                <a:cs typeface="Baloo 2" panose="03080502040302020200" pitchFamily="66" charset="77"/>
              </a:rPr>
              <a:t>Age &amp; Churn Rate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D80571AC-C1C6-5E09-AC06-1048F12DAF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746329"/>
              </p:ext>
            </p:extLst>
          </p:nvPr>
        </p:nvGraphicFramePr>
        <p:xfrm>
          <a:off x="-255123" y="1945227"/>
          <a:ext cx="4383777" cy="2654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5826ED2-7B3C-2848-3D41-AA34F08054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036503"/>
              </p:ext>
            </p:extLst>
          </p:nvPr>
        </p:nvGraphicFramePr>
        <p:xfrm>
          <a:off x="3726874" y="18313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19" name="Chart 18">
                <a:extLst>
                  <a:ext uri="{FF2B5EF4-FFF2-40B4-BE49-F238E27FC236}">
                    <a16:creationId xmlns:a16="http://schemas.microsoft.com/office/drawing/2014/main" id="{47EDF09B-5BF2-94F8-098E-09D9C6247F1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12001700"/>
                  </p:ext>
                </p:extLst>
              </p:nvPr>
            </p:nvGraphicFramePr>
            <p:xfrm>
              <a:off x="8285022" y="1975501"/>
              <a:ext cx="3740723" cy="250767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9" name="Chart 18">
                <a:extLst>
                  <a:ext uri="{FF2B5EF4-FFF2-40B4-BE49-F238E27FC236}">
                    <a16:creationId xmlns:a16="http://schemas.microsoft.com/office/drawing/2014/main" id="{47EDF09B-5BF2-94F8-098E-09D9C6247F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5022" y="1975501"/>
                <a:ext cx="3740723" cy="2507673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Graphic 20" descr="Gender with solid fill">
            <a:extLst>
              <a:ext uri="{FF2B5EF4-FFF2-40B4-BE49-F238E27FC236}">
                <a16:creationId xmlns:a16="http://schemas.microsoft.com/office/drawing/2014/main" id="{EE45A0B5-D6A2-0AC5-45E2-EB3716BFFF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61258" y="1153296"/>
            <a:ext cx="651166" cy="651166"/>
          </a:xfrm>
          <a:prstGeom prst="rect">
            <a:avLst/>
          </a:prstGeom>
        </p:spPr>
      </p:pic>
      <p:pic>
        <p:nvPicPr>
          <p:cNvPr id="23" name="Graphic 22" descr="Earth Globe - Asia with solid fill">
            <a:extLst>
              <a:ext uri="{FF2B5EF4-FFF2-40B4-BE49-F238E27FC236}">
                <a16:creationId xmlns:a16="http://schemas.microsoft.com/office/drawing/2014/main" id="{E8912E32-ECFE-7163-D81D-70F39E7E35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5414" y="1047658"/>
            <a:ext cx="695101" cy="695101"/>
          </a:xfrm>
          <a:prstGeom prst="rect">
            <a:avLst/>
          </a:prstGeom>
        </p:spPr>
      </p:pic>
      <p:pic>
        <p:nvPicPr>
          <p:cNvPr id="25" name="Graphic 24" descr="Man with cane with solid fill">
            <a:extLst>
              <a:ext uri="{FF2B5EF4-FFF2-40B4-BE49-F238E27FC236}">
                <a16:creationId xmlns:a16="http://schemas.microsoft.com/office/drawing/2014/main" id="{7B492574-133B-BB1E-2FA0-D4AA19270A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24605" y="951556"/>
            <a:ext cx="695101" cy="69510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5457570-3067-0118-1C73-4A0FEEAF47A8}"/>
              </a:ext>
            </a:extLst>
          </p:cNvPr>
          <p:cNvSpPr txBox="1"/>
          <p:nvPr/>
        </p:nvSpPr>
        <p:spPr>
          <a:xfrm>
            <a:off x="161505" y="5030337"/>
            <a:ext cx="3814748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 dirty="0"/>
              <a:t>Male</a:t>
            </a:r>
            <a:r>
              <a:rPr lang="en-IN" dirty="0"/>
              <a:t> customers </a:t>
            </a:r>
            <a:r>
              <a:rPr lang="en-IN" b="1" dirty="0"/>
              <a:t>outnumber </a:t>
            </a:r>
            <a:r>
              <a:rPr lang="en-IN" dirty="0"/>
              <a:t>females by 914, but </a:t>
            </a:r>
            <a:r>
              <a:rPr lang="en-IN" b="1" dirty="0"/>
              <a:t>females</a:t>
            </a:r>
            <a:r>
              <a:rPr lang="en-IN" dirty="0"/>
              <a:t> have an 8.67% </a:t>
            </a:r>
            <a:r>
              <a:rPr lang="en-IN" b="1" dirty="0"/>
              <a:t>higher churn rate</a:t>
            </a:r>
            <a:r>
              <a:rPr lang="en-IN" dirty="0"/>
              <a:t>, </a:t>
            </a:r>
            <a:r>
              <a:rPr lang="en-US" dirty="0">
                <a:latin typeface="Baloo 2"/>
                <a:cs typeface="Baloo 2" panose="03080502040302020200" pitchFamily="66" charset="77"/>
              </a:rPr>
              <a:t>indicating a need for gender-specific engagement strategies.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C9C281-42A3-F12E-8305-018D6DAFB5D2}"/>
              </a:ext>
            </a:extLst>
          </p:cNvPr>
          <p:cNvSpPr txBox="1"/>
          <p:nvPr/>
        </p:nvSpPr>
        <p:spPr>
          <a:xfrm>
            <a:off x="4239491" y="5030337"/>
            <a:ext cx="3519054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latin typeface="Baloo 2"/>
                <a:cs typeface="Baloo 2" panose="03080502040302020200" pitchFamily="66" charset="77"/>
              </a:rPr>
              <a:t>Churn rate</a:t>
            </a:r>
            <a:r>
              <a:rPr lang="en-US" dirty="0">
                <a:latin typeface="Baloo 2"/>
                <a:cs typeface="Baloo 2" panose="03080502040302020200" pitchFamily="66" charset="77"/>
              </a:rPr>
              <a:t> is significantly </a:t>
            </a:r>
            <a:r>
              <a:rPr lang="en-US" b="1" dirty="0">
                <a:latin typeface="Baloo 2"/>
                <a:cs typeface="Baloo 2" panose="03080502040302020200" pitchFamily="66" charset="77"/>
              </a:rPr>
              <a:t>higher in Germany</a:t>
            </a:r>
            <a:r>
              <a:rPr lang="en-US" dirty="0">
                <a:latin typeface="Baloo 2"/>
                <a:cs typeface="Baloo 2" panose="03080502040302020200" pitchFamily="66" charset="77"/>
              </a:rPr>
              <a:t> (32.44 %) with 1261 inactive customers out of total 2509, suggesting regional dissatisfaction or unmet needs.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B7F2B1-170D-331F-B53B-5D087F56D721}"/>
              </a:ext>
            </a:extLst>
          </p:cNvPr>
          <p:cNvSpPr txBox="1"/>
          <p:nvPr/>
        </p:nvSpPr>
        <p:spPr>
          <a:xfrm>
            <a:off x="8298874" y="5030337"/>
            <a:ext cx="351905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latin typeface="Baloo 2"/>
                <a:cs typeface="Baloo 2" panose="03080502040302020200" pitchFamily="66" charset="77"/>
              </a:rPr>
              <a:t>Churn is more prevalent among the </a:t>
            </a:r>
            <a:r>
              <a:rPr lang="en-US" b="1" err="1">
                <a:latin typeface="Baloo 2"/>
                <a:cs typeface="Baloo 2" panose="03080502040302020200" pitchFamily="66" charset="77"/>
              </a:rPr>
              <a:t>MiddleAged</a:t>
            </a:r>
            <a:r>
              <a:rPr lang="en-US" b="1" dirty="0">
                <a:latin typeface="Baloo 2"/>
                <a:cs typeface="Baloo 2" panose="03080502040302020200" pitchFamily="66" charset="77"/>
              </a:rPr>
              <a:t> </a:t>
            </a:r>
            <a:r>
              <a:rPr lang="en-US" dirty="0">
                <a:latin typeface="Baloo 2"/>
                <a:cs typeface="Baloo 2" panose="03080502040302020200" pitchFamily="66" charset="77"/>
              </a:rPr>
              <a:t>(35-65) people (29.66%), possibly due to lack of tailored services for that group.</a:t>
            </a:r>
          </a:p>
        </p:txBody>
      </p:sp>
      <p:pic>
        <p:nvPicPr>
          <p:cNvPr id="30" name="Graphic 29" descr="Bar chart with solid fill">
            <a:extLst>
              <a:ext uri="{FF2B5EF4-FFF2-40B4-BE49-F238E27FC236}">
                <a16:creationId xmlns:a16="http://schemas.microsoft.com/office/drawing/2014/main" id="{2E9C5F2D-1E0D-BC9D-7745-A9FF2B5412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6365" y="73829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8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3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02AB-D0E6-35B3-977D-E4C20F340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581" y="353995"/>
            <a:ext cx="5202381" cy="618548"/>
          </a:xfrm>
        </p:spPr>
        <p:txBody>
          <a:bodyPr>
            <a:noAutofit/>
          </a:bodyPr>
          <a:lstStyle/>
          <a:p>
            <a:r>
              <a:rPr lang="en-US" sz="3200" b="1">
                <a:latin typeface="Baloo 2" panose="03080502040302020200" pitchFamily="66" charset="77"/>
                <a:cs typeface="Baloo 2" panose="03080502040302020200" pitchFamily="66" charset="77"/>
              </a:rPr>
              <a:t>Customer Behavior Factors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9C0AD78-33C5-1A14-B245-96F2C410B4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933429"/>
              </p:ext>
            </p:extLst>
          </p:nvPr>
        </p:nvGraphicFramePr>
        <p:xfrm>
          <a:off x="4267200" y="1773381"/>
          <a:ext cx="4114800" cy="2535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66FDC5-CCC0-F983-B03C-8DEDBAD5FAE8}"/>
              </a:ext>
            </a:extLst>
          </p:cNvPr>
          <p:cNvSpPr txBox="1"/>
          <p:nvPr/>
        </p:nvSpPr>
        <p:spPr>
          <a:xfrm>
            <a:off x="1104900" y="1205300"/>
            <a:ext cx="233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loo 2" panose="03080502040302020200" pitchFamily="66" charset="77"/>
                <a:cs typeface="Baloo 2" panose="03080502040302020200" pitchFamily="66" charset="77"/>
              </a:rPr>
              <a:t>Complains vs Exited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3C9D3-F32F-14D9-6A67-F68963FA643C}"/>
              </a:ext>
            </a:extLst>
          </p:cNvPr>
          <p:cNvSpPr txBox="1"/>
          <p:nvPr/>
        </p:nvSpPr>
        <p:spPr>
          <a:xfrm>
            <a:off x="5417127" y="1177636"/>
            <a:ext cx="2660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loo 2" panose="03080502040302020200" pitchFamily="66" charset="77"/>
                <a:cs typeface="Baloo 2" panose="03080502040302020200" pitchFamily="66" charset="77"/>
              </a:rPr>
              <a:t>Active vs Exited</a:t>
            </a:r>
          </a:p>
          <a:p>
            <a:endParaRPr lang="en-US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DF4E808-51B1-3912-58C2-A26E626C72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317508"/>
              </p:ext>
            </p:extLst>
          </p:nvPr>
        </p:nvGraphicFramePr>
        <p:xfrm>
          <a:off x="8077200" y="1614052"/>
          <a:ext cx="3976254" cy="2535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2829917-72BF-9CDF-D5E7-BCCDA2C242B0}"/>
              </a:ext>
            </a:extLst>
          </p:cNvPr>
          <p:cNvSpPr txBox="1"/>
          <p:nvPr/>
        </p:nvSpPr>
        <p:spPr>
          <a:xfrm>
            <a:off x="8991599" y="1117616"/>
            <a:ext cx="26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loo 2" panose="03080502040302020200" pitchFamily="66" charset="77"/>
                <a:cs typeface="Baloo 2" panose="03080502040302020200" pitchFamily="66" charset="77"/>
              </a:rPr>
              <a:t>Average Tenure vs Exited</a:t>
            </a:r>
          </a:p>
        </p:txBody>
      </p:sp>
      <p:pic>
        <p:nvPicPr>
          <p:cNvPr id="18" name="Graphic 17" descr="Customer review with solid fill">
            <a:extLst>
              <a:ext uri="{FF2B5EF4-FFF2-40B4-BE49-F238E27FC236}">
                <a16:creationId xmlns:a16="http://schemas.microsoft.com/office/drawing/2014/main" id="{F74B84DC-5BFF-447F-FACB-F06A6FA52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518" y="228894"/>
            <a:ext cx="671946" cy="7408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D1B503A-CBC5-9480-563F-252FEDF4FEC5}"/>
              </a:ext>
            </a:extLst>
          </p:cNvPr>
          <p:cNvSpPr txBox="1"/>
          <p:nvPr/>
        </p:nvSpPr>
        <p:spPr>
          <a:xfrm>
            <a:off x="474518" y="4779813"/>
            <a:ext cx="359525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/>
              <a:t>Nearly 99.80% of customers who lodged complaints eventually left</a:t>
            </a:r>
            <a:r>
              <a:rPr lang="en-US" dirty="0">
                <a:latin typeface="Baloo 2"/>
                <a:cs typeface="Baloo 2" panose="03080502040302020200" pitchFamily="66" charset="77"/>
              </a:rPr>
              <a:t>, showing </a:t>
            </a:r>
            <a:r>
              <a:rPr lang="en-US" b="1" dirty="0">
                <a:latin typeface="Baloo 2"/>
                <a:cs typeface="Baloo 2" panose="03080502040302020200" pitchFamily="66" charset="77"/>
              </a:rPr>
              <a:t>dissatisfaction with issue resolution.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C4E70F-0FEC-3354-17A1-0D2BD2FFCB82}"/>
              </a:ext>
            </a:extLst>
          </p:cNvPr>
          <p:cNvSpPr txBox="1"/>
          <p:nvPr/>
        </p:nvSpPr>
        <p:spPr>
          <a:xfrm>
            <a:off x="4405747" y="4779814"/>
            <a:ext cx="397625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/>
              <a:t>About 32.5% of customers who submitted complaints were previously active</a:t>
            </a:r>
            <a:r>
              <a:rPr lang="en-US" dirty="0">
                <a:latin typeface="Baloo 2"/>
                <a:cs typeface="Baloo 2" panose="03080502040302020200" pitchFamily="66" charset="77"/>
              </a:rPr>
              <a:t>, indicating </a:t>
            </a:r>
            <a:r>
              <a:rPr lang="en-US" b="1" dirty="0">
                <a:latin typeface="Baloo 2"/>
                <a:cs typeface="Baloo 2" panose="03080502040302020200" pitchFamily="66" charset="77"/>
              </a:rPr>
              <a:t>engagement levels influence retention</a:t>
            </a:r>
            <a:r>
              <a:rPr lang="en-US" dirty="0">
                <a:latin typeface="Baloo 2"/>
                <a:cs typeface="Baloo 2" panose="03080502040302020200" pitchFamily="66" charset="7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2C392F-69CB-6D4D-1F24-6AC2E191C17F}"/>
              </a:ext>
            </a:extLst>
          </p:cNvPr>
          <p:cNvSpPr txBox="1"/>
          <p:nvPr/>
        </p:nvSpPr>
        <p:spPr>
          <a:xfrm>
            <a:off x="8825344" y="4641314"/>
            <a:ext cx="2826328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Baloo 2"/>
                <a:cs typeface="Baloo 2" panose="03080502040302020200" pitchFamily="66" charset="77"/>
              </a:rPr>
              <a:t>Churn is more common among customers with shorter tenures, reflecting </a:t>
            </a:r>
            <a:r>
              <a:rPr lang="en-US" b="1" dirty="0">
                <a:latin typeface="Baloo 2"/>
                <a:cs typeface="Baloo 2" panose="03080502040302020200" pitchFamily="66" charset="77"/>
              </a:rPr>
              <a:t>difficulty in retaining new customers</a:t>
            </a:r>
            <a:r>
              <a:rPr lang="en-US" dirty="0">
                <a:latin typeface="Baloo 2"/>
                <a:cs typeface="Baloo 2" panose="03080502040302020200" pitchFamily="66" charset="77"/>
              </a:rPr>
              <a:t>.</a:t>
            </a: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58841F38-E7C9-62FB-593E-7BB689B96F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023266"/>
              </p:ext>
            </p:extLst>
          </p:nvPr>
        </p:nvGraphicFramePr>
        <p:xfrm>
          <a:off x="41564" y="1773381"/>
          <a:ext cx="4572000" cy="2535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71387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3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F8F5-A78C-AED3-454A-C36458AB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527" y="233510"/>
            <a:ext cx="3976256" cy="673966"/>
          </a:xfrm>
        </p:spPr>
        <p:txBody>
          <a:bodyPr>
            <a:noAutofit/>
          </a:bodyPr>
          <a:lstStyle/>
          <a:p>
            <a:r>
              <a:rPr lang="en-US" sz="3200" b="1">
                <a:latin typeface="Baloo 2" panose="03080502040302020200" pitchFamily="66" charset="77"/>
                <a:cs typeface="Baloo 2" panose="03080502040302020200" pitchFamily="66" charset="77"/>
              </a:rPr>
              <a:t>Other Observations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35EDB43-CDFD-84EE-C904-9A81096603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329237"/>
              </p:ext>
            </p:extLst>
          </p:nvPr>
        </p:nvGraphicFramePr>
        <p:xfrm>
          <a:off x="256309" y="98367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6DFB653E-75C9-4176-C2DB-0F1346C7465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8315109"/>
                  </p:ext>
                </p:extLst>
              </p:nvPr>
            </p:nvGraphicFramePr>
            <p:xfrm>
              <a:off x="401783" y="3587751"/>
              <a:ext cx="5334000" cy="327024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6DFB653E-75C9-4176-C2DB-0F1346C746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783" y="3587751"/>
                <a:ext cx="5334000" cy="3270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A2676B93-B2C8-B7FD-7FDF-EB329E1A906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89488142"/>
                  </p:ext>
                </p:extLst>
              </p:nvPr>
            </p:nvGraphicFramePr>
            <p:xfrm>
              <a:off x="5735783" y="983678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A2676B93-B2C8-B7FD-7FDF-EB329E1A90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35783" y="983678"/>
                <a:ext cx="4572000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6D62B96-F617-BF84-CB70-91126836E880}"/>
              </a:ext>
            </a:extLst>
          </p:cNvPr>
          <p:cNvSpPr txBox="1"/>
          <p:nvPr/>
        </p:nvSpPr>
        <p:spPr>
          <a:xfrm>
            <a:off x="6456219" y="3995678"/>
            <a:ext cx="4433455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b="1" dirty="0"/>
              <a:t>Diamond</a:t>
            </a:r>
            <a:r>
              <a:rPr lang="en-IN" dirty="0"/>
              <a:t> account holders have the highest churn rate at 21.78% compared to other account types.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/>
              <a:t>Customers owning </a:t>
            </a:r>
            <a:r>
              <a:rPr lang="en-IN" b="1" dirty="0"/>
              <a:t>3 or 4 products</a:t>
            </a:r>
            <a:r>
              <a:rPr lang="en-IN" dirty="0"/>
              <a:t> show the highest churn rate.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/>
              <a:t>Customers with </a:t>
            </a:r>
            <a:r>
              <a:rPr lang="en-IN" b="1" dirty="0"/>
              <a:t>two products</a:t>
            </a:r>
            <a:r>
              <a:rPr lang="en-IN" dirty="0"/>
              <a:t> have </a:t>
            </a:r>
            <a:r>
              <a:rPr lang="en-IN" b="1" dirty="0"/>
              <a:t>balances</a:t>
            </a:r>
            <a:r>
              <a:rPr lang="en-IN" dirty="0"/>
              <a:t> that are 32%</a:t>
            </a:r>
            <a:r>
              <a:rPr lang="en-IN" b="1" dirty="0"/>
              <a:t> lower</a:t>
            </a:r>
            <a:r>
              <a:rPr lang="en-IN" dirty="0"/>
              <a:t> than the overall average.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b="1" dirty="0"/>
              <a:t>36%</a:t>
            </a:r>
            <a:r>
              <a:rPr lang="en-IN" dirty="0"/>
              <a:t> of total customers have </a:t>
            </a:r>
            <a:r>
              <a:rPr lang="en-IN" b="1" dirty="0"/>
              <a:t>0 balance</a:t>
            </a:r>
          </a:p>
          <a:p>
            <a:endParaRPr lang="en-US"/>
          </a:p>
        </p:txBody>
      </p:sp>
      <p:pic>
        <p:nvPicPr>
          <p:cNvPr id="13" name="Graphic 12" descr="Search Inventory with solid fill">
            <a:extLst>
              <a:ext uri="{FF2B5EF4-FFF2-40B4-BE49-F238E27FC236}">
                <a16:creationId xmlns:a16="http://schemas.microsoft.com/office/drawing/2014/main" id="{DE56AA3A-0B08-4EBA-D2F3-134AC2C5DB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8927" y="173186"/>
            <a:ext cx="734290" cy="734290"/>
          </a:xfrm>
          <a:prstGeom prst="rect">
            <a:avLst/>
          </a:prstGeom>
        </p:spPr>
      </p:pic>
      <p:pic>
        <p:nvPicPr>
          <p:cNvPr id="18" name="Picture 17" descr="A hand holding a phone and a credit card&#10;&#10;AI-generated content may be incorrect.">
            <a:extLst>
              <a:ext uri="{FF2B5EF4-FFF2-40B4-BE49-F238E27FC236}">
                <a16:creationId xmlns:a16="http://schemas.microsoft.com/office/drawing/2014/main" id="{5372C8FD-3874-E7C8-1586-C3C0435CAE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8434038" y="-749503"/>
            <a:ext cx="3008459" cy="450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3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3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>
            <a:extLst>
              <a:ext uri="{FF2B5EF4-FFF2-40B4-BE49-F238E27FC236}">
                <a16:creationId xmlns:a16="http://schemas.microsoft.com/office/drawing/2014/main" id="{66F5B0A5-3F39-C4B3-3C81-DAAE5751EB97}"/>
              </a:ext>
            </a:extLst>
          </p:cNvPr>
          <p:cNvSpPr/>
          <p:nvPr/>
        </p:nvSpPr>
        <p:spPr>
          <a:xfrm>
            <a:off x="1013745" y="111332"/>
            <a:ext cx="5402678" cy="3650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Annai MN" pitchFamily="2" charset="77"/>
                <a:ea typeface="Annai MN" pitchFamily="2" charset="77"/>
                <a:cs typeface="Annai MN" pitchFamily="2" charset="77"/>
              </a:rPr>
              <a:t>Reduce Customer Churn &amp; Recommendations</a:t>
            </a:r>
          </a:p>
        </p:txBody>
      </p:sp>
      <p:pic>
        <p:nvPicPr>
          <p:cNvPr id="11" name="Picture 10" descr="A light bulb with drawings on it&#10;&#10;AI-generated content may be incorrect.">
            <a:extLst>
              <a:ext uri="{FF2B5EF4-FFF2-40B4-BE49-F238E27FC236}">
                <a16:creationId xmlns:a16="http://schemas.microsoft.com/office/drawing/2014/main" id="{8D6ED839-8AC7-19F2-0CFA-AAA7A1ACA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" y="24024"/>
            <a:ext cx="890982" cy="1374152"/>
          </a:xfrm>
          <a:prstGeom prst="rect">
            <a:avLst/>
          </a:prstGeom>
        </p:spPr>
      </p:pic>
      <p:sp>
        <p:nvSpPr>
          <p:cNvPr id="68" name="Freeform 67">
            <a:extLst>
              <a:ext uri="{FF2B5EF4-FFF2-40B4-BE49-F238E27FC236}">
                <a16:creationId xmlns:a16="http://schemas.microsoft.com/office/drawing/2014/main" id="{C0923901-9ABE-84AB-00EC-041C09C5D82F}"/>
              </a:ext>
            </a:extLst>
          </p:cNvPr>
          <p:cNvSpPr/>
          <p:nvPr/>
        </p:nvSpPr>
        <p:spPr>
          <a:xfrm rot="7200000">
            <a:off x="6219704" y="978517"/>
            <a:ext cx="1035670" cy="1869869"/>
          </a:xfrm>
          <a:custGeom>
            <a:avLst/>
            <a:gdLst>
              <a:gd name="connsiteX0" fmla="*/ 247325 w 1035670"/>
              <a:gd name="connsiteY0" fmla="*/ 1869869 h 1869869"/>
              <a:gd name="connsiteX1" fmla="*/ 249796 w 1035670"/>
              <a:gd name="connsiteY1" fmla="*/ 39732 h 1869869"/>
              <a:gd name="connsiteX2" fmla="*/ 276256 w 1035670"/>
              <a:gd name="connsiteY2" fmla="*/ 0 h 1869869"/>
              <a:gd name="connsiteX3" fmla="*/ 1035670 w 1035670"/>
              <a:gd name="connsiteY3" fmla="*/ 438450 h 1869869"/>
              <a:gd name="connsiteX4" fmla="*/ 996797 w 1035670"/>
              <a:gd name="connsiteY4" fmla="*/ 498187 h 1869869"/>
              <a:gd name="connsiteX5" fmla="*/ 1006223 w 1035670"/>
              <a:gd name="connsiteY5" fmla="*/ 1431719 h 1869869"/>
              <a:gd name="connsiteX6" fmla="*/ 247325 w 1035670"/>
              <a:gd name="connsiteY6" fmla="*/ 1869869 h 186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670" h="1869869">
                <a:moveTo>
                  <a:pt x="247325" y="1869869"/>
                </a:moveTo>
                <a:cubicBezTo>
                  <a:pt x="-94607" y="1277623"/>
                  <a:pt x="-70842" y="577032"/>
                  <a:pt x="249796" y="39732"/>
                </a:cubicBezTo>
                <a:lnTo>
                  <a:pt x="276256" y="0"/>
                </a:lnTo>
                <a:lnTo>
                  <a:pt x="1035670" y="438450"/>
                </a:lnTo>
                <a:lnTo>
                  <a:pt x="996797" y="498187"/>
                </a:lnTo>
                <a:cubicBezTo>
                  <a:pt x="838532" y="770392"/>
                  <a:pt x="830653" y="1127623"/>
                  <a:pt x="1006223" y="1431719"/>
                </a:cubicBezTo>
                <a:lnTo>
                  <a:pt x="247325" y="1869869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00D3BC20-7F6B-1202-C3D5-AF4D009041FD}"/>
              </a:ext>
            </a:extLst>
          </p:cNvPr>
          <p:cNvSpPr/>
          <p:nvPr/>
        </p:nvSpPr>
        <p:spPr>
          <a:xfrm rot="7200000">
            <a:off x="4717053" y="1099349"/>
            <a:ext cx="1462892" cy="1291035"/>
          </a:xfrm>
          <a:custGeom>
            <a:avLst/>
            <a:gdLst>
              <a:gd name="connsiteX0" fmla="*/ 0 w 1462892"/>
              <a:gd name="connsiteY0" fmla="*/ 438107 h 1291035"/>
              <a:gd name="connsiteX1" fmla="*/ 758820 w 1462892"/>
              <a:gd name="connsiteY1" fmla="*/ 0 h 1291035"/>
              <a:gd name="connsiteX2" fmla="*/ 772510 w 1462892"/>
              <a:gd name="connsiteY2" fmla="*/ 21291 h 1291035"/>
              <a:gd name="connsiteX3" fmla="*/ 1312220 w 1462892"/>
              <a:gd name="connsiteY3" fmla="*/ 390953 h 1291035"/>
              <a:gd name="connsiteX4" fmla="*/ 1462892 w 1462892"/>
              <a:gd name="connsiteY4" fmla="*/ 413797 h 1291035"/>
              <a:gd name="connsiteX5" fmla="*/ 1462892 w 1462892"/>
              <a:gd name="connsiteY5" fmla="*/ 1291035 h 1291035"/>
              <a:gd name="connsiteX6" fmla="*/ 1442070 w 1462892"/>
              <a:gd name="connsiteY6" fmla="*/ 1291017 h 1291035"/>
              <a:gd name="connsiteX7" fmla="*/ 62327 w 1462892"/>
              <a:gd name="connsiteY7" fmla="*/ 534772 h 1291035"/>
              <a:gd name="connsiteX8" fmla="*/ 0 w 1462892"/>
              <a:gd name="connsiteY8" fmla="*/ 438107 h 1291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2892" h="1291035">
                <a:moveTo>
                  <a:pt x="0" y="438107"/>
                </a:moveTo>
                <a:lnTo>
                  <a:pt x="758820" y="0"/>
                </a:lnTo>
                <a:lnTo>
                  <a:pt x="772510" y="21291"/>
                </a:lnTo>
                <a:cubicBezTo>
                  <a:pt x="908524" y="211999"/>
                  <a:pt x="1102815" y="339493"/>
                  <a:pt x="1312220" y="390953"/>
                </a:cubicBezTo>
                <a:lnTo>
                  <a:pt x="1462892" y="413797"/>
                </a:lnTo>
                <a:lnTo>
                  <a:pt x="1462892" y="1291035"/>
                </a:lnTo>
                <a:lnTo>
                  <a:pt x="1442070" y="1291017"/>
                </a:lnTo>
                <a:cubicBezTo>
                  <a:pt x="910281" y="1266117"/>
                  <a:pt x="394721" y="998308"/>
                  <a:pt x="62327" y="534772"/>
                </a:cubicBezTo>
                <a:lnTo>
                  <a:pt x="0" y="438107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1120D7B0-A32E-BB48-2B2F-A0787C5E5716}"/>
              </a:ext>
            </a:extLst>
          </p:cNvPr>
          <p:cNvSpPr/>
          <p:nvPr/>
        </p:nvSpPr>
        <p:spPr>
          <a:xfrm rot="7200000">
            <a:off x="3951861" y="2425611"/>
            <a:ext cx="1547835" cy="1440455"/>
          </a:xfrm>
          <a:custGeom>
            <a:avLst/>
            <a:gdLst>
              <a:gd name="connsiteX0" fmla="*/ 0 w 1547835"/>
              <a:gd name="connsiteY0" fmla="*/ 1440396 h 1440455"/>
              <a:gd name="connsiteX1" fmla="*/ 0 w 1547835"/>
              <a:gd name="connsiteY1" fmla="*/ 562288 h 1440455"/>
              <a:gd name="connsiteX2" fmla="*/ 100101 w 1547835"/>
              <a:gd name="connsiteY2" fmla="*/ 558816 h 1440455"/>
              <a:gd name="connsiteX3" fmla="*/ 410442 w 1547835"/>
              <a:gd name="connsiteY3" fmla="*/ 453710 h 1440455"/>
              <a:gd name="connsiteX4" fmla="*/ 741884 w 1547835"/>
              <a:gd name="connsiteY4" fmla="*/ 101002 h 1440455"/>
              <a:gd name="connsiteX5" fmla="*/ 781425 w 1547835"/>
              <a:gd name="connsiteY5" fmla="*/ 0 h 1440455"/>
              <a:gd name="connsiteX6" fmla="*/ 1547835 w 1547835"/>
              <a:gd name="connsiteY6" fmla="*/ 442487 h 1440455"/>
              <a:gd name="connsiteX7" fmla="*/ 1515139 w 1547835"/>
              <a:gd name="connsiteY7" fmla="*/ 513538 h 1440455"/>
              <a:gd name="connsiteX8" fmla="*/ 848592 w 1547835"/>
              <a:gd name="connsiteY8" fmla="*/ 1212608 h 1440455"/>
              <a:gd name="connsiteX9" fmla="*/ 69761 w 1547835"/>
              <a:gd name="connsiteY9" fmla="*/ 1440455 h 1440455"/>
              <a:gd name="connsiteX10" fmla="*/ 0 w 1547835"/>
              <a:gd name="connsiteY10" fmla="*/ 1440396 h 144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47835" h="1440455">
                <a:moveTo>
                  <a:pt x="0" y="1440396"/>
                </a:moveTo>
                <a:lnTo>
                  <a:pt x="0" y="562288"/>
                </a:lnTo>
                <a:lnTo>
                  <a:pt x="100101" y="558816"/>
                </a:lnTo>
                <a:cubicBezTo>
                  <a:pt x="206963" y="544926"/>
                  <a:pt x="312209" y="510425"/>
                  <a:pt x="410442" y="453710"/>
                </a:cubicBezTo>
                <a:cubicBezTo>
                  <a:pt x="557791" y="368638"/>
                  <a:pt x="669747" y="244910"/>
                  <a:pt x="741884" y="101002"/>
                </a:cubicBezTo>
                <a:lnTo>
                  <a:pt x="781425" y="0"/>
                </a:lnTo>
                <a:lnTo>
                  <a:pt x="1547835" y="442487"/>
                </a:lnTo>
                <a:lnTo>
                  <a:pt x="1515139" y="513538"/>
                </a:lnTo>
                <a:cubicBezTo>
                  <a:pt x="1368541" y="797332"/>
                  <a:pt x="1143292" y="1042464"/>
                  <a:pt x="848592" y="1212608"/>
                </a:cubicBezTo>
                <a:cubicBezTo>
                  <a:pt x="603010" y="1354396"/>
                  <a:pt x="336444" y="1428379"/>
                  <a:pt x="69761" y="1440455"/>
                </a:cubicBezTo>
                <a:lnTo>
                  <a:pt x="0" y="1440396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11281AF9-B9BC-88E3-CEB4-A758A7FA88E2}"/>
              </a:ext>
            </a:extLst>
          </p:cNvPr>
          <p:cNvSpPr/>
          <p:nvPr/>
        </p:nvSpPr>
        <p:spPr>
          <a:xfrm rot="7200000">
            <a:off x="6752601" y="2339311"/>
            <a:ext cx="1433072" cy="1178777"/>
          </a:xfrm>
          <a:custGeom>
            <a:avLst/>
            <a:gdLst>
              <a:gd name="connsiteX0" fmla="*/ 0 w 1433072"/>
              <a:gd name="connsiteY0" fmla="*/ 737886 h 1178777"/>
              <a:gd name="connsiteX1" fmla="*/ 29820 w 1433072"/>
              <a:gd name="connsiteY1" fmla="*/ 693110 h 1178777"/>
              <a:gd name="connsiteX2" fmla="*/ 549845 w 1433072"/>
              <a:gd name="connsiteY2" fmla="*/ 229439 h 1178777"/>
              <a:gd name="connsiteX3" fmla="*/ 1382008 w 1433072"/>
              <a:gd name="connsiteY3" fmla="*/ 0 h 1178777"/>
              <a:gd name="connsiteX4" fmla="*/ 1433072 w 1433072"/>
              <a:gd name="connsiteY4" fmla="*/ 1763 h 1178777"/>
              <a:gd name="connsiteX5" fmla="*/ 1433072 w 1433072"/>
              <a:gd name="connsiteY5" fmla="*/ 877433 h 1178777"/>
              <a:gd name="connsiteX6" fmla="*/ 1405540 w 1433072"/>
              <a:gd name="connsiteY6" fmla="*/ 876151 h 1178777"/>
              <a:gd name="connsiteX7" fmla="*/ 987995 w 1433072"/>
              <a:gd name="connsiteY7" fmla="*/ 988337 h 1178777"/>
              <a:gd name="connsiteX8" fmla="*/ 783110 w 1433072"/>
              <a:gd name="connsiteY8" fmla="*/ 1154635 h 1178777"/>
              <a:gd name="connsiteX9" fmla="*/ 763645 w 1433072"/>
              <a:gd name="connsiteY9" fmla="*/ 1178777 h 1178777"/>
              <a:gd name="connsiteX10" fmla="*/ 0 w 1433072"/>
              <a:gd name="connsiteY10" fmla="*/ 737886 h 117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3072" h="1178777">
                <a:moveTo>
                  <a:pt x="0" y="737886"/>
                </a:moveTo>
                <a:lnTo>
                  <a:pt x="29820" y="693110"/>
                </a:lnTo>
                <a:cubicBezTo>
                  <a:pt x="165836" y="509341"/>
                  <a:pt x="340281" y="350431"/>
                  <a:pt x="549845" y="229439"/>
                </a:cubicBezTo>
                <a:cubicBezTo>
                  <a:pt x="811800" y="78199"/>
                  <a:pt x="1097629" y="4105"/>
                  <a:pt x="1382008" y="0"/>
                </a:cubicBezTo>
                <a:lnTo>
                  <a:pt x="1433072" y="1763"/>
                </a:lnTo>
                <a:lnTo>
                  <a:pt x="1433072" y="877433"/>
                </a:lnTo>
                <a:lnTo>
                  <a:pt x="1405540" y="876151"/>
                </a:lnTo>
                <a:cubicBezTo>
                  <a:pt x="1262417" y="876588"/>
                  <a:pt x="1118972" y="912716"/>
                  <a:pt x="987995" y="988337"/>
                </a:cubicBezTo>
                <a:cubicBezTo>
                  <a:pt x="909409" y="1033709"/>
                  <a:pt x="840890" y="1090076"/>
                  <a:pt x="783110" y="1154635"/>
                </a:cubicBezTo>
                <a:lnTo>
                  <a:pt x="763645" y="1178777"/>
                </a:lnTo>
                <a:lnTo>
                  <a:pt x="0" y="737886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D02AEF-DA02-3DA7-9717-9FDC50C7BC8E}"/>
              </a:ext>
            </a:extLst>
          </p:cNvPr>
          <p:cNvSpPr txBox="1"/>
          <p:nvPr/>
        </p:nvSpPr>
        <p:spPr>
          <a:xfrm>
            <a:off x="8963891" y="9975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284CE278-259E-5F14-EB8A-1421F46D83DA}"/>
              </a:ext>
            </a:extLst>
          </p:cNvPr>
          <p:cNvSpPr/>
          <p:nvPr/>
        </p:nvSpPr>
        <p:spPr>
          <a:xfrm flipV="1">
            <a:off x="6063118" y="3462774"/>
            <a:ext cx="1519942" cy="1717473"/>
          </a:xfrm>
          <a:custGeom>
            <a:avLst/>
            <a:gdLst>
              <a:gd name="connsiteX0" fmla="*/ 759442 w 1519942"/>
              <a:gd name="connsiteY0" fmla="*/ 1717473 h 1717473"/>
              <a:gd name="connsiteX1" fmla="*/ 1519942 w 1519942"/>
              <a:gd name="connsiteY1" fmla="*/ 1278399 h 1717473"/>
              <a:gd name="connsiteX2" fmla="*/ 1493492 w 1519942"/>
              <a:gd name="connsiteY2" fmla="*/ 1236035 h 1717473"/>
              <a:gd name="connsiteX3" fmla="*/ 858506 w 1519942"/>
              <a:gd name="connsiteY3" fmla="*/ 674859 h 1717473"/>
              <a:gd name="connsiteX4" fmla="*/ 803564 w 1519942"/>
              <a:gd name="connsiteY4" fmla="*/ 649907 h 1717473"/>
              <a:gd name="connsiteX5" fmla="*/ 803564 w 1519942"/>
              <a:gd name="connsiteY5" fmla="*/ 401782 h 1717473"/>
              <a:gd name="connsiteX6" fmla="*/ 401782 w 1519942"/>
              <a:gd name="connsiteY6" fmla="*/ 0 h 1717473"/>
              <a:gd name="connsiteX7" fmla="*/ 0 w 1519942"/>
              <a:gd name="connsiteY7" fmla="*/ 0 h 1717473"/>
              <a:gd name="connsiteX8" fmla="*/ 0 w 1519942"/>
              <a:gd name="connsiteY8" fmla="*/ 865913 h 1717473"/>
              <a:gd name="connsiteX9" fmla="*/ 1 w 1519942"/>
              <a:gd name="connsiteY9" fmla="*/ 865913 h 1717473"/>
              <a:gd name="connsiteX10" fmla="*/ 1 w 1519942"/>
              <a:gd name="connsiteY10" fmla="*/ 1339630 h 1717473"/>
              <a:gd name="connsiteX11" fmla="*/ 653926 w 1519942"/>
              <a:gd name="connsiteY11" fmla="*/ 1596292 h 171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19942" h="1717473">
                <a:moveTo>
                  <a:pt x="759442" y="1717473"/>
                </a:moveTo>
                <a:lnTo>
                  <a:pt x="1519942" y="1278399"/>
                </a:lnTo>
                <a:lnTo>
                  <a:pt x="1493492" y="1236035"/>
                </a:lnTo>
                <a:cubicBezTo>
                  <a:pt x="1331658" y="1002937"/>
                  <a:pt x="1113709" y="809761"/>
                  <a:pt x="858506" y="674859"/>
                </a:cubicBezTo>
                <a:lnTo>
                  <a:pt x="803564" y="649907"/>
                </a:lnTo>
                <a:lnTo>
                  <a:pt x="803564" y="401782"/>
                </a:lnTo>
                <a:cubicBezTo>
                  <a:pt x="803564" y="179884"/>
                  <a:pt x="623680" y="0"/>
                  <a:pt x="401782" y="0"/>
                </a:cubicBezTo>
                <a:lnTo>
                  <a:pt x="0" y="0"/>
                </a:lnTo>
                <a:lnTo>
                  <a:pt x="0" y="865913"/>
                </a:lnTo>
                <a:lnTo>
                  <a:pt x="1" y="865913"/>
                </a:lnTo>
                <a:lnTo>
                  <a:pt x="1" y="1339630"/>
                </a:lnTo>
                <a:cubicBezTo>
                  <a:pt x="255374" y="1339630"/>
                  <a:pt x="486571" y="1437713"/>
                  <a:pt x="653926" y="159629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D62B3384-326C-AEE0-8A28-1861F954B084}"/>
              </a:ext>
            </a:extLst>
          </p:cNvPr>
          <p:cNvSpPr/>
          <p:nvPr/>
        </p:nvSpPr>
        <p:spPr>
          <a:xfrm flipH="1" flipV="1">
            <a:off x="4619541" y="3565539"/>
            <a:ext cx="1374303" cy="1614706"/>
          </a:xfrm>
          <a:custGeom>
            <a:avLst/>
            <a:gdLst>
              <a:gd name="connsiteX0" fmla="*/ 601487 w 1374303"/>
              <a:gd name="connsiteY0" fmla="*/ 1614706 h 1614706"/>
              <a:gd name="connsiteX1" fmla="*/ 492905 w 1374303"/>
              <a:gd name="connsiteY1" fmla="*/ 1520075 h 1614706"/>
              <a:gd name="connsiteX2" fmla="*/ 25283 w 1374303"/>
              <a:gd name="connsiteY2" fmla="*/ 1344152 h 1614706"/>
              <a:gd name="connsiteX3" fmla="*/ 1 w 1374303"/>
              <a:gd name="connsiteY3" fmla="*/ 1342942 h 1614706"/>
              <a:gd name="connsiteX4" fmla="*/ 0 w 1374303"/>
              <a:gd name="connsiteY4" fmla="*/ 466731 h 1614706"/>
              <a:gd name="connsiteX5" fmla="*/ 27708 w 1374303"/>
              <a:gd name="connsiteY5" fmla="*/ 468092 h 1614706"/>
              <a:gd name="connsiteX6" fmla="*/ 27708 w 1374303"/>
              <a:gd name="connsiteY6" fmla="*/ 0 h 1614706"/>
              <a:gd name="connsiteX7" fmla="*/ 434951 w 1374303"/>
              <a:gd name="connsiteY7" fmla="*/ 0 h 1614706"/>
              <a:gd name="connsiteX8" fmla="*/ 842194 w 1374303"/>
              <a:gd name="connsiteY8" fmla="*/ 407243 h 1614706"/>
              <a:gd name="connsiteX9" fmla="*/ 842194 w 1374303"/>
              <a:gd name="connsiteY9" fmla="*/ 705162 h 1614706"/>
              <a:gd name="connsiteX10" fmla="*/ 976664 w 1374303"/>
              <a:gd name="connsiteY10" fmla="*/ 788968 h 1614706"/>
              <a:gd name="connsiteX11" fmla="*/ 1367498 w 1374303"/>
              <a:gd name="connsiteY11" fmla="*/ 1158904 h 1614706"/>
              <a:gd name="connsiteX12" fmla="*/ 1374303 w 1374303"/>
              <a:gd name="connsiteY12" fmla="*/ 1168520 h 161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4303" h="1614706">
                <a:moveTo>
                  <a:pt x="601487" y="1614706"/>
                </a:moveTo>
                <a:lnTo>
                  <a:pt x="492905" y="1520075"/>
                </a:lnTo>
                <a:cubicBezTo>
                  <a:pt x="360627" y="1423977"/>
                  <a:pt x="200157" y="1360981"/>
                  <a:pt x="25283" y="1344152"/>
                </a:cubicBezTo>
                <a:lnTo>
                  <a:pt x="1" y="1342942"/>
                </a:lnTo>
                <a:lnTo>
                  <a:pt x="0" y="466731"/>
                </a:lnTo>
                <a:lnTo>
                  <a:pt x="27708" y="468092"/>
                </a:lnTo>
                <a:lnTo>
                  <a:pt x="27708" y="0"/>
                </a:lnTo>
                <a:lnTo>
                  <a:pt x="434951" y="0"/>
                </a:lnTo>
                <a:cubicBezTo>
                  <a:pt x="659865" y="0"/>
                  <a:pt x="842194" y="182329"/>
                  <a:pt x="842194" y="407243"/>
                </a:cubicBezTo>
                <a:lnTo>
                  <a:pt x="842194" y="705162"/>
                </a:lnTo>
                <a:lnTo>
                  <a:pt x="976664" y="788968"/>
                </a:lnTo>
                <a:cubicBezTo>
                  <a:pt x="1125377" y="892367"/>
                  <a:pt x="1257248" y="1017229"/>
                  <a:pt x="1367498" y="1158904"/>
                </a:cubicBezTo>
                <a:lnTo>
                  <a:pt x="1374303" y="116852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D1459C4E-0B95-71DE-167D-B5833196D185}"/>
              </a:ext>
            </a:extLst>
          </p:cNvPr>
          <p:cNvSpPr/>
          <p:nvPr/>
        </p:nvSpPr>
        <p:spPr>
          <a:xfrm>
            <a:off x="5204136" y="5277262"/>
            <a:ext cx="1717964" cy="36021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6DE81999-1195-A50F-02B4-5C341FC63FAF}"/>
              </a:ext>
            </a:extLst>
          </p:cNvPr>
          <p:cNvSpPr/>
          <p:nvPr/>
        </p:nvSpPr>
        <p:spPr>
          <a:xfrm>
            <a:off x="5204136" y="5754512"/>
            <a:ext cx="1717964" cy="663968"/>
          </a:xfrm>
          <a:custGeom>
            <a:avLst/>
            <a:gdLst>
              <a:gd name="connsiteX0" fmla="*/ 60038 w 1717964"/>
              <a:gd name="connsiteY0" fmla="*/ 0 h 663968"/>
              <a:gd name="connsiteX1" fmla="*/ 858982 w 1717964"/>
              <a:gd name="connsiteY1" fmla="*/ 0 h 663968"/>
              <a:gd name="connsiteX2" fmla="*/ 1657926 w 1717964"/>
              <a:gd name="connsiteY2" fmla="*/ 0 h 663968"/>
              <a:gd name="connsiteX3" fmla="*/ 1717964 w 1717964"/>
              <a:gd name="connsiteY3" fmla="*/ 60038 h 663968"/>
              <a:gd name="connsiteX4" fmla="*/ 1717964 w 1717964"/>
              <a:gd name="connsiteY4" fmla="*/ 300180 h 663968"/>
              <a:gd name="connsiteX5" fmla="*/ 1657926 w 1717964"/>
              <a:gd name="connsiteY5" fmla="*/ 360218 h 663968"/>
              <a:gd name="connsiteX6" fmla="*/ 1354494 w 1717964"/>
              <a:gd name="connsiteY6" fmla="*/ 360218 h 663968"/>
              <a:gd name="connsiteX7" fmla="*/ 1348625 w 1717964"/>
              <a:gd name="connsiteY7" fmla="*/ 398891 h 663968"/>
              <a:gd name="connsiteX8" fmla="*/ 858982 w 1717964"/>
              <a:gd name="connsiteY8" fmla="*/ 663968 h 663968"/>
              <a:gd name="connsiteX9" fmla="*/ 369339 w 1717964"/>
              <a:gd name="connsiteY9" fmla="*/ 398891 h 663968"/>
              <a:gd name="connsiteX10" fmla="*/ 363470 w 1717964"/>
              <a:gd name="connsiteY10" fmla="*/ 360218 h 663968"/>
              <a:gd name="connsiteX11" fmla="*/ 60038 w 1717964"/>
              <a:gd name="connsiteY11" fmla="*/ 360218 h 663968"/>
              <a:gd name="connsiteX12" fmla="*/ 0 w 1717964"/>
              <a:gd name="connsiteY12" fmla="*/ 300180 h 663968"/>
              <a:gd name="connsiteX13" fmla="*/ 0 w 1717964"/>
              <a:gd name="connsiteY13" fmla="*/ 60038 h 663968"/>
              <a:gd name="connsiteX14" fmla="*/ 60038 w 1717964"/>
              <a:gd name="connsiteY14" fmla="*/ 0 h 663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17964" h="663968">
                <a:moveTo>
                  <a:pt x="60038" y="0"/>
                </a:moveTo>
                <a:lnTo>
                  <a:pt x="858982" y="0"/>
                </a:lnTo>
                <a:lnTo>
                  <a:pt x="1657926" y="0"/>
                </a:lnTo>
                <a:cubicBezTo>
                  <a:pt x="1691084" y="0"/>
                  <a:pt x="1717964" y="26880"/>
                  <a:pt x="1717964" y="60038"/>
                </a:cubicBezTo>
                <a:lnTo>
                  <a:pt x="1717964" y="300180"/>
                </a:lnTo>
                <a:cubicBezTo>
                  <a:pt x="1717964" y="333338"/>
                  <a:pt x="1691084" y="360218"/>
                  <a:pt x="1657926" y="360218"/>
                </a:cubicBezTo>
                <a:lnTo>
                  <a:pt x="1354494" y="360218"/>
                </a:lnTo>
                <a:lnTo>
                  <a:pt x="1348625" y="398891"/>
                </a:lnTo>
                <a:cubicBezTo>
                  <a:pt x="1302021" y="550170"/>
                  <a:pt x="1100509" y="663968"/>
                  <a:pt x="858982" y="663968"/>
                </a:cubicBezTo>
                <a:cubicBezTo>
                  <a:pt x="617456" y="663968"/>
                  <a:pt x="415944" y="550170"/>
                  <a:pt x="369339" y="398891"/>
                </a:cubicBezTo>
                <a:lnTo>
                  <a:pt x="363470" y="360218"/>
                </a:lnTo>
                <a:lnTo>
                  <a:pt x="60038" y="360218"/>
                </a:lnTo>
                <a:cubicBezTo>
                  <a:pt x="26880" y="360218"/>
                  <a:pt x="0" y="333338"/>
                  <a:pt x="0" y="300180"/>
                </a:cubicBezTo>
                <a:lnTo>
                  <a:pt x="0" y="60038"/>
                </a:lnTo>
                <a:cubicBezTo>
                  <a:pt x="0" y="26880"/>
                  <a:pt x="26880" y="0"/>
                  <a:pt x="600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E1E938-C2D3-C9B7-533E-3AF6CF3A7E17}"/>
              </a:ext>
            </a:extLst>
          </p:cNvPr>
          <p:cNvSpPr txBox="1"/>
          <p:nvPr/>
        </p:nvSpPr>
        <p:spPr>
          <a:xfrm>
            <a:off x="12995564" y="3505200"/>
            <a:ext cx="184731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85" name="Graphic 84" descr="Artificial Intelligence with solid fill">
            <a:extLst>
              <a:ext uri="{FF2B5EF4-FFF2-40B4-BE49-F238E27FC236}">
                <a16:creationId xmlns:a16="http://schemas.microsoft.com/office/drawing/2014/main" id="{68362369-661F-A340-A225-71A854D45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1125" y="2807932"/>
            <a:ext cx="629306" cy="629306"/>
          </a:xfrm>
          <a:prstGeom prst="rect">
            <a:avLst/>
          </a:prstGeom>
        </p:spPr>
      </p:pic>
      <p:pic>
        <p:nvPicPr>
          <p:cNvPr id="87" name="Graphic 86" descr="CheckList with solid fill">
            <a:extLst>
              <a:ext uri="{FF2B5EF4-FFF2-40B4-BE49-F238E27FC236}">
                <a16:creationId xmlns:a16="http://schemas.microsoft.com/office/drawing/2014/main" id="{CFB7A207-B1E8-DE2F-1F76-D16AB0F35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3322" y="1523157"/>
            <a:ext cx="629306" cy="629306"/>
          </a:xfrm>
          <a:prstGeom prst="rect">
            <a:avLst/>
          </a:prstGeom>
        </p:spPr>
      </p:pic>
      <p:pic>
        <p:nvPicPr>
          <p:cNvPr id="91" name="Graphic 90" descr="Bank with solid fill">
            <a:extLst>
              <a:ext uri="{FF2B5EF4-FFF2-40B4-BE49-F238E27FC236}">
                <a16:creationId xmlns:a16="http://schemas.microsoft.com/office/drawing/2014/main" id="{DB42FAF7-6389-86A1-C1DE-A265E69332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42628" y="2657313"/>
            <a:ext cx="732071" cy="732071"/>
          </a:xfrm>
          <a:prstGeom prst="rect">
            <a:avLst/>
          </a:prstGeom>
        </p:spPr>
      </p:pic>
      <p:pic>
        <p:nvPicPr>
          <p:cNvPr id="93" name="Graphic 92" descr="Bar graph with upward trend with solid fill">
            <a:extLst>
              <a:ext uri="{FF2B5EF4-FFF2-40B4-BE49-F238E27FC236}">
                <a16:creationId xmlns:a16="http://schemas.microsoft.com/office/drawing/2014/main" id="{ECABE55F-403E-9BC0-C781-835968BB55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73257" y="3834627"/>
            <a:ext cx="629306" cy="629306"/>
          </a:xfrm>
          <a:prstGeom prst="rect">
            <a:avLst/>
          </a:prstGeom>
        </p:spPr>
      </p:pic>
      <p:pic>
        <p:nvPicPr>
          <p:cNvPr id="95" name="Graphic 94" descr="Hierarchy outline">
            <a:extLst>
              <a:ext uri="{FF2B5EF4-FFF2-40B4-BE49-F238E27FC236}">
                <a16:creationId xmlns:a16="http://schemas.microsoft.com/office/drawing/2014/main" id="{35A864C8-AD2C-95CC-32BD-27E0202A93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10168" y="1398176"/>
            <a:ext cx="746338" cy="746338"/>
          </a:xfrm>
          <a:prstGeom prst="rect">
            <a:avLst/>
          </a:prstGeom>
        </p:spPr>
      </p:pic>
      <p:pic>
        <p:nvPicPr>
          <p:cNvPr id="97" name="Graphic 96" descr="North America with solid fill">
            <a:extLst>
              <a:ext uri="{FF2B5EF4-FFF2-40B4-BE49-F238E27FC236}">
                <a16:creationId xmlns:a16="http://schemas.microsoft.com/office/drawing/2014/main" id="{EC9F9ACF-F33D-7A06-2FD8-584839F256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59697" y="3786937"/>
            <a:ext cx="805461" cy="805461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F783532-74D3-3C70-57E2-4BA0E6624657}"/>
              </a:ext>
            </a:extLst>
          </p:cNvPr>
          <p:cNvCxnSpPr/>
          <p:nvPr/>
        </p:nvCxnSpPr>
        <p:spPr>
          <a:xfrm>
            <a:off x="7042628" y="1523157"/>
            <a:ext cx="7320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D96C44D-9421-C6EE-1F52-71A34C5BACC5}"/>
              </a:ext>
            </a:extLst>
          </p:cNvPr>
          <p:cNvCxnSpPr/>
          <p:nvPr/>
        </p:nvCxnSpPr>
        <p:spPr>
          <a:xfrm>
            <a:off x="7774699" y="1523157"/>
            <a:ext cx="0" cy="5923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2E8A3E1-F728-8977-3FDF-25CD86FB55C9}"/>
              </a:ext>
            </a:extLst>
          </p:cNvPr>
          <p:cNvCxnSpPr/>
          <p:nvPr/>
        </p:nvCxnSpPr>
        <p:spPr>
          <a:xfrm>
            <a:off x="7774699" y="2115492"/>
            <a:ext cx="25607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EAD50BB-CDB5-78FE-F69A-F2809B5915E0}"/>
              </a:ext>
            </a:extLst>
          </p:cNvPr>
          <p:cNvCxnSpPr/>
          <p:nvPr/>
        </p:nvCxnSpPr>
        <p:spPr>
          <a:xfrm>
            <a:off x="7806134" y="3389384"/>
            <a:ext cx="2572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59B4AEC-F330-1A6B-B56A-4FACA07BDB8A}"/>
              </a:ext>
            </a:extLst>
          </p:cNvPr>
          <p:cNvCxnSpPr/>
          <p:nvPr/>
        </p:nvCxnSpPr>
        <p:spPr>
          <a:xfrm>
            <a:off x="8091055" y="3389384"/>
            <a:ext cx="0" cy="485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B72AEF7-CF2D-373F-6016-123ED192E3F4}"/>
              </a:ext>
            </a:extLst>
          </p:cNvPr>
          <p:cNvCxnSpPr/>
          <p:nvPr/>
        </p:nvCxnSpPr>
        <p:spPr>
          <a:xfrm>
            <a:off x="8063345" y="3874532"/>
            <a:ext cx="2438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16F3C6B-E12D-74E8-698D-C0C33C446360}"/>
              </a:ext>
            </a:extLst>
          </p:cNvPr>
          <p:cNvCxnSpPr>
            <a:stCxn id="72" idx="5"/>
          </p:cNvCxnSpPr>
          <p:nvPr/>
        </p:nvCxnSpPr>
        <p:spPr>
          <a:xfrm>
            <a:off x="6866682" y="4778465"/>
            <a:ext cx="545500" cy="13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4DA2E06-D206-E7B8-2497-B647D60CF45F}"/>
              </a:ext>
            </a:extLst>
          </p:cNvPr>
          <p:cNvCxnSpPr/>
          <p:nvPr/>
        </p:nvCxnSpPr>
        <p:spPr>
          <a:xfrm>
            <a:off x="7426036" y="4778465"/>
            <a:ext cx="0" cy="432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A93ADF0-B70E-3076-E4B8-897B1BF7C8CF}"/>
              </a:ext>
            </a:extLst>
          </p:cNvPr>
          <p:cNvCxnSpPr/>
          <p:nvPr/>
        </p:nvCxnSpPr>
        <p:spPr>
          <a:xfrm>
            <a:off x="7412182" y="5206634"/>
            <a:ext cx="3200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BA3AB6F-A46E-85A6-0243-9708207298C1}"/>
              </a:ext>
            </a:extLst>
          </p:cNvPr>
          <p:cNvCxnSpPr/>
          <p:nvPr/>
        </p:nvCxnSpPr>
        <p:spPr>
          <a:xfrm flipH="1">
            <a:off x="4184073" y="1523157"/>
            <a:ext cx="8260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F01363F-418E-0A98-0170-26C03D008502}"/>
              </a:ext>
            </a:extLst>
          </p:cNvPr>
          <p:cNvCxnSpPr/>
          <p:nvPr/>
        </p:nvCxnSpPr>
        <p:spPr>
          <a:xfrm>
            <a:off x="4211782" y="1523157"/>
            <a:ext cx="0" cy="490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411B87F-5039-F9B9-E9F0-BAA7DA4FD770}"/>
              </a:ext>
            </a:extLst>
          </p:cNvPr>
          <p:cNvCxnSpPr/>
          <p:nvPr/>
        </p:nvCxnSpPr>
        <p:spPr>
          <a:xfrm flipH="1">
            <a:off x="1870364" y="2013466"/>
            <a:ext cx="23137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A7C82E2-0589-50B4-774C-5A537A7D39E5}"/>
              </a:ext>
            </a:extLst>
          </p:cNvPr>
          <p:cNvCxnSpPr/>
          <p:nvPr/>
        </p:nvCxnSpPr>
        <p:spPr>
          <a:xfrm flipH="1">
            <a:off x="4031673" y="3429000"/>
            <a:ext cx="2770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FDECC7E-D8FD-2AB0-0123-FCF8E08E561E}"/>
              </a:ext>
            </a:extLst>
          </p:cNvPr>
          <p:cNvCxnSpPr/>
          <p:nvPr/>
        </p:nvCxnSpPr>
        <p:spPr>
          <a:xfrm>
            <a:off x="4045527" y="3429000"/>
            <a:ext cx="0" cy="445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30DE14D-B5A2-4DF3-971C-F9FA58554971}"/>
              </a:ext>
            </a:extLst>
          </p:cNvPr>
          <p:cNvCxnSpPr/>
          <p:nvPr/>
        </p:nvCxnSpPr>
        <p:spPr>
          <a:xfrm flipH="1">
            <a:off x="1496291" y="3843933"/>
            <a:ext cx="2535382" cy="30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08941D9-B827-DA34-353E-F45B48BCB6F3}"/>
              </a:ext>
            </a:extLst>
          </p:cNvPr>
          <p:cNvCxnSpPr>
            <a:stCxn id="75" idx="8"/>
          </p:cNvCxnSpPr>
          <p:nvPr/>
        </p:nvCxnSpPr>
        <p:spPr>
          <a:xfrm flipH="1">
            <a:off x="4597120" y="4773002"/>
            <a:ext cx="554530" cy="5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A4B200F-638B-6D24-E2E9-CF69A786E7E5}"/>
              </a:ext>
            </a:extLst>
          </p:cNvPr>
          <p:cNvCxnSpPr/>
          <p:nvPr/>
        </p:nvCxnSpPr>
        <p:spPr>
          <a:xfrm>
            <a:off x="4619541" y="4778465"/>
            <a:ext cx="0" cy="4281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5F1FC35-FE52-962A-BF00-074222BFFACB}"/>
              </a:ext>
            </a:extLst>
          </p:cNvPr>
          <p:cNvCxnSpPr/>
          <p:nvPr/>
        </p:nvCxnSpPr>
        <p:spPr>
          <a:xfrm flipH="1">
            <a:off x="1704109" y="5206634"/>
            <a:ext cx="29154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C72A8EC9-997F-250F-2C3B-ECCFC0A98022}"/>
              </a:ext>
            </a:extLst>
          </p:cNvPr>
          <p:cNvSpPr txBox="1"/>
          <p:nvPr/>
        </p:nvSpPr>
        <p:spPr>
          <a:xfrm>
            <a:off x="7933478" y="1182354"/>
            <a:ext cx="4128655" cy="20928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Baloo 2"/>
                <a:cs typeface="Baloo 2" panose="03080502040302020200" pitchFamily="66" charset="77"/>
              </a:rPr>
              <a:t>Create </a:t>
            </a:r>
            <a:r>
              <a:rPr lang="en-US" sz="1300" b="1" dirty="0">
                <a:latin typeface="Baloo 2"/>
                <a:cs typeface="Baloo 2" panose="03080502040302020200" pitchFamily="66" charset="77"/>
              </a:rPr>
              <a:t>targeted outreach programs for premium cardholders</a:t>
            </a:r>
            <a:r>
              <a:rPr lang="en-US" sz="1300" dirty="0">
                <a:latin typeface="Baloo 2"/>
                <a:cs typeface="Baloo 2" panose="03080502040302020200" pitchFamily="66" charset="77"/>
              </a:rPr>
              <a:t>. Offer tailored incentives, such as exclusive cashback deals or concierge services, to make them feel valued.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>
              <a:latin typeface="Baloo 2" panose="03080502040302020200" pitchFamily="66" charset="77"/>
              <a:cs typeface="Baloo 2" panose="03080502040302020200" pitchFamily="66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Baloo 2"/>
                <a:cs typeface="Baloo 2" panose="03080502040302020200" pitchFamily="66" charset="77"/>
              </a:rPr>
              <a:t>Offer </a:t>
            </a:r>
            <a:r>
              <a:rPr lang="en-US" sz="1300" b="1" dirty="0">
                <a:latin typeface="Baloo 2"/>
                <a:cs typeface="Baloo 2" panose="03080502040302020200" pitchFamily="66" charset="77"/>
              </a:rPr>
              <a:t>periodic financial health checks</a:t>
            </a:r>
            <a:r>
              <a:rPr lang="en-US" sz="1300" dirty="0">
                <a:latin typeface="Baloo 2"/>
                <a:cs typeface="Baloo 2" panose="03080502040302020200" pitchFamily="66" charset="77"/>
              </a:rPr>
              <a:t> or advisory sessions to arouse interest and </a:t>
            </a:r>
            <a:r>
              <a:rPr lang="en-US" sz="1300" b="1" dirty="0">
                <a:latin typeface="Baloo 2"/>
                <a:cs typeface="Baloo 2" panose="03080502040302020200" pitchFamily="66" charset="77"/>
              </a:rPr>
              <a:t>trust among less active clients.</a:t>
            </a:r>
          </a:p>
          <a:p>
            <a:endParaRPr lang="en-US" sz="1300"/>
          </a:p>
          <a:p>
            <a:endParaRPr lang="en-US" sz="13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C413100-DD47-B4CD-69DF-FE265AC65CE8}"/>
              </a:ext>
            </a:extLst>
          </p:cNvPr>
          <p:cNvSpPr txBox="1"/>
          <p:nvPr/>
        </p:nvSpPr>
        <p:spPr>
          <a:xfrm>
            <a:off x="8170250" y="3145838"/>
            <a:ext cx="3688185" cy="14927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Baloo 2"/>
                <a:cs typeface="Baloo 2" panose="03080502040302020200" pitchFamily="66" charset="77"/>
              </a:rPr>
              <a:t>For every complaint received, </a:t>
            </a:r>
            <a:r>
              <a:rPr lang="en-US" sz="1300" b="1" dirty="0">
                <a:latin typeface="Baloo 2"/>
                <a:cs typeface="Baloo 2" panose="03080502040302020200" pitchFamily="66" charset="77"/>
              </a:rPr>
              <a:t>initiate a follow-up within 24 hours</a:t>
            </a:r>
            <a:r>
              <a:rPr lang="en-US" sz="1300" dirty="0">
                <a:latin typeface="Baloo 2"/>
                <a:cs typeface="Baloo 2" panose="03080502040302020200" pitchFamily="66" charset="77"/>
              </a:rPr>
              <a:t> with a dedicated representative to address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>
              <a:latin typeface="Baloo 2" panose="03080502040302020200" pitchFamily="66" charset="77"/>
              <a:cs typeface="Baloo 2" panose="03080502040302020200" pitchFamily="66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Baloo 2"/>
                <a:cs typeface="Baloo 2" panose="03080502040302020200" pitchFamily="66" charset="77"/>
              </a:rPr>
              <a:t>Use </a:t>
            </a:r>
            <a:r>
              <a:rPr lang="en-US" sz="1300" b="1" dirty="0">
                <a:latin typeface="Baloo 2"/>
                <a:cs typeface="Baloo 2" panose="03080502040302020200" pitchFamily="66" charset="77"/>
              </a:rPr>
              <a:t>geo-targeted marketing</a:t>
            </a:r>
            <a:r>
              <a:rPr lang="en-US" sz="1300" dirty="0">
                <a:latin typeface="Baloo 2"/>
                <a:cs typeface="Baloo 2" panose="03080502040302020200" pitchFamily="66" charset="77"/>
              </a:rPr>
              <a:t> to promote region-specific offers, addressing local customer needs and cultural preferences.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E4B9C57-4D76-88CA-F205-323F31A2A119}"/>
              </a:ext>
            </a:extLst>
          </p:cNvPr>
          <p:cNvSpPr txBox="1"/>
          <p:nvPr/>
        </p:nvSpPr>
        <p:spPr>
          <a:xfrm>
            <a:off x="7596914" y="4675458"/>
            <a:ext cx="3583701" cy="16773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Baloo 2"/>
                <a:cs typeface="Baloo 2" panose="03080502040302020200" pitchFamily="66" charset="77"/>
              </a:rPr>
              <a:t>Create financial literacy sessions and support groups for </a:t>
            </a:r>
            <a:r>
              <a:rPr lang="en-US" sz="1300" b="1" dirty="0">
                <a:latin typeface="Baloo 2"/>
                <a:cs typeface="Baloo 2" panose="03080502040302020200" pitchFamily="66" charset="77"/>
              </a:rPr>
              <a:t>female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>
              <a:latin typeface="Baloo 2" panose="03080502040302020200" pitchFamily="66" charset="77"/>
              <a:cs typeface="Baloo 2" panose="03080502040302020200" pitchFamily="66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Baloo 2"/>
                <a:cs typeface="Baloo 2" panose="03080502040302020200" pitchFamily="66" charset="77"/>
              </a:rPr>
              <a:t>Introduce milestone-based rewards for consistent engagement, such as </a:t>
            </a:r>
            <a:r>
              <a:rPr lang="en-US" sz="1300" b="1" dirty="0">
                <a:latin typeface="Baloo 2"/>
                <a:cs typeface="Baloo 2" panose="03080502040302020200" pitchFamily="66" charset="77"/>
              </a:rPr>
              <a:t>bonus points for reaching transaction thresholds or anniversaries with the bank.</a:t>
            </a:r>
          </a:p>
          <a:p>
            <a:endParaRPr lang="en-US" sz="120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AAAFEF6-3C66-B389-3511-AFFC513EDA48}"/>
              </a:ext>
            </a:extLst>
          </p:cNvPr>
          <p:cNvSpPr txBox="1"/>
          <p:nvPr/>
        </p:nvSpPr>
        <p:spPr>
          <a:xfrm>
            <a:off x="923846" y="4186492"/>
            <a:ext cx="3699231" cy="22929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Baloo 2"/>
                <a:cs typeface="Baloo 2" panose="03080502040302020200" pitchFamily="66" charset="77"/>
              </a:rPr>
              <a:t>Develop predictive analytics to </a:t>
            </a:r>
            <a:r>
              <a:rPr lang="en-US" sz="1300" b="1" dirty="0">
                <a:latin typeface="Baloo 2"/>
                <a:cs typeface="Baloo 2" panose="03080502040302020200" pitchFamily="66" charset="77"/>
              </a:rPr>
              <a:t>flag high-risk customers based on behavior </a:t>
            </a:r>
            <a:r>
              <a:rPr lang="en-US" sz="1300" dirty="0">
                <a:latin typeface="Baloo 2"/>
                <a:cs typeface="Baloo 2" panose="03080502040302020200" pitchFamily="66" charset="77"/>
              </a:rPr>
              <a:t>(complaints, inactivity, reduced balance). Use these flags to trigger immediate, personalized retention offers.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>
              <a:latin typeface="Baloo 2" panose="03080502040302020200" pitchFamily="66" charset="77"/>
              <a:cs typeface="Baloo 2" panose="03080502040302020200" pitchFamily="66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Baloo 2"/>
                <a:cs typeface="Baloo 2" panose="03080502040302020200" pitchFamily="66" charset="77"/>
              </a:rPr>
              <a:t>Offer dedicated </a:t>
            </a:r>
            <a:r>
              <a:rPr lang="en-US" sz="1300" b="1" dirty="0">
                <a:latin typeface="Baloo 2"/>
                <a:cs typeface="Baloo 2" panose="03080502040302020200" pitchFamily="66" charset="77"/>
              </a:rPr>
              <a:t>financial advisory services for high-balance customers, particularly in Germany</a:t>
            </a:r>
            <a:r>
              <a:rPr lang="en-US" sz="1300" dirty="0">
                <a:latin typeface="Baloo 2"/>
                <a:cs typeface="Baloo 2" panose="03080502040302020200" pitchFamily="66" charset="77"/>
              </a:rPr>
              <a:t>, to discuss investment opportunities, wealth management, and personalized banking services.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1810E66-8F0A-7A5C-7349-AEC9D88D9107}"/>
              </a:ext>
            </a:extLst>
          </p:cNvPr>
          <p:cNvSpPr txBox="1"/>
          <p:nvPr/>
        </p:nvSpPr>
        <p:spPr>
          <a:xfrm>
            <a:off x="1043925" y="2969176"/>
            <a:ext cx="2988426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Baloo 2"/>
                <a:cs typeface="Baloo 2" panose="03080502040302020200" pitchFamily="66" charset="77"/>
              </a:rPr>
              <a:t>Use demographic data (age, gender, region) to craft</a:t>
            </a:r>
            <a:r>
              <a:rPr lang="en-US" sz="1300" b="1" dirty="0">
                <a:latin typeface="Baloo 2"/>
                <a:cs typeface="Baloo 2" panose="03080502040302020200" pitchFamily="66" charset="77"/>
              </a:rPr>
              <a:t> specific messages and offers via email, SMS,</a:t>
            </a:r>
            <a:r>
              <a:rPr lang="en-US" sz="1300" dirty="0">
                <a:latin typeface="Baloo 2"/>
                <a:cs typeface="Baloo 2" panose="03080502040302020200" pitchFamily="66" charset="77"/>
              </a:rPr>
              <a:t> or app notifications.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A971840-F0EE-E822-DDA7-6E9A489EEE9F}"/>
              </a:ext>
            </a:extLst>
          </p:cNvPr>
          <p:cNvSpPr txBox="1"/>
          <p:nvPr/>
        </p:nvSpPr>
        <p:spPr>
          <a:xfrm>
            <a:off x="562328" y="869206"/>
            <a:ext cx="3953099" cy="22775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Baloo 2"/>
                <a:cs typeface="Baloo 2" panose="03080502040302020200" pitchFamily="66" charset="77"/>
              </a:rPr>
              <a:t>For </a:t>
            </a:r>
            <a:r>
              <a:rPr lang="en-US" sz="1300" b="1" dirty="0">
                <a:latin typeface="Baloo 2"/>
                <a:cs typeface="Baloo 2" panose="03080502040302020200" pitchFamily="66" charset="77"/>
              </a:rPr>
              <a:t>customers with multiple products </a:t>
            </a:r>
            <a:r>
              <a:rPr lang="en-US" sz="1300" dirty="0">
                <a:latin typeface="Baloo 2"/>
                <a:cs typeface="Baloo 2" panose="03080502040302020200" pitchFamily="66" charset="77"/>
              </a:rPr>
              <a:t>(especially 3-4 products), schedule personalized portfolio reviews to streamline their offerings, reduce complexity, and identify potential overlaps or unnecessary fees.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>
              <a:latin typeface="Baloo 2" panose="03080502040302020200" pitchFamily="66" charset="77"/>
              <a:cs typeface="Baloo 2" panose="03080502040302020200" pitchFamily="66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Baloo 2"/>
                <a:cs typeface="Baloo 2" panose="03080502040302020200" pitchFamily="66" charset="77"/>
              </a:rPr>
              <a:t>Regularly seek </a:t>
            </a:r>
            <a:r>
              <a:rPr lang="en-US" sz="1300" b="1" dirty="0">
                <a:latin typeface="Baloo 2"/>
                <a:cs typeface="Baloo 2" panose="03080502040302020200" pitchFamily="66" charset="77"/>
              </a:rPr>
              <a:t>feedback through short surveys</a:t>
            </a:r>
            <a:r>
              <a:rPr lang="en-US" sz="1300" dirty="0">
                <a:latin typeface="Baloo 2"/>
                <a:cs typeface="Baloo 2" panose="03080502040302020200" pitchFamily="66" charset="77"/>
              </a:rPr>
              <a:t>, focusing on improvements in service, and product offerings.</a:t>
            </a:r>
          </a:p>
          <a:p>
            <a:endParaRPr lang="en-US" sz="1300"/>
          </a:p>
          <a:p>
            <a:endParaRPr lang="en-US" sz="1200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5ADE5EB-F8B1-34B9-0876-C6822AD06031}"/>
              </a:ext>
            </a:extLst>
          </p:cNvPr>
          <p:cNvCxnSpPr/>
          <p:nvPr/>
        </p:nvCxnSpPr>
        <p:spPr>
          <a:xfrm flipH="1">
            <a:off x="1013745" y="2013466"/>
            <a:ext cx="8566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05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3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ndshake with icons around each other&#10;&#10;AI-generated content may be incorrect.">
            <a:extLst>
              <a:ext uri="{FF2B5EF4-FFF2-40B4-BE49-F238E27FC236}">
                <a16:creationId xmlns:a16="http://schemas.microsoft.com/office/drawing/2014/main" id="{352D6591-C1F2-02DC-946C-29549643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291" y="1459611"/>
            <a:ext cx="4541981" cy="4355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64A602-E8C0-D854-BC48-B5462CF74EFB}"/>
              </a:ext>
            </a:extLst>
          </p:cNvPr>
          <p:cNvSpPr txBox="1"/>
          <p:nvPr/>
        </p:nvSpPr>
        <p:spPr>
          <a:xfrm>
            <a:off x="540326" y="2828835"/>
            <a:ext cx="6192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latin typeface="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5219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Customer Behavior Factors</vt:lpstr>
      <vt:lpstr>Other Observations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Uday Srivastava</dc:creator>
  <cp:revision>110</cp:revision>
  <dcterms:created xsi:type="dcterms:W3CDTF">2025-01-18T09:37:08Z</dcterms:created>
  <dcterms:modified xsi:type="dcterms:W3CDTF">2025-01-20T05:29:07Z</dcterms:modified>
</cp:coreProperties>
</file>