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8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DE0C0-9B7D-4B4B-9BC4-CD47B4951E04}" type="datetimeFigureOut">
              <a:rPr lang="fr-FR" smtClean="0"/>
              <a:t>31/08/2025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9688E-8177-459C-83C3-D768063A27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8869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DE0C0-9B7D-4B4B-9BC4-CD47B4951E04}" type="datetimeFigureOut">
              <a:rPr lang="fr-FR" smtClean="0"/>
              <a:t>31/08/2025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9688E-8177-459C-83C3-D768063A27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7581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DE0C0-9B7D-4B4B-9BC4-CD47B4951E04}" type="datetimeFigureOut">
              <a:rPr lang="fr-FR" smtClean="0"/>
              <a:t>31/08/2025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9688E-8177-459C-83C3-D768063A27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9981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DE0C0-9B7D-4B4B-9BC4-CD47B4951E04}" type="datetimeFigureOut">
              <a:rPr lang="fr-FR" smtClean="0"/>
              <a:t>31/08/2025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9688E-8177-459C-83C3-D768063A27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0815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DE0C0-9B7D-4B4B-9BC4-CD47B4951E04}" type="datetimeFigureOut">
              <a:rPr lang="fr-FR" smtClean="0"/>
              <a:t>31/08/2025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9688E-8177-459C-83C3-D768063A27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7492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DE0C0-9B7D-4B4B-9BC4-CD47B4951E04}" type="datetimeFigureOut">
              <a:rPr lang="fr-FR" smtClean="0"/>
              <a:t>31/08/2025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9688E-8177-459C-83C3-D768063A27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4487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DE0C0-9B7D-4B4B-9BC4-CD47B4951E04}" type="datetimeFigureOut">
              <a:rPr lang="fr-FR" smtClean="0"/>
              <a:t>31/08/2025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9688E-8177-459C-83C3-D768063A27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0284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DE0C0-9B7D-4B4B-9BC4-CD47B4951E04}" type="datetimeFigureOut">
              <a:rPr lang="fr-FR" smtClean="0"/>
              <a:t>31/08/2025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9688E-8177-459C-83C3-D768063A27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0862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DE0C0-9B7D-4B4B-9BC4-CD47B4951E04}" type="datetimeFigureOut">
              <a:rPr lang="fr-FR" smtClean="0"/>
              <a:t>31/08/2025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9688E-8177-459C-83C3-D768063A27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3142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DE0C0-9B7D-4B4B-9BC4-CD47B4951E04}" type="datetimeFigureOut">
              <a:rPr lang="fr-FR" smtClean="0"/>
              <a:t>31/08/2025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9688E-8177-459C-83C3-D768063A27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5877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DE0C0-9B7D-4B4B-9BC4-CD47B4951E04}" type="datetimeFigureOut">
              <a:rPr lang="fr-FR" smtClean="0"/>
              <a:t>31/08/2025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9688E-8177-459C-83C3-D768063A27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3368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DE0C0-9B7D-4B4B-9BC4-CD47B4951E04}" type="datetimeFigureOut">
              <a:rPr lang="fr-FR" smtClean="0"/>
              <a:t>31/08/2025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9688E-8177-459C-83C3-D768063A27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2218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F114472-E342-BF13-8166-0B9A8F1BC0B9}"/>
              </a:ext>
            </a:extLst>
          </p:cNvPr>
          <p:cNvSpPr txBox="1"/>
          <p:nvPr/>
        </p:nvSpPr>
        <p:spPr>
          <a:xfrm>
            <a:off x="2009886" y="435038"/>
            <a:ext cx="5124224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400" dirty="0">
                <a:latin typeface="KG Second Chances Sketch" panose="02000000000000000000" pitchFamily="2" charset="0"/>
              </a:rPr>
              <a:t>Liste de mots D1</a:t>
            </a:r>
          </a:p>
          <a:p>
            <a:pPr algn="ctr"/>
            <a:r>
              <a:rPr lang="fr-FR" sz="2400" dirty="0">
                <a:latin typeface="KG Always A Good Time" panose="02000505000000020003" pitchFamily="2" charset="0"/>
              </a:rPr>
              <a:t>Les consonnes muettes en fin de mot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3D5137A-139A-0195-200E-E78605F5674D}"/>
              </a:ext>
            </a:extLst>
          </p:cNvPr>
          <p:cNvSpPr txBox="1"/>
          <p:nvPr/>
        </p:nvSpPr>
        <p:spPr>
          <a:xfrm>
            <a:off x="829701" y="1728669"/>
            <a:ext cx="1818126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fr-FR" sz="2800" dirty="0">
                <a:latin typeface="Print Bold" panose="02000000000000000000" pitchFamily="2" charset="0"/>
              </a:rPr>
              <a:t>tro</a:t>
            </a:r>
            <a:r>
              <a:rPr lang="fr-FR" sz="2800" dirty="0">
                <a:solidFill>
                  <a:srgbClr val="FF0000"/>
                </a:solidFill>
                <a:latin typeface="Print Bold" panose="02000000000000000000" pitchFamily="2" charset="0"/>
              </a:rPr>
              <a:t>t</a:t>
            </a:r>
          </a:p>
          <a:p>
            <a:pPr marL="514350" indent="-514350">
              <a:buFont typeface="+mj-lt"/>
              <a:buAutoNum type="arabicParenR"/>
            </a:pPr>
            <a:r>
              <a:rPr lang="fr-FR" sz="2800" dirty="0">
                <a:latin typeface="Print Bold" panose="02000000000000000000" pitchFamily="2" charset="0"/>
              </a:rPr>
              <a:t>robo</a:t>
            </a:r>
            <a:r>
              <a:rPr lang="fr-FR" sz="2800" dirty="0">
                <a:solidFill>
                  <a:srgbClr val="FF0000"/>
                </a:solidFill>
                <a:latin typeface="Print Bold" panose="02000000000000000000" pitchFamily="2" charset="0"/>
              </a:rPr>
              <a:t>t</a:t>
            </a:r>
          </a:p>
          <a:p>
            <a:pPr marL="514350" indent="-514350">
              <a:buFont typeface="+mj-lt"/>
              <a:buAutoNum type="arabicParenR"/>
            </a:pPr>
            <a:r>
              <a:rPr lang="fr-FR" sz="2800" dirty="0">
                <a:latin typeface="Print Bold" panose="02000000000000000000" pitchFamily="2" charset="0"/>
              </a:rPr>
              <a:t>gigo</a:t>
            </a:r>
            <a:r>
              <a:rPr lang="fr-FR" sz="2800" dirty="0">
                <a:solidFill>
                  <a:srgbClr val="FF0000"/>
                </a:solidFill>
                <a:latin typeface="Print Bold" panose="02000000000000000000" pitchFamily="2" charset="0"/>
              </a:rPr>
              <a:t>t</a:t>
            </a:r>
          </a:p>
          <a:p>
            <a:pPr marL="514350" indent="-514350">
              <a:buFont typeface="+mj-lt"/>
              <a:buAutoNum type="arabicParenR"/>
            </a:pPr>
            <a:r>
              <a:rPr lang="fr-FR" sz="2800" dirty="0">
                <a:latin typeface="Print Bold" panose="02000000000000000000" pitchFamily="2" charset="0"/>
              </a:rPr>
              <a:t>por</a:t>
            </a:r>
            <a:r>
              <a:rPr lang="fr-FR" sz="2800" dirty="0">
                <a:solidFill>
                  <a:srgbClr val="FF0000"/>
                </a:solidFill>
                <a:latin typeface="Print Bold" panose="02000000000000000000" pitchFamily="2" charset="0"/>
              </a:rPr>
              <a:t>t</a:t>
            </a:r>
          </a:p>
          <a:p>
            <a:pPr marL="514350" indent="-514350">
              <a:buFont typeface="+mj-lt"/>
              <a:buAutoNum type="arabicParenR"/>
            </a:pPr>
            <a:r>
              <a:rPr lang="fr-FR" sz="2800" dirty="0">
                <a:latin typeface="Print Bold" panose="02000000000000000000" pitchFamily="2" charset="0"/>
              </a:rPr>
              <a:t>mor</a:t>
            </a:r>
            <a:r>
              <a:rPr lang="fr-FR" sz="2800" dirty="0">
                <a:solidFill>
                  <a:srgbClr val="FF0000"/>
                </a:solidFill>
                <a:latin typeface="Print Bold" panose="02000000000000000000" pitchFamily="2" charset="0"/>
              </a:rPr>
              <a:t>t</a:t>
            </a:r>
          </a:p>
          <a:p>
            <a:pPr marL="514350" indent="-514350">
              <a:buFont typeface="+mj-lt"/>
              <a:buAutoNum type="arabicParenR"/>
            </a:pPr>
            <a:r>
              <a:rPr lang="fr-FR" sz="2800" dirty="0">
                <a:latin typeface="Print Bold" panose="02000000000000000000" pitchFamily="2" charset="0"/>
              </a:rPr>
              <a:t>spor</a:t>
            </a:r>
            <a:r>
              <a:rPr lang="fr-FR" sz="2800" dirty="0">
                <a:solidFill>
                  <a:srgbClr val="FF0000"/>
                </a:solidFill>
                <a:latin typeface="Print Bold" panose="02000000000000000000" pitchFamily="2" charset="0"/>
              </a:rPr>
              <a:t>t</a:t>
            </a:r>
          </a:p>
          <a:p>
            <a:pPr marL="514350" indent="-514350">
              <a:buFont typeface="+mj-lt"/>
              <a:buAutoNum type="arabicParenR"/>
            </a:pPr>
            <a:r>
              <a:rPr lang="fr-FR" sz="2800" dirty="0">
                <a:latin typeface="Print Bold" panose="02000000000000000000" pitchFamily="2" charset="0"/>
              </a:rPr>
              <a:t>enfan</a:t>
            </a:r>
            <a:r>
              <a:rPr lang="fr-FR" sz="2800" dirty="0">
                <a:solidFill>
                  <a:srgbClr val="FF0000"/>
                </a:solidFill>
                <a:latin typeface="Print Bold" panose="02000000000000000000" pitchFamily="2" charset="0"/>
              </a:rPr>
              <a:t>t</a:t>
            </a:r>
          </a:p>
          <a:p>
            <a:pPr marL="514350" indent="-514350">
              <a:buFont typeface="+mj-lt"/>
              <a:buAutoNum type="arabicParenR"/>
            </a:pPr>
            <a:r>
              <a:rPr lang="fr-FR" sz="2800" dirty="0">
                <a:latin typeface="Print Bold" panose="02000000000000000000" pitchFamily="2" charset="0"/>
              </a:rPr>
              <a:t>éléphan</a:t>
            </a:r>
            <a:r>
              <a:rPr lang="fr-FR" sz="2800" dirty="0">
                <a:solidFill>
                  <a:srgbClr val="FF0000"/>
                </a:solidFill>
                <a:latin typeface="Print Bold" panose="02000000000000000000" pitchFamily="2" charset="0"/>
              </a:rPr>
              <a:t>t</a:t>
            </a:r>
          </a:p>
          <a:p>
            <a:pPr marL="514350" indent="-514350">
              <a:buFont typeface="+mj-lt"/>
              <a:buAutoNum type="arabicParenR"/>
            </a:pPr>
            <a:r>
              <a:rPr lang="fr-FR" sz="2800" dirty="0">
                <a:latin typeface="Print Bold" panose="02000000000000000000" pitchFamily="2" charset="0"/>
              </a:rPr>
              <a:t>biscui</a:t>
            </a:r>
            <a:r>
              <a:rPr lang="fr-FR" sz="2800" dirty="0">
                <a:solidFill>
                  <a:srgbClr val="FF0000"/>
                </a:solidFill>
                <a:latin typeface="Print Bold" panose="02000000000000000000" pitchFamily="2" charset="0"/>
              </a:rPr>
              <a:t>t</a:t>
            </a:r>
          </a:p>
          <a:p>
            <a:pPr marL="514350" indent="-514350">
              <a:buFont typeface="+mj-lt"/>
              <a:buAutoNum type="arabicParenR"/>
            </a:pPr>
            <a:r>
              <a:rPr lang="fr-FR" sz="2800" dirty="0">
                <a:latin typeface="Print Bold" panose="02000000000000000000" pitchFamily="2" charset="0"/>
              </a:rPr>
              <a:t>frui</a:t>
            </a:r>
            <a:r>
              <a:rPr lang="fr-FR" sz="2800" dirty="0">
                <a:solidFill>
                  <a:srgbClr val="FF0000"/>
                </a:solidFill>
                <a:latin typeface="Print Bold" panose="02000000000000000000" pitchFamily="2" charset="0"/>
              </a:rPr>
              <a:t>t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FBDC5BA-EFE6-EFB6-F21B-3197B3712CFA}"/>
              </a:ext>
            </a:extLst>
          </p:cNvPr>
          <p:cNvSpPr txBox="1"/>
          <p:nvPr/>
        </p:nvSpPr>
        <p:spPr>
          <a:xfrm>
            <a:off x="3497961" y="2340885"/>
            <a:ext cx="180369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arenR" startAt="11"/>
            </a:pPr>
            <a:r>
              <a:rPr lang="fr-FR" sz="2800" dirty="0">
                <a:latin typeface="Print Bold" panose="02000000000000000000" pitchFamily="2" charset="0"/>
              </a:rPr>
              <a:t>bra</a:t>
            </a:r>
            <a:r>
              <a:rPr lang="fr-FR" sz="2800" dirty="0">
                <a:solidFill>
                  <a:srgbClr val="00B050"/>
                </a:solidFill>
                <a:latin typeface="Print Bold" panose="02000000000000000000" pitchFamily="2" charset="0"/>
              </a:rPr>
              <a:t>s</a:t>
            </a:r>
          </a:p>
          <a:p>
            <a:pPr marL="514350" indent="-514350">
              <a:buFont typeface="+mj-lt"/>
              <a:buAutoNum type="arabicParenR" startAt="11"/>
            </a:pPr>
            <a:r>
              <a:rPr lang="fr-FR" sz="2800" dirty="0">
                <a:latin typeface="Print Bold" panose="02000000000000000000" pitchFamily="2" charset="0"/>
              </a:rPr>
              <a:t>cadena</a:t>
            </a:r>
            <a:r>
              <a:rPr lang="fr-FR" sz="2800" dirty="0">
                <a:solidFill>
                  <a:srgbClr val="00B050"/>
                </a:solidFill>
                <a:latin typeface="Print Bold" panose="02000000000000000000" pitchFamily="2" charset="0"/>
              </a:rPr>
              <a:t>s</a:t>
            </a:r>
          </a:p>
          <a:p>
            <a:pPr marL="514350" indent="-514350">
              <a:buFont typeface="+mj-lt"/>
              <a:buAutoNum type="arabicParenR" startAt="11"/>
            </a:pPr>
            <a:r>
              <a:rPr lang="fr-FR" sz="2800" dirty="0">
                <a:latin typeface="Print Bold" panose="02000000000000000000" pitchFamily="2" charset="0"/>
              </a:rPr>
              <a:t>souri</a:t>
            </a:r>
            <a:r>
              <a:rPr lang="fr-FR" sz="2800" dirty="0">
                <a:solidFill>
                  <a:srgbClr val="00B050"/>
                </a:solidFill>
                <a:latin typeface="Print Bold" panose="02000000000000000000" pitchFamily="2" charset="0"/>
              </a:rPr>
              <a:t>s</a:t>
            </a:r>
          </a:p>
          <a:p>
            <a:pPr marL="514350" indent="-514350">
              <a:buFont typeface="+mj-lt"/>
              <a:buAutoNum type="arabicParenR" startAt="11"/>
            </a:pPr>
            <a:r>
              <a:rPr lang="fr-FR" sz="2800" dirty="0">
                <a:latin typeface="Print Bold" panose="02000000000000000000" pitchFamily="2" charset="0"/>
              </a:rPr>
              <a:t>tapi</a:t>
            </a:r>
            <a:r>
              <a:rPr lang="fr-FR" sz="2800" dirty="0">
                <a:solidFill>
                  <a:srgbClr val="00B050"/>
                </a:solidFill>
                <a:latin typeface="Print Bold" panose="02000000000000000000" pitchFamily="2" charset="0"/>
              </a:rPr>
              <a:t>s</a:t>
            </a:r>
          </a:p>
          <a:p>
            <a:pPr marL="514350" indent="-514350">
              <a:buFont typeface="+mj-lt"/>
              <a:buAutoNum type="arabicParenR" startAt="11"/>
            </a:pPr>
            <a:r>
              <a:rPr lang="fr-FR" sz="2800" dirty="0">
                <a:latin typeface="Print Bold" panose="02000000000000000000" pitchFamily="2" charset="0"/>
              </a:rPr>
              <a:t>troi</a:t>
            </a:r>
            <a:r>
              <a:rPr lang="fr-FR" sz="2800" dirty="0">
                <a:solidFill>
                  <a:srgbClr val="00B050"/>
                </a:solidFill>
                <a:latin typeface="Print Bold" panose="02000000000000000000" pitchFamily="2" charset="0"/>
              </a:rPr>
              <a:t>s</a:t>
            </a:r>
          </a:p>
          <a:p>
            <a:pPr marL="514350" indent="-514350">
              <a:buFont typeface="+mj-lt"/>
              <a:buAutoNum type="arabicParenR" startAt="11"/>
            </a:pPr>
            <a:r>
              <a:rPr lang="fr-FR" sz="2800" dirty="0">
                <a:latin typeface="Print Bold" panose="02000000000000000000" pitchFamily="2" charset="0"/>
              </a:rPr>
              <a:t>boi</a:t>
            </a:r>
            <a:r>
              <a:rPr lang="fr-FR" sz="2800" dirty="0">
                <a:solidFill>
                  <a:srgbClr val="00B050"/>
                </a:solidFill>
                <a:latin typeface="Print Bold" panose="02000000000000000000" pitchFamily="2" charset="0"/>
              </a:rPr>
              <a:t>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F9D8FBA-B5F0-F4CB-7DA2-EEB81B4F09C4}"/>
              </a:ext>
            </a:extLst>
          </p:cNvPr>
          <p:cNvSpPr txBox="1"/>
          <p:nvPr/>
        </p:nvSpPr>
        <p:spPr>
          <a:xfrm>
            <a:off x="6055672" y="1865206"/>
            <a:ext cx="193610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arenR" startAt="17"/>
            </a:pPr>
            <a:r>
              <a:rPr lang="fr-FR" sz="2800" dirty="0">
                <a:latin typeface="Print Bold" panose="02000000000000000000" pitchFamily="2" charset="0"/>
              </a:rPr>
              <a:t>amoureu</a:t>
            </a:r>
            <a:r>
              <a:rPr lang="fr-FR" sz="2800" dirty="0">
                <a:solidFill>
                  <a:schemeClr val="accent2"/>
                </a:solidFill>
                <a:latin typeface="Print Bold" panose="02000000000000000000" pitchFamily="2" charset="0"/>
              </a:rPr>
              <a:t>x</a:t>
            </a:r>
          </a:p>
          <a:p>
            <a:pPr marL="514350" indent="-514350">
              <a:buFont typeface="+mj-lt"/>
              <a:buAutoNum type="arabicParenR" startAt="17"/>
            </a:pPr>
            <a:r>
              <a:rPr lang="fr-FR" sz="2800" dirty="0">
                <a:latin typeface="Print Bold" panose="02000000000000000000" pitchFamily="2" charset="0"/>
              </a:rPr>
              <a:t>vieu</a:t>
            </a:r>
            <a:r>
              <a:rPr lang="fr-FR" sz="2800" dirty="0">
                <a:solidFill>
                  <a:schemeClr val="accent2"/>
                </a:solidFill>
                <a:latin typeface="Print Bold" panose="02000000000000000000" pitchFamily="2" charset="0"/>
              </a:rPr>
              <a:t>x</a:t>
            </a:r>
          </a:p>
          <a:p>
            <a:pPr marL="514350" indent="-514350">
              <a:buFont typeface="+mj-lt"/>
              <a:buAutoNum type="arabicParenR" startAt="17"/>
            </a:pPr>
            <a:r>
              <a:rPr lang="fr-FR" sz="2800" dirty="0">
                <a:latin typeface="Print Bold" panose="02000000000000000000" pitchFamily="2" charset="0"/>
              </a:rPr>
              <a:t>épou</a:t>
            </a:r>
            <a:r>
              <a:rPr lang="fr-FR" sz="2800" dirty="0">
                <a:solidFill>
                  <a:schemeClr val="accent2"/>
                </a:solidFill>
                <a:latin typeface="Print Bold" panose="02000000000000000000" pitchFamily="2" charset="0"/>
              </a:rPr>
              <a:t>x</a:t>
            </a:r>
          </a:p>
          <a:p>
            <a:pPr marL="514350" indent="-514350">
              <a:buFont typeface="+mj-lt"/>
              <a:buAutoNum type="arabicParenR" startAt="17"/>
            </a:pPr>
            <a:r>
              <a:rPr lang="fr-FR" sz="2800" dirty="0">
                <a:latin typeface="Print Bold" panose="02000000000000000000" pitchFamily="2" charset="0"/>
              </a:rPr>
              <a:t>jalou</a:t>
            </a:r>
            <a:r>
              <a:rPr lang="fr-FR" sz="2800" dirty="0">
                <a:solidFill>
                  <a:schemeClr val="accent2"/>
                </a:solidFill>
                <a:latin typeface="Print Bold" panose="02000000000000000000" pitchFamily="2" charset="0"/>
              </a:rPr>
              <a:t>x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EA6D56B-5C79-7C70-68CF-593087927BB8}"/>
              </a:ext>
            </a:extLst>
          </p:cNvPr>
          <p:cNvSpPr txBox="1"/>
          <p:nvPr/>
        </p:nvSpPr>
        <p:spPr>
          <a:xfrm>
            <a:off x="6055672" y="4435438"/>
            <a:ext cx="151387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arenR" startAt="21"/>
            </a:pPr>
            <a:r>
              <a:rPr lang="fr-FR" sz="2800" dirty="0">
                <a:latin typeface="Print Bold" panose="02000000000000000000" pitchFamily="2" charset="0"/>
              </a:rPr>
              <a:t>renar</a:t>
            </a:r>
            <a:r>
              <a:rPr lang="fr-FR" sz="2800" dirty="0">
                <a:solidFill>
                  <a:srgbClr val="00B0F0"/>
                </a:solidFill>
                <a:latin typeface="Print Bold" panose="02000000000000000000" pitchFamily="2" charset="0"/>
              </a:rPr>
              <a:t>d</a:t>
            </a:r>
          </a:p>
          <a:p>
            <a:pPr marL="514350" indent="-514350">
              <a:buFont typeface="+mj-lt"/>
              <a:buAutoNum type="arabicParenR" startAt="21"/>
            </a:pPr>
            <a:r>
              <a:rPr lang="fr-FR" sz="2800" dirty="0">
                <a:latin typeface="Print Bold" panose="02000000000000000000" pitchFamily="2" charset="0"/>
              </a:rPr>
              <a:t>gran</a:t>
            </a:r>
            <a:r>
              <a:rPr lang="fr-FR" sz="2800" dirty="0">
                <a:solidFill>
                  <a:srgbClr val="00B0F0"/>
                </a:solidFill>
                <a:latin typeface="Print Bold" panose="02000000000000000000" pitchFamily="2" charset="0"/>
              </a:rPr>
              <a:t>d</a:t>
            </a:r>
          </a:p>
          <a:p>
            <a:pPr marL="514350" indent="-514350">
              <a:buFont typeface="+mj-lt"/>
              <a:buAutoNum type="arabicParenR" startAt="21"/>
            </a:pPr>
            <a:r>
              <a:rPr lang="fr-FR" sz="2800" dirty="0">
                <a:latin typeface="Print Bold" panose="02000000000000000000" pitchFamily="2" charset="0"/>
              </a:rPr>
              <a:t>chau</a:t>
            </a:r>
            <a:r>
              <a:rPr lang="fr-FR" sz="2800" dirty="0">
                <a:solidFill>
                  <a:srgbClr val="00B0F0"/>
                </a:solidFill>
                <a:latin typeface="Print Bold" panose="02000000000000000000" pitchFamily="2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855035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F114472-E342-BF13-8166-0B9A8F1BC0B9}"/>
              </a:ext>
            </a:extLst>
          </p:cNvPr>
          <p:cNvSpPr txBox="1"/>
          <p:nvPr/>
        </p:nvSpPr>
        <p:spPr>
          <a:xfrm>
            <a:off x="1972568" y="358981"/>
            <a:ext cx="5198860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400" dirty="0">
                <a:latin typeface="KG Second Chances Sketch" panose="02000000000000000000" pitchFamily="2" charset="0"/>
              </a:rPr>
              <a:t>Liste de mots D10</a:t>
            </a:r>
          </a:p>
          <a:p>
            <a:pPr algn="ctr"/>
            <a:r>
              <a:rPr lang="fr-FR" sz="2400" dirty="0">
                <a:latin typeface="KG Always A Good Time" panose="02000505000000020003" pitchFamily="2" charset="0"/>
              </a:rPr>
              <a:t>Les combinaisons récurrentes (1)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3D5137A-139A-0195-200E-E78605F5674D}"/>
              </a:ext>
            </a:extLst>
          </p:cNvPr>
          <p:cNvSpPr txBox="1"/>
          <p:nvPr/>
        </p:nvSpPr>
        <p:spPr>
          <a:xfrm>
            <a:off x="930385" y="1789149"/>
            <a:ext cx="192277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fr-FR" sz="2800" dirty="0">
                <a:latin typeface="Print Bold" panose="02000000000000000000" pitchFamily="2" charset="0"/>
              </a:rPr>
              <a:t>m</a:t>
            </a:r>
            <a:r>
              <a:rPr lang="fr-FR" sz="2800" dirty="0">
                <a:solidFill>
                  <a:srgbClr val="FF0000"/>
                </a:solidFill>
                <a:latin typeface="Print Bold" panose="02000000000000000000" pitchFamily="2" charset="0"/>
              </a:rPr>
              <a:t>ais</a:t>
            </a:r>
            <a:r>
              <a:rPr lang="fr-FR" sz="2800" dirty="0">
                <a:latin typeface="Print Bold" panose="02000000000000000000" pitchFamily="2" charset="0"/>
              </a:rPr>
              <a:t>on</a:t>
            </a:r>
          </a:p>
          <a:p>
            <a:pPr marL="514350" indent="-514350">
              <a:buFont typeface="+mj-lt"/>
              <a:buAutoNum type="arabicParenR"/>
            </a:pPr>
            <a:r>
              <a:rPr lang="fr-FR" sz="2800" dirty="0">
                <a:latin typeface="Print Bold" panose="02000000000000000000" pitchFamily="2" charset="0"/>
              </a:rPr>
              <a:t>r</a:t>
            </a:r>
            <a:r>
              <a:rPr lang="fr-FR" sz="2800" dirty="0">
                <a:solidFill>
                  <a:srgbClr val="FF0000"/>
                </a:solidFill>
                <a:latin typeface="Print Bold" panose="02000000000000000000" pitchFamily="2" charset="0"/>
              </a:rPr>
              <a:t>ais</a:t>
            </a:r>
            <a:r>
              <a:rPr lang="fr-FR" sz="2800" dirty="0">
                <a:latin typeface="Print Bold" panose="02000000000000000000" pitchFamily="2" charset="0"/>
              </a:rPr>
              <a:t>in</a:t>
            </a:r>
          </a:p>
          <a:p>
            <a:pPr marL="514350" indent="-514350">
              <a:buFont typeface="+mj-lt"/>
              <a:buAutoNum type="arabicParenR"/>
            </a:pPr>
            <a:r>
              <a:rPr lang="fr-FR" sz="2800" dirty="0">
                <a:latin typeface="Print Bold" panose="02000000000000000000" pitchFamily="2" charset="0"/>
              </a:rPr>
              <a:t>pl</a:t>
            </a:r>
            <a:r>
              <a:rPr lang="fr-FR" sz="2800" dirty="0">
                <a:solidFill>
                  <a:srgbClr val="FF0000"/>
                </a:solidFill>
                <a:latin typeface="Print Bold" panose="02000000000000000000" pitchFamily="2" charset="0"/>
              </a:rPr>
              <a:t>ais</a:t>
            </a:r>
            <a:r>
              <a:rPr lang="fr-FR" sz="2800" dirty="0">
                <a:latin typeface="Print Bold" panose="02000000000000000000" pitchFamily="2" charset="0"/>
              </a:rPr>
              <a:t>ir</a:t>
            </a:r>
          </a:p>
          <a:p>
            <a:pPr marL="514350" indent="-514350">
              <a:buFont typeface="+mj-lt"/>
              <a:buAutoNum type="arabicParenR"/>
            </a:pPr>
            <a:r>
              <a:rPr lang="fr-FR" sz="2800" dirty="0">
                <a:latin typeface="Print Bold" panose="02000000000000000000" pitchFamily="2" charset="0"/>
              </a:rPr>
              <a:t>franç</a:t>
            </a:r>
            <a:r>
              <a:rPr lang="fr-FR" sz="2800" dirty="0">
                <a:solidFill>
                  <a:srgbClr val="FF0000"/>
                </a:solidFill>
                <a:latin typeface="Print Bold" panose="02000000000000000000" pitchFamily="2" charset="0"/>
              </a:rPr>
              <a:t>ais</a:t>
            </a:r>
            <a:r>
              <a:rPr lang="fr-FR" sz="2800" dirty="0">
                <a:latin typeface="Print Bold" panose="02000000000000000000" pitchFamily="2" charset="0"/>
              </a:rPr>
              <a:t>e</a:t>
            </a:r>
          </a:p>
          <a:p>
            <a:pPr marL="514350" indent="-514350">
              <a:buFont typeface="+mj-lt"/>
              <a:buAutoNum type="arabicParenR"/>
            </a:pPr>
            <a:r>
              <a:rPr lang="fr-FR" sz="2800" dirty="0">
                <a:latin typeface="Print Bold" panose="02000000000000000000" pitchFamily="2" charset="0"/>
              </a:rPr>
              <a:t>angl</a:t>
            </a:r>
            <a:r>
              <a:rPr lang="fr-FR" sz="2800" dirty="0">
                <a:solidFill>
                  <a:srgbClr val="FF0000"/>
                </a:solidFill>
                <a:latin typeface="Print Bold" panose="02000000000000000000" pitchFamily="2" charset="0"/>
              </a:rPr>
              <a:t>ais</a:t>
            </a:r>
            <a:r>
              <a:rPr lang="fr-FR" sz="2800" dirty="0">
                <a:latin typeface="Print Bold" panose="02000000000000000000" pitchFamily="2" charset="0"/>
              </a:rPr>
              <a:t>e</a:t>
            </a:r>
          </a:p>
          <a:p>
            <a:pPr marL="514350" indent="-514350">
              <a:buFont typeface="+mj-lt"/>
              <a:buAutoNum type="arabicParenR"/>
            </a:pPr>
            <a:r>
              <a:rPr lang="fr-FR" sz="2800" dirty="0">
                <a:latin typeface="Print Bold" panose="02000000000000000000" pitchFamily="2" charset="0"/>
              </a:rPr>
              <a:t>fr</a:t>
            </a:r>
            <a:r>
              <a:rPr lang="fr-FR" sz="2800" dirty="0">
                <a:solidFill>
                  <a:srgbClr val="FF0000"/>
                </a:solidFill>
                <a:latin typeface="Print Bold" panose="02000000000000000000" pitchFamily="2" charset="0"/>
              </a:rPr>
              <a:t>ais</a:t>
            </a:r>
            <a:r>
              <a:rPr lang="fr-FR" sz="2800" dirty="0">
                <a:latin typeface="Print Bold" panose="02000000000000000000" pitchFamily="2" charset="0"/>
              </a:rPr>
              <a:t>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FBDC5BA-EFE6-EFB6-F21B-3197B3712CFA}"/>
              </a:ext>
            </a:extLst>
          </p:cNvPr>
          <p:cNvSpPr txBox="1"/>
          <p:nvPr/>
        </p:nvSpPr>
        <p:spPr>
          <a:xfrm>
            <a:off x="3682729" y="2252310"/>
            <a:ext cx="1965090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arenR" startAt="9"/>
            </a:pPr>
            <a:r>
              <a:rPr lang="fr-FR" sz="2800" dirty="0">
                <a:latin typeface="Print Bold" panose="02000000000000000000" pitchFamily="2" charset="0"/>
              </a:rPr>
              <a:t>pol</a:t>
            </a:r>
            <a:r>
              <a:rPr lang="fr-FR" sz="2800" dirty="0">
                <a:solidFill>
                  <a:srgbClr val="00B0F0"/>
                </a:solidFill>
                <a:latin typeface="Print Bold" panose="02000000000000000000" pitchFamily="2" charset="0"/>
              </a:rPr>
              <a:t>ice</a:t>
            </a:r>
          </a:p>
          <a:p>
            <a:pPr marL="514350" indent="-514350">
              <a:buFont typeface="+mj-lt"/>
              <a:buAutoNum type="arabicParenR" startAt="9"/>
            </a:pPr>
            <a:r>
              <a:rPr lang="fr-FR" sz="2800" dirty="0">
                <a:latin typeface="Print Bold" panose="02000000000000000000" pitchFamily="2" charset="0"/>
              </a:rPr>
              <a:t>cicatr</a:t>
            </a:r>
            <a:r>
              <a:rPr lang="fr-FR" sz="2800" dirty="0">
                <a:solidFill>
                  <a:srgbClr val="00B0F0"/>
                </a:solidFill>
                <a:latin typeface="Print Bold" panose="02000000000000000000" pitchFamily="2" charset="0"/>
              </a:rPr>
              <a:t>ice</a:t>
            </a:r>
          </a:p>
          <a:p>
            <a:pPr marL="514350" indent="-514350">
              <a:buFont typeface="+mj-lt"/>
              <a:buAutoNum type="arabicParenR" startAt="9"/>
            </a:pPr>
            <a:r>
              <a:rPr lang="fr-FR" sz="2800" dirty="0">
                <a:latin typeface="Print Bold" panose="02000000000000000000" pitchFamily="2" charset="0"/>
              </a:rPr>
              <a:t>ép</a:t>
            </a:r>
            <a:r>
              <a:rPr lang="fr-FR" sz="2800" dirty="0">
                <a:solidFill>
                  <a:srgbClr val="00B0F0"/>
                </a:solidFill>
                <a:latin typeface="Print Bold" panose="02000000000000000000" pitchFamily="2" charset="0"/>
              </a:rPr>
              <a:t>ice</a:t>
            </a:r>
          </a:p>
          <a:p>
            <a:pPr marL="514350" indent="-514350">
              <a:buFont typeface="+mj-lt"/>
              <a:buAutoNum type="arabicParenR" startAt="9"/>
            </a:pPr>
            <a:r>
              <a:rPr lang="fr-FR" sz="2800" dirty="0">
                <a:latin typeface="Print Bold" panose="02000000000000000000" pitchFamily="2" charset="0"/>
              </a:rPr>
              <a:t>dentifr</a:t>
            </a:r>
            <a:r>
              <a:rPr lang="fr-FR" sz="2800" dirty="0">
                <a:solidFill>
                  <a:srgbClr val="00B0F0"/>
                </a:solidFill>
                <a:latin typeface="Print Bold" panose="02000000000000000000" pitchFamily="2" charset="0"/>
              </a:rPr>
              <a:t>ice</a:t>
            </a:r>
          </a:p>
          <a:p>
            <a:pPr marL="514350" indent="-514350">
              <a:buFont typeface="+mj-lt"/>
              <a:buAutoNum type="arabicParenR" startAt="9"/>
            </a:pPr>
            <a:r>
              <a:rPr lang="fr-FR" sz="2800" dirty="0">
                <a:latin typeface="Print Bold" panose="02000000000000000000" pitchFamily="2" charset="0"/>
              </a:rPr>
              <a:t>factr</a:t>
            </a:r>
            <a:r>
              <a:rPr lang="fr-FR" sz="2800" dirty="0">
                <a:solidFill>
                  <a:srgbClr val="00B0F0"/>
                </a:solidFill>
                <a:latin typeface="Print Bold" panose="02000000000000000000" pitchFamily="2" charset="0"/>
              </a:rPr>
              <a:t>ice</a:t>
            </a:r>
          </a:p>
          <a:p>
            <a:pPr marL="514350" indent="-514350">
              <a:buFont typeface="+mj-lt"/>
              <a:buAutoNum type="arabicParenR" startAt="9"/>
            </a:pPr>
            <a:r>
              <a:rPr lang="fr-FR" sz="2800" dirty="0">
                <a:latin typeface="Print Bold" panose="02000000000000000000" pitchFamily="2" charset="0"/>
              </a:rPr>
              <a:t>ind</a:t>
            </a:r>
            <a:r>
              <a:rPr lang="fr-FR" sz="2800" dirty="0">
                <a:solidFill>
                  <a:srgbClr val="00B0F0"/>
                </a:solidFill>
                <a:latin typeface="Print Bold" panose="02000000000000000000" pitchFamily="2" charset="0"/>
              </a:rPr>
              <a:t>ice</a:t>
            </a:r>
          </a:p>
          <a:p>
            <a:pPr marL="514350" indent="-514350">
              <a:buFont typeface="+mj-lt"/>
              <a:buAutoNum type="arabicParenR" startAt="9"/>
            </a:pPr>
            <a:r>
              <a:rPr lang="fr-FR" sz="2800" dirty="0">
                <a:latin typeface="Print Bold" panose="02000000000000000000" pitchFamily="2" charset="0"/>
              </a:rPr>
              <a:t>exerc</a:t>
            </a:r>
            <a:r>
              <a:rPr lang="fr-FR" sz="2800" dirty="0">
                <a:solidFill>
                  <a:srgbClr val="00B0F0"/>
                </a:solidFill>
                <a:latin typeface="Print Bold" panose="02000000000000000000" pitchFamily="2" charset="0"/>
              </a:rPr>
              <a:t>ice</a:t>
            </a:r>
          </a:p>
          <a:p>
            <a:pPr marL="514350" indent="-514350">
              <a:buFont typeface="+mj-lt"/>
              <a:buAutoNum type="arabicParenR" startAt="9"/>
            </a:pPr>
            <a:endParaRPr lang="fr-FR" sz="2800" dirty="0">
              <a:latin typeface="Print Bold" panose="02000000000000000000" pitchFamily="2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07D0B45-E040-A6AA-76BC-498DDE04D9FB}"/>
              </a:ext>
            </a:extLst>
          </p:cNvPr>
          <p:cNvSpPr txBox="1"/>
          <p:nvPr/>
        </p:nvSpPr>
        <p:spPr>
          <a:xfrm>
            <a:off x="930385" y="4926206"/>
            <a:ext cx="143116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arenR" startAt="7"/>
            </a:pPr>
            <a:r>
              <a:rPr lang="fr-FR" sz="2800" dirty="0">
                <a:latin typeface="Print Bold" panose="02000000000000000000" pitchFamily="2" charset="0"/>
              </a:rPr>
              <a:t>tr</a:t>
            </a:r>
            <a:r>
              <a:rPr lang="fr-FR" sz="2800" dirty="0">
                <a:solidFill>
                  <a:srgbClr val="00B050"/>
                </a:solidFill>
                <a:latin typeface="Print Bold" panose="02000000000000000000" pitchFamily="2" charset="0"/>
              </a:rPr>
              <a:t>eize</a:t>
            </a:r>
          </a:p>
          <a:p>
            <a:pPr marL="514350" indent="-514350">
              <a:buFont typeface="+mj-lt"/>
              <a:buAutoNum type="arabicParenR" startAt="7"/>
            </a:pPr>
            <a:r>
              <a:rPr lang="fr-FR" sz="2800" dirty="0">
                <a:latin typeface="Print Bold" panose="02000000000000000000" pitchFamily="2" charset="0"/>
              </a:rPr>
              <a:t>s</a:t>
            </a:r>
            <a:r>
              <a:rPr lang="fr-FR" sz="2800" dirty="0">
                <a:solidFill>
                  <a:srgbClr val="00B050"/>
                </a:solidFill>
                <a:latin typeface="Print Bold" panose="02000000000000000000" pitchFamily="2" charset="0"/>
              </a:rPr>
              <a:t>eize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84C5352-7DB8-6FFC-E785-8B7933267760}"/>
              </a:ext>
            </a:extLst>
          </p:cNvPr>
          <p:cNvSpPr txBox="1"/>
          <p:nvPr/>
        </p:nvSpPr>
        <p:spPr>
          <a:xfrm>
            <a:off x="6477393" y="2248550"/>
            <a:ext cx="164500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arenR" startAt="16"/>
            </a:pPr>
            <a:r>
              <a:rPr lang="fr-FR" sz="2800" dirty="0">
                <a:latin typeface="Print Bold" panose="02000000000000000000" pitchFamily="2" charset="0"/>
              </a:rPr>
              <a:t>m</a:t>
            </a:r>
            <a:r>
              <a:rPr lang="fr-FR" sz="2800" dirty="0">
                <a:solidFill>
                  <a:schemeClr val="accent2"/>
                </a:solidFill>
                <a:latin typeface="Print Bold" panose="02000000000000000000" pitchFamily="2" charset="0"/>
              </a:rPr>
              <a:t>ince</a:t>
            </a:r>
          </a:p>
          <a:p>
            <a:pPr marL="514350" indent="-514350">
              <a:buFont typeface="+mj-lt"/>
              <a:buAutoNum type="arabicParenR" startAt="16"/>
            </a:pPr>
            <a:r>
              <a:rPr lang="fr-FR" sz="2800" dirty="0">
                <a:latin typeface="Print Bold" panose="02000000000000000000" pitchFamily="2" charset="0"/>
              </a:rPr>
              <a:t>pr</a:t>
            </a:r>
            <a:r>
              <a:rPr lang="fr-FR" sz="2800" dirty="0">
                <a:solidFill>
                  <a:schemeClr val="accent2"/>
                </a:solidFill>
                <a:latin typeface="Print Bold" panose="02000000000000000000" pitchFamily="2" charset="0"/>
              </a:rPr>
              <a:t>ince</a:t>
            </a:r>
          </a:p>
          <a:p>
            <a:pPr marL="514350" indent="-514350">
              <a:buFont typeface="+mj-lt"/>
              <a:buAutoNum type="arabicParenR" startAt="16"/>
            </a:pPr>
            <a:r>
              <a:rPr lang="fr-FR" sz="2800" dirty="0">
                <a:latin typeface="Print Bold" panose="02000000000000000000" pitchFamily="2" charset="0"/>
              </a:rPr>
              <a:t>gr</a:t>
            </a:r>
            <a:r>
              <a:rPr lang="fr-FR" sz="2800" dirty="0">
                <a:solidFill>
                  <a:schemeClr val="accent2"/>
                </a:solidFill>
                <a:latin typeface="Print Bold" panose="02000000000000000000" pitchFamily="2" charset="0"/>
              </a:rPr>
              <a:t>ince</a:t>
            </a:r>
            <a:r>
              <a:rPr lang="fr-FR" sz="2800" dirty="0">
                <a:latin typeface="Print Bold" panose="02000000000000000000" pitchFamily="2" charset="0"/>
              </a:rPr>
              <a:t>r</a:t>
            </a:r>
          </a:p>
          <a:p>
            <a:pPr marL="514350" indent="-514350">
              <a:buFont typeface="+mj-lt"/>
              <a:buAutoNum type="arabicParenR" startAt="16"/>
            </a:pPr>
            <a:r>
              <a:rPr lang="fr-FR" sz="2800" dirty="0">
                <a:latin typeface="Print Bold" panose="02000000000000000000" pitchFamily="2" charset="0"/>
              </a:rPr>
              <a:t>p</a:t>
            </a:r>
            <a:r>
              <a:rPr lang="fr-FR" sz="2800" dirty="0">
                <a:solidFill>
                  <a:schemeClr val="accent2"/>
                </a:solidFill>
                <a:latin typeface="Print Bold" panose="02000000000000000000" pitchFamily="2" charset="0"/>
              </a:rPr>
              <a:t>ince</a:t>
            </a:r>
            <a:r>
              <a:rPr lang="fr-FR" sz="2800" dirty="0">
                <a:latin typeface="Print Bold" panose="02000000000000000000" pitchFamily="2" charset="0"/>
              </a:rPr>
              <a:t>r</a:t>
            </a:r>
          </a:p>
          <a:p>
            <a:pPr marL="514350" indent="-514350">
              <a:buFont typeface="+mj-lt"/>
              <a:buAutoNum type="arabicParenR" startAt="16"/>
            </a:pPr>
            <a:r>
              <a:rPr lang="fr-FR" sz="2800" dirty="0">
                <a:latin typeface="Print Bold" panose="02000000000000000000" pitchFamily="2" charset="0"/>
              </a:rPr>
              <a:t>co</a:t>
            </a:r>
            <a:r>
              <a:rPr lang="fr-FR" sz="2800" dirty="0">
                <a:solidFill>
                  <a:schemeClr val="accent2"/>
                </a:solidFill>
                <a:latin typeface="Print Bold" panose="02000000000000000000" pitchFamily="2" charset="0"/>
              </a:rPr>
              <a:t>ince</a:t>
            </a:r>
            <a:r>
              <a:rPr lang="fr-FR" sz="2800" dirty="0">
                <a:latin typeface="Print Bold" panose="02000000000000000000" pitchFamily="2" charset="0"/>
              </a:rPr>
              <a:t>r</a:t>
            </a:r>
          </a:p>
          <a:p>
            <a:pPr marL="514350" indent="-514350">
              <a:buFont typeface="+mj-lt"/>
              <a:buAutoNum type="arabicParenR" startAt="16"/>
            </a:pPr>
            <a:endParaRPr lang="fr-FR" sz="2800" dirty="0">
              <a:latin typeface="Print Bol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524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04813C-D75E-DA42-A6B7-24857512C0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6000816D-599C-F182-656F-D32D83A76E66}"/>
              </a:ext>
            </a:extLst>
          </p:cNvPr>
          <p:cNvSpPr txBox="1"/>
          <p:nvPr/>
        </p:nvSpPr>
        <p:spPr>
          <a:xfrm>
            <a:off x="2149371" y="398573"/>
            <a:ext cx="4987264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400" dirty="0">
                <a:latin typeface="KG Second Chances Sketch" panose="02000000000000000000" pitchFamily="2" charset="0"/>
              </a:rPr>
              <a:t>Liste de mots D11</a:t>
            </a:r>
          </a:p>
          <a:p>
            <a:pPr algn="ctr"/>
            <a:r>
              <a:rPr lang="fr-FR" sz="2400" dirty="0">
                <a:latin typeface="KG Always A Good Time" panose="02000505000000020003" pitchFamily="2" charset="0"/>
              </a:rPr>
              <a:t>Les combinaisons récurrentes (2)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3329F56-4075-EA22-5AD0-1DADD03BECA0}"/>
              </a:ext>
            </a:extLst>
          </p:cNvPr>
          <p:cNvSpPr txBox="1"/>
          <p:nvPr/>
        </p:nvSpPr>
        <p:spPr>
          <a:xfrm>
            <a:off x="819815" y="1821446"/>
            <a:ext cx="2237920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fr-FR" sz="2800" dirty="0">
                <a:latin typeface="Print Bold" panose="02000000000000000000" pitchFamily="2" charset="0"/>
              </a:rPr>
              <a:t>can</a:t>
            </a:r>
            <a:r>
              <a:rPr lang="fr-FR" sz="2800" dirty="0">
                <a:solidFill>
                  <a:srgbClr val="00B0F0"/>
                </a:solidFill>
                <a:latin typeface="Print Bold" panose="02000000000000000000" pitchFamily="2" charset="0"/>
              </a:rPr>
              <a:t>ard</a:t>
            </a:r>
          </a:p>
          <a:p>
            <a:pPr marL="514350" indent="-514350">
              <a:buFont typeface="+mj-lt"/>
              <a:buAutoNum type="arabicParenR"/>
            </a:pPr>
            <a:r>
              <a:rPr lang="fr-FR" sz="2800" dirty="0">
                <a:latin typeface="Print Bold" panose="02000000000000000000" pitchFamily="2" charset="0"/>
              </a:rPr>
              <a:t>ret</a:t>
            </a:r>
            <a:r>
              <a:rPr lang="fr-FR" sz="2800" dirty="0">
                <a:solidFill>
                  <a:srgbClr val="00B0F0"/>
                </a:solidFill>
                <a:latin typeface="Print Bold" panose="02000000000000000000" pitchFamily="2" charset="0"/>
              </a:rPr>
              <a:t>ard</a:t>
            </a:r>
          </a:p>
          <a:p>
            <a:pPr marL="514350" indent="-514350">
              <a:buFont typeface="+mj-lt"/>
              <a:buAutoNum type="arabicParenR"/>
            </a:pPr>
            <a:r>
              <a:rPr lang="fr-FR" sz="2800" dirty="0">
                <a:latin typeface="Print Bold" panose="02000000000000000000" pitchFamily="2" charset="0"/>
              </a:rPr>
              <a:t>ren</a:t>
            </a:r>
            <a:r>
              <a:rPr lang="fr-FR" sz="2800" dirty="0">
                <a:solidFill>
                  <a:srgbClr val="00B0F0"/>
                </a:solidFill>
                <a:latin typeface="Print Bold" panose="02000000000000000000" pitchFamily="2" charset="0"/>
              </a:rPr>
              <a:t>ard</a:t>
            </a:r>
          </a:p>
          <a:p>
            <a:pPr marL="514350" indent="-514350">
              <a:buFont typeface="+mj-lt"/>
              <a:buAutoNum type="arabicParenR"/>
            </a:pPr>
            <a:r>
              <a:rPr lang="fr-FR" sz="2800" dirty="0">
                <a:latin typeface="Print Bold" panose="02000000000000000000" pitchFamily="2" charset="0"/>
              </a:rPr>
              <a:t>léop</a:t>
            </a:r>
            <a:r>
              <a:rPr lang="fr-FR" sz="2800" dirty="0">
                <a:solidFill>
                  <a:srgbClr val="00B0F0"/>
                </a:solidFill>
                <a:latin typeface="Print Bold" panose="02000000000000000000" pitchFamily="2" charset="0"/>
              </a:rPr>
              <a:t>ard</a:t>
            </a:r>
          </a:p>
          <a:p>
            <a:pPr marL="514350" indent="-514350">
              <a:buFont typeface="+mj-lt"/>
              <a:buAutoNum type="arabicParenR"/>
            </a:pPr>
            <a:r>
              <a:rPr lang="fr-FR" sz="2800" dirty="0">
                <a:latin typeface="Print Bold" panose="02000000000000000000" pitchFamily="2" charset="0"/>
              </a:rPr>
              <a:t>boulev</a:t>
            </a:r>
            <a:r>
              <a:rPr lang="fr-FR" sz="2800" dirty="0">
                <a:solidFill>
                  <a:srgbClr val="00B0F0"/>
                </a:solidFill>
                <a:latin typeface="Print Bold" panose="02000000000000000000" pitchFamily="2" charset="0"/>
              </a:rPr>
              <a:t>ard</a:t>
            </a:r>
          </a:p>
          <a:p>
            <a:pPr marL="514350" indent="-514350">
              <a:buFont typeface="+mj-lt"/>
              <a:buAutoNum type="arabicParenR"/>
            </a:pPr>
            <a:r>
              <a:rPr lang="fr-FR" sz="2800" dirty="0">
                <a:latin typeface="Print Bold" panose="02000000000000000000" pitchFamily="2" charset="0"/>
              </a:rPr>
              <a:t>milli</a:t>
            </a:r>
            <a:r>
              <a:rPr lang="fr-FR" sz="2800" dirty="0">
                <a:solidFill>
                  <a:srgbClr val="00B0F0"/>
                </a:solidFill>
                <a:latin typeface="Print Bold" panose="02000000000000000000" pitchFamily="2" charset="0"/>
              </a:rPr>
              <a:t>ard</a:t>
            </a:r>
          </a:p>
          <a:p>
            <a:pPr marL="514350" indent="-514350">
              <a:buFont typeface="+mj-lt"/>
              <a:buAutoNum type="arabicParenR"/>
            </a:pPr>
            <a:r>
              <a:rPr lang="fr-FR" sz="2800" dirty="0">
                <a:latin typeface="Print Bold" panose="02000000000000000000" pitchFamily="2" charset="0"/>
              </a:rPr>
              <a:t>plac</a:t>
            </a:r>
            <a:r>
              <a:rPr lang="fr-FR" sz="2800" dirty="0">
                <a:solidFill>
                  <a:srgbClr val="00B0F0"/>
                </a:solidFill>
                <a:latin typeface="Print Bold" panose="02000000000000000000" pitchFamily="2" charset="0"/>
              </a:rPr>
              <a:t>ard</a:t>
            </a:r>
          </a:p>
          <a:p>
            <a:pPr marL="514350" indent="-514350">
              <a:buFont typeface="+mj-lt"/>
              <a:buAutoNum type="arabicParenR"/>
            </a:pPr>
            <a:r>
              <a:rPr lang="fr-FR" sz="2800" dirty="0">
                <a:latin typeface="Print Bold" panose="02000000000000000000" pitchFamily="2" charset="0"/>
              </a:rPr>
              <a:t>bill</a:t>
            </a:r>
            <a:r>
              <a:rPr lang="fr-FR" sz="2800" dirty="0">
                <a:solidFill>
                  <a:srgbClr val="00B0F0"/>
                </a:solidFill>
                <a:latin typeface="Print Bold" panose="02000000000000000000" pitchFamily="2" charset="0"/>
              </a:rPr>
              <a:t>ard</a:t>
            </a:r>
          </a:p>
          <a:p>
            <a:pPr marL="514350" indent="-514350">
              <a:buFont typeface="+mj-lt"/>
              <a:buAutoNum type="arabicParenR"/>
            </a:pPr>
            <a:r>
              <a:rPr lang="fr-FR" sz="2800" dirty="0">
                <a:latin typeface="Print Bold" panose="02000000000000000000" pitchFamily="2" charset="0"/>
              </a:rPr>
              <a:t>cloch</a:t>
            </a:r>
            <a:r>
              <a:rPr lang="fr-FR" sz="2800" dirty="0">
                <a:solidFill>
                  <a:srgbClr val="00B0F0"/>
                </a:solidFill>
                <a:latin typeface="Print Bold" panose="02000000000000000000" pitchFamily="2" charset="0"/>
              </a:rPr>
              <a:t>ard</a:t>
            </a:r>
          </a:p>
          <a:p>
            <a:pPr marL="514350" indent="-514350">
              <a:buFont typeface="+mj-lt"/>
              <a:buAutoNum type="arabicParenR"/>
            </a:pPr>
            <a:r>
              <a:rPr lang="fr-FR" sz="2800" dirty="0">
                <a:latin typeface="Print Bold" panose="02000000000000000000" pitchFamily="2" charset="0"/>
              </a:rPr>
              <a:t>montagn</a:t>
            </a:r>
            <a:r>
              <a:rPr lang="fr-FR" sz="2800" dirty="0">
                <a:solidFill>
                  <a:srgbClr val="00B0F0"/>
                </a:solidFill>
                <a:latin typeface="Print Bold" panose="02000000000000000000" pitchFamily="2" charset="0"/>
              </a:rPr>
              <a:t>ard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7411F14-E138-3971-4DD2-E5BD54C6D4D0}"/>
              </a:ext>
            </a:extLst>
          </p:cNvPr>
          <p:cNvSpPr txBox="1"/>
          <p:nvPr/>
        </p:nvSpPr>
        <p:spPr>
          <a:xfrm>
            <a:off x="3775241" y="3687056"/>
            <a:ext cx="226696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arenR" startAt="14"/>
            </a:pPr>
            <a:r>
              <a:rPr lang="fr-FR" sz="2800" dirty="0">
                <a:latin typeface="Print Bold" panose="02000000000000000000" pitchFamily="2" charset="0"/>
              </a:rPr>
              <a:t>p</a:t>
            </a:r>
            <a:r>
              <a:rPr lang="fr-FR" sz="2800" dirty="0">
                <a:solidFill>
                  <a:srgbClr val="FF0000"/>
                </a:solidFill>
                <a:latin typeface="Print Bold" panose="02000000000000000000" pitchFamily="2" charset="0"/>
              </a:rPr>
              <a:t>ouss</a:t>
            </a:r>
            <a:r>
              <a:rPr lang="fr-FR" sz="2800" dirty="0">
                <a:latin typeface="Print Bold" panose="02000000000000000000" pitchFamily="2" charset="0"/>
              </a:rPr>
              <a:t>er</a:t>
            </a:r>
          </a:p>
          <a:p>
            <a:pPr marL="514350" indent="-514350">
              <a:buFont typeface="+mj-lt"/>
              <a:buAutoNum type="arabicParenR" startAt="14"/>
            </a:pPr>
            <a:r>
              <a:rPr lang="fr-FR" sz="2800" dirty="0">
                <a:latin typeface="Print Bold" panose="02000000000000000000" pitchFamily="2" charset="0"/>
              </a:rPr>
              <a:t>éclab</a:t>
            </a:r>
            <a:r>
              <a:rPr lang="fr-FR" sz="2800" dirty="0">
                <a:solidFill>
                  <a:srgbClr val="FF0000"/>
                </a:solidFill>
                <a:latin typeface="Print Bold" panose="02000000000000000000" pitchFamily="2" charset="0"/>
              </a:rPr>
              <a:t>ouss</a:t>
            </a:r>
            <a:r>
              <a:rPr lang="fr-FR" sz="2800" dirty="0">
                <a:latin typeface="Print Bold" panose="02000000000000000000" pitchFamily="2" charset="0"/>
              </a:rPr>
              <a:t>er</a:t>
            </a:r>
          </a:p>
          <a:p>
            <a:pPr marL="514350" indent="-514350">
              <a:buFont typeface="+mj-lt"/>
              <a:buAutoNum type="arabicParenR" startAt="14"/>
            </a:pPr>
            <a:r>
              <a:rPr lang="fr-FR" sz="2800" dirty="0">
                <a:latin typeface="Print Bold" panose="02000000000000000000" pitchFamily="2" charset="0"/>
              </a:rPr>
              <a:t>gl</a:t>
            </a:r>
            <a:r>
              <a:rPr lang="fr-FR" sz="2800" dirty="0">
                <a:solidFill>
                  <a:srgbClr val="FF0000"/>
                </a:solidFill>
                <a:latin typeface="Print Bold" panose="02000000000000000000" pitchFamily="2" charset="0"/>
              </a:rPr>
              <a:t>ouss</a:t>
            </a:r>
            <a:r>
              <a:rPr lang="fr-FR" sz="2800" dirty="0">
                <a:latin typeface="Print Bold" panose="02000000000000000000" pitchFamily="2" charset="0"/>
              </a:rPr>
              <a:t>er</a:t>
            </a:r>
          </a:p>
          <a:p>
            <a:pPr marL="514350" indent="-514350">
              <a:buFont typeface="+mj-lt"/>
              <a:buAutoNum type="arabicParenR" startAt="14"/>
            </a:pPr>
            <a:r>
              <a:rPr lang="fr-FR" sz="2800" dirty="0">
                <a:latin typeface="Print Bold" panose="02000000000000000000" pitchFamily="2" charset="0"/>
              </a:rPr>
              <a:t>tr</a:t>
            </a:r>
            <a:r>
              <a:rPr lang="fr-FR" sz="2800" dirty="0">
                <a:solidFill>
                  <a:srgbClr val="FF0000"/>
                </a:solidFill>
                <a:latin typeface="Print Bold" panose="02000000000000000000" pitchFamily="2" charset="0"/>
              </a:rPr>
              <a:t>ouss</a:t>
            </a:r>
            <a:r>
              <a:rPr lang="fr-FR" sz="2800" dirty="0">
                <a:latin typeface="Print Bold" panose="02000000000000000000" pitchFamily="2" charset="0"/>
              </a:rPr>
              <a:t>e</a:t>
            </a:r>
          </a:p>
          <a:p>
            <a:pPr marL="514350" indent="-514350">
              <a:buFont typeface="+mj-lt"/>
              <a:buAutoNum type="arabicParenR" startAt="14"/>
            </a:pPr>
            <a:endParaRPr lang="fr-FR" sz="2800" dirty="0">
              <a:latin typeface="Print Bold" panose="02000000000000000000" pitchFamily="2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4690F92-1FC2-2CD9-B4B6-F3770C7205B0}"/>
              </a:ext>
            </a:extLst>
          </p:cNvPr>
          <p:cNvSpPr txBox="1"/>
          <p:nvPr/>
        </p:nvSpPr>
        <p:spPr>
          <a:xfrm>
            <a:off x="3775241" y="1854884"/>
            <a:ext cx="159351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arenR" startAt="11"/>
            </a:pPr>
            <a:r>
              <a:rPr lang="fr-FR" sz="2800" dirty="0">
                <a:latin typeface="Print Bold" panose="02000000000000000000" pitchFamily="2" charset="0"/>
              </a:rPr>
              <a:t>g</a:t>
            </a:r>
            <a:r>
              <a:rPr lang="fr-FR" sz="2800" dirty="0">
                <a:solidFill>
                  <a:srgbClr val="00B050"/>
                </a:solidFill>
                <a:latin typeface="Print Bold" panose="02000000000000000000" pitchFamily="2" charset="0"/>
              </a:rPr>
              <a:t>are</a:t>
            </a:r>
          </a:p>
          <a:p>
            <a:pPr marL="514350" indent="-514350">
              <a:buFont typeface="+mj-lt"/>
              <a:buAutoNum type="arabicParenR" startAt="11"/>
            </a:pPr>
            <a:r>
              <a:rPr lang="fr-FR" sz="2800" dirty="0">
                <a:latin typeface="Print Bold" panose="02000000000000000000" pitchFamily="2" charset="0"/>
              </a:rPr>
              <a:t>m</a:t>
            </a:r>
            <a:r>
              <a:rPr lang="fr-FR" sz="2800" dirty="0">
                <a:solidFill>
                  <a:srgbClr val="00B050"/>
                </a:solidFill>
                <a:latin typeface="Print Bold" panose="02000000000000000000" pitchFamily="2" charset="0"/>
              </a:rPr>
              <a:t>are</a:t>
            </a:r>
          </a:p>
          <a:p>
            <a:pPr marL="514350" indent="-514350">
              <a:buFont typeface="+mj-lt"/>
              <a:buAutoNum type="arabicParenR" startAt="11"/>
            </a:pPr>
            <a:r>
              <a:rPr lang="fr-FR" sz="2800" dirty="0">
                <a:latin typeface="Print Bold" panose="02000000000000000000" pitchFamily="2" charset="0"/>
              </a:rPr>
              <a:t>guit</a:t>
            </a:r>
            <a:r>
              <a:rPr lang="fr-FR" sz="2800" dirty="0">
                <a:solidFill>
                  <a:srgbClr val="00B050"/>
                </a:solidFill>
                <a:latin typeface="Print Bold" panose="02000000000000000000" pitchFamily="2" charset="0"/>
              </a:rPr>
              <a:t>are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C2F8856-2DEF-2D3E-0912-7F58A4BAB481}"/>
              </a:ext>
            </a:extLst>
          </p:cNvPr>
          <p:cNvSpPr txBox="1"/>
          <p:nvPr/>
        </p:nvSpPr>
        <p:spPr>
          <a:xfrm>
            <a:off x="6576087" y="2779115"/>
            <a:ext cx="154401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arenR" startAt="18"/>
            </a:pPr>
            <a:r>
              <a:rPr lang="fr-FR" sz="2800" dirty="0">
                <a:latin typeface="Print Bold" panose="02000000000000000000" pitchFamily="2" charset="0"/>
              </a:rPr>
              <a:t>gl</a:t>
            </a:r>
            <a:r>
              <a:rPr lang="fr-FR" sz="2800" dirty="0">
                <a:solidFill>
                  <a:schemeClr val="accent2"/>
                </a:solidFill>
                <a:latin typeface="Print Bold" panose="02000000000000000000" pitchFamily="2" charset="0"/>
              </a:rPr>
              <a:t>iss</a:t>
            </a:r>
            <a:r>
              <a:rPr lang="fr-FR" sz="2800" dirty="0">
                <a:latin typeface="Print Bold" panose="02000000000000000000" pitchFamily="2" charset="0"/>
              </a:rPr>
              <a:t>er</a:t>
            </a:r>
          </a:p>
          <a:p>
            <a:pPr marL="514350" indent="-514350">
              <a:buFont typeface="+mj-lt"/>
              <a:buAutoNum type="arabicParenR" startAt="18"/>
            </a:pPr>
            <a:r>
              <a:rPr lang="fr-FR" sz="2800" dirty="0">
                <a:latin typeface="Print Bold" panose="02000000000000000000" pitchFamily="2" charset="0"/>
              </a:rPr>
              <a:t>v</a:t>
            </a:r>
            <a:r>
              <a:rPr lang="fr-FR" sz="2800" dirty="0">
                <a:solidFill>
                  <a:schemeClr val="accent2"/>
                </a:solidFill>
                <a:latin typeface="Print Bold" panose="02000000000000000000" pitchFamily="2" charset="0"/>
              </a:rPr>
              <a:t>iss</a:t>
            </a:r>
            <a:r>
              <a:rPr lang="fr-FR" sz="2800" dirty="0">
                <a:latin typeface="Print Bold" panose="02000000000000000000" pitchFamily="2" charset="0"/>
              </a:rPr>
              <a:t>er</a:t>
            </a:r>
          </a:p>
          <a:p>
            <a:pPr marL="514350" indent="-514350">
              <a:buFont typeface="+mj-lt"/>
              <a:buAutoNum type="arabicParenR" startAt="18"/>
            </a:pPr>
            <a:r>
              <a:rPr lang="fr-FR" sz="2800" dirty="0">
                <a:latin typeface="Print Bold" panose="02000000000000000000" pitchFamily="2" charset="0"/>
              </a:rPr>
              <a:t>pl</a:t>
            </a:r>
            <a:r>
              <a:rPr lang="fr-FR" sz="2800" dirty="0">
                <a:solidFill>
                  <a:schemeClr val="accent2"/>
                </a:solidFill>
                <a:latin typeface="Print Bold" panose="02000000000000000000" pitchFamily="2" charset="0"/>
              </a:rPr>
              <a:t>iss</a:t>
            </a:r>
            <a:r>
              <a:rPr lang="fr-FR" sz="2800" dirty="0">
                <a:latin typeface="Print Bold" panose="02000000000000000000" pitchFamily="2" charset="0"/>
              </a:rPr>
              <a:t>er</a:t>
            </a:r>
          </a:p>
          <a:p>
            <a:pPr marL="514350" indent="-514350">
              <a:buFont typeface="+mj-lt"/>
              <a:buAutoNum type="arabicParenR" startAt="18"/>
            </a:pPr>
            <a:endParaRPr lang="fr-FR" sz="2800" dirty="0">
              <a:latin typeface="Print Bol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173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42DCCD-EB3B-AF59-CF73-E881FDBF24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4E205AC-E886-5754-2874-F445E5E56729}"/>
              </a:ext>
            </a:extLst>
          </p:cNvPr>
          <p:cNvSpPr txBox="1"/>
          <p:nvPr/>
        </p:nvSpPr>
        <p:spPr>
          <a:xfrm>
            <a:off x="1908910" y="448923"/>
            <a:ext cx="5179624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400" dirty="0">
                <a:latin typeface="KG Second Chances Sketch" panose="02000000000000000000" pitchFamily="2" charset="0"/>
              </a:rPr>
              <a:t>Liste de mots D12</a:t>
            </a:r>
          </a:p>
          <a:p>
            <a:pPr algn="ctr"/>
            <a:r>
              <a:rPr lang="fr-FR" sz="2400" dirty="0">
                <a:latin typeface="KG Always A Good Time" panose="02000505000000020003" pitchFamily="2" charset="0"/>
              </a:rPr>
              <a:t>Le son /an/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1494D17-2DD7-FD24-7FD0-85CB132942D3}"/>
              </a:ext>
            </a:extLst>
          </p:cNvPr>
          <p:cNvSpPr txBox="1"/>
          <p:nvPr/>
        </p:nvSpPr>
        <p:spPr>
          <a:xfrm>
            <a:off x="791667" y="1659285"/>
            <a:ext cx="1828962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fr-FR" sz="2800" dirty="0">
                <a:solidFill>
                  <a:srgbClr val="00B0F0"/>
                </a:solidFill>
                <a:latin typeface="Print Bold" panose="02000000000000000000" pitchFamily="2" charset="0"/>
              </a:rPr>
              <a:t>en</a:t>
            </a:r>
            <a:r>
              <a:rPr lang="fr-FR" sz="2800" dirty="0">
                <a:latin typeface="Print Bold" panose="02000000000000000000" pitchFamily="2" charset="0"/>
              </a:rPr>
              <a:t>tourer</a:t>
            </a:r>
          </a:p>
          <a:p>
            <a:pPr marL="514350" indent="-514350">
              <a:buFont typeface="+mj-lt"/>
              <a:buAutoNum type="arabicParenR"/>
            </a:pPr>
            <a:r>
              <a:rPr lang="fr-FR" sz="2800" dirty="0">
                <a:solidFill>
                  <a:srgbClr val="00B0F0"/>
                </a:solidFill>
                <a:latin typeface="Print Bold" panose="02000000000000000000" pitchFamily="2" charset="0"/>
              </a:rPr>
              <a:t>en</a:t>
            </a:r>
            <a:r>
              <a:rPr lang="fr-FR" sz="2800" dirty="0">
                <a:latin typeface="Print Bold" panose="02000000000000000000" pitchFamily="2" charset="0"/>
              </a:rPr>
              <a:t>fant</a:t>
            </a:r>
          </a:p>
          <a:p>
            <a:pPr marL="514350" indent="-514350">
              <a:buFont typeface="+mj-lt"/>
              <a:buAutoNum type="arabicParenR"/>
            </a:pPr>
            <a:r>
              <a:rPr lang="fr-FR" sz="2800" dirty="0">
                <a:solidFill>
                  <a:srgbClr val="00B0F0"/>
                </a:solidFill>
                <a:latin typeface="Print Bold" panose="02000000000000000000" pitchFamily="2" charset="0"/>
              </a:rPr>
              <a:t>en</a:t>
            </a:r>
            <a:r>
              <a:rPr lang="fr-FR" sz="2800" dirty="0">
                <a:latin typeface="Print Bold" panose="02000000000000000000" pitchFamily="2" charset="0"/>
              </a:rPr>
              <a:t>t</a:t>
            </a:r>
            <a:r>
              <a:rPr lang="fr-FR" sz="2800" dirty="0">
                <a:solidFill>
                  <a:srgbClr val="00B0F0"/>
                </a:solidFill>
                <a:latin typeface="Print Bold" panose="02000000000000000000" pitchFamily="2" charset="0"/>
              </a:rPr>
              <a:t>en</a:t>
            </a:r>
            <a:r>
              <a:rPr lang="fr-FR" sz="2800" dirty="0">
                <a:latin typeface="Print Bold" panose="02000000000000000000" pitchFamily="2" charset="0"/>
              </a:rPr>
              <a:t>dre</a:t>
            </a:r>
          </a:p>
          <a:p>
            <a:pPr marL="514350" indent="-514350">
              <a:buFont typeface="+mj-lt"/>
              <a:buAutoNum type="arabicParenR"/>
            </a:pPr>
            <a:r>
              <a:rPr lang="fr-FR" sz="2800" dirty="0">
                <a:latin typeface="Print Bold" panose="02000000000000000000" pitchFamily="2" charset="0"/>
              </a:rPr>
              <a:t>v</a:t>
            </a:r>
            <a:r>
              <a:rPr lang="fr-FR" sz="2800" dirty="0">
                <a:solidFill>
                  <a:srgbClr val="00B0F0"/>
                </a:solidFill>
                <a:latin typeface="Print Bold" panose="02000000000000000000" pitchFamily="2" charset="0"/>
              </a:rPr>
              <a:t>en</a:t>
            </a:r>
            <a:r>
              <a:rPr lang="fr-FR" sz="2800" dirty="0">
                <a:latin typeface="Print Bold" panose="02000000000000000000" pitchFamily="2" charset="0"/>
              </a:rPr>
              <a:t>dredi</a:t>
            </a:r>
          </a:p>
          <a:p>
            <a:pPr marL="514350" indent="-514350">
              <a:buFont typeface="+mj-lt"/>
              <a:buAutoNum type="arabicParenR"/>
            </a:pPr>
            <a:r>
              <a:rPr lang="fr-FR" sz="2800" dirty="0">
                <a:latin typeface="Print Bold" panose="02000000000000000000" pitchFamily="2" charset="0"/>
              </a:rPr>
              <a:t>serp</a:t>
            </a:r>
            <a:r>
              <a:rPr lang="fr-FR" sz="2800" dirty="0">
                <a:solidFill>
                  <a:srgbClr val="00B0F0"/>
                </a:solidFill>
                <a:latin typeface="Print Bold" panose="02000000000000000000" pitchFamily="2" charset="0"/>
              </a:rPr>
              <a:t>en</a:t>
            </a:r>
            <a:r>
              <a:rPr lang="fr-FR" sz="2800" dirty="0">
                <a:latin typeface="Print Bold" panose="02000000000000000000" pitchFamily="2" charset="0"/>
              </a:rPr>
              <a:t>t</a:t>
            </a:r>
          </a:p>
          <a:p>
            <a:pPr marL="514350" indent="-514350">
              <a:buFont typeface="+mj-lt"/>
              <a:buAutoNum type="arabicParenR"/>
            </a:pPr>
            <a:r>
              <a:rPr lang="fr-FR" sz="2800" dirty="0">
                <a:latin typeface="Print Bold" panose="02000000000000000000" pitchFamily="2" charset="0"/>
              </a:rPr>
              <a:t>par</a:t>
            </a:r>
            <a:r>
              <a:rPr lang="fr-FR" sz="2800" dirty="0">
                <a:solidFill>
                  <a:srgbClr val="00B0F0"/>
                </a:solidFill>
                <a:latin typeface="Print Bold" panose="02000000000000000000" pitchFamily="2" charset="0"/>
              </a:rPr>
              <a:t>en</a:t>
            </a:r>
            <a:r>
              <a:rPr lang="fr-FR" sz="2800" dirty="0">
                <a:latin typeface="Print Bold" panose="02000000000000000000" pitchFamily="2" charset="0"/>
              </a:rPr>
              <a:t>t</a:t>
            </a:r>
          </a:p>
          <a:p>
            <a:pPr marL="514350" indent="-514350">
              <a:buFont typeface="+mj-lt"/>
              <a:buAutoNum type="arabicParenR"/>
            </a:pPr>
            <a:r>
              <a:rPr lang="fr-FR" sz="2800" dirty="0">
                <a:latin typeface="Print Bold" panose="02000000000000000000" pitchFamily="2" charset="0"/>
              </a:rPr>
              <a:t>pr</a:t>
            </a:r>
            <a:r>
              <a:rPr lang="fr-FR" sz="2800" dirty="0">
                <a:solidFill>
                  <a:srgbClr val="00B0F0"/>
                </a:solidFill>
                <a:latin typeface="Print Bold" panose="02000000000000000000" pitchFamily="2" charset="0"/>
              </a:rPr>
              <a:t>en</a:t>
            </a:r>
            <a:r>
              <a:rPr lang="fr-FR" sz="2800" dirty="0">
                <a:latin typeface="Print Bold" panose="02000000000000000000" pitchFamily="2" charset="0"/>
              </a:rPr>
              <a:t>dre</a:t>
            </a:r>
          </a:p>
          <a:p>
            <a:pPr marL="514350" indent="-514350">
              <a:buFont typeface="+mj-lt"/>
              <a:buAutoNum type="arabicParenR"/>
            </a:pPr>
            <a:r>
              <a:rPr lang="fr-FR" sz="2800" dirty="0">
                <a:latin typeface="Print Bold" panose="02000000000000000000" pitchFamily="2" charset="0"/>
              </a:rPr>
              <a:t>v</a:t>
            </a:r>
            <a:r>
              <a:rPr lang="fr-FR" sz="2800" dirty="0">
                <a:solidFill>
                  <a:srgbClr val="00B0F0"/>
                </a:solidFill>
                <a:latin typeface="Print Bold" panose="02000000000000000000" pitchFamily="2" charset="0"/>
              </a:rPr>
              <a:t>en</a:t>
            </a:r>
            <a:r>
              <a:rPr lang="fr-FR" sz="2800" dirty="0">
                <a:latin typeface="Print Bold" panose="02000000000000000000" pitchFamily="2" charset="0"/>
              </a:rPr>
              <a:t>dre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26BF072-D530-55D6-C556-EC4F11FE1461}"/>
              </a:ext>
            </a:extLst>
          </p:cNvPr>
          <p:cNvSpPr txBox="1"/>
          <p:nvPr/>
        </p:nvSpPr>
        <p:spPr>
          <a:xfrm>
            <a:off x="6479509" y="1557107"/>
            <a:ext cx="2014462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arenR" startAt="16"/>
            </a:pPr>
            <a:r>
              <a:rPr lang="fr-FR" sz="2800" dirty="0">
                <a:solidFill>
                  <a:schemeClr val="accent2"/>
                </a:solidFill>
                <a:latin typeface="Print Bold" panose="02000000000000000000" pitchFamily="2" charset="0"/>
              </a:rPr>
              <a:t>an</a:t>
            </a:r>
            <a:r>
              <a:rPr lang="fr-FR" sz="2800" dirty="0">
                <a:latin typeface="Print Bold" panose="02000000000000000000" pitchFamily="2" charset="0"/>
              </a:rPr>
              <a:t>tilope</a:t>
            </a:r>
          </a:p>
          <a:p>
            <a:pPr marL="514350" indent="-514350">
              <a:buFont typeface="+mj-lt"/>
              <a:buAutoNum type="arabicParenR" startAt="16"/>
            </a:pPr>
            <a:r>
              <a:rPr lang="fr-FR" sz="2800" dirty="0">
                <a:latin typeface="Print Bold" panose="02000000000000000000" pitchFamily="2" charset="0"/>
              </a:rPr>
              <a:t>p</a:t>
            </a:r>
            <a:r>
              <a:rPr lang="fr-FR" sz="2800" dirty="0">
                <a:solidFill>
                  <a:schemeClr val="accent2"/>
                </a:solidFill>
                <a:latin typeface="Print Bold" panose="02000000000000000000" pitchFamily="2" charset="0"/>
              </a:rPr>
              <a:t>an</a:t>
            </a:r>
            <a:r>
              <a:rPr lang="fr-FR" sz="2800" dirty="0">
                <a:latin typeface="Print Bold" panose="02000000000000000000" pitchFamily="2" charset="0"/>
              </a:rPr>
              <a:t>talon</a:t>
            </a:r>
          </a:p>
          <a:p>
            <a:pPr marL="514350" indent="-514350">
              <a:buFont typeface="+mj-lt"/>
              <a:buAutoNum type="arabicParenR" startAt="16"/>
            </a:pPr>
            <a:r>
              <a:rPr lang="fr-FR" sz="2800" dirty="0">
                <a:latin typeface="Print Bold" panose="02000000000000000000" pitchFamily="2" charset="0"/>
              </a:rPr>
              <a:t>éléph</a:t>
            </a:r>
            <a:r>
              <a:rPr lang="fr-FR" sz="2800" dirty="0">
                <a:solidFill>
                  <a:schemeClr val="accent2"/>
                </a:solidFill>
                <a:latin typeface="Print Bold" panose="02000000000000000000" pitchFamily="2" charset="0"/>
              </a:rPr>
              <a:t>an</a:t>
            </a:r>
            <a:r>
              <a:rPr lang="fr-FR" sz="2800" dirty="0">
                <a:latin typeface="Print Bold" panose="02000000000000000000" pitchFamily="2" charset="0"/>
              </a:rPr>
              <a:t>t</a:t>
            </a:r>
          </a:p>
          <a:p>
            <a:pPr marL="514350" indent="-514350">
              <a:buFont typeface="+mj-lt"/>
              <a:buAutoNum type="arabicParenR" startAt="16"/>
            </a:pPr>
            <a:r>
              <a:rPr lang="fr-FR" sz="2800" dirty="0">
                <a:latin typeface="Print Bold" panose="02000000000000000000" pitchFamily="2" charset="0"/>
              </a:rPr>
              <a:t>restaur</a:t>
            </a:r>
            <a:r>
              <a:rPr lang="fr-FR" sz="2800" dirty="0">
                <a:solidFill>
                  <a:schemeClr val="accent2"/>
                </a:solidFill>
                <a:latin typeface="Print Bold" panose="02000000000000000000" pitchFamily="2" charset="0"/>
              </a:rPr>
              <a:t>an</a:t>
            </a:r>
            <a:r>
              <a:rPr lang="fr-FR" sz="2800" dirty="0">
                <a:latin typeface="Print Bold" panose="02000000000000000000" pitchFamily="2" charset="0"/>
              </a:rPr>
              <a:t>t</a:t>
            </a:r>
          </a:p>
          <a:p>
            <a:pPr marL="514350" indent="-514350">
              <a:buFont typeface="+mj-lt"/>
              <a:buAutoNum type="arabicParenR" startAt="16"/>
            </a:pPr>
            <a:r>
              <a:rPr lang="fr-FR" sz="2800" dirty="0">
                <a:latin typeface="Print Bold" panose="02000000000000000000" pitchFamily="2" charset="0"/>
              </a:rPr>
              <a:t>s</a:t>
            </a:r>
            <a:r>
              <a:rPr lang="fr-FR" sz="2800" dirty="0">
                <a:solidFill>
                  <a:schemeClr val="accent2"/>
                </a:solidFill>
                <a:latin typeface="Print Bold" panose="02000000000000000000" pitchFamily="2" charset="0"/>
              </a:rPr>
              <a:t>an</a:t>
            </a:r>
            <a:r>
              <a:rPr lang="fr-FR" sz="2800" dirty="0">
                <a:latin typeface="Print Bold" panose="02000000000000000000" pitchFamily="2" charset="0"/>
              </a:rPr>
              <a:t>g</a:t>
            </a:r>
          </a:p>
          <a:p>
            <a:pPr marL="514350" indent="-514350">
              <a:buFont typeface="+mj-lt"/>
              <a:buAutoNum type="arabicParenR" startAt="16"/>
            </a:pPr>
            <a:r>
              <a:rPr lang="fr-FR" sz="2800" dirty="0">
                <a:latin typeface="Print Bold" panose="02000000000000000000" pitchFamily="2" charset="0"/>
              </a:rPr>
              <a:t>f</a:t>
            </a:r>
            <a:r>
              <a:rPr lang="fr-FR" sz="2800" dirty="0">
                <a:solidFill>
                  <a:schemeClr val="accent2"/>
                </a:solidFill>
                <a:latin typeface="Print Bold" panose="02000000000000000000" pitchFamily="2" charset="0"/>
              </a:rPr>
              <a:t>an</a:t>
            </a:r>
            <a:r>
              <a:rPr lang="fr-FR" sz="2800" dirty="0">
                <a:latin typeface="Print Bold" panose="02000000000000000000" pitchFamily="2" charset="0"/>
              </a:rPr>
              <a:t>tôme</a:t>
            </a:r>
          </a:p>
          <a:p>
            <a:pPr marL="514350" indent="-514350">
              <a:buFont typeface="+mj-lt"/>
              <a:buAutoNum type="arabicParenR" startAt="16"/>
            </a:pPr>
            <a:r>
              <a:rPr lang="fr-FR" sz="2800" dirty="0">
                <a:latin typeface="Print Bold" panose="02000000000000000000" pitchFamily="2" charset="0"/>
              </a:rPr>
              <a:t>m</a:t>
            </a:r>
            <a:r>
              <a:rPr lang="fr-FR" sz="2800" dirty="0">
                <a:solidFill>
                  <a:schemeClr val="accent2"/>
                </a:solidFill>
                <a:latin typeface="Print Bold" panose="02000000000000000000" pitchFamily="2" charset="0"/>
              </a:rPr>
              <a:t>an</a:t>
            </a:r>
            <a:r>
              <a:rPr lang="fr-FR" sz="2800" dirty="0">
                <a:latin typeface="Print Bold" panose="02000000000000000000" pitchFamily="2" charset="0"/>
              </a:rPr>
              <a:t>che</a:t>
            </a:r>
          </a:p>
          <a:p>
            <a:pPr marL="514350" indent="-514350">
              <a:buFont typeface="+mj-lt"/>
              <a:buAutoNum type="arabicParenR" startAt="16"/>
            </a:pPr>
            <a:r>
              <a:rPr lang="fr-FR" sz="2800" dirty="0">
                <a:latin typeface="Print Bold" panose="02000000000000000000" pitchFamily="2" charset="0"/>
              </a:rPr>
              <a:t>c</a:t>
            </a:r>
            <a:r>
              <a:rPr lang="fr-FR" sz="2800" dirty="0">
                <a:solidFill>
                  <a:schemeClr val="accent2"/>
                </a:solidFill>
                <a:latin typeface="Print Bold" panose="02000000000000000000" pitchFamily="2" charset="0"/>
              </a:rPr>
              <a:t>an</a:t>
            </a:r>
            <a:r>
              <a:rPr lang="fr-FR" sz="2800" dirty="0">
                <a:latin typeface="Print Bold" panose="02000000000000000000" pitchFamily="2" charset="0"/>
              </a:rPr>
              <a:t>tine</a:t>
            </a:r>
          </a:p>
          <a:p>
            <a:pPr marL="514350" indent="-514350">
              <a:buFont typeface="+mj-lt"/>
              <a:buAutoNum type="arabicParenR" startAt="16"/>
            </a:pPr>
            <a:r>
              <a:rPr lang="fr-FR" sz="2800" dirty="0">
                <a:latin typeface="Print Bold" panose="02000000000000000000" pitchFamily="2" charset="0"/>
              </a:rPr>
              <a:t>g</a:t>
            </a:r>
            <a:r>
              <a:rPr lang="fr-FR" sz="2800" dirty="0">
                <a:solidFill>
                  <a:schemeClr val="accent2"/>
                </a:solidFill>
                <a:latin typeface="Print Bold" panose="02000000000000000000" pitchFamily="2" charset="0"/>
              </a:rPr>
              <a:t>an</a:t>
            </a:r>
            <a:r>
              <a:rPr lang="fr-FR" sz="2800" dirty="0">
                <a:latin typeface="Print Bold" panose="02000000000000000000" pitchFamily="2" charset="0"/>
              </a:rPr>
              <a:t>t</a:t>
            </a:r>
          </a:p>
          <a:p>
            <a:pPr marL="514350" indent="-514350">
              <a:buFont typeface="+mj-lt"/>
              <a:buAutoNum type="arabicParenR" startAt="16"/>
            </a:pPr>
            <a:r>
              <a:rPr lang="fr-FR" sz="2800" dirty="0">
                <a:latin typeface="Print Bold" panose="02000000000000000000" pitchFamily="2" charset="0"/>
              </a:rPr>
              <a:t>or</a:t>
            </a:r>
            <a:r>
              <a:rPr lang="fr-FR" sz="2800" dirty="0">
                <a:solidFill>
                  <a:schemeClr val="accent2"/>
                </a:solidFill>
                <a:latin typeface="Print Bold" panose="02000000000000000000" pitchFamily="2" charset="0"/>
              </a:rPr>
              <a:t>an</a:t>
            </a:r>
            <a:r>
              <a:rPr lang="fr-FR" sz="2800" dirty="0">
                <a:latin typeface="Print Bold" panose="02000000000000000000" pitchFamily="2" charset="0"/>
              </a:rPr>
              <a:t>ge</a:t>
            </a:r>
          </a:p>
          <a:p>
            <a:pPr marL="514350" indent="-514350">
              <a:buFont typeface="+mj-lt"/>
              <a:buAutoNum type="arabicParenR" startAt="16"/>
            </a:pPr>
            <a:r>
              <a:rPr lang="fr-FR" sz="2800" dirty="0">
                <a:latin typeface="Print Bold" panose="02000000000000000000" pitchFamily="2" charset="0"/>
              </a:rPr>
              <a:t>mél</a:t>
            </a:r>
            <a:r>
              <a:rPr lang="fr-FR" sz="2800" dirty="0">
                <a:solidFill>
                  <a:schemeClr val="accent2"/>
                </a:solidFill>
                <a:latin typeface="Print Bold" panose="02000000000000000000" pitchFamily="2" charset="0"/>
              </a:rPr>
              <a:t>an</a:t>
            </a:r>
            <a:r>
              <a:rPr lang="fr-FR" sz="2800" dirty="0">
                <a:latin typeface="Print Bold" panose="02000000000000000000" pitchFamily="2" charset="0"/>
              </a:rPr>
              <a:t>ge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45CA96E-CBB2-9511-E6E2-6A32B6F2975A}"/>
              </a:ext>
            </a:extLst>
          </p:cNvPr>
          <p:cNvSpPr txBox="1"/>
          <p:nvPr/>
        </p:nvSpPr>
        <p:spPr>
          <a:xfrm>
            <a:off x="3621467" y="2212409"/>
            <a:ext cx="212615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arenR" startAt="9"/>
            </a:pPr>
            <a:r>
              <a:rPr lang="fr-FR" sz="2800" dirty="0">
                <a:solidFill>
                  <a:srgbClr val="00B0F0"/>
                </a:solidFill>
                <a:latin typeface="Print Bold" panose="02000000000000000000" pitchFamily="2" charset="0"/>
              </a:rPr>
              <a:t>en</a:t>
            </a:r>
            <a:r>
              <a:rPr lang="fr-FR" sz="2800" dirty="0">
                <a:latin typeface="Print Bold" panose="02000000000000000000" pitchFamily="2" charset="0"/>
              </a:rPr>
              <a:t>f</a:t>
            </a:r>
            <a:r>
              <a:rPr lang="fr-FR" sz="2800" dirty="0">
                <a:solidFill>
                  <a:schemeClr val="accent2"/>
                </a:solidFill>
                <a:latin typeface="Print Bold" panose="02000000000000000000" pitchFamily="2" charset="0"/>
              </a:rPr>
              <a:t>an</a:t>
            </a:r>
            <a:r>
              <a:rPr lang="fr-FR" sz="2800" dirty="0">
                <a:latin typeface="Print Bold" panose="02000000000000000000" pitchFamily="2" charset="0"/>
              </a:rPr>
              <a:t>t</a:t>
            </a:r>
          </a:p>
          <a:p>
            <a:pPr marL="514350" indent="-514350">
              <a:buFont typeface="+mj-lt"/>
              <a:buAutoNum type="arabicParenR" startAt="9"/>
            </a:pPr>
            <a:r>
              <a:rPr lang="fr-FR" sz="2800" dirty="0">
                <a:solidFill>
                  <a:srgbClr val="00B0F0"/>
                </a:solidFill>
                <a:latin typeface="Print Bold" panose="02000000000000000000" pitchFamily="2" charset="0"/>
              </a:rPr>
              <a:t>en</a:t>
            </a:r>
            <a:r>
              <a:rPr lang="fr-FR" sz="2800" dirty="0">
                <a:latin typeface="Print Bold" panose="02000000000000000000" pitchFamily="2" charset="0"/>
              </a:rPr>
              <a:t>ch</a:t>
            </a:r>
            <a:r>
              <a:rPr lang="fr-FR" sz="2800" dirty="0">
                <a:solidFill>
                  <a:schemeClr val="accent2"/>
                </a:solidFill>
                <a:latin typeface="Print Bold" panose="02000000000000000000" pitchFamily="2" charset="0"/>
              </a:rPr>
              <a:t>an</a:t>
            </a:r>
            <a:r>
              <a:rPr lang="fr-FR" sz="2800" dirty="0">
                <a:latin typeface="Print Bold" panose="02000000000000000000" pitchFamily="2" charset="0"/>
              </a:rPr>
              <a:t>teur</a:t>
            </a:r>
          </a:p>
          <a:p>
            <a:pPr marL="514350" indent="-514350">
              <a:buFont typeface="+mj-lt"/>
              <a:buAutoNum type="arabicParenR" startAt="9"/>
            </a:pPr>
            <a:r>
              <a:rPr lang="fr-FR" sz="2800" dirty="0">
                <a:latin typeface="Print Bold" panose="02000000000000000000" pitchFamily="2" charset="0"/>
              </a:rPr>
              <a:t>p</a:t>
            </a:r>
            <a:r>
              <a:rPr lang="fr-FR" sz="2800" dirty="0">
                <a:solidFill>
                  <a:srgbClr val="00B0F0"/>
                </a:solidFill>
                <a:latin typeface="Print Bold" panose="02000000000000000000" pitchFamily="2" charset="0"/>
              </a:rPr>
              <a:t>en</a:t>
            </a:r>
            <a:r>
              <a:rPr lang="fr-FR" sz="2800" dirty="0">
                <a:latin typeface="Print Bold" panose="02000000000000000000" pitchFamily="2" charset="0"/>
              </a:rPr>
              <a:t>d</a:t>
            </a:r>
            <a:r>
              <a:rPr lang="fr-FR" sz="2800" dirty="0">
                <a:solidFill>
                  <a:schemeClr val="accent2"/>
                </a:solidFill>
                <a:latin typeface="Print Bold" panose="02000000000000000000" pitchFamily="2" charset="0"/>
              </a:rPr>
              <a:t>an</a:t>
            </a:r>
            <a:r>
              <a:rPr lang="fr-FR" sz="2800" dirty="0">
                <a:latin typeface="Print Bold" panose="02000000000000000000" pitchFamily="2" charset="0"/>
              </a:rPr>
              <a:t>t</a:t>
            </a:r>
          </a:p>
          <a:p>
            <a:pPr marL="514350" indent="-514350">
              <a:buFont typeface="+mj-lt"/>
              <a:buAutoNum type="arabicParenR" startAt="9"/>
            </a:pPr>
            <a:r>
              <a:rPr lang="fr-FR" sz="2800" dirty="0">
                <a:latin typeface="Print Bold" panose="02000000000000000000" pitchFamily="2" charset="0"/>
              </a:rPr>
              <a:t>v</a:t>
            </a:r>
            <a:r>
              <a:rPr lang="fr-FR" sz="2800" dirty="0">
                <a:solidFill>
                  <a:srgbClr val="00B0F0"/>
                </a:solidFill>
                <a:latin typeface="Print Bold" panose="02000000000000000000" pitchFamily="2" charset="0"/>
              </a:rPr>
              <a:t>en</a:t>
            </a:r>
            <a:r>
              <a:rPr lang="fr-FR" sz="2800" dirty="0">
                <a:latin typeface="Print Bold" panose="02000000000000000000" pitchFamily="2" charset="0"/>
              </a:rPr>
              <a:t>d</a:t>
            </a:r>
            <a:r>
              <a:rPr lang="fr-FR" sz="2800" dirty="0">
                <a:solidFill>
                  <a:schemeClr val="accent2"/>
                </a:solidFill>
                <a:latin typeface="Print Bold" panose="02000000000000000000" pitchFamily="2" charset="0"/>
              </a:rPr>
              <a:t>an</a:t>
            </a:r>
            <a:r>
              <a:rPr lang="fr-FR" sz="2800" dirty="0">
                <a:latin typeface="Print Bold" panose="02000000000000000000" pitchFamily="2" charset="0"/>
              </a:rPr>
              <a:t>ge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6712F08-1977-E05A-7E0B-C3270EC11A9D}"/>
              </a:ext>
            </a:extLst>
          </p:cNvPr>
          <p:cNvSpPr txBox="1"/>
          <p:nvPr/>
        </p:nvSpPr>
        <p:spPr>
          <a:xfrm>
            <a:off x="3621467" y="4653004"/>
            <a:ext cx="224933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arenR" startAt="13"/>
            </a:pPr>
            <a:r>
              <a:rPr lang="fr-FR" sz="2800" dirty="0">
                <a:solidFill>
                  <a:srgbClr val="FF0000"/>
                </a:solidFill>
                <a:latin typeface="Print Bold" panose="02000000000000000000" pitchFamily="2" charset="0"/>
              </a:rPr>
              <a:t>em</a:t>
            </a:r>
            <a:r>
              <a:rPr lang="fr-FR" sz="2800" dirty="0">
                <a:latin typeface="Print Bold" panose="02000000000000000000" pitchFamily="2" charset="0"/>
              </a:rPr>
              <a:t>brasser</a:t>
            </a:r>
          </a:p>
          <a:p>
            <a:pPr marL="514350" indent="-514350">
              <a:buFont typeface="+mj-lt"/>
              <a:buAutoNum type="arabicParenR" startAt="13"/>
            </a:pPr>
            <a:r>
              <a:rPr lang="fr-FR" sz="2800" dirty="0">
                <a:solidFill>
                  <a:srgbClr val="FF0000"/>
                </a:solidFill>
                <a:latin typeface="Print Bold" panose="02000000000000000000" pitchFamily="2" charset="0"/>
              </a:rPr>
              <a:t>am</a:t>
            </a:r>
            <a:r>
              <a:rPr lang="fr-FR" sz="2800" dirty="0">
                <a:latin typeface="Print Bold" panose="02000000000000000000" pitchFamily="2" charset="0"/>
              </a:rPr>
              <a:t>poule</a:t>
            </a:r>
          </a:p>
          <a:p>
            <a:pPr marL="514350" indent="-514350">
              <a:buFont typeface="+mj-lt"/>
              <a:buAutoNum type="arabicParenR" startAt="13"/>
            </a:pPr>
            <a:r>
              <a:rPr lang="fr-FR" sz="2800" dirty="0">
                <a:latin typeface="Print Bold" panose="02000000000000000000" pitchFamily="2" charset="0"/>
              </a:rPr>
              <a:t>ch</a:t>
            </a:r>
            <a:r>
              <a:rPr lang="fr-FR" sz="2800" dirty="0">
                <a:solidFill>
                  <a:srgbClr val="FF0000"/>
                </a:solidFill>
                <a:latin typeface="Print Bold" panose="02000000000000000000" pitchFamily="2" charset="0"/>
              </a:rPr>
              <a:t>am</a:t>
            </a:r>
            <a:r>
              <a:rPr lang="fr-FR" sz="2800" dirty="0">
                <a:latin typeface="Print Bold" panose="02000000000000000000" pitchFamily="2" charset="0"/>
              </a:rPr>
              <a:t>pignon</a:t>
            </a:r>
          </a:p>
        </p:txBody>
      </p:sp>
    </p:spTree>
    <p:extLst>
      <p:ext uri="{BB962C8B-B14F-4D97-AF65-F5344CB8AC3E}">
        <p14:creationId xmlns:p14="http://schemas.microsoft.com/office/powerpoint/2010/main" val="4023267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BD368D-9729-F52D-4212-1FD0752769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F5B96D6-717A-B6F5-C6D2-08523A05D915}"/>
              </a:ext>
            </a:extLst>
          </p:cNvPr>
          <p:cNvSpPr txBox="1"/>
          <p:nvPr/>
        </p:nvSpPr>
        <p:spPr>
          <a:xfrm>
            <a:off x="1985392" y="422736"/>
            <a:ext cx="5173212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400" dirty="0">
                <a:latin typeface="KG Second Chances Sketch" panose="02000000000000000000" pitchFamily="2" charset="0"/>
              </a:rPr>
              <a:t>Liste de mots D13</a:t>
            </a:r>
          </a:p>
          <a:p>
            <a:pPr algn="ctr"/>
            <a:r>
              <a:rPr lang="fr-FR" sz="2400" dirty="0">
                <a:latin typeface="KG Always A Good Time" panose="02000505000000020003" pitchFamily="2" charset="0"/>
              </a:rPr>
              <a:t>Le son /o/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51EC792-E03A-9B8F-CA23-80442D996BEA}"/>
              </a:ext>
            </a:extLst>
          </p:cNvPr>
          <p:cNvSpPr txBox="1"/>
          <p:nvPr/>
        </p:nvSpPr>
        <p:spPr>
          <a:xfrm>
            <a:off x="807797" y="1172285"/>
            <a:ext cx="2315121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fr-FR" sz="2800" dirty="0">
                <a:solidFill>
                  <a:srgbClr val="00B0F0"/>
                </a:solidFill>
                <a:latin typeface="Print Bold" panose="02000000000000000000" pitchFamily="2" charset="0"/>
              </a:rPr>
              <a:t>o</a:t>
            </a:r>
            <a:r>
              <a:rPr lang="fr-FR" sz="2800" dirty="0">
                <a:latin typeface="Print Bold" panose="02000000000000000000" pitchFamily="2" charset="0"/>
              </a:rPr>
              <a:t>céan</a:t>
            </a:r>
          </a:p>
          <a:p>
            <a:pPr marL="514350" indent="-514350">
              <a:buFont typeface="+mj-lt"/>
              <a:buAutoNum type="arabicParenR"/>
            </a:pPr>
            <a:r>
              <a:rPr lang="fr-FR" sz="2800" dirty="0">
                <a:solidFill>
                  <a:srgbClr val="00B0F0"/>
                </a:solidFill>
                <a:latin typeface="Print Bold" panose="02000000000000000000" pitchFamily="2" charset="0"/>
              </a:rPr>
              <a:t>o</a:t>
            </a:r>
            <a:r>
              <a:rPr lang="fr-FR" sz="2800" dirty="0">
                <a:latin typeface="Print Bold" panose="02000000000000000000" pitchFamily="2" charset="0"/>
              </a:rPr>
              <a:t>tarie</a:t>
            </a:r>
          </a:p>
          <a:p>
            <a:pPr marL="514350" indent="-514350">
              <a:buFont typeface="+mj-lt"/>
              <a:buAutoNum type="arabicParenR"/>
            </a:pPr>
            <a:r>
              <a:rPr lang="fr-FR" sz="2800" dirty="0">
                <a:latin typeface="Print Bold" panose="02000000000000000000" pitchFamily="2" charset="0"/>
              </a:rPr>
              <a:t>cr</a:t>
            </a:r>
            <a:r>
              <a:rPr lang="fr-FR" sz="2800" dirty="0">
                <a:solidFill>
                  <a:srgbClr val="00B0F0"/>
                </a:solidFill>
                <a:latin typeface="Print Bold" panose="02000000000000000000" pitchFamily="2" charset="0"/>
              </a:rPr>
              <a:t>o</a:t>
            </a:r>
            <a:r>
              <a:rPr lang="fr-FR" sz="2800" dirty="0">
                <a:latin typeface="Print Bold" panose="02000000000000000000" pitchFamily="2" charset="0"/>
              </a:rPr>
              <a:t>c</a:t>
            </a:r>
            <a:r>
              <a:rPr lang="fr-FR" sz="2800" dirty="0">
                <a:solidFill>
                  <a:srgbClr val="00B0F0"/>
                </a:solidFill>
                <a:latin typeface="Print Bold" panose="02000000000000000000" pitchFamily="2" charset="0"/>
              </a:rPr>
              <a:t>o</a:t>
            </a:r>
            <a:r>
              <a:rPr lang="fr-FR" sz="2800" dirty="0">
                <a:latin typeface="Print Bold" panose="02000000000000000000" pitchFamily="2" charset="0"/>
              </a:rPr>
              <a:t>dile</a:t>
            </a:r>
          </a:p>
          <a:p>
            <a:pPr marL="514350" indent="-514350">
              <a:buFont typeface="+mj-lt"/>
              <a:buAutoNum type="arabicParenR"/>
            </a:pPr>
            <a:r>
              <a:rPr lang="fr-FR" sz="2800" dirty="0">
                <a:latin typeface="Print Bold" panose="02000000000000000000" pitchFamily="2" charset="0"/>
              </a:rPr>
              <a:t>br</a:t>
            </a:r>
            <a:r>
              <a:rPr lang="fr-FR" sz="2800" dirty="0">
                <a:solidFill>
                  <a:srgbClr val="00B0F0"/>
                </a:solidFill>
                <a:latin typeface="Print Bold" panose="02000000000000000000" pitchFamily="2" charset="0"/>
              </a:rPr>
              <a:t>o</a:t>
            </a:r>
            <a:r>
              <a:rPr lang="fr-FR" sz="2800" dirty="0">
                <a:latin typeface="Print Bold" panose="02000000000000000000" pitchFamily="2" charset="0"/>
              </a:rPr>
              <a:t>coli</a:t>
            </a:r>
          </a:p>
          <a:p>
            <a:pPr marL="514350" indent="-514350">
              <a:buFont typeface="+mj-lt"/>
              <a:buAutoNum type="arabicParenR"/>
            </a:pPr>
            <a:r>
              <a:rPr lang="fr-FR" sz="2800" dirty="0">
                <a:latin typeface="Print Bold" panose="02000000000000000000" pitchFamily="2" charset="0"/>
              </a:rPr>
              <a:t>ph</a:t>
            </a:r>
            <a:r>
              <a:rPr lang="fr-FR" sz="2800" dirty="0">
                <a:solidFill>
                  <a:srgbClr val="00B0F0"/>
                </a:solidFill>
                <a:latin typeface="Print Bold" panose="02000000000000000000" pitchFamily="2" charset="0"/>
              </a:rPr>
              <a:t>o</a:t>
            </a:r>
            <a:r>
              <a:rPr lang="fr-FR" sz="2800" dirty="0">
                <a:latin typeface="Print Bold" panose="02000000000000000000" pitchFamily="2" charset="0"/>
              </a:rPr>
              <a:t>t</a:t>
            </a:r>
            <a:r>
              <a:rPr lang="fr-FR" sz="2800" dirty="0">
                <a:solidFill>
                  <a:srgbClr val="00B0F0"/>
                </a:solidFill>
                <a:latin typeface="Print Bold" panose="02000000000000000000" pitchFamily="2" charset="0"/>
              </a:rPr>
              <a:t>o</a:t>
            </a:r>
            <a:r>
              <a:rPr lang="fr-FR" sz="2800" dirty="0">
                <a:latin typeface="Print Bold" panose="02000000000000000000" pitchFamily="2" charset="0"/>
              </a:rPr>
              <a:t>graphe</a:t>
            </a:r>
          </a:p>
          <a:p>
            <a:pPr marL="514350" indent="-514350">
              <a:buFont typeface="+mj-lt"/>
              <a:buAutoNum type="arabicParenR"/>
            </a:pPr>
            <a:r>
              <a:rPr lang="fr-FR" sz="2800" dirty="0">
                <a:latin typeface="Print Bold" panose="02000000000000000000" pitchFamily="2" charset="0"/>
              </a:rPr>
              <a:t>p</a:t>
            </a:r>
            <a:r>
              <a:rPr lang="fr-FR" sz="2800" dirty="0">
                <a:solidFill>
                  <a:srgbClr val="00B0F0"/>
                </a:solidFill>
                <a:latin typeface="Print Bold" panose="02000000000000000000" pitchFamily="2" charset="0"/>
              </a:rPr>
              <a:t>o</a:t>
            </a:r>
            <a:r>
              <a:rPr lang="fr-FR" sz="2800" dirty="0">
                <a:latin typeface="Print Bold" panose="02000000000000000000" pitchFamily="2" charset="0"/>
              </a:rPr>
              <a:t>mme</a:t>
            </a:r>
          </a:p>
          <a:p>
            <a:pPr marL="514350" indent="-514350">
              <a:buFont typeface="+mj-lt"/>
              <a:buAutoNum type="arabicParenR"/>
            </a:pPr>
            <a:r>
              <a:rPr lang="fr-FR" sz="2800" dirty="0">
                <a:latin typeface="Print Bold" panose="02000000000000000000" pitchFamily="2" charset="0"/>
              </a:rPr>
              <a:t>b</a:t>
            </a:r>
            <a:r>
              <a:rPr lang="fr-FR" sz="2800" dirty="0">
                <a:solidFill>
                  <a:srgbClr val="00B0F0"/>
                </a:solidFill>
                <a:latin typeface="Print Bold" panose="02000000000000000000" pitchFamily="2" charset="0"/>
              </a:rPr>
              <a:t>o</a:t>
            </a:r>
            <a:r>
              <a:rPr lang="fr-FR" sz="2800" dirty="0">
                <a:latin typeface="Print Bold" panose="02000000000000000000" pitchFamily="2" charset="0"/>
              </a:rPr>
              <a:t>tte</a:t>
            </a:r>
          </a:p>
          <a:p>
            <a:pPr marL="514350" indent="-514350">
              <a:buFont typeface="+mj-lt"/>
              <a:buAutoNum type="arabicParenR"/>
            </a:pPr>
            <a:r>
              <a:rPr lang="fr-FR" sz="2800" dirty="0">
                <a:latin typeface="Print Bold" panose="02000000000000000000" pitchFamily="2" charset="0"/>
              </a:rPr>
              <a:t>haric</a:t>
            </a:r>
            <a:r>
              <a:rPr lang="fr-FR" sz="2800" dirty="0">
                <a:solidFill>
                  <a:srgbClr val="00B0F0"/>
                </a:solidFill>
                <a:latin typeface="Print Bold" panose="02000000000000000000" pitchFamily="2" charset="0"/>
              </a:rPr>
              <a:t>o</a:t>
            </a:r>
            <a:r>
              <a:rPr lang="fr-FR" sz="2800" dirty="0">
                <a:latin typeface="Print Bold" panose="02000000000000000000" pitchFamily="2" charset="0"/>
              </a:rPr>
              <a:t>t</a:t>
            </a:r>
          </a:p>
          <a:p>
            <a:pPr marL="514350" indent="-514350">
              <a:buFont typeface="+mj-lt"/>
              <a:buAutoNum type="arabicParenR"/>
            </a:pPr>
            <a:r>
              <a:rPr lang="fr-FR" sz="2800" dirty="0">
                <a:latin typeface="Print Bold" panose="02000000000000000000" pitchFamily="2" charset="0"/>
              </a:rPr>
              <a:t>escarg</a:t>
            </a:r>
            <a:r>
              <a:rPr lang="fr-FR" sz="2800" dirty="0">
                <a:solidFill>
                  <a:srgbClr val="00B0F0"/>
                </a:solidFill>
                <a:latin typeface="Print Bold" panose="02000000000000000000" pitchFamily="2" charset="0"/>
              </a:rPr>
              <a:t>o</a:t>
            </a:r>
            <a:r>
              <a:rPr lang="fr-FR" sz="2800" dirty="0">
                <a:latin typeface="Print Bold" panose="02000000000000000000" pitchFamily="2" charset="0"/>
              </a:rPr>
              <a:t>t</a:t>
            </a:r>
          </a:p>
          <a:p>
            <a:pPr marL="514350" indent="-514350">
              <a:buFont typeface="+mj-lt"/>
              <a:buAutoNum type="arabicParenR"/>
            </a:pPr>
            <a:r>
              <a:rPr lang="fr-FR" sz="2800" dirty="0">
                <a:latin typeface="Print Bold" panose="02000000000000000000" pitchFamily="2" charset="0"/>
              </a:rPr>
              <a:t>grel</a:t>
            </a:r>
            <a:r>
              <a:rPr lang="fr-FR" sz="2800" dirty="0">
                <a:solidFill>
                  <a:srgbClr val="00B0F0"/>
                </a:solidFill>
                <a:latin typeface="Print Bold" panose="02000000000000000000" pitchFamily="2" charset="0"/>
              </a:rPr>
              <a:t>o</a:t>
            </a:r>
            <a:r>
              <a:rPr lang="fr-FR" sz="2800" dirty="0">
                <a:latin typeface="Print Bold" panose="02000000000000000000" pitchFamily="2" charset="0"/>
              </a:rPr>
              <a:t>t</a:t>
            </a:r>
          </a:p>
          <a:p>
            <a:pPr marL="514350" indent="-514350">
              <a:buFont typeface="+mj-lt"/>
              <a:buAutoNum type="arabicParenR"/>
            </a:pPr>
            <a:r>
              <a:rPr lang="fr-FR" sz="2800" dirty="0">
                <a:latin typeface="Print Bold" panose="02000000000000000000" pitchFamily="2" charset="0"/>
              </a:rPr>
              <a:t>idi</a:t>
            </a:r>
            <a:r>
              <a:rPr lang="fr-FR" sz="2800" dirty="0">
                <a:solidFill>
                  <a:srgbClr val="00B0F0"/>
                </a:solidFill>
                <a:latin typeface="Print Bold" panose="02000000000000000000" pitchFamily="2" charset="0"/>
              </a:rPr>
              <a:t>o</a:t>
            </a:r>
            <a:r>
              <a:rPr lang="fr-FR" sz="2800" dirty="0">
                <a:latin typeface="Print Bold" panose="02000000000000000000" pitchFamily="2" charset="0"/>
              </a:rPr>
              <a:t>t</a:t>
            </a:r>
          </a:p>
          <a:p>
            <a:pPr marL="514350" indent="-514350">
              <a:buFont typeface="+mj-lt"/>
              <a:buAutoNum type="arabicParenR"/>
            </a:pPr>
            <a:r>
              <a:rPr lang="fr-FR" sz="2800" dirty="0">
                <a:latin typeface="Print Bold" panose="02000000000000000000" pitchFamily="2" charset="0"/>
              </a:rPr>
              <a:t>cach</a:t>
            </a:r>
            <a:r>
              <a:rPr lang="fr-FR" sz="2800" dirty="0">
                <a:solidFill>
                  <a:srgbClr val="00B0F0"/>
                </a:solidFill>
                <a:latin typeface="Print Bold" panose="02000000000000000000" pitchFamily="2" charset="0"/>
              </a:rPr>
              <a:t>o</a:t>
            </a:r>
            <a:r>
              <a:rPr lang="fr-FR" sz="2800" dirty="0">
                <a:latin typeface="Print Bold" panose="02000000000000000000" pitchFamily="2" charset="0"/>
              </a:rPr>
              <a:t>t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4DB8B74-612B-CF0C-4D76-D6DECD137730}"/>
              </a:ext>
            </a:extLst>
          </p:cNvPr>
          <p:cNvSpPr txBox="1"/>
          <p:nvPr/>
        </p:nvSpPr>
        <p:spPr>
          <a:xfrm>
            <a:off x="3783895" y="1821015"/>
            <a:ext cx="2150460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arenR" startAt="13"/>
            </a:pPr>
            <a:r>
              <a:rPr lang="fr-FR" sz="2800" dirty="0">
                <a:solidFill>
                  <a:srgbClr val="FF0000"/>
                </a:solidFill>
                <a:latin typeface="Print Bold" panose="02000000000000000000" pitchFamily="2" charset="0"/>
              </a:rPr>
              <a:t>au</a:t>
            </a:r>
            <a:r>
              <a:rPr lang="fr-FR" sz="2800" dirty="0">
                <a:latin typeface="Print Bold" panose="02000000000000000000" pitchFamily="2" charset="0"/>
              </a:rPr>
              <a:t>ssi</a:t>
            </a:r>
          </a:p>
          <a:p>
            <a:pPr marL="514350" indent="-514350">
              <a:buFont typeface="+mj-lt"/>
              <a:buAutoNum type="arabicParenR" startAt="13"/>
            </a:pPr>
            <a:r>
              <a:rPr lang="fr-FR" sz="2800" dirty="0">
                <a:solidFill>
                  <a:srgbClr val="FF0000"/>
                </a:solidFill>
                <a:latin typeface="Print Bold" panose="02000000000000000000" pitchFamily="2" charset="0"/>
              </a:rPr>
              <a:t>au</a:t>
            </a:r>
            <a:r>
              <a:rPr lang="fr-FR" sz="2800" dirty="0">
                <a:latin typeface="Print Bold" panose="02000000000000000000" pitchFamily="2" charset="0"/>
              </a:rPr>
              <a:t>tour</a:t>
            </a:r>
          </a:p>
          <a:p>
            <a:pPr marL="514350" indent="-514350">
              <a:buFont typeface="+mj-lt"/>
              <a:buAutoNum type="arabicParenR" startAt="13"/>
            </a:pPr>
            <a:r>
              <a:rPr lang="fr-FR" sz="2800" dirty="0">
                <a:solidFill>
                  <a:srgbClr val="FF0000"/>
                </a:solidFill>
                <a:latin typeface="Print Bold" panose="02000000000000000000" pitchFamily="2" charset="0"/>
              </a:rPr>
              <a:t>au</a:t>
            </a:r>
            <a:r>
              <a:rPr lang="fr-FR" sz="2800" dirty="0">
                <a:latin typeface="Print Bold" panose="02000000000000000000" pitchFamily="2" charset="0"/>
              </a:rPr>
              <a:t>tant</a:t>
            </a:r>
          </a:p>
          <a:p>
            <a:pPr marL="514350" indent="-514350">
              <a:buFont typeface="+mj-lt"/>
              <a:buAutoNum type="arabicParenR" startAt="13"/>
            </a:pPr>
            <a:r>
              <a:rPr lang="fr-FR" sz="2800" dirty="0">
                <a:solidFill>
                  <a:srgbClr val="FF0000"/>
                </a:solidFill>
                <a:latin typeface="Print Bold" panose="02000000000000000000" pitchFamily="2" charset="0"/>
              </a:rPr>
              <a:t>au</a:t>
            </a:r>
            <a:r>
              <a:rPr lang="fr-FR" sz="2800" dirty="0">
                <a:latin typeface="Print Bold" panose="02000000000000000000" pitchFamily="2" charset="0"/>
              </a:rPr>
              <a:t>près</a:t>
            </a:r>
          </a:p>
          <a:p>
            <a:pPr marL="514350" indent="-514350">
              <a:buFont typeface="+mj-lt"/>
              <a:buAutoNum type="arabicParenR" startAt="13"/>
            </a:pPr>
            <a:r>
              <a:rPr lang="fr-FR" sz="2800" dirty="0">
                <a:solidFill>
                  <a:srgbClr val="FF0000"/>
                </a:solidFill>
                <a:latin typeface="Print Bold" panose="02000000000000000000" pitchFamily="2" charset="0"/>
              </a:rPr>
              <a:t>au</a:t>
            </a:r>
            <a:r>
              <a:rPr lang="fr-FR" sz="2800" dirty="0">
                <a:latin typeface="Print Bold" panose="02000000000000000000" pitchFamily="2" charset="0"/>
              </a:rPr>
              <a:t>paravant</a:t>
            </a:r>
          </a:p>
          <a:p>
            <a:pPr marL="514350" indent="-514350">
              <a:buFont typeface="+mj-lt"/>
              <a:buAutoNum type="arabicParenR" startAt="13"/>
            </a:pPr>
            <a:r>
              <a:rPr lang="fr-FR" sz="2800" dirty="0">
                <a:solidFill>
                  <a:srgbClr val="FF0000"/>
                </a:solidFill>
                <a:latin typeface="Print Bold" panose="02000000000000000000" pitchFamily="2" charset="0"/>
              </a:rPr>
              <a:t>au</a:t>
            </a:r>
            <a:r>
              <a:rPr lang="fr-FR" sz="2800" dirty="0">
                <a:latin typeface="Print Bold" panose="02000000000000000000" pitchFamily="2" charset="0"/>
              </a:rPr>
              <a:t>ssitôt</a:t>
            </a:r>
          </a:p>
          <a:p>
            <a:pPr marL="514350" indent="-514350">
              <a:buFont typeface="+mj-lt"/>
              <a:buAutoNum type="arabicParenR" startAt="13"/>
            </a:pPr>
            <a:r>
              <a:rPr lang="fr-FR" sz="2800" dirty="0">
                <a:solidFill>
                  <a:srgbClr val="FF0000"/>
                </a:solidFill>
                <a:latin typeface="Print Bold" panose="02000000000000000000" pitchFamily="2" charset="0"/>
              </a:rPr>
              <a:t>au</a:t>
            </a:r>
            <a:r>
              <a:rPr lang="fr-FR" sz="2800" dirty="0">
                <a:latin typeface="Print Bold" panose="02000000000000000000" pitchFamily="2" charset="0"/>
              </a:rPr>
              <a:t>jourd’hui</a:t>
            </a:r>
          </a:p>
          <a:p>
            <a:pPr marL="514350" indent="-514350">
              <a:buFont typeface="+mj-lt"/>
              <a:buAutoNum type="arabicParenR" startAt="13"/>
            </a:pPr>
            <a:r>
              <a:rPr lang="fr-FR" sz="2800" dirty="0">
                <a:solidFill>
                  <a:srgbClr val="FF0000"/>
                </a:solidFill>
                <a:latin typeface="Print Bold" panose="02000000000000000000" pitchFamily="2" charset="0"/>
              </a:rPr>
              <a:t>au</a:t>
            </a:r>
            <a:r>
              <a:rPr lang="fr-FR" sz="2800" dirty="0">
                <a:latin typeface="Print Bold" panose="02000000000000000000" pitchFamily="2" charset="0"/>
              </a:rPr>
              <a:t>trefois</a:t>
            </a:r>
          </a:p>
          <a:p>
            <a:pPr marL="514350" indent="-514350">
              <a:buFont typeface="+mj-lt"/>
              <a:buAutoNum type="arabicParenR" startAt="13"/>
            </a:pPr>
            <a:r>
              <a:rPr lang="fr-FR" sz="2800" dirty="0">
                <a:latin typeface="Print Bold" panose="02000000000000000000" pitchFamily="2" charset="0"/>
              </a:rPr>
              <a:t>j</a:t>
            </a:r>
            <a:r>
              <a:rPr lang="fr-FR" sz="2800" dirty="0">
                <a:solidFill>
                  <a:srgbClr val="FF0000"/>
                </a:solidFill>
                <a:latin typeface="Print Bold" panose="02000000000000000000" pitchFamily="2" charset="0"/>
              </a:rPr>
              <a:t>au</a:t>
            </a:r>
            <a:r>
              <a:rPr lang="fr-FR" sz="2800" dirty="0">
                <a:latin typeface="Print Bold" panose="02000000000000000000" pitchFamily="2" charset="0"/>
              </a:rPr>
              <a:t>ne</a:t>
            </a:r>
          </a:p>
          <a:p>
            <a:pPr marL="514350" indent="-514350">
              <a:buFont typeface="+mj-lt"/>
              <a:buAutoNum type="arabicParenR" startAt="13"/>
            </a:pPr>
            <a:r>
              <a:rPr lang="fr-FR" sz="2800" dirty="0">
                <a:latin typeface="Print Bold" panose="02000000000000000000" pitchFamily="2" charset="0"/>
              </a:rPr>
              <a:t>p</a:t>
            </a:r>
            <a:r>
              <a:rPr lang="fr-FR" sz="2800" dirty="0">
                <a:solidFill>
                  <a:srgbClr val="FF0000"/>
                </a:solidFill>
                <a:latin typeface="Print Bold" panose="02000000000000000000" pitchFamily="2" charset="0"/>
              </a:rPr>
              <a:t>au</a:t>
            </a:r>
            <a:r>
              <a:rPr lang="fr-FR" sz="2800" dirty="0">
                <a:latin typeface="Print Bold" panose="02000000000000000000" pitchFamily="2" charset="0"/>
              </a:rPr>
              <a:t>vre</a:t>
            </a:r>
          </a:p>
          <a:p>
            <a:pPr marL="514350" indent="-514350">
              <a:buFont typeface="+mj-lt"/>
              <a:buAutoNum type="arabicParenR" startAt="13"/>
            </a:pPr>
            <a:endParaRPr lang="fr-FR" sz="2800" dirty="0">
              <a:latin typeface="Print Bold" panose="02000000000000000000" pitchFamily="2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F4E17B2-2EDB-03B6-0D65-C3B73AE5D107}"/>
              </a:ext>
            </a:extLst>
          </p:cNvPr>
          <p:cNvSpPr txBox="1"/>
          <p:nvPr/>
        </p:nvSpPr>
        <p:spPr>
          <a:xfrm>
            <a:off x="6264934" y="1852904"/>
            <a:ext cx="187423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arenR" startAt="13"/>
            </a:pPr>
            <a:r>
              <a:rPr lang="fr-FR" sz="2800" dirty="0">
                <a:latin typeface="Print Bold" panose="02000000000000000000" pitchFamily="2" charset="0"/>
              </a:rPr>
              <a:t>cham</a:t>
            </a:r>
            <a:r>
              <a:rPr lang="fr-FR" sz="2800" dirty="0">
                <a:solidFill>
                  <a:srgbClr val="00B050"/>
                </a:solidFill>
                <a:latin typeface="Print Bold" panose="02000000000000000000" pitchFamily="2" charset="0"/>
              </a:rPr>
              <a:t>eau</a:t>
            </a:r>
          </a:p>
          <a:p>
            <a:pPr marL="514350" indent="-514350">
              <a:buFont typeface="+mj-lt"/>
              <a:buAutoNum type="arabicParenR" startAt="13"/>
            </a:pPr>
            <a:r>
              <a:rPr lang="fr-FR" sz="2800" dirty="0">
                <a:latin typeface="Print Bold" panose="02000000000000000000" pitchFamily="2" charset="0"/>
              </a:rPr>
              <a:t>ois</a:t>
            </a:r>
            <a:r>
              <a:rPr lang="fr-FR" sz="2800" dirty="0">
                <a:solidFill>
                  <a:srgbClr val="00B050"/>
                </a:solidFill>
                <a:latin typeface="Print Bold" panose="02000000000000000000" pitchFamily="2" charset="0"/>
              </a:rPr>
              <a:t>eau</a:t>
            </a:r>
          </a:p>
          <a:p>
            <a:pPr marL="514350" indent="-514350">
              <a:buFont typeface="+mj-lt"/>
              <a:buAutoNum type="arabicParenR" startAt="13"/>
            </a:pPr>
            <a:r>
              <a:rPr lang="fr-FR" sz="2800" dirty="0">
                <a:latin typeface="Print Bold" panose="02000000000000000000" pitchFamily="2" charset="0"/>
              </a:rPr>
              <a:t>vaiss</a:t>
            </a:r>
            <a:r>
              <a:rPr lang="fr-FR" sz="2800" dirty="0">
                <a:solidFill>
                  <a:srgbClr val="00B050"/>
                </a:solidFill>
                <a:latin typeface="Print Bold" panose="02000000000000000000" pitchFamily="2" charset="0"/>
              </a:rPr>
              <a:t>eau</a:t>
            </a:r>
          </a:p>
        </p:txBody>
      </p:sp>
    </p:spTree>
    <p:extLst>
      <p:ext uri="{BB962C8B-B14F-4D97-AF65-F5344CB8AC3E}">
        <p14:creationId xmlns:p14="http://schemas.microsoft.com/office/powerpoint/2010/main" val="968831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382FA4-4F72-BE1F-1585-0E764209A4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941AC301-F30F-15A7-B8CB-40F6DA818A65}"/>
              </a:ext>
            </a:extLst>
          </p:cNvPr>
          <p:cNvSpPr txBox="1"/>
          <p:nvPr/>
        </p:nvSpPr>
        <p:spPr>
          <a:xfrm>
            <a:off x="1970163" y="367055"/>
            <a:ext cx="5203669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400" dirty="0">
                <a:latin typeface="KG Second Chances Sketch" panose="02000000000000000000" pitchFamily="2" charset="0"/>
              </a:rPr>
              <a:t>Liste de mots D14</a:t>
            </a:r>
          </a:p>
          <a:p>
            <a:pPr algn="ctr"/>
            <a:r>
              <a:rPr lang="fr-FR" sz="2400" dirty="0">
                <a:latin typeface="KG Always A Good Time" panose="02000505000000020003" pitchFamily="2" charset="0"/>
              </a:rPr>
              <a:t>Les consonnes doubles (1)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E2C754D-4A49-5457-B918-2C2329598DD8}"/>
              </a:ext>
            </a:extLst>
          </p:cNvPr>
          <p:cNvSpPr txBox="1"/>
          <p:nvPr/>
        </p:nvSpPr>
        <p:spPr>
          <a:xfrm>
            <a:off x="905499" y="1704167"/>
            <a:ext cx="181318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fr-FR" sz="2800" dirty="0">
                <a:solidFill>
                  <a:srgbClr val="00B0F0"/>
                </a:solidFill>
                <a:latin typeface="Print Bold" panose="02000000000000000000" pitchFamily="2" charset="0"/>
              </a:rPr>
              <a:t>off</a:t>
            </a:r>
            <a:r>
              <a:rPr lang="fr-FR" sz="2800" dirty="0">
                <a:latin typeface="Print Bold" panose="02000000000000000000" pitchFamily="2" charset="0"/>
              </a:rPr>
              <a:t>rir</a:t>
            </a:r>
          </a:p>
          <a:p>
            <a:pPr marL="514350" indent="-514350">
              <a:buFont typeface="+mj-lt"/>
              <a:buAutoNum type="arabicParenR"/>
            </a:pPr>
            <a:r>
              <a:rPr lang="fr-FR" sz="2800" dirty="0">
                <a:solidFill>
                  <a:srgbClr val="00B0F0"/>
                </a:solidFill>
                <a:latin typeface="Print Bold" panose="02000000000000000000" pitchFamily="2" charset="0"/>
              </a:rPr>
              <a:t>off</a:t>
            </a:r>
            <a:r>
              <a:rPr lang="fr-FR" sz="2800" dirty="0">
                <a:latin typeface="Print Bold" panose="02000000000000000000" pitchFamily="2" charset="0"/>
              </a:rPr>
              <a:t>icier</a:t>
            </a:r>
          </a:p>
          <a:p>
            <a:pPr marL="514350" indent="-514350">
              <a:buFont typeface="+mj-lt"/>
              <a:buAutoNum type="arabicParenR"/>
            </a:pPr>
            <a:r>
              <a:rPr lang="fr-FR" sz="2800" dirty="0">
                <a:solidFill>
                  <a:srgbClr val="00B0F0"/>
                </a:solidFill>
                <a:latin typeface="Print Bold" panose="02000000000000000000" pitchFamily="2" charset="0"/>
              </a:rPr>
              <a:t>aff</a:t>
            </a:r>
            <a:r>
              <a:rPr lang="fr-FR" sz="2800" dirty="0">
                <a:latin typeface="Print Bold" panose="02000000000000000000" pitchFamily="2" charset="0"/>
              </a:rPr>
              <a:t>iche</a:t>
            </a:r>
          </a:p>
          <a:p>
            <a:pPr marL="514350" indent="-514350">
              <a:buFont typeface="+mj-lt"/>
              <a:buAutoNum type="arabicParenR"/>
            </a:pPr>
            <a:r>
              <a:rPr lang="fr-FR" sz="2800" dirty="0">
                <a:solidFill>
                  <a:srgbClr val="00B0F0"/>
                </a:solidFill>
                <a:latin typeface="Print Bold" panose="02000000000000000000" pitchFamily="2" charset="0"/>
              </a:rPr>
              <a:t>aff</a:t>
            </a:r>
            <a:r>
              <a:rPr lang="fr-FR" sz="2800" dirty="0">
                <a:latin typeface="Print Bold" panose="02000000000000000000" pitchFamily="2" charset="0"/>
              </a:rPr>
              <a:t>oler</a:t>
            </a:r>
          </a:p>
          <a:p>
            <a:pPr marL="514350" indent="-514350">
              <a:buFont typeface="+mj-lt"/>
              <a:buAutoNum type="arabicParenR"/>
            </a:pPr>
            <a:r>
              <a:rPr lang="fr-FR" sz="2800" dirty="0">
                <a:solidFill>
                  <a:srgbClr val="00B0F0"/>
                </a:solidFill>
                <a:latin typeface="Print Bold" panose="02000000000000000000" pitchFamily="2" charset="0"/>
              </a:rPr>
              <a:t>eff</a:t>
            </a:r>
            <a:r>
              <a:rPr lang="fr-FR" sz="2800" dirty="0">
                <a:latin typeface="Print Bold" panose="02000000000000000000" pitchFamily="2" charset="0"/>
              </a:rPr>
              <a:t>icace</a:t>
            </a:r>
          </a:p>
          <a:p>
            <a:pPr marL="514350" indent="-514350">
              <a:buFont typeface="+mj-lt"/>
              <a:buAutoNum type="arabicParenR"/>
            </a:pPr>
            <a:r>
              <a:rPr lang="fr-FR" sz="2800" dirty="0">
                <a:solidFill>
                  <a:srgbClr val="00B0F0"/>
                </a:solidFill>
                <a:latin typeface="Print Bold" panose="02000000000000000000" pitchFamily="2" charset="0"/>
              </a:rPr>
              <a:t>eff</a:t>
            </a:r>
            <a:r>
              <a:rPr lang="fr-FR" sz="2800" dirty="0">
                <a:latin typeface="Print Bold" panose="02000000000000000000" pitchFamily="2" charset="0"/>
              </a:rPr>
              <a:t>ort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92D4183-BB7E-4668-25DF-A6D230596706}"/>
              </a:ext>
            </a:extLst>
          </p:cNvPr>
          <p:cNvSpPr txBox="1"/>
          <p:nvPr/>
        </p:nvSpPr>
        <p:spPr>
          <a:xfrm>
            <a:off x="6228959" y="1765347"/>
            <a:ext cx="2209259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arenR" startAt="15"/>
            </a:pPr>
            <a:r>
              <a:rPr lang="fr-FR" sz="2800" dirty="0">
                <a:latin typeface="Print Bold" panose="02000000000000000000" pitchFamily="2" charset="0"/>
              </a:rPr>
              <a:t>c</a:t>
            </a:r>
            <a:r>
              <a:rPr lang="fr-FR" sz="2800" dirty="0">
                <a:solidFill>
                  <a:srgbClr val="00B050"/>
                </a:solidFill>
                <a:latin typeface="Print Bold" panose="02000000000000000000" pitchFamily="2" charset="0"/>
              </a:rPr>
              <a:t>omm</a:t>
            </a:r>
            <a:r>
              <a:rPr lang="fr-FR" sz="2800" dirty="0">
                <a:latin typeface="Print Bold" panose="02000000000000000000" pitchFamily="2" charset="0"/>
              </a:rPr>
              <a:t>e</a:t>
            </a:r>
          </a:p>
          <a:p>
            <a:pPr marL="514350" indent="-514350">
              <a:buFont typeface="+mj-lt"/>
              <a:buAutoNum type="arabicParenR" startAt="15"/>
            </a:pPr>
            <a:r>
              <a:rPr lang="fr-FR" sz="2800" dirty="0">
                <a:latin typeface="Print Bold" panose="02000000000000000000" pitchFamily="2" charset="0"/>
              </a:rPr>
              <a:t>c</a:t>
            </a:r>
            <a:r>
              <a:rPr lang="fr-FR" sz="2800" dirty="0">
                <a:solidFill>
                  <a:srgbClr val="00B050"/>
                </a:solidFill>
                <a:latin typeface="Print Bold" panose="02000000000000000000" pitchFamily="2" charset="0"/>
              </a:rPr>
              <a:t>omm</a:t>
            </a:r>
            <a:r>
              <a:rPr lang="fr-FR" sz="2800" dirty="0">
                <a:latin typeface="Print Bold" panose="02000000000000000000" pitchFamily="2" charset="0"/>
              </a:rPr>
              <a:t>ent</a:t>
            </a:r>
          </a:p>
          <a:p>
            <a:pPr marL="514350" indent="-514350">
              <a:buFont typeface="+mj-lt"/>
              <a:buAutoNum type="arabicParenR" startAt="15"/>
            </a:pPr>
            <a:r>
              <a:rPr lang="fr-FR" sz="2800" dirty="0">
                <a:latin typeface="Print Bold" panose="02000000000000000000" pitchFamily="2" charset="0"/>
              </a:rPr>
              <a:t>c</a:t>
            </a:r>
            <a:r>
              <a:rPr lang="fr-FR" sz="2800" dirty="0">
                <a:solidFill>
                  <a:srgbClr val="00B050"/>
                </a:solidFill>
                <a:latin typeface="Print Bold" panose="02000000000000000000" pitchFamily="2" charset="0"/>
              </a:rPr>
              <a:t>omm</a:t>
            </a:r>
            <a:r>
              <a:rPr lang="fr-FR" sz="2800" dirty="0">
                <a:latin typeface="Print Bold" panose="02000000000000000000" pitchFamily="2" charset="0"/>
              </a:rPr>
              <a:t>encer</a:t>
            </a:r>
          </a:p>
          <a:p>
            <a:pPr marL="514350" indent="-514350">
              <a:buFont typeface="+mj-lt"/>
              <a:buAutoNum type="arabicParenR" startAt="15"/>
            </a:pPr>
            <a:r>
              <a:rPr lang="fr-FR" sz="2800" dirty="0">
                <a:latin typeface="Print Bold" panose="02000000000000000000" pitchFamily="2" charset="0"/>
              </a:rPr>
              <a:t>c</a:t>
            </a:r>
            <a:r>
              <a:rPr lang="fr-FR" sz="2800" dirty="0">
                <a:solidFill>
                  <a:srgbClr val="00B050"/>
                </a:solidFill>
                <a:latin typeface="Print Bold" panose="02000000000000000000" pitchFamily="2" charset="0"/>
              </a:rPr>
              <a:t>omm</a:t>
            </a:r>
            <a:r>
              <a:rPr lang="fr-FR" sz="2800" dirty="0">
                <a:latin typeface="Print Bold" panose="02000000000000000000" pitchFamily="2" charset="0"/>
              </a:rPr>
              <a:t>ode</a:t>
            </a:r>
          </a:p>
          <a:p>
            <a:pPr marL="514350" indent="-514350">
              <a:buFont typeface="+mj-lt"/>
              <a:buAutoNum type="arabicParenR" startAt="15"/>
            </a:pPr>
            <a:r>
              <a:rPr lang="fr-FR" sz="2800" dirty="0">
                <a:latin typeface="Print Bold" panose="02000000000000000000" pitchFamily="2" charset="0"/>
              </a:rPr>
              <a:t>p</a:t>
            </a:r>
            <a:r>
              <a:rPr lang="fr-FR" sz="2800" dirty="0">
                <a:solidFill>
                  <a:srgbClr val="00B050"/>
                </a:solidFill>
                <a:latin typeface="Print Bold" panose="02000000000000000000" pitchFamily="2" charset="0"/>
              </a:rPr>
              <a:t>omm</a:t>
            </a:r>
            <a:r>
              <a:rPr lang="fr-FR" sz="2800" dirty="0">
                <a:latin typeface="Print Bold" panose="02000000000000000000" pitchFamily="2" charset="0"/>
              </a:rPr>
              <a:t>e</a:t>
            </a:r>
          </a:p>
          <a:p>
            <a:pPr marL="514350" indent="-514350">
              <a:buFont typeface="+mj-lt"/>
              <a:buAutoNum type="arabicParenR" startAt="15"/>
            </a:pPr>
            <a:r>
              <a:rPr lang="fr-FR" sz="2800" dirty="0">
                <a:latin typeface="Print Bold" panose="02000000000000000000" pitchFamily="2" charset="0"/>
              </a:rPr>
              <a:t>s</a:t>
            </a:r>
            <a:r>
              <a:rPr lang="fr-FR" sz="2800" dirty="0">
                <a:solidFill>
                  <a:srgbClr val="00B050"/>
                </a:solidFill>
                <a:latin typeface="Print Bold" panose="02000000000000000000" pitchFamily="2" charset="0"/>
              </a:rPr>
              <a:t>omm</a:t>
            </a:r>
            <a:r>
              <a:rPr lang="fr-FR" sz="2800" dirty="0">
                <a:latin typeface="Print Bold" panose="02000000000000000000" pitchFamily="2" charset="0"/>
              </a:rPr>
              <a:t>e</a:t>
            </a:r>
          </a:p>
          <a:p>
            <a:pPr marL="514350" indent="-514350">
              <a:buFont typeface="+mj-lt"/>
              <a:buAutoNum type="arabicParenR" startAt="15"/>
            </a:pPr>
            <a:r>
              <a:rPr lang="fr-FR" sz="2800" dirty="0">
                <a:latin typeface="Print Bold" panose="02000000000000000000" pitchFamily="2" charset="0"/>
              </a:rPr>
              <a:t>li</a:t>
            </a:r>
            <a:r>
              <a:rPr lang="fr-FR" sz="2800" dirty="0">
                <a:solidFill>
                  <a:srgbClr val="00B050"/>
                </a:solidFill>
                <a:latin typeface="Print Bold" panose="02000000000000000000" pitchFamily="2" charset="0"/>
              </a:rPr>
              <a:t>onn</a:t>
            </a:r>
            <a:r>
              <a:rPr lang="fr-FR" sz="2800" dirty="0">
                <a:latin typeface="Print Bold" panose="02000000000000000000" pitchFamily="2" charset="0"/>
              </a:rPr>
              <a:t>e</a:t>
            </a:r>
          </a:p>
          <a:p>
            <a:pPr marL="514350" indent="-514350">
              <a:buFont typeface="+mj-lt"/>
              <a:buAutoNum type="arabicParenR" startAt="15"/>
            </a:pPr>
            <a:r>
              <a:rPr lang="fr-FR" sz="2800" dirty="0">
                <a:latin typeface="Print Bold" panose="02000000000000000000" pitchFamily="2" charset="0"/>
              </a:rPr>
              <a:t>t</a:t>
            </a:r>
            <a:r>
              <a:rPr lang="fr-FR" sz="2800" dirty="0">
                <a:solidFill>
                  <a:srgbClr val="00B050"/>
                </a:solidFill>
                <a:latin typeface="Print Bold" panose="02000000000000000000" pitchFamily="2" charset="0"/>
              </a:rPr>
              <a:t>onn</a:t>
            </a:r>
            <a:r>
              <a:rPr lang="fr-FR" sz="2800" dirty="0">
                <a:latin typeface="Print Bold" panose="02000000000000000000" pitchFamily="2" charset="0"/>
              </a:rPr>
              <a:t>e</a:t>
            </a:r>
          </a:p>
          <a:p>
            <a:pPr marL="514350" indent="-514350">
              <a:buFont typeface="+mj-lt"/>
              <a:buAutoNum type="arabicParenR" startAt="15"/>
            </a:pPr>
            <a:r>
              <a:rPr lang="fr-FR" sz="2800" dirty="0">
                <a:latin typeface="Print Bold" panose="02000000000000000000" pitchFamily="2" charset="0"/>
              </a:rPr>
              <a:t>car</a:t>
            </a:r>
            <a:r>
              <a:rPr lang="fr-FR" sz="2800" dirty="0">
                <a:solidFill>
                  <a:srgbClr val="00B050"/>
                </a:solidFill>
                <a:latin typeface="Print Bold" panose="02000000000000000000" pitchFamily="2" charset="0"/>
              </a:rPr>
              <a:t>ott</a:t>
            </a:r>
            <a:r>
              <a:rPr lang="fr-FR" sz="2800" dirty="0">
                <a:latin typeface="Print Bold" panose="02000000000000000000" pitchFamily="2" charset="0"/>
              </a:rPr>
              <a:t>e</a:t>
            </a:r>
          </a:p>
          <a:p>
            <a:pPr marL="514350" indent="-514350">
              <a:buFont typeface="+mj-lt"/>
              <a:buAutoNum type="arabicParenR" startAt="15"/>
            </a:pPr>
            <a:r>
              <a:rPr lang="fr-FR" sz="2800" dirty="0">
                <a:latin typeface="Print Bold" panose="02000000000000000000" pitchFamily="2" charset="0"/>
              </a:rPr>
              <a:t>gr</a:t>
            </a:r>
            <a:r>
              <a:rPr lang="fr-FR" sz="2800" dirty="0">
                <a:solidFill>
                  <a:srgbClr val="00B050"/>
                </a:solidFill>
                <a:latin typeface="Print Bold" panose="02000000000000000000" pitchFamily="2" charset="0"/>
              </a:rPr>
              <a:t>ott</a:t>
            </a:r>
            <a:r>
              <a:rPr lang="fr-FR" sz="2800" dirty="0">
                <a:latin typeface="Print Bold" panose="02000000000000000000" pitchFamily="2" charset="0"/>
              </a:rPr>
              <a:t>e</a:t>
            </a:r>
          </a:p>
          <a:p>
            <a:pPr marL="514350" indent="-514350">
              <a:buFont typeface="+mj-lt"/>
              <a:buAutoNum type="arabicParenR" startAt="15"/>
            </a:pPr>
            <a:endParaRPr lang="fr-FR" sz="2800" dirty="0">
              <a:latin typeface="Print Bold" panose="02000000000000000000" pitchFamily="2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AAF1186-BAD2-D8AB-5616-DCDECD85A164}"/>
              </a:ext>
            </a:extLst>
          </p:cNvPr>
          <p:cNvSpPr txBox="1"/>
          <p:nvPr/>
        </p:nvSpPr>
        <p:spPr>
          <a:xfrm>
            <a:off x="836155" y="4642570"/>
            <a:ext cx="177292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arenR" startAt="7"/>
            </a:pPr>
            <a:r>
              <a:rPr lang="fr-FR" sz="2800" dirty="0">
                <a:latin typeface="Print Bold" panose="02000000000000000000" pitchFamily="2" charset="0"/>
              </a:rPr>
              <a:t>t</a:t>
            </a:r>
            <a:r>
              <a:rPr lang="fr-FR" sz="2800" dirty="0">
                <a:solidFill>
                  <a:srgbClr val="FF0000"/>
                </a:solidFill>
                <a:latin typeface="Print Bold" panose="02000000000000000000" pitchFamily="2" charset="0"/>
              </a:rPr>
              <a:t>ouff</a:t>
            </a:r>
            <a:r>
              <a:rPr lang="fr-FR" sz="2800" dirty="0">
                <a:latin typeface="Print Bold" panose="02000000000000000000" pitchFamily="2" charset="0"/>
              </a:rPr>
              <a:t>e</a:t>
            </a:r>
          </a:p>
          <a:p>
            <a:pPr marL="514350" indent="-514350">
              <a:buFont typeface="+mj-lt"/>
              <a:buAutoNum type="arabicParenR" startAt="7"/>
            </a:pPr>
            <a:r>
              <a:rPr lang="fr-FR" sz="2800" dirty="0">
                <a:latin typeface="Print Bold" panose="02000000000000000000" pitchFamily="2" charset="0"/>
              </a:rPr>
              <a:t>j</a:t>
            </a:r>
            <a:r>
              <a:rPr lang="fr-FR" sz="2800" dirty="0">
                <a:solidFill>
                  <a:srgbClr val="FF0000"/>
                </a:solidFill>
                <a:latin typeface="Print Bold" panose="02000000000000000000" pitchFamily="2" charset="0"/>
              </a:rPr>
              <a:t>ouff</a:t>
            </a:r>
            <a:r>
              <a:rPr lang="fr-FR" sz="2800" dirty="0">
                <a:latin typeface="Print Bold" panose="02000000000000000000" pitchFamily="2" charset="0"/>
              </a:rPr>
              <a:t>lu</a:t>
            </a:r>
          </a:p>
          <a:p>
            <a:pPr marL="514350" indent="-514350">
              <a:buFont typeface="+mj-lt"/>
              <a:buAutoNum type="arabicParenR" startAt="7"/>
            </a:pPr>
            <a:r>
              <a:rPr lang="fr-FR" sz="2800" dirty="0">
                <a:latin typeface="Print Bold" panose="02000000000000000000" pitchFamily="2" charset="0"/>
              </a:rPr>
              <a:t>ét</a:t>
            </a:r>
            <a:r>
              <a:rPr lang="fr-FR" sz="2800" dirty="0">
                <a:solidFill>
                  <a:srgbClr val="FF0000"/>
                </a:solidFill>
                <a:latin typeface="Print Bold" panose="02000000000000000000" pitchFamily="2" charset="0"/>
              </a:rPr>
              <a:t>ouff</a:t>
            </a:r>
            <a:r>
              <a:rPr lang="fr-FR" sz="2800" dirty="0">
                <a:latin typeface="Print Bold" panose="02000000000000000000" pitchFamily="2" charset="0"/>
              </a:rPr>
              <a:t>er</a:t>
            </a:r>
          </a:p>
          <a:p>
            <a:endParaRPr lang="fr-FR" sz="2800" dirty="0">
              <a:latin typeface="Print Bold" panose="02000000000000000000" pitchFamily="2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11B74B5-CD5D-86C7-CC05-27A9095A0E98}"/>
              </a:ext>
            </a:extLst>
          </p:cNvPr>
          <p:cNvSpPr txBox="1"/>
          <p:nvPr/>
        </p:nvSpPr>
        <p:spPr>
          <a:xfrm>
            <a:off x="3656995" y="1990360"/>
            <a:ext cx="15216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arenR" startAt="10"/>
            </a:pPr>
            <a:r>
              <a:rPr lang="fr-FR" sz="2800" dirty="0">
                <a:latin typeface="Print Bold" panose="02000000000000000000" pitchFamily="2" charset="0"/>
              </a:rPr>
              <a:t>tr</a:t>
            </a:r>
            <a:r>
              <a:rPr lang="fr-FR" sz="2800" dirty="0">
                <a:solidFill>
                  <a:srgbClr val="FFC000"/>
                </a:solidFill>
                <a:latin typeface="Print Bold" panose="02000000000000000000" pitchFamily="2" charset="0"/>
              </a:rPr>
              <a:t>uff</a:t>
            </a:r>
            <a:r>
              <a:rPr lang="fr-FR" sz="2800" dirty="0">
                <a:latin typeface="Print Bold" panose="02000000000000000000" pitchFamily="2" charset="0"/>
              </a:rPr>
              <a:t>e</a:t>
            </a:r>
          </a:p>
          <a:p>
            <a:pPr marL="514350" indent="-514350">
              <a:buFont typeface="+mj-lt"/>
              <a:buAutoNum type="arabicParenR" startAt="10"/>
            </a:pPr>
            <a:r>
              <a:rPr lang="fr-FR" sz="2800" dirty="0">
                <a:latin typeface="Print Bold" panose="02000000000000000000" pitchFamily="2" charset="0"/>
              </a:rPr>
              <a:t>b</a:t>
            </a:r>
            <a:r>
              <a:rPr lang="fr-FR" sz="2800" dirty="0">
                <a:solidFill>
                  <a:srgbClr val="FFC000"/>
                </a:solidFill>
                <a:latin typeface="Print Bold" panose="02000000000000000000" pitchFamily="2" charset="0"/>
              </a:rPr>
              <a:t>uff</a:t>
            </a:r>
            <a:r>
              <a:rPr lang="fr-FR" sz="2800" dirty="0">
                <a:latin typeface="Print Bold" panose="02000000000000000000" pitchFamily="2" charset="0"/>
              </a:rPr>
              <a:t>le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2C3FE7C-E052-5614-FA91-D6D0187CBF73}"/>
              </a:ext>
            </a:extLst>
          </p:cNvPr>
          <p:cNvSpPr txBox="1"/>
          <p:nvPr/>
        </p:nvSpPr>
        <p:spPr>
          <a:xfrm>
            <a:off x="3656995" y="3488895"/>
            <a:ext cx="170232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arenR" startAt="12"/>
            </a:pPr>
            <a:r>
              <a:rPr lang="fr-FR" sz="2800" dirty="0">
                <a:latin typeface="Print Bold" panose="02000000000000000000" pitchFamily="2" charset="0"/>
              </a:rPr>
              <a:t>s</a:t>
            </a:r>
            <a:r>
              <a:rPr lang="fr-FR" sz="2800" dirty="0">
                <a:solidFill>
                  <a:schemeClr val="accent2"/>
                </a:solidFill>
                <a:latin typeface="Print Bold" panose="02000000000000000000" pitchFamily="2" charset="0"/>
              </a:rPr>
              <a:t>iff</a:t>
            </a:r>
            <a:r>
              <a:rPr lang="fr-FR" sz="2800" dirty="0">
                <a:latin typeface="Print Bold" panose="02000000000000000000" pitchFamily="2" charset="0"/>
              </a:rPr>
              <a:t>ler</a:t>
            </a:r>
          </a:p>
          <a:p>
            <a:pPr marL="514350" indent="-514350">
              <a:buFont typeface="+mj-lt"/>
              <a:buAutoNum type="arabicParenR" startAt="12"/>
            </a:pPr>
            <a:r>
              <a:rPr lang="fr-FR" sz="2800" dirty="0">
                <a:latin typeface="Print Bold" panose="02000000000000000000" pitchFamily="2" charset="0"/>
              </a:rPr>
              <a:t>chi</a:t>
            </a:r>
            <a:r>
              <a:rPr lang="fr-FR" sz="2800" dirty="0">
                <a:solidFill>
                  <a:schemeClr val="accent2"/>
                </a:solidFill>
                <a:latin typeface="Print Bold" panose="02000000000000000000" pitchFamily="2" charset="0"/>
              </a:rPr>
              <a:t>ff</a:t>
            </a:r>
            <a:r>
              <a:rPr lang="fr-FR" sz="2800" dirty="0">
                <a:latin typeface="Print Bold" panose="02000000000000000000" pitchFamily="2" charset="0"/>
              </a:rPr>
              <a:t>re</a:t>
            </a:r>
          </a:p>
          <a:p>
            <a:pPr marL="514350" indent="-514350">
              <a:buFont typeface="+mj-lt"/>
              <a:buAutoNum type="arabicParenR" startAt="12"/>
            </a:pPr>
            <a:r>
              <a:rPr lang="fr-FR" sz="2800" dirty="0">
                <a:latin typeface="Print Bold" panose="02000000000000000000" pitchFamily="2" charset="0"/>
              </a:rPr>
              <a:t>di</a:t>
            </a:r>
            <a:r>
              <a:rPr lang="fr-FR" sz="2800" dirty="0">
                <a:solidFill>
                  <a:schemeClr val="accent2"/>
                </a:solidFill>
                <a:latin typeface="Print Bold" panose="02000000000000000000" pitchFamily="2" charset="0"/>
              </a:rPr>
              <a:t>ff</a:t>
            </a:r>
            <a:r>
              <a:rPr lang="fr-FR" sz="2800" dirty="0">
                <a:latin typeface="Print Bold" panose="02000000000000000000" pitchFamily="2" charset="0"/>
              </a:rPr>
              <a:t>icile</a:t>
            </a:r>
          </a:p>
        </p:txBody>
      </p:sp>
    </p:spTree>
    <p:extLst>
      <p:ext uri="{BB962C8B-B14F-4D97-AF65-F5344CB8AC3E}">
        <p14:creationId xmlns:p14="http://schemas.microsoft.com/office/powerpoint/2010/main" val="11912458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778D9D-818F-1199-1D4E-F20A485C47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69FA77F7-0B9F-E0A2-5D71-5434E67231DF}"/>
              </a:ext>
            </a:extLst>
          </p:cNvPr>
          <p:cNvSpPr txBox="1"/>
          <p:nvPr/>
        </p:nvSpPr>
        <p:spPr>
          <a:xfrm>
            <a:off x="1993407" y="397569"/>
            <a:ext cx="5157181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400" dirty="0">
                <a:latin typeface="KG Second Chances Sketch" panose="02000000000000000000" pitchFamily="2" charset="0"/>
              </a:rPr>
              <a:t>Liste de mots D15</a:t>
            </a:r>
          </a:p>
          <a:p>
            <a:pPr algn="ctr"/>
            <a:r>
              <a:rPr lang="fr-FR" sz="2400" dirty="0">
                <a:latin typeface="KG Always A Good Time" panose="02000505000000020003" pitchFamily="2" charset="0"/>
              </a:rPr>
              <a:t>L’usage du « h »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A104980-9C78-0852-0673-1F37D3B00CD7}"/>
              </a:ext>
            </a:extLst>
          </p:cNvPr>
          <p:cNvSpPr txBox="1"/>
          <p:nvPr/>
        </p:nvSpPr>
        <p:spPr>
          <a:xfrm>
            <a:off x="870547" y="1536342"/>
            <a:ext cx="1774845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fr-FR" sz="2800" dirty="0">
                <a:solidFill>
                  <a:srgbClr val="00B0F0"/>
                </a:solidFill>
                <a:latin typeface="Print Bold" panose="02000000000000000000" pitchFamily="2" charset="0"/>
              </a:rPr>
              <a:t>h</a:t>
            </a:r>
            <a:r>
              <a:rPr lang="fr-FR" sz="2800" dirty="0">
                <a:latin typeface="Print Bold" panose="02000000000000000000" pitchFamily="2" charset="0"/>
              </a:rPr>
              <a:t>érisson</a:t>
            </a:r>
          </a:p>
          <a:p>
            <a:pPr marL="514350" indent="-514350">
              <a:buFont typeface="+mj-lt"/>
              <a:buAutoNum type="arabicParenR"/>
            </a:pPr>
            <a:r>
              <a:rPr lang="fr-FR" sz="2800" dirty="0">
                <a:solidFill>
                  <a:srgbClr val="00B0F0"/>
                </a:solidFill>
                <a:latin typeface="Print Bold" panose="02000000000000000000" pitchFamily="2" charset="0"/>
              </a:rPr>
              <a:t>h</a:t>
            </a:r>
            <a:r>
              <a:rPr lang="fr-FR" sz="2800" dirty="0">
                <a:latin typeface="Print Bold" panose="02000000000000000000" pitchFamily="2" charset="0"/>
              </a:rPr>
              <a:t>iver</a:t>
            </a:r>
          </a:p>
          <a:p>
            <a:pPr marL="514350" indent="-514350">
              <a:buFont typeface="+mj-lt"/>
              <a:buAutoNum type="arabicParenR"/>
            </a:pPr>
            <a:r>
              <a:rPr lang="fr-FR" sz="2800" dirty="0">
                <a:solidFill>
                  <a:srgbClr val="00B0F0"/>
                </a:solidFill>
                <a:latin typeface="Print Bold" panose="02000000000000000000" pitchFamily="2" charset="0"/>
              </a:rPr>
              <a:t>h</a:t>
            </a:r>
            <a:r>
              <a:rPr lang="fr-FR" sz="2800" dirty="0">
                <a:latin typeface="Print Bold" panose="02000000000000000000" pitchFamily="2" charset="0"/>
              </a:rPr>
              <a:t>ache</a:t>
            </a:r>
          </a:p>
          <a:p>
            <a:pPr marL="514350" indent="-514350">
              <a:buFont typeface="+mj-lt"/>
              <a:buAutoNum type="arabicParenR"/>
            </a:pPr>
            <a:r>
              <a:rPr lang="fr-FR" sz="2800" dirty="0">
                <a:solidFill>
                  <a:srgbClr val="00B0F0"/>
                </a:solidFill>
                <a:latin typeface="Print Bold" panose="02000000000000000000" pitchFamily="2" charset="0"/>
              </a:rPr>
              <a:t>h</a:t>
            </a:r>
            <a:r>
              <a:rPr lang="fr-FR" sz="2800" dirty="0">
                <a:latin typeface="Print Bold" panose="02000000000000000000" pitchFamily="2" charset="0"/>
              </a:rPr>
              <a:t>erbe</a:t>
            </a:r>
          </a:p>
          <a:p>
            <a:pPr marL="514350" indent="-514350">
              <a:buFont typeface="+mj-lt"/>
              <a:buAutoNum type="arabicParenR"/>
            </a:pPr>
            <a:r>
              <a:rPr lang="fr-FR" sz="2800" dirty="0">
                <a:solidFill>
                  <a:srgbClr val="00B0F0"/>
                </a:solidFill>
                <a:latin typeface="Print Bold" panose="02000000000000000000" pitchFamily="2" charset="0"/>
              </a:rPr>
              <a:t>h</a:t>
            </a:r>
            <a:r>
              <a:rPr lang="fr-FR" sz="2800" dirty="0">
                <a:latin typeface="Print Bold" panose="02000000000000000000" pitchFamily="2" charset="0"/>
              </a:rPr>
              <a:t>ôpital</a:t>
            </a:r>
          </a:p>
          <a:p>
            <a:pPr marL="514350" indent="-514350">
              <a:buFont typeface="+mj-lt"/>
              <a:buAutoNum type="arabicParenR"/>
            </a:pPr>
            <a:r>
              <a:rPr lang="fr-FR" sz="2800" dirty="0">
                <a:solidFill>
                  <a:srgbClr val="00B0F0"/>
                </a:solidFill>
                <a:latin typeface="Print Bold" panose="02000000000000000000" pitchFamily="2" charset="0"/>
              </a:rPr>
              <a:t>h</a:t>
            </a:r>
            <a:r>
              <a:rPr lang="fr-FR" sz="2800" dirty="0">
                <a:latin typeface="Print Bold" panose="02000000000000000000" pitchFamily="2" charset="0"/>
              </a:rPr>
              <a:t>istoire</a:t>
            </a:r>
          </a:p>
          <a:p>
            <a:pPr marL="514350" indent="-514350">
              <a:buFont typeface="+mj-lt"/>
              <a:buAutoNum type="arabicParenR"/>
            </a:pPr>
            <a:endParaRPr lang="fr-FR" sz="2800" dirty="0">
              <a:latin typeface="Print Bold" panose="02000000000000000000" pitchFamily="2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BD79E86-45B3-86ED-C0E0-01E60D968486}"/>
              </a:ext>
            </a:extLst>
          </p:cNvPr>
          <p:cNvSpPr txBox="1"/>
          <p:nvPr/>
        </p:nvSpPr>
        <p:spPr>
          <a:xfrm>
            <a:off x="6559092" y="1713125"/>
            <a:ext cx="181838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arenR" startAt="16"/>
            </a:pPr>
            <a:r>
              <a:rPr lang="fr-FR" sz="2800" dirty="0">
                <a:latin typeface="Print Bold" panose="02000000000000000000" pitchFamily="2" charset="0"/>
              </a:rPr>
              <a:t>cha</a:t>
            </a:r>
            <a:r>
              <a:rPr lang="fr-FR" sz="2800" dirty="0">
                <a:solidFill>
                  <a:srgbClr val="FF0000"/>
                </a:solidFill>
                <a:latin typeface="Print Bold" panose="02000000000000000000" pitchFamily="2" charset="0"/>
              </a:rPr>
              <a:t>h</a:t>
            </a:r>
            <a:r>
              <a:rPr lang="fr-FR" sz="2800" dirty="0">
                <a:latin typeface="Print Bold" panose="02000000000000000000" pitchFamily="2" charset="0"/>
              </a:rPr>
              <a:t>uter</a:t>
            </a:r>
          </a:p>
          <a:p>
            <a:pPr marL="514350" indent="-514350">
              <a:buFont typeface="+mj-lt"/>
              <a:buAutoNum type="arabicParenR" startAt="16"/>
            </a:pPr>
            <a:r>
              <a:rPr lang="fr-FR" sz="2800" dirty="0">
                <a:latin typeface="Print Bold" panose="02000000000000000000" pitchFamily="2" charset="0"/>
              </a:rPr>
              <a:t>vé</a:t>
            </a:r>
            <a:r>
              <a:rPr lang="fr-FR" sz="2800" dirty="0">
                <a:solidFill>
                  <a:srgbClr val="FF0000"/>
                </a:solidFill>
                <a:latin typeface="Print Bold" panose="02000000000000000000" pitchFamily="2" charset="0"/>
              </a:rPr>
              <a:t>h</a:t>
            </a:r>
            <a:r>
              <a:rPr lang="fr-FR" sz="2800" dirty="0">
                <a:latin typeface="Print Bold" panose="02000000000000000000" pitchFamily="2" charset="0"/>
              </a:rPr>
              <a:t>icule</a:t>
            </a:r>
          </a:p>
          <a:p>
            <a:pPr marL="514350" indent="-514350">
              <a:buFont typeface="+mj-lt"/>
              <a:buAutoNum type="arabicParenR" startAt="16"/>
            </a:pPr>
            <a:r>
              <a:rPr lang="fr-FR" sz="2800" dirty="0">
                <a:latin typeface="Print Bold" panose="02000000000000000000" pitchFamily="2" charset="0"/>
              </a:rPr>
              <a:t>ca</a:t>
            </a:r>
            <a:r>
              <a:rPr lang="fr-FR" sz="2800" dirty="0">
                <a:solidFill>
                  <a:srgbClr val="FF0000"/>
                </a:solidFill>
                <a:latin typeface="Print Bold" panose="02000000000000000000" pitchFamily="2" charset="0"/>
              </a:rPr>
              <a:t>h</a:t>
            </a:r>
            <a:r>
              <a:rPr lang="fr-FR" sz="2800" dirty="0">
                <a:latin typeface="Print Bold" panose="02000000000000000000" pitchFamily="2" charset="0"/>
              </a:rPr>
              <a:t>ier</a:t>
            </a:r>
          </a:p>
          <a:p>
            <a:pPr marL="514350" indent="-514350">
              <a:buFont typeface="+mj-lt"/>
              <a:buAutoNum type="arabicParenR" startAt="16"/>
            </a:pPr>
            <a:r>
              <a:rPr lang="fr-FR" sz="2800" dirty="0">
                <a:latin typeface="Print Bold" panose="02000000000000000000" pitchFamily="2" charset="0"/>
              </a:rPr>
              <a:t>de</a:t>
            </a:r>
            <a:r>
              <a:rPr lang="fr-FR" sz="2800" dirty="0">
                <a:solidFill>
                  <a:srgbClr val="FF0000"/>
                </a:solidFill>
                <a:latin typeface="Print Bold" panose="02000000000000000000" pitchFamily="2" charset="0"/>
              </a:rPr>
              <a:t>h</a:t>
            </a:r>
            <a:r>
              <a:rPr lang="fr-FR" sz="2800" dirty="0">
                <a:latin typeface="Print Bold" panose="02000000000000000000" pitchFamily="2" charset="0"/>
              </a:rPr>
              <a:t>ors</a:t>
            </a:r>
          </a:p>
          <a:p>
            <a:pPr marL="514350" indent="-514350">
              <a:buFont typeface="+mj-lt"/>
              <a:buAutoNum type="arabicParenR" startAt="16"/>
            </a:pPr>
            <a:r>
              <a:rPr lang="fr-FR" sz="2800" dirty="0">
                <a:latin typeface="Print Bold" panose="02000000000000000000" pitchFamily="2" charset="0"/>
              </a:rPr>
              <a:t>Sa</a:t>
            </a:r>
            <a:r>
              <a:rPr lang="fr-FR" sz="2800" dirty="0">
                <a:solidFill>
                  <a:srgbClr val="FF0000"/>
                </a:solidFill>
                <a:latin typeface="Print Bold" panose="02000000000000000000" pitchFamily="2" charset="0"/>
              </a:rPr>
              <a:t>h</a:t>
            </a:r>
            <a:r>
              <a:rPr lang="fr-FR" sz="2800" dirty="0">
                <a:latin typeface="Print Bold" panose="02000000000000000000" pitchFamily="2" charset="0"/>
              </a:rPr>
              <a:t>ara</a:t>
            </a:r>
          </a:p>
          <a:p>
            <a:pPr marL="514350" indent="-514350">
              <a:buFont typeface="+mj-lt"/>
              <a:buAutoNum type="arabicParenR" startAt="16"/>
            </a:pPr>
            <a:endParaRPr lang="fr-FR" sz="2800" dirty="0">
              <a:latin typeface="Print Bold" panose="02000000000000000000" pitchFamily="2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792784-6DEC-887E-C256-4829BDAB7448}"/>
              </a:ext>
            </a:extLst>
          </p:cNvPr>
          <p:cNvSpPr txBox="1"/>
          <p:nvPr/>
        </p:nvSpPr>
        <p:spPr>
          <a:xfrm>
            <a:off x="870547" y="4567565"/>
            <a:ext cx="206017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arenR" startAt="7"/>
            </a:pPr>
            <a:r>
              <a:rPr lang="fr-FR" sz="2800" dirty="0">
                <a:solidFill>
                  <a:srgbClr val="00B050"/>
                </a:solidFill>
                <a:latin typeface="Print Bold" panose="02000000000000000000" pitchFamily="2" charset="0"/>
              </a:rPr>
              <a:t>ph</a:t>
            </a:r>
            <a:r>
              <a:rPr lang="fr-FR" sz="2800" dirty="0">
                <a:latin typeface="Print Bold" panose="02000000000000000000" pitchFamily="2" charset="0"/>
              </a:rPr>
              <a:t>rase</a:t>
            </a:r>
          </a:p>
          <a:p>
            <a:pPr marL="514350" indent="-514350">
              <a:buFont typeface="+mj-lt"/>
              <a:buAutoNum type="arabicParenR" startAt="7"/>
            </a:pPr>
            <a:r>
              <a:rPr lang="fr-FR" sz="2800" dirty="0">
                <a:solidFill>
                  <a:srgbClr val="00B050"/>
                </a:solidFill>
                <a:latin typeface="Print Bold" panose="02000000000000000000" pitchFamily="2" charset="0"/>
              </a:rPr>
              <a:t>ph</a:t>
            </a:r>
            <a:r>
              <a:rPr lang="fr-FR" sz="2800" dirty="0">
                <a:latin typeface="Print Bold" panose="02000000000000000000" pitchFamily="2" charset="0"/>
              </a:rPr>
              <a:t>are</a:t>
            </a:r>
          </a:p>
          <a:p>
            <a:pPr marL="514350" indent="-514350">
              <a:buFont typeface="+mj-lt"/>
              <a:buAutoNum type="arabicParenR" startAt="7"/>
            </a:pPr>
            <a:r>
              <a:rPr lang="fr-FR" sz="2800" dirty="0">
                <a:solidFill>
                  <a:srgbClr val="00B050"/>
                </a:solidFill>
                <a:latin typeface="Print Bold" panose="02000000000000000000" pitchFamily="2" charset="0"/>
              </a:rPr>
              <a:t>ph</a:t>
            </a:r>
            <a:r>
              <a:rPr lang="fr-FR" sz="2800" dirty="0">
                <a:latin typeface="Print Bold" panose="02000000000000000000" pitchFamily="2" charset="0"/>
              </a:rPr>
              <a:t>armacie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6791222-D988-77EC-8DBB-260664629165}"/>
              </a:ext>
            </a:extLst>
          </p:cNvPr>
          <p:cNvSpPr txBox="1"/>
          <p:nvPr/>
        </p:nvSpPr>
        <p:spPr>
          <a:xfrm>
            <a:off x="3778157" y="1737405"/>
            <a:ext cx="207556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arenR" startAt="10"/>
            </a:pPr>
            <a:r>
              <a:rPr lang="fr-FR" sz="2800" dirty="0">
                <a:solidFill>
                  <a:schemeClr val="accent2"/>
                </a:solidFill>
                <a:latin typeface="Print Bold" panose="02000000000000000000" pitchFamily="2" charset="0"/>
              </a:rPr>
              <a:t>th</a:t>
            </a:r>
            <a:r>
              <a:rPr lang="fr-FR" sz="2800" dirty="0">
                <a:latin typeface="Print Bold" panose="02000000000000000000" pitchFamily="2" charset="0"/>
              </a:rPr>
              <a:t>éâtre</a:t>
            </a:r>
          </a:p>
          <a:p>
            <a:pPr marL="514350" indent="-514350">
              <a:buFont typeface="+mj-lt"/>
              <a:buAutoNum type="arabicParenR" startAt="10"/>
            </a:pPr>
            <a:r>
              <a:rPr lang="fr-FR" sz="2800" dirty="0">
                <a:latin typeface="Print Bold" panose="02000000000000000000" pitchFamily="2" charset="0"/>
              </a:rPr>
              <a:t>sympa</a:t>
            </a:r>
            <a:r>
              <a:rPr lang="fr-FR" sz="2800" dirty="0">
                <a:solidFill>
                  <a:schemeClr val="accent2"/>
                </a:solidFill>
                <a:latin typeface="Print Bold" panose="02000000000000000000" pitchFamily="2" charset="0"/>
              </a:rPr>
              <a:t>th</a:t>
            </a:r>
            <a:r>
              <a:rPr lang="fr-FR" sz="2800" dirty="0">
                <a:latin typeface="Print Bold" panose="02000000000000000000" pitchFamily="2" charset="0"/>
              </a:rPr>
              <a:t>ie</a:t>
            </a:r>
          </a:p>
          <a:p>
            <a:pPr marL="514350" indent="-514350">
              <a:buFont typeface="+mj-lt"/>
              <a:buAutoNum type="arabicParenR" startAt="10"/>
            </a:pPr>
            <a:r>
              <a:rPr lang="fr-FR" sz="2800" dirty="0">
                <a:latin typeface="Print Bold" panose="02000000000000000000" pitchFamily="2" charset="0"/>
              </a:rPr>
              <a:t>ca</a:t>
            </a:r>
            <a:r>
              <a:rPr lang="fr-FR" sz="2800" dirty="0">
                <a:solidFill>
                  <a:schemeClr val="accent2"/>
                </a:solidFill>
                <a:latin typeface="Print Bold" panose="02000000000000000000" pitchFamily="2" charset="0"/>
              </a:rPr>
              <a:t>th</a:t>
            </a:r>
            <a:r>
              <a:rPr lang="fr-FR" sz="2800" dirty="0">
                <a:latin typeface="Print Bold" panose="02000000000000000000" pitchFamily="2" charset="0"/>
              </a:rPr>
              <a:t>édrale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2DC2159-7443-B094-307F-2B2A8211C8B6}"/>
              </a:ext>
            </a:extLst>
          </p:cNvPr>
          <p:cNvSpPr txBox="1"/>
          <p:nvPr/>
        </p:nvSpPr>
        <p:spPr>
          <a:xfrm>
            <a:off x="3793882" y="4072399"/>
            <a:ext cx="218938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arenR" startAt="13"/>
            </a:pPr>
            <a:r>
              <a:rPr lang="fr-FR" sz="2800" dirty="0">
                <a:latin typeface="Print Bold" panose="02000000000000000000" pitchFamily="2" charset="0"/>
              </a:rPr>
              <a:t>é</a:t>
            </a:r>
            <a:r>
              <a:rPr lang="fr-FR" sz="2800" dirty="0">
                <a:solidFill>
                  <a:srgbClr val="FF66FF"/>
                </a:solidFill>
                <a:latin typeface="Print Bold" panose="02000000000000000000" pitchFamily="2" charset="0"/>
              </a:rPr>
              <a:t>ch</a:t>
            </a:r>
            <a:r>
              <a:rPr lang="fr-FR" sz="2800" dirty="0">
                <a:latin typeface="Print Bold" panose="02000000000000000000" pitchFamily="2" charset="0"/>
              </a:rPr>
              <a:t>o</a:t>
            </a:r>
          </a:p>
          <a:p>
            <a:pPr marL="514350" indent="-514350">
              <a:buFont typeface="+mj-lt"/>
              <a:buAutoNum type="arabicParenR" startAt="13"/>
            </a:pPr>
            <a:r>
              <a:rPr lang="fr-FR" sz="2800" dirty="0">
                <a:solidFill>
                  <a:srgbClr val="FF66FF"/>
                </a:solidFill>
                <a:latin typeface="Print Bold" panose="02000000000000000000" pitchFamily="2" charset="0"/>
              </a:rPr>
              <a:t>ch</a:t>
            </a:r>
            <a:r>
              <a:rPr lang="fr-FR" sz="2800" dirty="0">
                <a:latin typeface="Print Bold" panose="02000000000000000000" pitchFamily="2" charset="0"/>
              </a:rPr>
              <a:t>orale</a:t>
            </a:r>
          </a:p>
          <a:p>
            <a:pPr marL="514350" indent="-514350">
              <a:buFont typeface="+mj-lt"/>
              <a:buAutoNum type="arabicParenR" startAt="13"/>
            </a:pPr>
            <a:r>
              <a:rPr lang="fr-FR" sz="2800" dirty="0">
                <a:latin typeface="Print Bold" panose="02000000000000000000" pitchFamily="2" charset="0"/>
              </a:rPr>
              <a:t>ar</a:t>
            </a:r>
            <a:r>
              <a:rPr lang="fr-FR" sz="2800" dirty="0">
                <a:solidFill>
                  <a:srgbClr val="FF66FF"/>
                </a:solidFill>
                <a:latin typeface="Print Bold" panose="02000000000000000000" pitchFamily="2" charset="0"/>
              </a:rPr>
              <a:t>ch</a:t>
            </a:r>
            <a:r>
              <a:rPr lang="fr-FR" sz="2800" dirty="0">
                <a:latin typeface="Print Bold" panose="02000000000000000000" pitchFamily="2" charset="0"/>
              </a:rPr>
              <a:t>éologie</a:t>
            </a:r>
          </a:p>
        </p:txBody>
      </p:sp>
    </p:spTree>
    <p:extLst>
      <p:ext uri="{BB962C8B-B14F-4D97-AF65-F5344CB8AC3E}">
        <p14:creationId xmlns:p14="http://schemas.microsoft.com/office/powerpoint/2010/main" val="33490749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2E1203-BDB5-3B44-F98D-3E077FFA9C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C46624BC-89F1-4F43-E9F3-0BF77E5980D3}"/>
              </a:ext>
            </a:extLst>
          </p:cNvPr>
          <p:cNvSpPr txBox="1"/>
          <p:nvPr/>
        </p:nvSpPr>
        <p:spPr>
          <a:xfrm>
            <a:off x="1986193" y="369104"/>
            <a:ext cx="5171609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400" dirty="0">
                <a:latin typeface="KG Second Chances Sketch" panose="02000000000000000000" pitchFamily="2" charset="0"/>
              </a:rPr>
              <a:t>Liste de mots D16</a:t>
            </a:r>
          </a:p>
          <a:p>
            <a:pPr algn="ctr"/>
            <a:r>
              <a:rPr lang="fr-FR" sz="2400" dirty="0">
                <a:latin typeface="KG Always A Good Time" panose="02000505000000020003" pitchFamily="2" charset="0"/>
              </a:rPr>
              <a:t>Les accents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84ACFEE-0E63-6BFE-AFA7-BBA99A38325B}"/>
              </a:ext>
            </a:extLst>
          </p:cNvPr>
          <p:cNvSpPr txBox="1"/>
          <p:nvPr/>
        </p:nvSpPr>
        <p:spPr>
          <a:xfrm>
            <a:off x="886417" y="1799272"/>
            <a:ext cx="1665841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fr-FR" sz="2800" dirty="0">
                <a:latin typeface="Print Bold" panose="02000000000000000000" pitchFamily="2" charset="0"/>
              </a:rPr>
              <a:t>poup</a:t>
            </a:r>
            <a:r>
              <a:rPr lang="fr-FR" sz="2800" dirty="0">
                <a:solidFill>
                  <a:srgbClr val="00B0F0"/>
                </a:solidFill>
                <a:latin typeface="Print Bold" panose="02000000000000000000" pitchFamily="2" charset="0"/>
              </a:rPr>
              <a:t>é</a:t>
            </a:r>
            <a:r>
              <a:rPr lang="fr-FR" sz="2800" dirty="0">
                <a:latin typeface="Print Bold" panose="02000000000000000000" pitchFamily="2" charset="0"/>
              </a:rPr>
              <a:t>e</a:t>
            </a:r>
          </a:p>
          <a:p>
            <a:pPr marL="514350" indent="-514350">
              <a:buFont typeface="+mj-lt"/>
              <a:buAutoNum type="arabicParenR"/>
            </a:pPr>
            <a:r>
              <a:rPr lang="fr-FR" sz="2800" dirty="0">
                <a:latin typeface="Print Bold" panose="02000000000000000000" pitchFamily="2" charset="0"/>
              </a:rPr>
              <a:t>qualit</a:t>
            </a:r>
            <a:r>
              <a:rPr lang="fr-FR" sz="2800" dirty="0">
                <a:solidFill>
                  <a:srgbClr val="00B0F0"/>
                </a:solidFill>
                <a:latin typeface="Print Bold" panose="02000000000000000000" pitchFamily="2" charset="0"/>
              </a:rPr>
              <a:t>é</a:t>
            </a:r>
          </a:p>
          <a:p>
            <a:pPr marL="514350" indent="-514350">
              <a:buFont typeface="+mj-lt"/>
              <a:buAutoNum type="arabicParenR"/>
            </a:pPr>
            <a:r>
              <a:rPr lang="fr-FR" sz="2800" dirty="0">
                <a:solidFill>
                  <a:srgbClr val="00B0F0"/>
                </a:solidFill>
                <a:latin typeface="Print Bold" panose="02000000000000000000" pitchFamily="2" charset="0"/>
              </a:rPr>
              <a:t>é</a:t>
            </a:r>
            <a:r>
              <a:rPr lang="fr-FR" sz="2800" dirty="0">
                <a:latin typeface="Print Bold" panose="02000000000000000000" pitchFamily="2" charset="0"/>
              </a:rPr>
              <a:t>p</a:t>
            </a:r>
            <a:r>
              <a:rPr lang="fr-FR" sz="2800" dirty="0">
                <a:solidFill>
                  <a:srgbClr val="00B0F0"/>
                </a:solidFill>
                <a:latin typeface="Print Bold" panose="02000000000000000000" pitchFamily="2" charset="0"/>
              </a:rPr>
              <a:t>é</a:t>
            </a:r>
            <a:r>
              <a:rPr lang="fr-FR" sz="2800" dirty="0">
                <a:latin typeface="Print Bold" panose="02000000000000000000" pitchFamily="2" charset="0"/>
              </a:rPr>
              <a:t>e</a:t>
            </a:r>
          </a:p>
          <a:p>
            <a:pPr marL="514350" indent="-514350">
              <a:buFont typeface="+mj-lt"/>
              <a:buAutoNum type="arabicParenR"/>
            </a:pPr>
            <a:r>
              <a:rPr lang="fr-FR" sz="2800" dirty="0">
                <a:solidFill>
                  <a:srgbClr val="00B0F0"/>
                </a:solidFill>
                <a:latin typeface="Print Bold" panose="02000000000000000000" pitchFamily="2" charset="0"/>
              </a:rPr>
              <a:t>é</a:t>
            </a:r>
            <a:r>
              <a:rPr lang="fr-FR" sz="2800" dirty="0">
                <a:latin typeface="Print Bold" panose="02000000000000000000" pitchFamily="2" charset="0"/>
              </a:rPr>
              <a:t>paule</a:t>
            </a:r>
          </a:p>
          <a:p>
            <a:pPr marL="514350" indent="-514350">
              <a:buFont typeface="+mj-lt"/>
              <a:buAutoNum type="arabicParenR"/>
            </a:pPr>
            <a:r>
              <a:rPr lang="fr-FR" sz="2800" dirty="0">
                <a:solidFill>
                  <a:srgbClr val="00B0F0"/>
                </a:solidFill>
                <a:latin typeface="Print Bold" panose="02000000000000000000" pitchFamily="2" charset="0"/>
              </a:rPr>
              <a:t>é</a:t>
            </a:r>
            <a:r>
              <a:rPr lang="fr-FR" sz="2800" dirty="0">
                <a:latin typeface="Print Bold" panose="02000000000000000000" pitchFamily="2" charset="0"/>
              </a:rPr>
              <a:t>chelle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D9EF033-DBCD-06EF-17E0-425E3EFB795B}"/>
              </a:ext>
            </a:extLst>
          </p:cNvPr>
          <p:cNvSpPr txBox="1"/>
          <p:nvPr/>
        </p:nvSpPr>
        <p:spPr>
          <a:xfrm>
            <a:off x="6337577" y="1634223"/>
            <a:ext cx="164044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arenR" startAt="15"/>
            </a:pPr>
            <a:r>
              <a:rPr lang="fr-FR" sz="2800" dirty="0">
                <a:latin typeface="Print Bold" panose="02000000000000000000" pitchFamily="2" charset="0"/>
              </a:rPr>
              <a:t>f</a:t>
            </a:r>
            <a:r>
              <a:rPr lang="fr-FR" sz="2800" dirty="0">
                <a:solidFill>
                  <a:srgbClr val="FF0000"/>
                </a:solidFill>
                <a:latin typeface="Print Bold" panose="02000000000000000000" pitchFamily="2" charset="0"/>
              </a:rPr>
              <a:t>ê</a:t>
            </a:r>
            <a:r>
              <a:rPr lang="fr-FR" sz="2800" dirty="0">
                <a:latin typeface="Print Bold" panose="02000000000000000000" pitchFamily="2" charset="0"/>
              </a:rPr>
              <a:t>te</a:t>
            </a:r>
          </a:p>
          <a:p>
            <a:pPr marL="514350" indent="-514350">
              <a:buFont typeface="+mj-lt"/>
              <a:buAutoNum type="arabicParenR" startAt="15"/>
            </a:pPr>
            <a:r>
              <a:rPr lang="fr-FR" sz="2800" dirty="0">
                <a:latin typeface="Print Bold" panose="02000000000000000000" pitchFamily="2" charset="0"/>
              </a:rPr>
              <a:t>for</a:t>
            </a:r>
            <a:r>
              <a:rPr lang="fr-FR" sz="2800" dirty="0">
                <a:solidFill>
                  <a:srgbClr val="FF0000"/>
                </a:solidFill>
                <a:latin typeface="Print Bold" panose="02000000000000000000" pitchFamily="2" charset="0"/>
              </a:rPr>
              <a:t>ê</a:t>
            </a:r>
            <a:r>
              <a:rPr lang="fr-FR" sz="2800" dirty="0">
                <a:latin typeface="Print Bold" panose="02000000000000000000" pitchFamily="2" charset="0"/>
              </a:rPr>
              <a:t>t</a:t>
            </a:r>
          </a:p>
          <a:p>
            <a:pPr marL="514350" indent="-514350">
              <a:buFont typeface="+mj-lt"/>
              <a:buAutoNum type="arabicParenR" startAt="15"/>
            </a:pPr>
            <a:r>
              <a:rPr lang="fr-FR" sz="2800" dirty="0">
                <a:latin typeface="Print Bold" panose="02000000000000000000" pitchFamily="2" charset="0"/>
              </a:rPr>
              <a:t>fen</a:t>
            </a:r>
            <a:r>
              <a:rPr lang="fr-FR" sz="2800" dirty="0">
                <a:solidFill>
                  <a:srgbClr val="FF0000"/>
                </a:solidFill>
                <a:latin typeface="Print Bold" panose="02000000000000000000" pitchFamily="2" charset="0"/>
              </a:rPr>
              <a:t>ê</a:t>
            </a:r>
            <a:r>
              <a:rPr lang="fr-FR" sz="2800" dirty="0">
                <a:latin typeface="Print Bold" panose="02000000000000000000" pitchFamily="2" charset="0"/>
              </a:rPr>
              <a:t>tre</a:t>
            </a:r>
          </a:p>
          <a:p>
            <a:pPr marL="514350" indent="-514350">
              <a:buFont typeface="+mj-lt"/>
              <a:buAutoNum type="arabicParenR" startAt="15"/>
            </a:pPr>
            <a:r>
              <a:rPr lang="fr-FR" sz="2800" dirty="0">
                <a:latin typeface="Print Bold" panose="02000000000000000000" pitchFamily="2" charset="0"/>
              </a:rPr>
              <a:t>t</a:t>
            </a:r>
            <a:r>
              <a:rPr lang="fr-FR" sz="2800" dirty="0">
                <a:solidFill>
                  <a:srgbClr val="FF0000"/>
                </a:solidFill>
                <a:latin typeface="Print Bold" panose="02000000000000000000" pitchFamily="2" charset="0"/>
              </a:rPr>
              <a:t>ê</a:t>
            </a:r>
            <a:r>
              <a:rPr lang="fr-FR" sz="2800" dirty="0">
                <a:latin typeface="Print Bold" panose="02000000000000000000" pitchFamily="2" charset="0"/>
              </a:rPr>
              <a:t>te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34141C8-4AB9-0D0D-654C-2E1A61C5F7C6}"/>
              </a:ext>
            </a:extLst>
          </p:cNvPr>
          <p:cNvSpPr txBox="1"/>
          <p:nvPr/>
        </p:nvSpPr>
        <p:spPr>
          <a:xfrm>
            <a:off x="3816441" y="2270260"/>
            <a:ext cx="1723870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arenR" startAt="8"/>
            </a:pPr>
            <a:r>
              <a:rPr lang="fr-FR" sz="2800" dirty="0">
                <a:latin typeface="Print Bold" panose="02000000000000000000" pitchFamily="2" charset="0"/>
              </a:rPr>
              <a:t>rivi</a:t>
            </a:r>
            <a:r>
              <a:rPr lang="fr-FR" sz="2800" dirty="0">
                <a:solidFill>
                  <a:srgbClr val="00B050"/>
                </a:solidFill>
                <a:latin typeface="Print Bold" panose="02000000000000000000" pitchFamily="2" charset="0"/>
              </a:rPr>
              <a:t>è</a:t>
            </a:r>
            <a:r>
              <a:rPr lang="fr-FR" sz="2800" dirty="0">
                <a:latin typeface="Print Bold" panose="02000000000000000000" pitchFamily="2" charset="0"/>
              </a:rPr>
              <a:t>re</a:t>
            </a:r>
          </a:p>
          <a:p>
            <a:pPr marL="514350" indent="-514350">
              <a:buFont typeface="+mj-lt"/>
              <a:buAutoNum type="arabicParenR" startAt="8"/>
            </a:pPr>
            <a:r>
              <a:rPr lang="fr-FR" sz="2800" dirty="0">
                <a:latin typeface="Print Bold" panose="02000000000000000000" pitchFamily="2" charset="0"/>
              </a:rPr>
              <a:t>sorci</a:t>
            </a:r>
            <a:r>
              <a:rPr lang="fr-FR" sz="2800" dirty="0">
                <a:solidFill>
                  <a:srgbClr val="00B050"/>
                </a:solidFill>
                <a:latin typeface="Print Bold" panose="02000000000000000000" pitchFamily="2" charset="0"/>
              </a:rPr>
              <a:t>è</a:t>
            </a:r>
            <a:r>
              <a:rPr lang="fr-FR" sz="2800" dirty="0">
                <a:latin typeface="Print Bold" panose="02000000000000000000" pitchFamily="2" charset="0"/>
              </a:rPr>
              <a:t>re</a:t>
            </a:r>
          </a:p>
          <a:p>
            <a:pPr marL="514350" indent="-514350">
              <a:buFont typeface="+mj-lt"/>
              <a:buAutoNum type="arabicParenR" startAt="8"/>
            </a:pPr>
            <a:r>
              <a:rPr lang="fr-FR" sz="2800" dirty="0">
                <a:latin typeface="Print Bold" panose="02000000000000000000" pitchFamily="2" charset="0"/>
              </a:rPr>
              <a:t>plan</a:t>
            </a:r>
            <a:r>
              <a:rPr lang="fr-FR" sz="2800" dirty="0">
                <a:solidFill>
                  <a:srgbClr val="00B050"/>
                </a:solidFill>
                <a:latin typeface="Print Bold" panose="02000000000000000000" pitchFamily="2" charset="0"/>
              </a:rPr>
              <a:t>è</a:t>
            </a:r>
            <a:r>
              <a:rPr lang="fr-FR" sz="2800" dirty="0">
                <a:latin typeface="Print Bold" panose="02000000000000000000" pitchFamily="2" charset="0"/>
              </a:rPr>
              <a:t>te</a:t>
            </a:r>
          </a:p>
          <a:p>
            <a:pPr marL="514350" indent="-514350">
              <a:buFont typeface="+mj-lt"/>
              <a:buAutoNum type="arabicParenR" startAt="8"/>
            </a:pPr>
            <a:r>
              <a:rPr lang="fr-FR" sz="2800" dirty="0">
                <a:latin typeface="Print Bold" panose="02000000000000000000" pitchFamily="2" charset="0"/>
              </a:rPr>
              <a:t>fr</a:t>
            </a:r>
            <a:r>
              <a:rPr lang="fr-FR" sz="2800" dirty="0">
                <a:solidFill>
                  <a:srgbClr val="00B050"/>
                </a:solidFill>
                <a:latin typeface="Print Bold" panose="02000000000000000000" pitchFamily="2" charset="0"/>
              </a:rPr>
              <a:t>è</a:t>
            </a:r>
            <a:r>
              <a:rPr lang="fr-FR" sz="2800" dirty="0">
                <a:latin typeface="Print Bold" panose="02000000000000000000" pitchFamily="2" charset="0"/>
              </a:rPr>
              <a:t>re</a:t>
            </a:r>
          </a:p>
          <a:p>
            <a:pPr marL="514350" indent="-514350">
              <a:buFont typeface="+mj-lt"/>
              <a:buAutoNum type="arabicParenR" startAt="8"/>
            </a:pPr>
            <a:r>
              <a:rPr lang="fr-FR" sz="2800" dirty="0">
                <a:latin typeface="Print Bold" panose="02000000000000000000" pitchFamily="2" charset="0"/>
              </a:rPr>
              <a:t>proc</a:t>
            </a:r>
            <a:r>
              <a:rPr lang="fr-FR" sz="2800" dirty="0">
                <a:solidFill>
                  <a:srgbClr val="00B050"/>
                </a:solidFill>
                <a:latin typeface="Print Bold" panose="02000000000000000000" pitchFamily="2" charset="0"/>
              </a:rPr>
              <a:t>è</a:t>
            </a:r>
            <a:r>
              <a:rPr lang="fr-FR" sz="2800" dirty="0">
                <a:latin typeface="Print Bold" panose="02000000000000000000" pitchFamily="2" charset="0"/>
              </a:rPr>
              <a:t>s</a:t>
            </a:r>
          </a:p>
          <a:p>
            <a:pPr marL="514350" indent="-514350">
              <a:buFont typeface="+mj-lt"/>
              <a:buAutoNum type="arabicParenR" startAt="8"/>
            </a:pPr>
            <a:r>
              <a:rPr lang="fr-FR" sz="2800" dirty="0">
                <a:latin typeface="Print Bold" panose="02000000000000000000" pitchFamily="2" charset="0"/>
              </a:rPr>
              <a:t>exc</a:t>
            </a:r>
            <a:r>
              <a:rPr lang="fr-FR" sz="2800" dirty="0">
                <a:solidFill>
                  <a:srgbClr val="00B050"/>
                </a:solidFill>
                <a:latin typeface="Print Bold" panose="02000000000000000000" pitchFamily="2" charset="0"/>
              </a:rPr>
              <a:t>è</a:t>
            </a:r>
            <a:r>
              <a:rPr lang="fr-FR" sz="2800" dirty="0">
                <a:latin typeface="Print Bold" panose="02000000000000000000" pitchFamily="2" charset="0"/>
              </a:rPr>
              <a:t>s</a:t>
            </a:r>
          </a:p>
          <a:p>
            <a:pPr marL="514350" indent="-514350">
              <a:buFont typeface="+mj-lt"/>
              <a:buAutoNum type="arabicParenR" startAt="8"/>
            </a:pPr>
            <a:r>
              <a:rPr lang="fr-FR" sz="2800" dirty="0">
                <a:latin typeface="Print Bold" panose="02000000000000000000" pitchFamily="2" charset="0"/>
              </a:rPr>
              <a:t>succ</a:t>
            </a:r>
            <a:r>
              <a:rPr lang="fr-FR" sz="2800" dirty="0">
                <a:solidFill>
                  <a:srgbClr val="00B050"/>
                </a:solidFill>
                <a:latin typeface="Print Bold" panose="02000000000000000000" pitchFamily="2" charset="0"/>
              </a:rPr>
              <a:t>è</a:t>
            </a:r>
            <a:r>
              <a:rPr lang="fr-FR" sz="2800" dirty="0">
                <a:latin typeface="Print Bold" panose="02000000000000000000" pitchFamily="2" charset="0"/>
              </a:rPr>
              <a:t>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82399AB-68B7-706A-B12D-CC14F8D871D0}"/>
              </a:ext>
            </a:extLst>
          </p:cNvPr>
          <p:cNvSpPr txBox="1"/>
          <p:nvPr/>
        </p:nvSpPr>
        <p:spPr>
          <a:xfrm>
            <a:off x="6337577" y="4032409"/>
            <a:ext cx="178446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arenR" startAt="19"/>
            </a:pPr>
            <a:r>
              <a:rPr lang="fr-FR" sz="2800" dirty="0">
                <a:latin typeface="Print Bold" panose="02000000000000000000" pitchFamily="2" charset="0"/>
              </a:rPr>
              <a:t>cou</a:t>
            </a:r>
            <a:r>
              <a:rPr lang="fr-FR" sz="2800" dirty="0">
                <a:solidFill>
                  <a:srgbClr val="FFC000"/>
                </a:solidFill>
                <a:latin typeface="Print Bold" panose="02000000000000000000" pitchFamily="2" charset="0"/>
              </a:rPr>
              <a:t>ett</a:t>
            </a:r>
            <a:r>
              <a:rPr lang="fr-FR" sz="2800" dirty="0">
                <a:latin typeface="Print Bold" panose="02000000000000000000" pitchFamily="2" charset="0"/>
              </a:rPr>
              <a:t>e</a:t>
            </a:r>
          </a:p>
          <a:p>
            <a:pPr marL="514350" indent="-514350">
              <a:buFont typeface="+mj-lt"/>
              <a:buAutoNum type="arabicParenR" startAt="19"/>
            </a:pPr>
            <a:r>
              <a:rPr lang="fr-FR" sz="2800" dirty="0">
                <a:latin typeface="Print Bold" panose="02000000000000000000" pitchFamily="2" charset="0"/>
              </a:rPr>
              <a:t>v</a:t>
            </a:r>
            <a:r>
              <a:rPr lang="fr-FR" sz="2800" dirty="0">
                <a:solidFill>
                  <a:srgbClr val="FFC000"/>
                </a:solidFill>
                <a:latin typeface="Print Bold" panose="02000000000000000000" pitchFamily="2" charset="0"/>
              </a:rPr>
              <a:t>err</a:t>
            </a:r>
            <a:r>
              <a:rPr lang="fr-FR" sz="2800" dirty="0">
                <a:latin typeface="Print Bold" panose="02000000000000000000" pitchFamily="2" charset="0"/>
              </a:rPr>
              <a:t>e</a:t>
            </a:r>
          </a:p>
          <a:p>
            <a:pPr marL="514350" indent="-514350">
              <a:buFont typeface="+mj-lt"/>
              <a:buAutoNum type="arabicParenR" startAt="19"/>
            </a:pPr>
            <a:r>
              <a:rPr lang="fr-FR" sz="2800" dirty="0">
                <a:latin typeface="Print Bold" panose="02000000000000000000" pitchFamily="2" charset="0"/>
              </a:rPr>
              <a:t>r</a:t>
            </a:r>
            <a:r>
              <a:rPr lang="fr-FR" sz="2800" dirty="0">
                <a:solidFill>
                  <a:srgbClr val="FFC000"/>
                </a:solidFill>
                <a:latin typeface="Print Bold" panose="02000000000000000000" pitchFamily="2" charset="0"/>
              </a:rPr>
              <a:t>enn</a:t>
            </a:r>
            <a:r>
              <a:rPr lang="fr-FR" sz="2800" dirty="0">
                <a:latin typeface="Print Bold" panose="02000000000000000000" pitchFamily="2" charset="0"/>
              </a:rPr>
              <a:t>e</a:t>
            </a:r>
          </a:p>
          <a:p>
            <a:pPr marL="514350" indent="-514350">
              <a:buFont typeface="+mj-lt"/>
              <a:buAutoNum type="arabicParenR" startAt="19"/>
            </a:pPr>
            <a:r>
              <a:rPr lang="fr-FR" sz="2800" dirty="0">
                <a:latin typeface="Print Bold" panose="02000000000000000000" pitchFamily="2" charset="0"/>
              </a:rPr>
              <a:t>poub</a:t>
            </a:r>
            <a:r>
              <a:rPr lang="fr-FR" sz="2800" dirty="0">
                <a:solidFill>
                  <a:srgbClr val="FFC000"/>
                </a:solidFill>
                <a:latin typeface="Print Bold" panose="02000000000000000000" pitchFamily="2" charset="0"/>
              </a:rPr>
              <a:t>ell</a:t>
            </a:r>
            <a:r>
              <a:rPr lang="fr-FR" sz="2800" dirty="0">
                <a:latin typeface="Print Bold" panose="02000000000000000000" pitchFamily="2" charset="0"/>
              </a:rPr>
              <a:t>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DC75596-B197-CE61-9D9C-C6E9B3B242F4}"/>
              </a:ext>
            </a:extLst>
          </p:cNvPr>
          <p:cNvSpPr txBox="1"/>
          <p:nvPr/>
        </p:nvSpPr>
        <p:spPr>
          <a:xfrm>
            <a:off x="886417" y="4829177"/>
            <a:ext cx="165237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arenR" startAt="6"/>
            </a:pPr>
            <a:r>
              <a:rPr lang="fr-FR" sz="2800" dirty="0">
                <a:latin typeface="Print Bold" panose="02000000000000000000" pitchFamily="2" charset="0"/>
              </a:rPr>
              <a:t>c</a:t>
            </a:r>
            <a:r>
              <a:rPr lang="fr-FR" sz="2800" dirty="0">
                <a:solidFill>
                  <a:srgbClr val="00B0F0"/>
                </a:solidFill>
                <a:latin typeface="Print Bold" panose="02000000000000000000" pitchFamily="2" charset="0"/>
              </a:rPr>
              <a:t>é</a:t>
            </a:r>
            <a:r>
              <a:rPr lang="fr-FR" sz="2800" dirty="0">
                <a:latin typeface="Print Bold" panose="02000000000000000000" pitchFamily="2" charset="0"/>
              </a:rPr>
              <a:t>l</a:t>
            </a:r>
            <a:r>
              <a:rPr lang="fr-FR" sz="2800" dirty="0">
                <a:solidFill>
                  <a:srgbClr val="00B050"/>
                </a:solidFill>
                <a:latin typeface="Print Bold" panose="02000000000000000000" pitchFamily="2" charset="0"/>
              </a:rPr>
              <a:t>è</a:t>
            </a:r>
            <a:r>
              <a:rPr lang="fr-FR" sz="2800" dirty="0">
                <a:latin typeface="Print Bold" panose="02000000000000000000" pitchFamily="2" charset="0"/>
              </a:rPr>
              <a:t>bre</a:t>
            </a:r>
          </a:p>
          <a:p>
            <a:pPr marL="514350" indent="-514350">
              <a:buFont typeface="+mj-lt"/>
              <a:buAutoNum type="arabicParenR" startAt="6"/>
            </a:pPr>
            <a:r>
              <a:rPr lang="fr-FR" sz="2800" dirty="0">
                <a:solidFill>
                  <a:srgbClr val="00B0F0"/>
                </a:solidFill>
                <a:latin typeface="Print Bold" panose="02000000000000000000" pitchFamily="2" charset="0"/>
              </a:rPr>
              <a:t>é</a:t>
            </a:r>
            <a:r>
              <a:rPr lang="fr-FR" sz="2800" dirty="0">
                <a:latin typeface="Print Bold" panose="02000000000000000000" pitchFamily="2" charset="0"/>
              </a:rPr>
              <a:t>l</a:t>
            </a:r>
            <a:r>
              <a:rPr lang="fr-FR" sz="2800" dirty="0">
                <a:solidFill>
                  <a:srgbClr val="00B050"/>
                </a:solidFill>
                <a:latin typeface="Print Bold" panose="02000000000000000000" pitchFamily="2" charset="0"/>
              </a:rPr>
              <a:t>è</a:t>
            </a:r>
            <a:r>
              <a:rPr lang="fr-FR" sz="2800" dirty="0">
                <a:latin typeface="Print Bold" panose="02000000000000000000" pitchFamily="2" charset="0"/>
              </a:rPr>
              <a:t>ve</a:t>
            </a:r>
          </a:p>
        </p:txBody>
      </p:sp>
    </p:spTree>
    <p:extLst>
      <p:ext uri="{BB962C8B-B14F-4D97-AF65-F5344CB8AC3E}">
        <p14:creationId xmlns:p14="http://schemas.microsoft.com/office/powerpoint/2010/main" val="39552359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BA923A-5D27-8264-86A3-3F6791A071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C90FA59A-1591-88E3-E144-C4BC143384CD}"/>
              </a:ext>
            </a:extLst>
          </p:cNvPr>
          <p:cNvSpPr txBox="1"/>
          <p:nvPr/>
        </p:nvSpPr>
        <p:spPr>
          <a:xfrm>
            <a:off x="1987796" y="454077"/>
            <a:ext cx="5168403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400" dirty="0">
                <a:latin typeface="KG Second Chances Sketch" panose="02000000000000000000" pitchFamily="2" charset="0"/>
              </a:rPr>
              <a:t>Liste de mots D17</a:t>
            </a:r>
          </a:p>
          <a:p>
            <a:pPr algn="ctr"/>
            <a:r>
              <a:rPr lang="fr-FR" sz="2400" dirty="0">
                <a:latin typeface="KG Always A Good Time" panose="02000505000000020003" pitchFamily="2" charset="0"/>
              </a:rPr>
              <a:t>Le son /è/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B55486F-0301-887E-FB97-D89535C91B3A}"/>
              </a:ext>
            </a:extLst>
          </p:cNvPr>
          <p:cNvSpPr txBox="1"/>
          <p:nvPr/>
        </p:nvSpPr>
        <p:spPr>
          <a:xfrm>
            <a:off x="885232" y="1463341"/>
            <a:ext cx="1967655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fr-FR" sz="2800" dirty="0">
                <a:solidFill>
                  <a:srgbClr val="FF0000"/>
                </a:solidFill>
                <a:latin typeface="Print Bold" panose="02000000000000000000" pitchFamily="2" charset="0"/>
              </a:rPr>
              <a:t>es</a:t>
            </a:r>
            <a:r>
              <a:rPr lang="fr-FR" sz="2800" dirty="0">
                <a:latin typeface="Print Bold" panose="02000000000000000000" pitchFamily="2" charset="0"/>
              </a:rPr>
              <a:t>calier</a:t>
            </a:r>
          </a:p>
          <a:p>
            <a:pPr marL="514350" indent="-514350">
              <a:buFont typeface="+mj-lt"/>
              <a:buAutoNum type="arabicParenR"/>
            </a:pPr>
            <a:r>
              <a:rPr lang="fr-FR" sz="2800" dirty="0">
                <a:solidFill>
                  <a:srgbClr val="FF0000"/>
                </a:solidFill>
                <a:latin typeface="Print Bold" panose="02000000000000000000" pitchFamily="2" charset="0"/>
              </a:rPr>
              <a:t>es</a:t>
            </a:r>
            <a:r>
              <a:rPr lang="fr-FR" sz="2800" dirty="0">
                <a:latin typeface="Print Bold" panose="02000000000000000000" pitchFamily="2" charset="0"/>
              </a:rPr>
              <a:t>tomac</a:t>
            </a:r>
          </a:p>
          <a:p>
            <a:pPr marL="514350" indent="-514350">
              <a:buFont typeface="+mj-lt"/>
              <a:buAutoNum type="arabicParenR"/>
            </a:pPr>
            <a:r>
              <a:rPr lang="fr-FR" sz="2800" dirty="0">
                <a:solidFill>
                  <a:srgbClr val="FF0000"/>
                </a:solidFill>
                <a:latin typeface="Print Bold" panose="02000000000000000000" pitchFamily="2" charset="0"/>
              </a:rPr>
              <a:t>es</a:t>
            </a:r>
            <a:r>
              <a:rPr lang="fr-FR" sz="2800" dirty="0">
                <a:latin typeface="Print Bold" panose="02000000000000000000" pitchFamily="2" charset="0"/>
              </a:rPr>
              <a:t>prit</a:t>
            </a:r>
          </a:p>
          <a:p>
            <a:pPr marL="514350" indent="-514350">
              <a:buFont typeface="+mj-lt"/>
              <a:buAutoNum type="arabicParenR"/>
            </a:pPr>
            <a:r>
              <a:rPr lang="fr-FR" sz="2800" dirty="0">
                <a:solidFill>
                  <a:srgbClr val="FF0000"/>
                </a:solidFill>
                <a:latin typeface="Print Bold" panose="02000000000000000000" pitchFamily="2" charset="0"/>
              </a:rPr>
              <a:t>es</a:t>
            </a:r>
            <a:r>
              <a:rPr lang="fr-FR" sz="2800" dirty="0">
                <a:latin typeface="Print Bold" panose="02000000000000000000" pitchFamily="2" charset="0"/>
              </a:rPr>
              <a:t>sorer</a:t>
            </a:r>
          </a:p>
          <a:p>
            <a:pPr marL="514350" indent="-514350">
              <a:buFont typeface="+mj-lt"/>
              <a:buAutoNum type="arabicParenR"/>
            </a:pPr>
            <a:r>
              <a:rPr lang="fr-FR" sz="2800" dirty="0">
                <a:solidFill>
                  <a:srgbClr val="FF0000"/>
                </a:solidFill>
                <a:latin typeface="Print Bold" panose="02000000000000000000" pitchFamily="2" charset="0"/>
              </a:rPr>
              <a:t>es</a:t>
            </a:r>
            <a:r>
              <a:rPr lang="fr-FR" sz="2800" dirty="0">
                <a:latin typeface="Print Bold" panose="02000000000000000000" pitchFamily="2" charset="0"/>
              </a:rPr>
              <a:t>suyer</a:t>
            </a:r>
          </a:p>
          <a:p>
            <a:pPr marL="514350" indent="-514350">
              <a:buFont typeface="+mj-lt"/>
              <a:buAutoNum type="arabicParenR"/>
            </a:pPr>
            <a:r>
              <a:rPr lang="fr-FR" sz="2800" dirty="0">
                <a:latin typeface="Print Bold" panose="02000000000000000000" pitchFamily="2" charset="0"/>
              </a:rPr>
              <a:t>m</a:t>
            </a:r>
            <a:r>
              <a:rPr lang="fr-FR" sz="2800" dirty="0">
                <a:solidFill>
                  <a:srgbClr val="FF0000"/>
                </a:solidFill>
                <a:latin typeface="Print Bold" panose="02000000000000000000" pitchFamily="2" charset="0"/>
              </a:rPr>
              <a:t>er</a:t>
            </a:r>
            <a:r>
              <a:rPr lang="fr-FR" sz="2800" dirty="0">
                <a:latin typeface="Print Bold" panose="02000000000000000000" pitchFamily="2" charset="0"/>
              </a:rPr>
              <a:t>credi</a:t>
            </a:r>
          </a:p>
          <a:p>
            <a:pPr marL="514350" indent="-514350">
              <a:buFont typeface="+mj-lt"/>
              <a:buAutoNum type="arabicParenR" startAt="7"/>
            </a:pPr>
            <a:r>
              <a:rPr lang="fr-FR" sz="2800" dirty="0">
                <a:latin typeface="Print Bold" panose="02000000000000000000" pitchFamily="2" charset="0"/>
              </a:rPr>
              <a:t>s</a:t>
            </a:r>
            <a:r>
              <a:rPr lang="fr-FR" sz="2800" dirty="0">
                <a:solidFill>
                  <a:srgbClr val="FF0000"/>
                </a:solidFill>
                <a:latin typeface="Print Bold" panose="02000000000000000000" pitchFamily="2" charset="0"/>
              </a:rPr>
              <a:t>er</a:t>
            </a:r>
            <a:r>
              <a:rPr lang="fr-FR" sz="2800" dirty="0">
                <a:latin typeface="Print Bold" panose="02000000000000000000" pitchFamily="2" charset="0"/>
              </a:rPr>
              <a:t>pent</a:t>
            </a:r>
          </a:p>
          <a:p>
            <a:pPr marL="514350" indent="-514350">
              <a:buFont typeface="+mj-lt"/>
              <a:buAutoNum type="arabicParenR" startAt="7"/>
            </a:pPr>
            <a:r>
              <a:rPr lang="fr-FR" sz="2800" dirty="0">
                <a:latin typeface="Print Bold" panose="02000000000000000000" pitchFamily="2" charset="0"/>
              </a:rPr>
              <a:t>sp</a:t>
            </a:r>
            <a:r>
              <a:rPr lang="fr-FR" sz="2800" dirty="0">
                <a:solidFill>
                  <a:srgbClr val="FF0000"/>
                </a:solidFill>
                <a:latin typeface="Print Bold" panose="02000000000000000000" pitchFamily="2" charset="0"/>
              </a:rPr>
              <a:t>ec</a:t>
            </a:r>
            <a:r>
              <a:rPr lang="fr-FR" sz="2800" dirty="0">
                <a:latin typeface="Print Bold" panose="02000000000000000000" pitchFamily="2" charset="0"/>
              </a:rPr>
              <a:t>tacle</a:t>
            </a:r>
          </a:p>
          <a:p>
            <a:pPr marL="514350" indent="-514350">
              <a:buFont typeface="+mj-lt"/>
              <a:buAutoNum type="arabicParenR" startAt="7"/>
            </a:pPr>
            <a:r>
              <a:rPr lang="fr-FR" sz="2800" dirty="0">
                <a:latin typeface="Print Bold" panose="02000000000000000000" pitchFamily="2" charset="0"/>
              </a:rPr>
              <a:t>r</a:t>
            </a:r>
            <a:r>
              <a:rPr lang="fr-FR" sz="2800" dirty="0">
                <a:solidFill>
                  <a:srgbClr val="FF0000"/>
                </a:solidFill>
                <a:latin typeface="Print Bold" panose="02000000000000000000" pitchFamily="2" charset="0"/>
              </a:rPr>
              <a:t>ec</a:t>
            </a:r>
            <a:r>
              <a:rPr lang="fr-FR" sz="2800" dirty="0">
                <a:latin typeface="Print Bold" panose="02000000000000000000" pitchFamily="2" charset="0"/>
              </a:rPr>
              <a:t>tangle</a:t>
            </a:r>
          </a:p>
          <a:p>
            <a:pPr marL="514350" indent="-514350">
              <a:buFont typeface="+mj-lt"/>
              <a:buAutoNum type="arabicParenR" startAt="7"/>
            </a:pPr>
            <a:r>
              <a:rPr lang="fr-FR" sz="2800" dirty="0">
                <a:latin typeface="Print Bold" panose="02000000000000000000" pitchFamily="2" charset="0"/>
              </a:rPr>
              <a:t>ci</a:t>
            </a:r>
            <a:r>
              <a:rPr lang="fr-FR" sz="2800" dirty="0">
                <a:solidFill>
                  <a:srgbClr val="FF0000"/>
                </a:solidFill>
                <a:latin typeface="Print Bold" panose="02000000000000000000" pitchFamily="2" charset="0"/>
              </a:rPr>
              <a:t>el</a:t>
            </a:r>
          </a:p>
          <a:p>
            <a:pPr marL="514350" indent="-514350">
              <a:buFont typeface="+mj-lt"/>
              <a:buAutoNum type="arabicParenR" startAt="7"/>
            </a:pPr>
            <a:r>
              <a:rPr lang="fr-FR" sz="2800" dirty="0">
                <a:latin typeface="Print Bold" panose="02000000000000000000" pitchFamily="2" charset="0"/>
              </a:rPr>
              <a:t>caram</a:t>
            </a:r>
            <a:r>
              <a:rPr lang="fr-FR" sz="2800" dirty="0">
                <a:solidFill>
                  <a:srgbClr val="FF0000"/>
                </a:solidFill>
                <a:latin typeface="Print Bold" panose="02000000000000000000" pitchFamily="2" charset="0"/>
              </a:rPr>
              <a:t>el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32011B5-EADB-78E5-9797-77528317CFAF}"/>
              </a:ext>
            </a:extLst>
          </p:cNvPr>
          <p:cNvSpPr txBox="1"/>
          <p:nvPr/>
        </p:nvSpPr>
        <p:spPr>
          <a:xfrm>
            <a:off x="3950730" y="1991685"/>
            <a:ext cx="1784463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arenR" startAt="12"/>
            </a:pPr>
            <a:r>
              <a:rPr lang="fr-FR" sz="2800" dirty="0">
                <a:solidFill>
                  <a:srgbClr val="00B050"/>
                </a:solidFill>
                <a:latin typeface="Print Bold" panose="02000000000000000000" pitchFamily="2" charset="0"/>
              </a:rPr>
              <a:t>ai</a:t>
            </a:r>
            <a:r>
              <a:rPr lang="fr-FR" sz="2800" dirty="0">
                <a:latin typeface="Print Bold" panose="02000000000000000000" pitchFamily="2" charset="0"/>
              </a:rPr>
              <a:t>r</a:t>
            </a:r>
          </a:p>
          <a:p>
            <a:pPr marL="514350" indent="-514350">
              <a:buFont typeface="+mj-lt"/>
              <a:buAutoNum type="arabicParenR" startAt="12"/>
            </a:pPr>
            <a:r>
              <a:rPr lang="fr-FR" sz="2800" dirty="0">
                <a:solidFill>
                  <a:srgbClr val="00B050"/>
                </a:solidFill>
                <a:latin typeface="Print Bold" panose="02000000000000000000" pitchFamily="2" charset="0"/>
              </a:rPr>
              <a:t>ai</a:t>
            </a:r>
            <a:r>
              <a:rPr lang="fr-FR" sz="2800" dirty="0">
                <a:latin typeface="Print Bold" panose="02000000000000000000" pitchFamily="2" charset="0"/>
              </a:rPr>
              <a:t>gle</a:t>
            </a:r>
          </a:p>
          <a:p>
            <a:pPr marL="514350" indent="-514350">
              <a:buFont typeface="+mj-lt"/>
              <a:buAutoNum type="arabicParenR" startAt="12"/>
            </a:pPr>
            <a:r>
              <a:rPr lang="fr-FR" sz="2800" dirty="0">
                <a:solidFill>
                  <a:srgbClr val="00B050"/>
                </a:solidFill>
                <a:latin typeface="Print Bold" panose="02000000000000000000" pitchFamily="2" charset="0"/>
              </a:rPr>
              <a:t>ai</a:t>
            </a:r>
            <a:r>
              <a:rPr lang="fr-FR" sz="2800" dirty="0">
                <a:latin typeface="Print Bold" panose="02000000000000000000" pitchFamily="2" charset="0"/>
              </a:rPr>
              <a:t>guille</a:t>
            </a:r>
          </a:p>
          <a:p>
            <a:pPr marL="514350" indent="-514350">
              <a:buFont typeface="+mj-lt"/>
              <a:buAutoNum type="arabicParenR" startAt="12"/>
            </a:pPr>
            <a:r>
              <a:rPr lang="fr-FR" sz="2800" dirty="0">
                <a:latin typeface="Print Bold" panose="02000000000000000000" pitchFamily="2" charset="0"/>
              </a:rPr>
              <a:t>monn</a:t>
            </a:r>
            <a:r>
              <a:rPr lang="fr-FR" sz="2800" dirty="0">
                <a:solidFill>
                  <a:srgbClr val="00B050"/>
                </a:solidFill>
                <a:latin typeface="Print Bold" panose="02000000000000000000" pitchFamily="2" charset="0"/>
              </a:rPr>
              <a:t>ai</a:t>
            </a:r>
            <a:r>
              <a:rPr lang="fr-FR" sz="2800" dirty="0">
                <a:latin typeface="Print Bold" panose="02000000000000000000" pitchFamily="2" charset="0"/>
              </a:rPr>
              <a:t>e</a:t>
            </a:r>
          </a:p>
          <a:p>
            <a:pPr marL="514350" indent="-514350">
              <a:buFont typeface="+mj-lt"/>
              <a:buAutoNum type="arabicParenR" startAt="12"/>
            </a:pPr>
            <a:r>
              <a:rPr lang="fr-FR" sz="2800" dirty="0">
                <a:latin typeface="Print Bold" panose="02000000000000000000" pitchFamily="2" charset="0"/>
              </a:rPr>
              <a:t>cr</a:t>
            </a:r>
            <a:r>
              <a:rPr lang="fr-FR" sz="2800" dirty="0">
                <a:solidFill>
                  <a:srgbClr val="00B050"/>
                </a:solidFill>
                <a:latin typeface="Print Bold" panose="02000000000000000000" pitchFamily="2" charset="0"/>
              </a:rPr>
              <a:t>ai</a:t>
            </a:r>
            <a:r>
              <a:rPr lang="fr-FR" sz="2800" dirty="0">
                <a:latin typeface="Print Bold" panose="02000000000000000000" pitchFamily="2" charset="0"/>
              </a:rPr>
              <a:t>e</a:t>
            </a:r>
          </a:p>
          <a:p>
            <a:pPr marL="514350" indent="-514350">
              <a:buFont typeface="+mj-lt"/>
              <a:buAutoNum type="arabicParenR" startAt="12"/>
            </a:pPr>
            <a:r>
              <a:rPr lang="fr-FR" sz="2800" dirty="0">
                <a:latin typeface="Print Bold" panose="02000000000000000000" pitchFamily="2" charset="0"/>
              </a:rPr>
              <a:t>pl</a:t>
            </a:r>
            <a:r>
              <a:rPr lang="fr-FR" sz="2800" dirty="0">
                <a:solidFill>
                  <a:srgbClr val="00B050"/>
                </a:solidFill>
                <a:latin typeface="Print Bold" panose="02000000000000000000" pitchFamily="2" charset="0"/>
              </a:rPr>
              <a:t>ai</a:t>
            </a:r>
            <a:r>
              <a:rPr lang="fr-FR" sz="2800" dirty="0">
                <a:latin typeface="Print Bold" panose="02000000000000000000" pitchFamily="2" charset="0"/>
              </a:rPr>
              <a:t>e</a:t>
            </a:r>
          </a:p>
          <a:p>
            <a:pPr marL="514350" indent="-514350">
              <a:buFont typeface="+mj-lt"/>
              <a:buAutoNum type="arabicParenR" startAt="12"/>
            </a:pPr>
            <a:r>
              <a:rPr lang="fr-FR" sz="2800" dirty="0">
                <a:latin typeface="Print Bold" panose="02000000000000000000" pitchFamily="2" charset="0"/>
              </a:rPr>
              <a:t>franç</a:t>
            </a:r>
            <a:r>
              <a:rPr lang="fr-FR" sz="2800" dirty="0">
                <a:solidFill>
                  <a:srgbClr val="00B050"/>
                </a:solidFill>
                <a:latin typeface="Print Bold" panose="02000000000000000000" pitchFamily="2" charset="0"/>
              </a:rPr>
              <a:t>ai</a:t>
            </a:r>
            <a:r>
              <a:rPr lang="fr-FR" sz="2800" dirty="0">
                <a:latin typeface="Print Bold" panose="02000000000000000000" pitchFamily="2" charset="0"/>
              </a:rPr>
              <a:t>s</a:t>
            </a:r>
          </a:p>
          <a:p>
            <a:pPr marL="514350" indent="-514350">
              <a:buFont typeface="+mj-lt"/>
              <a:buAutoNum type="arabicParenR" startAt="12"/>
            </a:pPr>
            <a:r>
              <a:rPr lang="fr-FR" sz="2800" dirty="0">
                <a:latin typeface="Print Bold" panose="02000000000000000000" pitchFamily="2" charset="0"/>
              </a:rPr>
              <a:t>angl</a:t>
            </a:r>
            <a:r>
              <a:rPr lang="fr-FR" sz="2800" dirty="0">
                <a:solidFill>
                  <a:srgbClr val="00B050"/>
                </a:solidFill>
                <a:latin typeface="Print Bold" panose="02000000000000000000" pitchFamily="2" charset="0"/>
              </a:rPr>
              <a:t>ai</a:t>
            </a:r>
            <a:r>
              <a:rPr lang="fr-FR" sz="2800" dirty="0">
                <a:latin typeface="Print Bold" panose="02000000000000000000" pitchFamily="2" charset="0"/>
              </a:rPr>
              <a:t>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AD75C87-0909-140F-9C98-1F4EE494862A}"/>
              </a:ext>
            </a:extLst>
          </p:cNvPr>
          <p:cNvSpPr txBox="1"/>
          <p:nvPr/>
        </p:nvSpPr>
        <p:spPr>
          <a:xfrm>
            <a:off x="6578697" y="2044005"/>
            <a:ext cx="151432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arenR" startAt="20"/>
            </a:pPr>
            <a:r>
              <a:rPr lang="fr-FR" sz="2800" dirty="0">
                <a:latin typeface="Print Bold" panose="02000000000000000000" pitchFamily="2" charset="0"/>
              </a:rPr>
              <a:t>poul</a:t>
            </a:r>
            <a:r>
              <a:rPr lang="fr-FR" sz="2800" dirty="0">
                <a:solidFill>
                  <a:srgbClr val="00B0F0"/>
                </a:solidFill>
                <a:latin typeface="Print Bold" panose="02000000000000000000" pitchFamily="2" charset="0"/>
              </a:rPr>
              <a:t>et</a:t>
            </a:r>
          </a:p>
          <a:p>
            <a:pPr marL="514350" indent="-514350">
              <a:buFont typeface="+mj-lt"/>
              <a:buAutoNum type="arabicParenR" startAt="20"/>
            </a:pPr>
            <a:r>
              <a:rPr lang="fr-FR" sz="2800" dirty="0">
                <a:latin typeface="Print Bold" panose="02000000000000000000" pitchFamily="2" charset="0"/>
              </a:rPr>
              <a:t>secr</a:t>
            </a:r>
            <a:r>
              <a:rPr lang="fr-FR" sz="2800" dirty="0">
                <a:solidFill>
                  <a:srgbClr val="00B0F0"/>
                </a:solidFill>
                <a:latin typeface="Print Bold" panose="02000000000000000000" pitchFamily="2" charset="0"/>
              </a:rPr>
              <a:t>et</a:t>
            </a:r>
          </a:p>
          <a:p>
            <a:pPr marL="514350" indent="-514350">
              <a:buFont typeface="+mj-lt"/>
              <a:buAutoNum type="arabicParenR" startAt="20"/>
            </a:pPr>
            <a:r>
              <a:rPr lang="fr-FR" sz="2800" dirty="0">
                <a:latin typeface="Print Bold" panose="02000000000000000000" pitchFamily="2" charset="0"/>
              </a:rPr>
              <a:t>viol</a:t>
            </a:r>
            <a:r>
              <a:rPr lang="fr-FR" sz="2800" dirty="0">
                <a:solidFill>
                  <a:srgbClr val="00B0F0"/>
                </a:solidFill>
                <a:latin typeface="Print Bold" panose="02000000000000000000" pitchFamily="2" charset="0"/>
              </a:rPr>
              <a:t>et</a:t>
            </a:r>
          </a:p>
        </p:txBody>
      </p:sp>
    </p:spTree>
    <p:extLst>
      <p:ext uri="{BB962C8B-B14F-4D97-AF65-F5344CB8AC3E}">
        <p14:creationId xmlns:p14="http://schemas.microsoft.com/office/powerpoint/2010/main" val="10374502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C1014B-8F91-D03D-CA78-13B5FC3EB1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C30D48C9-6810-F60F-F793-3789397F8A51}"/>
              </a:ext>
            </a:extLst>
          </p:cNvPr>
          <p:cNvSpPr txBox="1"/>
          <p:nvPr/>
        </p:nvSpPr>
        <p:spPr>
          <a:xfrm>
            <a:off x="1988598" y="415315"/>
            <a:ext cx="5166800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400" dirty="0">
                <a:latin typeface="KG Second Chances Sketch" panose="02000000000000000000" pitchFamily="2" charset="0"/>
              </a:rPr>
              <a:t>Liste de mots D18</a:t>
            </a:r>
          </a:p>
          <a:p>
            <a:pPr algn="ctr"/>
            <a:r>
              <a:rPr lang="fr-FR" sz="2400" dirty="0">
                <a:latin typeface="KG Always A Good Time" panose="02000505000000020003" pitchFamily="2" charset="0"/>
              </a:rPr>
              <a:t>Le son /in/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728E67C-1072-5D0D-D536-15F82CE14793}"/>
              </a:ext>
            </a:extLst>
          </p:cNvPr>
          <p:cNvSpPr txBox="1"/>
          <p:nvPr/>
        </p:nvSpPr>
        <p:spPr>
          <a:xfrm>
            <a:off x="964996" y="1892523"/>
            <a:ext cx="193860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fr-FR" sz="2800" dirty="0">
                <a:solidFill>
                  <a:srgbClr val="00B050"/>
                </a:solidFill>
                <a:latin typeface="Print Bold" panose="02000000000000000000" pitchFamily="2" charset="0"/>
              </a:rPr>
              <a:t>in</a:t>
            </a:r>
            <a:r>
              <a:rPr lang="fr-FR" sz="2800" dirty="0">
                <a:latin typeface="Print Bold" panose="02000000000000000000" pitchFamily="2" charset="0"/>
              </a:rPr>
              <a:t>vité</a:t>
            </a:r>
          </a:p>
          <a:p>
            <a:pPr marL="514350" indent="-514350">
              <a:buFont typeface="+mj-lt"/>
              <a:buAutoNum type="arabicParenR"/>
            </a:pPr>
            <a:r>
              <a:rPr lang="fr-FR" sz="2800" dirty="0">
                <a:solidFill>
                  <a:srgbClr val="00B050"/>
                </a:solidFill>
                <a:latin typeface="Print Bold" panose="02000000000000000000" pitchFamily="2" charset="0"/>
              </a:rPr>
              <a:t>in</a:t>
            </a:r>
            <a:r>
              <a:rPr lang="fr-FR" sz="2800" dirty="0">
                <a:latin typeface="Print Bold" panose="02000000000000000000" pitchFamily="2" charset="0"/>
              </a:rPr>
              <a:t>terdit</a:t>
            </a:r>
          </a:p>
          <a:p>
            <a:pPr marL="514350" indent="-514350">
              <a:buFont typeface="+mj-lt"/>
              <a:buAutoNum type="arabicParenR"/>
            </a:pPr>
            <a:r>
              <a:rPr lang="fr-FR" sz="2800" dirty="0">
                <a:solidFill>
                  <a:srgbClr val="00B050"/>
                </a:solidFill>
                <a:latin typeface="Print Bold" panose="02000000000000000000" pitchFamily="2" charset="0"/>
              </a:rPr>
              <a:t>in</a:t>
            </a:r>
            <a:r>
              <a:rPr lang="fr-FR" sz="2800" dirty="0">
                <a:latin typeface="Print Bold" panose="02000000000000000000" pitchFamily="2" charset="0"/>
              </a:rPr>
              <a:t>telligent</a:t>
            </a:r>
          </a:p>
          <a:p>
            <a:pPr marL="514350" indent="-514350">
              <a:buFont typeface="+mj-lt"/>
              <a:buAutoNum type="arabicParenR"/>
            </a:pPr>
            <a:r>
              <a:rPr lang="fr-FR" sz="2800" dirty="0">
                <a:solidFill>
                  <a:srgbClr val="00B050"/>
                </a:solidFill>
                <a:latin typeface="Print Bold" panose="02000000000000000000" pitchFamily="2" charset="0"/>
              </a:rPr>
              <a:t>in</a:t>
            </a:r>
            <a:r>
              <a:rPr lang="fr-FR" sz="2800" dirty="0">
                <a:latin typeface="Print Bold" panose="02000000000000000000" pitchFamily="2" charset="0"/>
              </a:rPr>
              <a:t>térieur</a:t>
            </a:r>
          </a:p>
          <a:p>
            <a:pPr marL="514350" indent="-514350">
              <a:buFont typeface="+mj-lt"/>
              <a:buAutoNum type="arabicParenR"/>
            </a:pPr>
            <a:r>
              <a:rPr lang="fr-FR" sz="2800" dirty="0">
                <a:solidFill>
                  <a:srgbClr val="00B050"/>
                </a:solidFill>
                <a:latin typeface="Print Bold" panose="02000000000000000000" pitchFamily="2" charset="0"/>
              </a:rPr>
              <a:t>in</a:t>
            </a:r>
            <a:r>
              <a:rPr lang="fr-FR" sz="2800" dirty="0">
                <a:latin typeface="Print Bold" panose="02000000000000000000" pitchFamily="2" charset="0"/>
              </a:rPr>
              <a:t>staller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7ABEF896-9CF1-A39A-491E-399BF4EF9848}"/>
              </a:ext>
            </a:extLst>
          </p:cNvPr>
          <p:cNvSpPr txBox="1"/>
          <p:nvPr/>
        </p:nvSpPr>
        <p:spPr>
          <a:xfrm>
            <a:off x="964996" y="4585567"/>
            <a:ext cx="207140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arenR" startAt="6"/>
            </a:pPr>
            <a:r>
              <a:rPr lang="fr-FR" sz="2800" dirty="0">
                <a:solidFill>
                  <a:srgbClr val="00B050"/>
                </a:solidFill>
                <a:latin typeface="Print Bold" panose="02000000000000000000" pitchFamily="2" charset="0"/>
              </a:rPr>
              <a:t>i</a:t>
            </a:r>
            <a:r>
              <a:rPr lang="fr-FR" sz="2800" u="sng" dirty="0">
                <a:solidFill>
                  <a:srgbClr val="00B050"/>
                </a:solidFill>
                <a:latin typeface="Print Bold" panose="02000000000000000000" pitchFamily="2" charset="0"/>
              </a:rPr>
              <a:t>m</a:t>
            </a:r>
            <a:r>
              <a:rPr lang="fr-FR" sz="2800" dirty="0">
                <a:latin typeface="Print Bold" panose="02000000000000000000" pitchFamily="2" charset="0"/>
              </a:rPr>
              <a:t>possible</a:t>
            </a:r>
          </a:p>
          <a:p>
            <a:pPr marL="514350" indent="-514350">
              <a:buFont typeface="+mj-lt"/>
              <a:buAutoNum type="arabicParenR" startAt="6"/>
            </a:pPr>
            <a:r>
              <a:rPr lang="fr-FR" sz="2800" dirty="0">
                <a:solidFill>
                  <a:srgbClr val="00B050"/>
                </a:solidFill>
                <a:latin typeface="Print Bold" panose="02000000000000000000" pitchFamily="2" charset="0"/>
              </a:rPr>
              <a:t>i</a:t>
            </a:r>
            <a:r>
              <a:rPr lang="fr-FR" sz="2800" u="sng" dirty="0">
                <a:solidFill>
                  <a:srgbClr val="00B050"/>
                </a:solidFill>
                <a:latin typeface="Print Bold" panose="02000000000000000000" pitchFamily="2" charset="0"/>
              </a:rPr>
              <a:t>m</a:t>
            </a:r>
            <a:r>
              <a:rPr lang="fr-FR" sz="2800" dirty="0">
                <a:latin typeface="Print Bold" panose="02000000000000000000" pitchFamily="2" charset="0"/>
              </a:rPr>
              <a:t>primer</a:t>
            </a:r>
          </a:p>
          <a:p>
            <a:pPr marL="514350" indent="-514350">
              <a:buFont typeface="+mj-lt"/>
              <a:buAutoNum type="arabicParenR" startAt="6"/>
            </a:pPr>
            <a:r>
              <a:rPr lang="fr-FR" sz="2800" dirty="0">
                <a:solidFill>
                  <a:srgbClr val="00B050"/>
                </a:solidFill>
                <a:latin typeface="Print Bold" panose="02000000000000000000" pitchFamily="2" charset="0"/>
              </a:rPr>
              <a:t>i</a:t>
            </a:r>
            <a:r>
              <a:rPr lang="fr-FR" sz="2800" u="sng" dirty="0">
                <a:solidFill>
                  <a:srgbClr val="00B050"/>
                </a:solidFill>
                <a:latin typeface="Print Bold" panose="02000000000000000000" pitchFamily="2" charset="0"/>
              </a:rPr>
              <a:t>m</a:t>
            </a:r>
            <a:r>
              <a:rPr lang="fr-FR" sz="2800" dirty="0">
                <a:latin typeface="Print Bold" panose="02000000000000000000" pitchFamily="2" charset="0"/>
              </a:rPr>
              <a:t>portant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901716E6-32A0-5004-01FF-278A013CAC85}"/>
              </a:ext>
            </a:extLst>
          </p:cNvPr>
          <p:cNvSpPr txBox="1"/>
          <p:nvPr/>
        </p:nvSpPr>
        <p:spPr>
          <a:xfrm>
            <a:off x="3830098" y="2060926"/>
            <a:ext cx="167706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arenR" startAt="9"/>
            </a:pPr>
            <a:r>
              <a:rPr lang="fr-FR" sz="2800" dirty="0">
                <a:latin typeface="Print Bold" panose="02000000000000000000" pitchFamily="2" charset="0"/>
              </a:rPr>
              <a:t>pouss</a:t>
            </a:r>
            <a:r>
              <a:rPr lang="fr-FR" sz="2800" dirty="0">
                <a:solidFill>
                  <a:srgbClr val="00B050"/>
                </a:solidFill>
                <a:latin typeface="Print Bold" panose="02000000000000000000" pitchFamily="2" charset="0"/>
              </a:rPr>
              <a:t>in</a:t>
            </a:r>
          </a:p>
          <a:p>
            <a:pPr marL="514350" indent="-514350">
              <a:buFont typeface="+mj-lt"/>
              <a:buAutoNum type="arabicParenR" startAt="9"/>
            </a:pPr>
            <a:r>
              <a:rPr lang="fr-FR" sz="2800" dirty="0">
                <a:latin typeface="Print Bold" panose="02000000000000000000" pitchFamily="2" charset="0"/>
              </a:rPr>
              <a:t>lut</a:t>
            </a:r>
            <a:r>
              <a:rPr lang="fr-FR" sz="2800" dirty="0">
                <a:solidFill>
                  <a:srgbClr val="00B050"/>
                </a:solidFill>
                <a:latin typeface="Print Bold" panose="02000000000000000000" pitchFamily="2" charset="0"/>
              </a:rPr>
              <a:t>in</a:t>
            </a:r>
          </a:p>
          <a:p>
            <a:pPr marL="514350" indent="-514350">
              <a:buFont typeface="+mj-lt"/>
              <a:buAutoNum type="arabicParenR" startAt="9"/>
            </a:pPr>
            <a:r>
              <a:rPr lang="fr-FR" sz="2800" dirty="0">
                <a:latin typeface="Print Bold" panose="02000000000000000000" pitchFamily="2" charset="0"/>
              </a:rPr>
              <a:t>lap</a:t>
            </a:r>
            <a:r>
              <a:rPr lang="fr-FR" sz="2800" dirty="0">
                <a:solidFill>
                  <a:srgbClr val="00B050"/>
                </a:solidFill>
                <a:latin typeface="Print Bold" panose="02000000000000000000" pitchFamily="2" charset="0"/>
              </a:rPr>
              <a:t>in</a:t>
            </a:r>
          </a:p>
          <a:p>
            <a:pPr marL="514350" indent="-514350">
              <a:buFont typeface="+mj-lt"/>
              <a:buAutoNum type="arabicParenR" startAt="9"/>
            </a:pPr>
            <a:r>
              <a:rPr lang="fr-FR" sz="2800" dirty="0">
                <a:latin typeface="Print Bold" panose="02000000000000000000" pitchFamily="2" charset="0"/>
              </a:rPr>
              <a:t>vois</a:t>
            </a:r>
            <a:r>
              <a:rPr lang="fr-FR" sz="2800" dirty="0">
                <a:solidFill>
                  <a:srgbClr val="00B050"/>
                </a:solidFill>
                <a:latin typeface="Print Bold" panose="02000000000000000000" pitchFamily="2" charset="0"/>
              </a:rPr>
              <a:t>in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60DB0752-A883-3D48-5313-26A2B0C36725}"/>
              </a:ext>
            </a:extLst>
          </p:cNvPr>
          <p:cNvSpPr txBox="1"/>
          <p:nvPr/>
        </p:nvSpPr>
        <p:spPr>
          <a:xfrm>
            <a:off x="3901844" y="4388413"/>
            <a:ext cx="179087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arenR" startAt="13"/>
            </a:pPr>
            <a:r>
              <a:rPr lang="fr-FR" sz="2800" dirty="0">
                <a:latin typeface="Print Bold" panose="02000000000000000000" pitchFamily="2" charset="0"/>
              </a:rPr>
              <a:t>ch</a:t>
            </a:r>
            <a:r>
              <a:rPr lang="fr-FR" sz="2800" dirty="0">
                <a:solidFill>
                  <a:srgbClr val="00B0F0"/>
                </a:solidFill>
                <a:latin typeface="Print Bold" panose="02000000000000000000" pitchFamily="2" charset="0"/>
              </a:rPr>
              <a:t>ien</a:t>
            </a:r>
          </a:p>
          <a:p>
            <a:pPr marL="514350" indent="-514350">
              <a:buFont typeface="+mj-lt"/>
              <a:buAutoNum type="arabicParenR" startAt="13"/>
            </a:pPr>
            <a:r>
              <a:rPr lang="fr-FR" sz="2800" dirty="0">
                <a:latin typeface="Print Bold" panose="02000000000000000000" pitchFamily="2" charset="0"/>
              </a:rPr>
              <a:t>b</a:t>
            </a:r>
            <a:r>
              <a:rPr lang="fr-FR" sz="2800" dirty="0">
                <a:solidFill>
                  <a:srgbClr val="00B0F0"/>
                </a:solidFill>
                <a:latin typeface="Print Bold" panose="02000000000000000000" pitchFamily="2" charset="0"/>
              </a:rPr>
              <a:t>ien</a:t>
            </a:r>
          </a:p>
          <a:p>
            <a:pPr marL="514350" indent="-514350">
              <a:buFont typeface="+mj-lt"/>
              <a:buAutoNum type="arabicParenR" startAt="13"/>
            </a:pPr>
            <a:r>
              <a:rPr lang="fr-FR" sz="2800" dirty="0">
                <a:latin typeface="Print Bold" panose="02000000000000000000" pitchFamily="2" charset="0"/>
              </a:rPr>
              <a:t>comb</a:t>
            </a:r>
            <a:r>
              <a:rPr lang="fr-FR" sz="2800" dirty="0">
                <a:solidFill>
                  <a:srgbClr val="00B0F0"/>
                </a:solidFill>
                <a:latin typeface="Print Bold" panose="02000000000000000000" pitchFamily="2" charset="0"/>
              </a:rPr>
              <a:t>ien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690B7E2A-53BE-5302-1C40-7FB9800EE0C4}"/>
              </a:ext>
            </a:extLst>
          </p:cNvPr>
          <p:cNvSpPr txBox="1"/>
          <p:nvPr/>
        </p:nvSpPr>
        <p:spPr>
          <a:xfrm>
            <a:off x="6433654" y="1845483"/>
            <a:ext cx="164179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arenR" startAt="16"/>
            </a:pPr>
            <a:r>
              <a:rPr lang="fr-FR" sz="2800" dirty="0">
                <a:latin typeface="Print Bold" panose="02000000000000000000" pitchFamily="2" charset="0"/>
              </a:rPr>
              <a:t>p</a:t>
            </a:r>
            <a:r>
              <a:rPr lang="fr-FR" sz="2800" dirty="0">
                <a:solidFill>
                  <a:srgbClr val="FF66FF"/>
                </a:solidFill>
                <a:latin typeface="Print Bold" panose="02000000000000000000" pitchFamily="2" charset="0"/>
              </a:rPr>
              <a:t>ain</a:t>
            </a:r>
          </a:p>
          <a:p>
            <a:pPr marL="514350" indent="-514350">
              <a:buFont typeface="+mj-lt"/>
              <a:buAutoNum type="arabicParenR" startAt="16"/>
            </a:pPr>
            <a:r>
              <a:rPr lang="fr-FR" sz="2800" dirty="0">
                <a:latin typeface="Print Bold" panose="02000000000000000000" pitchFamily="2" charset="0"/>
              </a:rPr>
              <a:t>b</a:t>
            </a:r>
            <a:r>
              <a:rPr lang="fr-FR" sz="2800" dirty="0">
                <a:solidFill>
                  <a:srgbClr val="FF66FF"/>
                </a:solidFill>
                <a:latin typeface="Print Bold" panose="02000000000000000000" pitchFamily="2" charset="0"/>
              </a:rPr>
              <a:t>ain</a:t>
            </a:r>
          </a:p>
          <a:p>
            <a:pPr marL="514350" indent="-514350">
              <a:buFont typeface="+mj-lt"/>
              <a:buAutoNum type="arabicParenR" startAt="16"/>
            </a:pPr>
            <a:r>
              <a:rPr lang="fr-FR" sz="2800" dirty="0">
                <a:latin typeface="Print Bold" panose="02000000000000000000" pitchFamily="2" charset="0"/>
              </a:rPr>
              <a:t>dem</a:t>
            </a:r>
            <a:r>
              <a:rPr lang="fr-FR" sz="2800" dirty="0">
                <a:solidFill>
                  <a:srgbClr val="FF66FF"/>
                </a:solidFill>
                <a:latin typeface="Print Bold" panose="02000000000000000000" pitchFamily="2" charset="0"/>
              </a:rPr>
              <a:t>ain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4E98A4FC-1756-E45F-4174-08AE52D2E0A5}"/>
              </a:ext>
            </a:extLst>
          </p:cNvPr>
          <p:cNvSpPr txBox="1"/>
          <p:nvPr/>
        </p:nvSpPr>
        <p:spPr>
          <a:xfrm>
            <a:off x="6433654" y="4108513"/>
            <a:ext cx="174535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arenR" startAt="19"/>
            </a:pPr>
            <a:r>
              <a:rPr lang="fr-FR" sz="2800" dirty="0">
                <a:latin typeface="Print Bold" panose="02000000000000000000" pitchFamily="2" charset="0"/>
              </a:rPr>
              <a:t>p</a:t>
            </a:r>
            <a:r>
              <a:rPr lang="fr-FR" sz="2800" dirty="0">
                <a:solidFill>
                  <a:srgbClr val="FF0000"/>
                </a:solidFill>
                <a:latin typeface="Print Bold" panose="02000000000000000000" pitchFamily="2" charset="0"/>
              </a:rPr>
              <a:t>ein</a:t>
            </a:r>
            <a:r>
              <a:rPr lang="fr-FR" sz="2800" dirty="0">
                <a:latin typeface="Print Bold" panose="02000000000000000000" pitchFamily="2" charset="0"/>
              </a:rPr>
              <a:t>ture</a:t>
            </a:r>
          </a:p>
          <a:p>
            <a:pPr marL="514350" indent="-514350">
              <a:buFont typeface="+mj-lt"/>
              <a:buAutoNum type="arabicParenR" startAt="19"/>
            </a:pPr>
            <a:r>
              <a:rPr lang="fr-FR" sz="2800" dirty="0">
                <a:latin typeface="Print Bold" panose="02000000000000000000" pitchFamily="2" charset="0"/>
              </a:rPr>
              <a:t>ét</a:t>
            </a:r>
            <a:r>
              <a:rPr lang="fr-FR" sz="2800" dirty="0">
                <a:solidFill>
                  <a:srgbClr val="FF0000"/>
                </a:solidFill>
                <a:latin typeface="Print Bold" panose="02000000000000000000" pitchFamily="2" charset="0"/>
              </a:rPr>
              <a:t>ein</a:t>
            </a:r>
            <a:r>
              <a:rPr lang="fr-FR" sz="2800" dirty="0">
                <a:latin typeface="Print Bold" panose="02000000000000000000" pitchFamily="2" charset="0"/>
              </a:rPr>
              <a:t>dre</a:t>
            </a:r>
          </a:p>
        </p:txBody>
      </p:sp>
    </p:spTree>
    <p:extLst>
      <p:ext uri="{BB962C8B-B14F-4D97-AF65-F5344CB8AC3E}">
        <p14:creationId xmlns:p14="http://schemas.microsoft.com/office/powerpoint/2010/main" val="36078074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AF92AD-0898-602F-DD44-A507BB88BD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99FFAF15-52F2-2FDB-00ED-9E517F2369FA}"/>
              </a:ext>
            </a:extLst>
          </p:cNvPr>
          <p:cNvSpPr txBox="1"/>
          <p:nvPr/>
        </p:nvSpPr>
        <p:spPr>
          <a:xfrm>
            <a:off x="1982186" y="415315"/>
            <a:ext cx="5179624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400" dirty="0">
                <a:latin typeface="KG Second Chances Sketch" panose="02000000000000000000" pitchFamily="2" charset="0"/>
              </a:rPr>
              <a:t>Liste de mots D19</a:t>
            </a:r>
          </a:p>
          <a:p>
            <a:pPr algn="ctr"/>
            <a:r>
              <a:rPr lang="fr-FR" sz="2400" dirty="0">
                <a:latin typeface="KG Always A Good Time" panose="02000505000000020003" pitchFamily="2" charset="0"/>
              </a:rPr>
              <a:t>Les consonnes doubles (2)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123148B-6D93-62A3-CA58-E06D3751A2FE}"/>
              </a:ext>
            </a:extLst>
          </p:cNvPr>
          <p:cNvSpPr txBox="1"/>
          <p:nvPr/>
        </p:nvSpPr>
        <p:spPr>
          <a:xfrm>
            <a:off x="940327" y="1931903"/>
            <a:ext cx="176484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fr-FR" sz="2800" dirty="0">
                <a:latin typeface="Print Bold" panose="02000000000000000000" pitchFamily="2" charset="0"/>
              </a:rPr>
              <a:t>gu</a:t>
            </a:r>
            <a:r>
              <a:rPr lang="fr-FR" sz="2800" dirty="0">
                <a:solidFill>
                  <a:srgbClr val="FF66FF"/>
                </a:solidFill>
                <a:latin typeface="Print Bold" panose="02000000000000000000" pitchFamily="2" charset="0"/>
              </a:rPr>
              <a:t>erre</a:t>
            </a:r>
          </a:p>
          <a:p>
            <a:pPr marL="514350" indent="-514350">
              <a:buFont typeface="+mj-lt"/>
              <a:buAutoNum type="arabicParenR"/>
            </a:pPr>
            <a:r>
              <a:rPr lang="fr-FR" sz="2800" dirty="0">
                <a:latin typeface="Print Bold" panose="02000000000000000000" pitchFamily="2" charset="0"/>
              </a:rPr>
              <a:t>tonn</a:t>
            </a:r>
            <a:r>
              <a:rPr lang="fr-FR" sz="2800" dirty="0">
                <a:solidFill>
                  <a:srgbClr val="FF66FF"/>
                </a:solidFill>
                <a:latin typeface="Print Bold" panose="02000000000000000000" pitchFamily="2" charset="0"/>
              </a:rPr>
              <a:t>erre</a:t>
            </a:r>
          </a:p>
          <a:p>
            <a:pPr marL="514350" indent="-514350">
              <a:buFont typeface="+mj-lt"/>
              <a:buAutoNum type="arabicParenR"/>
            </a:pPr>
            <a:r>
              <a:rPr lang="fr-FR" sz="2800" dirty="0">
                <a:latin typeface="Print Bold" panose="02000000000000000000" pitchFamily="2" charset="0"/>
              </a:rPr>
              <a:t>v</a:t>
            </a:r>
            <a:r>
              <a:rPr lang="fr-FR" sz="2800" dirty="0">
                <a:solidFill>
                  <a:srgbClr val="FF66FF"/>
                </a:solidFill>
                <a:latin typeface="Print Bold" panose="02000000000000000000" pitchFamily="2" charset="0"/>
              </a:rPr>
              <a:t>erre</a:t>
            </a:r>
          </a:p>
          <a:p>
            <a:pPr marL="514350" indent="-514350">
              <a:buFont typeface="+mj-lt"/>
              <a:buAutoNum type="arabicParenR"/>
            </a:pPr>
            <a:r>
              <a:rPr lang="fr-FR" sz="2800" dirty="0">
                <a:latin typeface="Print Bold" panose="02000000000000000000" pitchFamily="2" charset="0"/>
              </a:rPr>
              <a:t>t</a:t>
            </a:r>
            <a:r>
              <a:rPr lang="fr-FR" sz="2800" dirty="0">
                <a:solidFill>
                  <a:srgbClr val="FF66FF"/>
                </a:solidFill>
                <a:latin typeface="Print Bold" panose="02000000000000000000" pitchFamily="2" charset="0"/>
              </a:rPr>
              <a:t>erre</a:t>
            </a:r>
            <a:r>
              <a:rPr lang="fr-FR" sz="2800" dirty="0">
                <a:latin typeface="Print Bold" panose="02000000000000000000" pitchFamily="2" charset="0"/>
              </a:rPr>
              <a:t> 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9395207-D64C-CF81-2C36-97F55AA7C057}"/>
              </a:ext>
            </a:extLst>
          </p:cNvPr>
          <p:cNvSpPr txBox="1"/>
          <p:nvPr/>
        </p:nvSpPr>
        <p:spPr>
          <a:xfrm>
            <a:off x="2433831" y="4249254"/>
            <a:ext cx="212596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arenR" startAt="13"/>
            </a:pPr>
            <a:r>
              <a:rPr lang="fr-FR" sz="2800" dirty="0">
                <a:latin typeface="Print Bold" panose="02000000000000000000" pitchFamily="2" charset="0"/>
              </a:rPr>
              <a:t>lun</a:t>
            </a:r>
            <a:r>
              <a:rPr lang="fr-FR" sz="2800" dirty="0">
                <a:solidFill>
                  <a:srgbClr val="00B050"/>
                </a:solidFill>
                <a:latin typeface="Print Bold" panose="02000000000000000000" pitchFamily="2" charset="0"/>
              </a:rPr>
              <a:t>ette</a:t>
            </a:r>
          </a:p>
          <a:p>
            <a:pPr marL="514350" indent="-514350">
              <a:buFont typeface="+mj-lt"/>
              <a:buAutoNum type="arabicParenR" startAt="13"/>
            </a:pPr>
            <a:r>
              <a:rPr lang="fr-FR" sz="2800" dirty="0">
                <a:latin typeface="Print Bold" panose="02000000000000000000" pitchFamily="2" charset="0"/>
              </a:rPr>
              <a:t>rec</a:t>
            </a:r>
            <a:r>
              <a:rPr lang="fr-FR" sz="2800" dirty="0">
                <a:solidFill>
                  <a:srgbClr val="00B050"/>
                </a:solidFill>
                <a:latin typeface="Print Bold" panose="02000000000000000000" pitchFamily="2" charset="0"/>
              </a:rPr>
              <a:t>ette</a:t>
            </a:r>
          </a:p>
          <a:p>
            <a:pPr marL="514350" indent="-514350">
              <a:buFont typeface="+mj-lt"/>
              <a:buAutoNum type="arabicParenR" startAt="13"/>
            </a:pPr>
            <a:r>
              <a:rPr lang="fr-FR" sz="2800" dirty="0">
                <a:latin typeface="Print Bold" panose="02000000000000000000" pitchFamily="2" charset="0"/>
              </a:rPr>
              <a:t>chauss</a:t>
            </a:r>
            <a:r>
              <a:rPr lang="fr-FR" sz="2800" dirty="0">
                <a:solidFill>
                  <a:srgbClr val="00B050"/>
                </a:solidFill>
                <a:latin typeface="Print Bold" panose="02000000000000000000" pitchFamily="2" charset="0"/>
              </a:rPr>
              <a:t>ette</a:t>
            </a:r>
          </a:p>
          <a:p>
            <a:pPr marL="514350" indent="-514350">
              <a:buFont typeface="+mj-lt"/>
              <a:buAutoNum type="arabicParenR" startAt="13"/>
            </a:pPr>
            <a:r>
              <a:rPr lang="fr-FR" sz="2800" dirty="0">
                <a:latin typeface="Print Bold" panose="02000000000000000000" pitchFamily="2" charset="0"/>
              </a:rPr>
              <a:t>assi</a:t>
            </a:r>
            <a:r>
              <a:rPr lang="fr-FR" sz="2800" dirty="0">
                <a:solidFill>
                  <a:srgbClr val="00B050"/>
                </a:solidFill>
                <a:latin typeface="Print Bold" panose="02000000000000000000" pitchFamily="2" charset="0"/>
              </a:rPr>
              <a:t>ette</a:t>
            </a:r>
            <a:r>
              <a:rPr lang="fr-FR" sz="2800" dirty="0">
                <a:latin typeface="Print Bold" panose="02000000000000000000" pitchFamily="2" charset="0"/>
              </a:rPr>
              <a:t> 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84806EC-7842-5142-4BF4-81E127623C6C}"/>
              </a:ext>
            </a:extLst>
          </p:cNvPr>
          <p:cNvSpPr txBox="1"/>
          <p:nvPr/>
        </p:nvSpPr>
        <p:spPr>
          <a:xfrm>
            <a:off x="3583907" y="1977542"/>
            <a:ext cx="197618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arenR" startAt="5"/>
            </a:pPr>
            <a:r>
              <a:rPr lang="fr-FR" sz="2800" dirty="0">
                <a:latin typeface="Print Bold" panose="02000000000000000000" pitchFamily="2" charset="0"/>
              </a:rPr>
              <a:t>princ</a:t>
            </a:r>
            <a:r>
              <a:rPr lang="fr-FR" sz="2800" dirty="0">
                <a:solidFill>
                  <a:srgbClr val="FF0000"/>
                </a:solidFill>
                <a:latin typeface="Print Bold" panose="02000000000000000000" pitchFamily="2" charset="0"/>
              </a:rPr>
              <a:t>esse</a:t>
            </a:r>
          </a:p>
          <a:p>
            <a:pPr marL="514350" indent="-514350">
              <a:buFont typeface="+mj-lt"/>
              <a:buAutoNum type="arabicParenR" startAt="5"/>
            </a:pPr>
            <a:r>
              <a:rPr lang="fr-FR" sz="2800" dirty="0">
                <a:latin typeface="Print Bold" panose="02000000000000000000" pitchFamily="2" charset="0"/>
              </a:rPr>
              <a:t>maitr</a:t>
            </a:r>
            <a:r>
              <a:rPr lang="fr-FR" sz="2800" dirty="0">
                <a:solidFill>
                  <a:srgbClr val="FF0000"/>
                </a:solidFill>
                <a:latin typeface="Print Bold" panose="02000000000000000000" pitchFamily="2" charset="0"/>
              </a:rPr>
              <a:t>esse</a:t>
            </a:r>
          </a:p>
          <a:p>
            <a:pPr marL="514350" indent="-514350">
              <a:buFont typeface="+mj-lt"/>
              <a:buAutoNum type="arabicParenR" startAt="5"/>
            </a:pPr>
            <a:r>
              <a:rPr lang="fr-FR" sz="2800" dirty="0">
                <a:latin typeface="Print Bold" panose="02000000000000000000" pitchFamily="2" charset="0"/>
              </a:rPr>
              <a:t>f</a:t>
            </a:r>
            <a:r>
              <a:rPr lang="fr-FR" sz="2800" dirty="0">
                <a:solidFill>
                  <a:srgbClr val="FF0000"/>
                </a:solidFill>
                <a:latin typeface="Print Bold" panose="02000000000000000000" pitchFamily="2" charset="0"/>
              </a:rPr>
              <a:t>esse</a:t>
            </a:r>
          </a:p>
          <a:p>
            <a:pPr marL="514350" indent="-514350">
              <a:buFont typeface="+mj-lt"/>
              <a:buAutoNum type="arabicParenR" startAt="5"/>
            </a:pPr>
            <a:r>
              <a:rPr lang="fr-FR" sz="2800" dirty="0">
                <a:latin typeface="Print Bold" panose="02000000000000000000" pitchFamily="2" charset="0"/>
              </a:rPr>
              <a:t>polit</a:t>
            </a:r>
            <a:r>
              <a:rPr lang="fr-FR" sz="2800" dirty="0">
                <a:solidFill>
                  <a:srgbClr val="FF0000"/>
                </a:solidFill>
                <a:latin typeface="Print Bold" panose="02000000000000000000" pitchFamily="2" charset="0"/>
              </a:rPr>
              <a:t>esse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FB3A837-3ADC-0E71-51E0-DCFB9310A8FE}"/>
              </a:ext>
            </a:extLst>
          </p:cNvPr>
          <p:cNvSpPr txBox="1"/>
          <p:nvPr/>
        </p:nvSpPr>
        <p:spPr>
          <a:xfrm>
            <a:off x="6286802" y="1993730"/>
            <a:ext cx="191687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arenR" startAt="9"/>
            </a:pPr>
            <a:r>
              <a:rPr lang="fr-FR" sz="2800" dirty="0">
                <a:latin typeface="Print Bold" panose="02000000000000000000" pitchFamily="2" charset="0"/>
              </a:rPr>
              <a:t>poub</a:t>
            </a:r>
            <a:r>
              <a:rPr lang="fr-FR" sz="2800" dirty="0">
                <a:solidFill>
                  <a:srgbClr val="00B0F0"/>
                </a:solidFill>
                <a:latin typeface="Print Bold" panose="02000000000000000000" pitchFamily="2" charset="0"/>
              </a:rPr>
              <a:t>elle</a:t>
            </a:r>
          </a:p>
          <a:p>
            <a:pPr marL="514350" indent="-514350">
              <a:buFont typeface="+mj-lt"/>
              <a:buAutoNum type="arabicParenR" startAt="9"/>
            </a:pPr>
            <a:r>
              <a:rPr lang="fr-FR" sz="2800" dirty="0">
                <a:latin typeface="Print Bold" panose="02000000000000000000" pitchFamily="2" charset="0"/>
              </a:rPr>
              <a:t>hirond</a:t>
            </a:r>
            <a:r>
              <a:rPr lang="fr-FR" sz="2800" dirty="0">
                <a:solidFill>
                  <a:srgbClr val="00B0F0"/>
                </a:solidFill>
                <a:latin typeface="Print Bold" panose="02000000000000000000" pitchFamily="2" charset="0"/>
              </a:rPr>
              <a:t>elle</a:t>
            </a:r>
          </a:p>
          <a:p>
            <a:pPr marL="514350" indent="-514350">
              <a:buFont typeface="+mj-lt"/>
              <a:buAutoNum type="arabicParenR" startAt="9"/>
            </a:pPr>
            <a:r>
              <a:rPr lang="fr-FR" sz="2800" dirty="0">
                <a:latin typeface="Print Bold" panose="02000000000000000000" pitchFamily="2" charset="0"/>
              </a:rPr>
              <a:t>p</a:t>
            </a:r>
            <a:r>
              <a:rPr lang="fr-FR" sz="2800" dirty="0">
                <a:solidFill>
                  <a:srgbClr val="00B0F0"/>
                </a:solidFill>
                <a:latin typeface="Print Bold" panose="02000000000000000000" pitchFamily="2" charset="0"/>
              </a:rPr>
              <a:t>elle</a:t>
            </a:r>
          </a:p>
          <a:p>
            <a:pPr marL="514350" indent="-514350">
              <a:buFont typeface="+mj-lt"/>
              <a:buAutoNum type="arabicParenR" startAt="9"/>
            </a:pPr>
            <a:r>
              <a:rPr lang="fr-FR" sz="2800" dirty="0">
                <a:latin typeface="Print Bold" panose="02000000000000000000" pitchFamily="2" charset="0"/>
              </a:rPr>
              <a:t>gaz</a:t>
            </a:r>
            <a:r>
              <a:rPr lang="fr-FR" sz="2800" dirty="0">
                <a:solidFill>
                  <a:srgbClr val="00B0F0"/>
                </a:solidFill>
                <a:latin typeface="Print Bold" panose="02000000000000000000" pitchFamily="2" charset="0"/>
              </a:rPr>
              <a:t>elle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A9D9450-260B-8EE3-42DF-CD8B4089AD22}"/>
              </a:ext>
            </a:extLst>
          </p:cNvPr>
          <p:cNvSpPr txBox="1"/>
          <p:nvPr/>
        </p:nvSpPr>
        <p:spPr>
          <a:xfrm>
            <a:off x="5089448" y="4525464"/>
            <a:ext cx="207236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arenR" startAt="17"/>
            </a:pPr>
            <a:r>
              <a:rPr lang="fr-FR" sz="2800" dirty="0">
                <a:latin typeface="Print Bold" panose="02000000000000000000" pitchFamily="2" charset="0"/>
              </a:rPr>
              <a:t>r</a:t>
            </a:r>
            <a:r>
              <a:rPr lang="fr-FR" sz="2800" dirty="0">
                <a:solidFill>
                  <a:schemeClr val="accent2"/>
                </a:solidFill>
                <a:latin typeface="Print Bold" panose="02000000000000000000" pitchFamily="2" charset="0"/>
              </a:rPr>
              <a:t>enne</a:t>
            </a:r>
          </a:p>
          <a:p>
            <a:pPr marL="514350" indent="-514350">
              <a:buFont typeface="+mj-lt"/>
              <a:buAutoNum type="arabicParenR" startAt="17"/>
            </a:pPr>
            <a:r>
              <a:rPr lang="fr-FR" sz="2800" dirty="0">
                <a:latin typeface="Print Bold" panose="02000000000000000000" pitchFamily="2" charset="0"/>
              </a:rPr>
              <a:t>gardi</a:t>
            </a:r>
            <a:r>
              <a:rPr lang="fr-FR" sz="2800" dirty="0">
                <a:solidFill>
                  <a:schemeClr val="accent2"/>
                </a:solidFill>
                <a:latin typeface="Print Bold" panose="02000000000000000000" pitchFamily="2" charset="0"/>
              </a:rPr>
              <a:t>enne</a:t>
            </a:r>
            <a:r>
              <a:rPr lang="fr-FR" sz="2800" dirty="0">
                <a:latin typeface="Print Bold" panose="02000000000000000000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5890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F114472-E342-BF13-8166-0B9A8F1BC0B9}"/>
              </a:ext>
            </a:extLst>
          </p:cNvPr>
          <p:cNvSpPr txBox="1"/>
          <p:nvPr/>
        </p:nvSpPr>
        <p:spPr>
          <a:xfrm>
            <a:off x="2009886" y="423084"/>
            <a:ext cx="5124224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400" dirty="0">
                <a:latin typeface="KG Second Chances Sketch" panose="02000000000000000000" pitchFamily="2" charset="0"/>
              </a:rPr>
              <a:t>Liste de mots D2</a:t>
            </a:r>
          </a:p>
          <a:p>
            <a:pPr algn="ctr"/>
            <a:r>
              <a:rPr lang="fr-FR" sz="2400" dirty="0">
                <a:latin typeface="KG Always A Good Time" panose="02000505000000020003" pitchFamily="2" charset="0"/>
              </a:rPr>
              <a:t>m devant m, b, p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3D5137A-139A-0195-200E-E78605F5674D}"/>
              </a:ext>
            </a:extLst>
          </p:cNvPr>
          <p:cNvSpPr txBox="1"/>
          <p:nvPr/>
        </p:nvSpPr>
        <p:spPr>
          <a:xfrm>
            <a:off x="905023" y="1571855"/>
            <a:ext cx="2073068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fr-FR" sz="2800" dirty="0">
                <a:latin typeface="Print Bold" panose="02000000000000000000" pitchFamily="2" charset="0"/>
              </a:rPr>
              <a:t>t</a:t>
            </a:r>
            <a:r>
              <a:rPr lang="fr-FR" sz="2800" u="sng" dirty="0">
                <a:solidFill>
                  <a:schemeClr val="accent2"/>
                </a:solidFill>
                <a:latin typeface="Print Bold" panose="02000000000000000000" pitchFamily="2" charset="0"/>
              </a:rPr>
              <a:t>em</a:t>
            </a:r>
            <a:r>
              <a:rPr lang="fr-FR" sz="2800" dirty="0">
                <a:latin typeface="Print Bold" panose="02000000000000000000" pitchFamily="2" charset="0"/>
              </a:rPr>
              <a:t>ps</a:t>
            </a:r>
          </a:p>
          <a:p>
            <a:pPr marL="514350" indent="-514350">
              <a:buFont typeface="+mj-lt"/>
              <a:buAutoNum type="arabicParenR"/>
            </a:pPr>
            <a:r>
              <a:rPr lang="fr-FR" sz="2800" dirty="0">
                <a:latin typeface="Print Bold" panose="02000000000000000000" pitchFamily="2" charset="0"/>
              </a:rPr>
              <a:t>sept</a:t>
            </a:r>
            <a:r>
              <a:rPr lang="fr-FR" sz="2800" u="sng" dirty="0">
                <a:solidFill>
                  <a:schemeClr val="accent2"/>
                </a:solidFill>
                <a:latin typeface="Print Bold" panose="02000000000000000000" pitchFamily="2" charset="0"/>
              </a:rPr>
              <a:t>em</a:t>
            </a:r>
            <a:r>
              <a:rPr lang="fr-FR" sz="2800" dirty="0">
                <a:latin typeface="Print Bold" panose="02000000000000000000" pitchFamily="2" charset="0"/>
              </a:rPr>
              <a:t>bre</a:t>
            </a:r>
          </a:p>
          <a:p>
            <a:pPr marL="514350" indent="-514350">
              <a:buFont typeface="+mj-lt"/>
              <a:buAutoNum type="arabicParenR"/>
            </a:pPr>
            <a:r>
              <a:rPr lang="fr-FR" sz="2800" dirty="0">
                <a:latin typeface="Print Bold" panose="02000000000000000000" pitchFamily="2" charset="0"/>
              </a:rPr>
              <a:t>déc</a:t>
            </a:r>
            <a:r>
              <a:rPr lang="fr-FR" sz="2800" u="sng" dirty="0">
                <a:solidFill>
                  <a:schemeClr val="accent2"/>
                </a:solidFill>
                <a:latin typeface="Print Bold" panose="02000000000000000000" pitchFamily="2" charset="0"/>
              </a:rPr>
              <a:t>em</a:t>
            </a:r>
            <a:r>
              <a:rPr lang="fr-FR" sz="2800" dirty="0">
                <a:latin typeface="Print Bold" panose="02000000000000000000" pitchFamily="2" charset="0"/>
              </a:rPr>
              <a:t>bre</a:t>
            </a:r>
          </a:p>
          <a:p>
            <a:pPr marL="514350" indent="-514350">
              <a:buFont typeface="+mj-lt"/>
              <a:buAutoNum type="arabicParenR"/>
            </a:pPr>
            <a:r>
              <a:rPr lang="fr-FR" sz="2800" dirty="0">
                <a:latin typeface="Print Bold" panose="02000000000000000000" pitchFamily="2" charset="0"/>
              </a:rPr>
              <a:t>tr</a:t>
            </a:r>
            <a:r>
              <a:rPr lang="fr-FR" sz="2800" u="sng" dirty="0">
                <a:solidFill>
                  <a:schemeClr val="accent2"/>
                </a:solidFill>
                <a:latin typeface="Print Bold" panose="02000000000000000000" pitchFamily="2" charset="0"/>
              </a:rPr>
              <a:t>em</a:t>
            </a:r>
            <a:r>
              <a:rPr lang="fr-FR" sz="2800" dirty="0">
                <a:latin typeface="Print Bold" panose="02000000000000000000" pitchFamily="2" charset="0"/>
              </a:rPr>
              <a:t>bler</a:t>
            </a:r>
          </a:p>
          <a:p>
            <a:pPr marL="514350" indent="-514350">
              <a:buFont typeface="+mj-lt"/>
              <a:buAutoNum type="arabicParenR"/>
            </a:pPr>
            <a:r>
              <a:rPr lang="fr-FR" sz="2800" u="sng" dirty="0">
                <a:solidFill>
                  <a:schemeClr val="accent2"/>
                </a:solidFill>
                <a:latin typeface="Print Bold" panose="02000000000000000000" pitchFamily="2" charset="0"/>
              </a:rPr>
              <a:t>em</a:t>
            </a:r>
            <a:r>
              <a:rPr lang="fr-FR" sz="2800" dirty="0">
                <a:latin typeface="Print Bold" panose="02000000000000000000" pitchFamily="2" charset="0"/>
              </a:rPr>
              <a:t>mener</a:t>
            </a:r>
          </a:p>
          <a:p>
            <a:pPr marL="514350" indent="-514350">
              <a:buFont typeface="+mj-lt"/>
              <a:buAutoNum type="arabicParenR"/>
            </a:pPr>
            <a:r>
              <a:rPr lang="fr-FR" sz="2800" u="sng" dirty="0">
                <a:solidFill>
                  <a:schemeClr val="accent2"/>
                </a:solidFill>
                <a:latin typeface="Print Bold" panose="02000000000000000000" pitchFamily="2" charset="0"/>
              </a:rPr>
              <a:t>em</a:t>
            </a:r>
            <a:r>
              <a:rPr lang="fr-FR" sz="2800" dirty="0">
                <a:latin typeface="Print Bold" panose="02000000000000000000" pitchFamily="2" charset="0"/>
              </a:rPr>
              <a:t>brasser</a:t>
            </a:r>
          </a:p>
          <a:p>
            <a:pPr marL="514350" indent="-514350">
              <a:buFont typeface="+mj-lt"/>
              <a:buAutoNum type="arabicParenR"/>
            </a:pPr>
            <a:r>
              <a:rPr lang="fr-FR" sz="2800" dirty="0">
                <a:solidFill>
                  <a:schemeClr val="accent2"/>
                </a:solidFill>
                <a:latin typeface="Print Bold" panose="02000000000000000000" pitchFamily="2" charset="0"/>
              </a:rPr>
              <a:t>en</a:t>
            </a:r>
            <a:r>
              <a:rPr lang="fr-FR" sz="2800" dirty="0">
                <a:latin typeface="Print Bold" panose="02000000000000000000" pitchFamily="2" charset="0"/>
              </a:rPr>
              <a:t>s</a:t>
            </a:r>
            <a:r>
              <a:rPr lang="fr-FR" sz="2800" u="sng" dirty="0">
                <a:solidFill>
                  <a:schemeClr val="accent2"/>
                </a:solidFill>
                <a:latin typeface="Print Bold" panose="02000000000000000000" pitchFamily="2" charset="0"/>
              </a:rPr>
              <a:t>em</a:t>
            </a:r>
            <a:r>
              <a:rPr lang="fr-FR" sz="2800" dirty="0">
                <a:latin typeface="Print Bold" panose="02000000000000000000" pitchFamily="2" charset="0"/>
              </a:rPr>
              <a:t>ble</a:t>
            </a:r>
          </a:p>
          <a:p>
            <a:pPr marL="514350" indent="-514350">
              <a:buFont typeface="+mj-lt"/>
              <a:buAutoNum type="arabicParenR" startAt="12"/>
            </a:pPr>
            <a:r>
              <a:rPr lang="fr-FR" sz="2800" dirty="0">
                <a:solidFill>
                  <a:schemeClr val="accent2"/>
                </a:solidFill>
                <a:latin typeface="Print Bold" panose="02000000000000000000" pitchFamily="2" charset="0"/>
              </a:rPr>
              <a:t>en</a:t>
            </a:r>
            <a:r>
              <a:rPr lang="fr-FR" sz="2800" dirty="0">
                <a:latin typeface="Print Bold" panose="02000000000000000000" pitchFamily="2" charset="0"/>
              </a:rPr>
              <a:t>core</a:t>
            </a:r>
          </a:p>
          <a:p>
            <a:pPr marL="514350" indent="-514350">
              <a:buFont typeface="+mj-lt"/>
              <a:buAutoNum type="arabicParenR" startAt="12"/>
            </a:pPr>
            <a:r>
              <a:rPr lang="fr-FR" sz="2800" dirty="0">
                <a:solidFill>
                  <a:schemeClr val="accent2"/>
                </a:solidFill>
                <a:latin typeface="Print Bold" panose="02000000000000000000" pitchFamily="2" charset="0"/>
              </a:rPr>
              <a:t>en</a:t>
            </a:r>
            <a:r>
              <a:rPr lang="fr-FR" sz="2800" dirty="0">
                <a:latin typeface="Print Bold" panose="02000000000000000000" pitchFamily="2" charset="0"/>
              </a:rPr>
              <a:t>suite</a:t>
            </a:r>
          </a:p>
          <a:p>
            <a:pPr marL="514350" indent="-514350">
              <a:buFont typeface="+mj-lt"/>
              <a:buAutoNum type="arabicParenR" startAt="12"/>
            </a:pPr>
            <a:r>
              <a:rPr lang="fr-FR" sz="2800" dirty="0">
                <a:latin typeface="Print Bold" panose="02000000000000000000" pitchFamily="2" charset="0"/>
              </a:rPr>
              <a:t>par</a:t>
            </a:r>
            <a:r>
              <a:rPr lang="fr-FR" sz="2800" dirty="0">
                <a:solidFill>
                  <a:schemeClr val="accent2"/>
                </a:solidFill>
                <a:latin typeface="Print Bold" panose="02000000000000000000" pitchFamily="2" charset="0"/>
              </a:rPr>
              <a:t>en</a:t>
            </a:r>
            <a:r>
              <a:rPr lang="fr-FR" sz="2800" dirty="0">
                <a:latin typeface="Print Bold" panose="02000000000000000000" pitchFamily="2" charset="0"/>
              </a:rPr>
              <a:t>t</a:t>
            </a:r>
          </a:p>
          <a:p>
            <a:pPr marL="514350" indent="-514350">
              <a:buFont typeface="+mj-lt"/>
              <a:buAutoNum type="arabicParenR" startAt="12"/>
            </a:pPr>
            <a:r>
              <a:rPr lang="fr-FR" sz="2800" dirty="0">
                <a:latin typeface="Print Bold" panose="02000000000000000000" pitchFamily="2" charset="0"/>
              </a:rPr>
              <a:t>v</a:t>
            </a:r>
            <a:r>
              <a:rPr lang="fr-FR" sz="2800" dirty="0">
                <a:solidFill>
                  <a:schemeClr val="accent2"/>
                </a:solidFill>
                <a:latin typeface="Print Bold" panose="02000000000000000000" pitchFamily="2" charset="0"/>
              </a:rPr>
              <a:t>en</a:t>
            </a:r>
            <a:r>
              <a:rPr lang="fr-FR" sz="2800" dirty="0">
                <a:latin typeface="Print Bold" panose="02000000000000000000" pitchFamily="2" charset="0"/>
              </a:rPr>
              <a:t>dredi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FBDC5BA-EFE6-EFB6-F21B-3197B3712CFA}"/>
              </a:ext>
            </a:extLst>
          </p:cNvPr>
          <p:cNvSpPr txBox="1"/>
          <p:nvPr/>
        </p:nvSpPr>
        <p:spPr>
          <a:xfrm>
            <a:off x="5078710" y="4099378"/>
            <a:ext cx="195322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arenR" startAt="23"/>
            </a:pPr>
            <a:r>
              <a:rPr lang="fr-FR" sz="2800" dirty="0">
                <a:latin typeface="Print Bold" panose="02000000000000000000" pitchFamily="2" charset="0"/>
              </a:rPr>
              <a:t>s</a:t>
            </a:r>
            <a:r>
              <a:rPr lang="fr-FR" sz="2800" u="sng" dirty="0">
                <a:solidFill>
                  <a:srgbClr val="00B050"/>
                </a:solidFill>
                <a:latin typeface="Print Bold" panose="02000000000000000000" pitchFamily="2" charset="0"/>
              </a:rPr>
              <a:t>im</a:t>
            </a:r>
            <a:r>
              <a:rPr lang="fr-FR" sz="2800" dirty="0">
                <a:latin typeface="Print Bold" panose="02000000000000000000" pitchFamily="2" charset="0"/>
              </a:rPr>
              <a:t>ple</a:t>
            </a:r>
          </a:p>
          <a:p>
            <a:pPr marL="514350" indent="-514350">
              <a:buFont typeface="+mj-lt"/>
              <a:buAutoNum type="arabicParenR" startAt="23"/>
            </a:pPr>
            <a:r>
              <a:rPr lang="fr-FR" sz="2800" u="sng" dirty="0">
                <a:solidFill>
                  <a:srgbClr val="00B050"/>
                </a:solidFill>
                <a:latin typeface="Print Bold" panose="02000000000000000000" pitchFamily="2" charset="0"/>
              </a:rPr>
              <a:t>im</a:t>
            </a:r>
            <a:r>
              <a:rPr lang="fr-FR" sz="2800" dirty="0">
                <a:latin typeface="Print Bold" panose="02000000000000000000" pitchFamily="2" charset="0"/>
              </a:rPr>
              <a:t>portant</a:t>
            </a:r>
          </a:p>
          <a:p>
            <a:pPr marL="514350" indent="-514350">
              <a:buFont typeface="+mj-lt"/>
              <a:buAutoNum type="arabicParenR" startAt="23"/>
            </a:pPr>
            <a:r>
              <a:rPr lang="fr-FR" sz="2800" dirty="0">
                <a:latin typeface="Print Bold" panose="02000000000000000000" pitchFamily="2" charset="0"/>
              </a:rPr>
              <a:t>gr</a:t>
            </a:r>
            <a:r>
              <a:rPr lang="fr-FR" sz="2800" u="sng" dirty="0">
                <a:solidFill>
                  <a:srgbClr val="00B050"/>
                </a:solidFill>
                <a:latin typeface="Print Bold" panose="02000000000000000000" pitchFamily="2" charset="0"/>
              </a:rPr>
              <a:t>im</a:t>
            </a:r>
            <a:r>
              <a:rPr lang="fr-FR" sz="2800" dirty="0">
                <a:latin typeface="Print Bold" panose="02000000000000000000" pitchFamily="2" charset="0"/>
              </a:rPr>
              <a:t>per</a:t>
            </a:r>
          </a:p>
          <a:p>
            <a:pPr marL="514350" indent="-514350">
              <a:buFont typeface="+mj-lt"/>
              <a:buAutoNum type="arabicParenR" startAt="23"/>
            </a:pPr>
            <a:r>
              <a:rPr lang="fr-FR" sz="2800" dirty="0">
                <a:solidFill>
                  <a:srgbClr val="00B050"/>
                </a:solidFill>
                <a:latin typeface="Print Bold" panose="02000000000000000000" pitchFamily="2" charset="0"/>
              </a:rPr>
              <a:t>in</a:t>
            </a:r>
            <a:r>
              <a:rPr lang="fr-FR" sz="2800" dirty="0">
                <a:latin typeface="Print Bold" panose="02000000000000000000" pitchFamily="2" charset="0"/>
              </a:rPr>
              <a:t>vitation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731495F-A6D0-0F04-ABBC-D8E860E2E1A9}"/>
              </a:ext>
            </a:extLst>
          </p:cNvPr>
          <p:cNvSpPr txBox="1"/>
          <p:nvPr/>
        </p:nvSpPr>
        <p:spPr>
          <a:xfrm>
            <a:off x="3655412" y="2022181"/>
            <a:ext cx="179087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arenR" startAt="16"/>
            </a:pPr>
            <a:r>
              <a:rPr lang="fr-FR" sz="2800" dirty="0">
                <a:latin typeface="Print Bold" panose="02000000000000000000" pitchFamily="2" charset="0"/>
              </a:rPr>
              <a:t>p</a:t>
            </a:r>
            <a:r>
              <a:rPr lang="fr-FR" sz="2800" u="sng" dirty="0">
                <a:solidFill>
                  <a:schemeClr val="accent2">
                    <a:lumMod val="50000"/>
                  </a:schemeClr>
                </a:solidFill>
                <a:latin typeface="Print Bold" panose="02000000000000000000" pitchFamily="2" charset="0"/>
              </a:rPr>
              <a:t>om</a:t>
            </a:r>
            <a:r>
              <a:rPr lang="fr-FR" sz="2800" dirty="0">
                <a:latin typeface="Print Bold" panose="02000000000000000000" pitchFamily="2" charset="0"/>
              </a:rPr>
              <a:t>pier</a:t>
            </a:r>
          </a:p>
          <a:p>
            <a:pPr marL="514350" indent="-514350">
              <a:buFont typeface="+mj-lt"/>
              <a:buAutoNum type="arabicParenR" startAt="16"/>
            </a:pPr>
            <a:r>
              <a:rPr lang="fr-FR" sz="2800" dirty="0">
                <a:latin typeface="Print Bold" panose="02000000000000000000" pitchFamily="2" charset="0"/>
              </a:rPr>
              <a:t>c</a:t>
            </a:r>
            <a:r>
              <a:rPr lang="fr-FR" sz="2800" u="sng" dirty="0">
                <a:solidFill>
                  <a:schemeClr val="accent2">
                    <a:lumMod val="50000"/>
                  </a:schemeClr>
                </a:solidFill>
                <a:latin typeface="Print Bold" panose="02000000000000000000" pitchFamily="2" charset="0"/>
              </a:rPr>
              <a:t>om</a:t>
            </a:r>
            <a:r>
              <a:rPr lang="fr-FR" sz="2800" dirty="0">
                <a:latin typeface="Print Bold" panose="02000000000000000000" pitchFamily="2" charset="0"/>
              </a:rPr>
              <a:t>bien</a:t>
            </a:r>
          </a:p>
          <a:p>
            <a:pPr marL="514350" indent="-514350">
              <a:buFont typeface="+mj-lt"/>
              <a:buAutoNum type="arabicParenR" startAt="16"/>
            </a:pPr>
            <a:r>
              <a:rPr lang="fr-FR" sz="2800" dirty="0">
                <a:latin typeface="Print Bold" panose="02000000000000000000" pitchFamily="2" charset="0"/>
              </a:rPr>
              <a:t>t</a:t>
            </a:r>
            <a:r>
              <a:rPr lang="fr-FR" sz="2800" u="sng" dirty="0">
                <a:solidFill>
                  <a:schemeClr val="accent2">
                    <a:lumMod val="50000"/>
                  </a:schemeClr>
                </a:solidFill>
                <a:latin typeface="Print Bold" panose="02000000000000000000" pitchFamily="2" charset="0"/>
              </a:rPr>
              <a:t>om</a:t>
            </a:r>
            <a:r>
              <a:rPr lang="fr-FR" sz="2800" dirty="0">
                <a:latin typeface="Print Bold" panose="02000000000000000000" pitchFamily="2" charset="0"/>
              </a:rPr>
              <a:t>ber</a:t>
            </a:r>
          </a:p>
          <a:p>
            <a:pPr marL="514350" indent="-514350">
              <a:buFont typeface="+mj-lt"/>
              <a:buAutoNum type="arabicParenR" startAt="16"/>
            </a:pPr>
            <a:r>
              <a:rPr lang="fr-FR" sz="2800" dirty="0">
                <a:latin typeface="Print Bold" panose="02000000000000000000" pitchFamily="2" charset="0"/>
              </a:rPr>
              <a:t>ép</a:t>
            </a:r>
            <a:r>
              <a:rPr lang="fr-FR" sz="2800" dirty="0">
                <a:solidFill>
                  <a:schemeClr val="accent2">
                    <a:lumMod val="50000"/>
                  </a:schemeClr>
                </a:solidFill>
                <a:latin typeface="Print Bold" panose="02000000000000000000" pitchFamily="2" charset="0"/>
              </a:rPr>
              <a:t>on</a:t>
            </a:r>
            <a:r>
              <a:rPr lang="fr-FR" sz="2800" dirty="0">
                <a:latin typeface="Print Bold" panose="02000000000000000000" pitchFamily="2" charset="0"/>
              </a:rPr>
              <a:t>ge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70243406-15DA-7211-9258-3AAB217F3D95}"/>
              </a:ext>
            </a:extLst>
          </p:cNvPr>
          <p:cNvSpPr txBox="1"/>
          <p:nvPr/>
        </p:nvSpPr>
        <p:spPr>
          <a:xfrm>
            <a:off x="6273549" y="1986738"/>
            <a:ext cx="193995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arenR" startAt="20"/>
            </a:pPr>
            <a:r>
              <a:rPr lang="fr-FR" sz="2800" dirty="0">
                <a:latin typeface="Print Bold" panose="02000000000000000000" pitchFamily="2" charset="0"/>
              </a:rPr>
              <a:t>j</a:t>
            </a:r>
            <a:r>
              <a:rPr lang="fr-FR" sz="2800" u="sng" dirty="0">
                <a:solidFill>
                  <a:srgbClr val="00B0F0"/>
                </a:solidFill>
                <a:latin typeface="Print Bold" panose="02000000000000000000" pitchFamily="2" charset="0"/>
              </a:rPr>
              <a:t>am</a:t>
            </a:r>
            <a:r>
              <a:rPr lang="fr-FR" sz="2800" dirty="0">
                <a:latin typeface="Print Bold" panose="02000000000000000000" pitchFamily="2" charset="0"/>
              </a:rPr>
              <a:t>be</a:t>
            </a:r>
          </a:p>
          <a:p>
            <a:pPr marL="514350" indent="-514350">
              <a:buFont typeface="+mj-lt"/>
              <a:buAutoNum type="arabicParenR" startAt="20"/>
            </a:pPr>
            <a:r>
              <a:rPr lang="fr-FR" sz="2800" dirty="0">
                <a:latin typeface="Print Bold" panose="02000000000000000000" pitchFamily="2" charset="0"/>
              </a:rPr>
              <a:t>ch</a:t>
            </a:r>
            <a:r>
              <a:rPr lang="fr-FR" sz="2800" u="sng" dirty="0">
                <a:solidFill>
                  <a:srgbClr val="00B0F0"/>
                </a:solidFill>
                <a:latin typeface="Print Bold" panose="02000000000000000000" pitchFamily="2" charset="0"/>
              </a:rPr>
              <a:t>am</a:t>
            </a:r>
            <a:r>
              <a:rPr lang="fr-FR" sz="2800" dirty="0">
                <a:latin typeface="Print Bold" panose="02000000000000000000" pitchFamily="2" charset="0"/>
              </a:rPr>
              <a:t>bre</a:t>
            </a:r>
          </a:p>
          <a:p>
            <a:pPr marL="514350" indent="-514350">
              <a:buFont typeface="+mj-lt"/>
              <a:buAutoNum type="arabicParenR" startAt="20"/>
            </a:pPr>
            <a:r>
              <a:rPr lang="fr-FR" sz="2800" dirty="0">
                <a:latin typeface="Print Bold" panose="02000000000000000000" pitchFamily="2" charset="0"/>
              </a:rPr>
              <a:t>dim</a:t>
            </a:r>
            <a:r>
              <a:rPr lang="fr-FR" sz="2800" dirty="0">
                <a:solidFill>
                  <a:srgbClr val="00B0F0"/>
                </a:solidFill>
                <a:latin typeface="Print Bold" panose="02000000000000000000" pitchFamily="2" charset="0"/>
              </a:rPr>
              <a:t>an</a:t>
            </a:r>
            <a:r>
              <a:rPr lang="fr-FR" sz="2800" dirty="0">
                <a:latin typeface="Print Bold" panose="02000000000000000000" pitchFamily="2" charset="0"/>
              </a:rPr>
              <a:t>che</a:t>
            </a:r>
          </a:p>
        </p:txBody>
      </p:sp>
    </p:spTree>
    <p:extLst>
      <p:ext uri="{BB962C8B-B14F-4D97-AF65-F5344CB8AC3E}">
        <p14:creationId xmlns:p14="http://schemas.microsoft.com/office/powerpoint/2010/main" val="19566012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1943BF-D0EF-52CD-668A-AE8233591B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451AEE4D-60A3-2AB0-CD75-B5755D766802}"/>
              </a:ext>
            </a:extLst>
          </p:cNvPr>
          <p:cNvSpPr txBox="1"/>
          <p:nvPr/>
        </p:nvSpPr>
        <p:spPr>
          <a:xfrm>
            <a:off x="1892113" y="415315"/>
            <a:ext cx="5391219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400" dirty="0">
                <a:latin typeface="KG Second Chances Sketch" panose="02000000000000000000" pitchFamily="2" charset="0"/>
              </a:rPr>
              <a:t>Liste de mots D20</a:t>
            </a:r>
          </a:p>
          <a:p>
            <a:pPr algn="ctr"/>
            <a:r>
              <a:rPr lang="fr-FR" sz="2400" dirty="0">
                <a:latin typeface="KG Always A Good Time" panose="02000505000000020003" pitchFamily="2" charset="0"/>
              </a:rPr>
              <a:t>Le son /g/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B75655D1-02D6-A34F-33AB-8343F6E77D92}"/>
              </a:ext>
            </a:extLst>
          </p:cNvPr>
          <p:cNvSpPr txBox="1"/>
          <p:nvPr/>
        </p:nvSpPr>
        <p:spPr>
          <a:xfrm>
            <a:off x="1045045" y="1845483"/>
            <a:ext cx="191526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fr-FR" sz="2800" dirty="0">
                <a:solidFill>
                  <a:srgbClr val="00B050"/>
                </a:solidFill>
                <a:latin typeface="Print Bold" panose="02000000000000000000" pitchFamily="2" charset="0"/>
              </a:rPr>
              <a:t>g</a:t>
            </a:r>
            <a:r>
              <a:rPr lang="fr-FR" sz="2800" dirty="0">
                <a:latin typeface="Print Bold" panose="02000000000000000000" pitchFamily="2" charset="0"/>
              </a:rPr>
              <a:t>lace</a:t>
            </a:r>
          </a:p>
          <a:p>
            <a:pPr marL="514350" indent="-514350">
              <a:buFont typeface="+mj-lt"/>
              <a:buAutoNum type="arabicParenR"/>
            </a:pPr>
            <a:r>
              <a:rPr lang="fr-FR" sz="2800" dirty="0">
                <a:solidFill>
                  <a:srgbClr val="00B050"/>
                </a:solidFill>
                <a:latin typeface="Print Bold" panose="02000000000000000000" pitchFamily="2" charset="0"/>
              </a:rPr>
              <a:t>g</a:t>
            </a:r>
            <a:r>
              <a:rPr lang="fr-FR" sz="2800" dirty="0">
                <a:latin typeface="Print Bold" panose="02000000000000000000" pitchFamily="2" charset="0"/>
              </a:rPr>
              <a:t>lue</a:t>
            </a:r>
          </a:p>
          <a:p>
            <a:pPr marL="514350" indent="-514350">
              <a:buFont typeface="+mj-lt"/>
              <a:buAutoNum type="arabicParenR"/>
            </a:pPr>
            <a:r>
              <a:rPr lang="fr-FR" sz="2800" dirty="0">
                <a:solidFill>
                  <a:srgbClr val="00B050"/>
                </a:solidFill>
                <a:latin typeface="Print Bold" panose="02000000000000000000" pitchFamily="2" charset="0"/>
              </a:rPr>
              <a:t>g</a:t>
            </a:r>
            <a:r>
              <a:rPr lang="fr-FR" sz="2800" dirty="0">
                <a:latin typeface="Print Bold" panose="02000000000000000000" pitchFamily="2" charset="0"/>
              </a:rPr>
              <a:t>rimace</a:t>
            </a:r>
          </a:p>
          <a:p>
            <a:pPr marL="514350" indent="-514350">
              <a:buFont typeface="+mj-lt"/>
              <a:buAutoNum type="arabicParenR"/>
            </a:pPr>
            <a:r>
              <a:rPr lang="fr-FR" sz="2800" dirty="0">
                <a:solidFill>
                  <a:srgbClr val="00B050"/>
                </a:solidFill>
                <a:latin typeface="Print Bold" panose="02000000000000000000" pitchFamily="2" charset="0"/>
              </a:rPr>
              <a:t>g</a:t>
            </a:r>
            <a:r>
              <a:rPr lang="fr-FR" sz="2800" dirty="0">
                <a:latin typeface="Print Bold" panose="02000000000000000000" pitchFamily="2" charset="0"/>
              </a:rPr>
              <a:t>renouille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2985F538-6F61-538F-215B-CAC414E7B6F4}"/>
              </a:ext>
            </a:extLst>
          </p:cNvPr>
          <p:cNvSpPr txBox="1"/>
          <p:nvPr/>
        </p:nvSpPr>
        <p:spPr>
          <a:xfrm>
            <a:off x="6128740" y="2537980"/>
            <a:ext cx="187743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arenR" startAt="16"/>
            </a:pPr>
            <a:r>
              <a:rPr lang="fr-FR" sz="2800" dirty="0">
                <a:solidFill>
                  <a:srgbClr val="FF0000"/>
                </a:solidFill>
                <a:latin typeface="Print Bold" panose="02000000000000000000" pitchFamily="2" charset="0"/>
              </a:rPr>
              <a:t>gu</a:t>
            </a:r>
            <a:r>
              <a:rPr lang="fr-FR" sz="2800" dirty="0">
                <a:latin typeface="Print Bold" panose="02000000000000000000" pitchFamily="2" charset="0"/>
              </a:rPr>
              <a:t>itare</a:t>
            </a:r>
          </a:p>
          <a:p>
            <a:pPr marL="514350" indent="-514350">
              <a:buFont typeface="+mj-lt"/>
              <a:buAutoNum type="arabicParenR" startAt="16"/>
            </a:pPr>
            <a:r>
              <a:rPr lang="fr-FR" sz="2800" dirty="0">
                <a:solidFill>
                  <a:srgbClr val="FF0000"/>
                </a:solidFill>
                <a:latin typeface="Print Bold" panose="02000000000000000000" pitchFamily="2" charset="0"/>
              </a:rPr>
              <a:t>gu</a:t>
            </a:r>
            <a:r>
              <a:rPr lang="fr-FR" sz="2800" dirty="0">
                <a:latin typeface="Print Bold" panose="02000000000000000000" pitchFamily="2" charset="0"/>
              </a:rPr>
              <a:t>irlande</a:t>
            </a:r>
          </a:p>
          <a:p>
            <a:pPr marL="514350" indent="-514350">
              <a:buFont typeface="+mj-lt"/>
              <a:buAutoNum type="arabicParenR" startAt="16"/>
            </a:pPr>
            <a:r>
              <a:rPr lang="fr-FR" sz="2800" dirty="0">
                <a:solidFill>
                  <a:srgbClr val="FF0000"/>
                </a:solidFill>
                <a:latin typeface="Print Bold" panose="02000000000000000000" pitchFamily="2" charset="0"/>
              </a:rPr>
              <a:t>gu</a:t>
            </a:r>
            <a:r>
              <a:rPr lang="fr-FR" sz="2800" dirty="0">
                <a:latin typeface="Print Bold" panose="02000000000000000000" pitchFamily="2" charset="0"/>
              </a:rPr>
              <a:t>êpe</a:t>
            </a:r>
          </a:p>
          <a:p>
            <a:pPr marL="514350" indent="-514350">
              <a:buFont typeface="+mj-lt"/>
              <a:buAutoNum type="arabicParenR" startAt="16"/>
            </a:pPr>
            <a:r>
              <a:rPr lang="fr-FR" sz="2800" dirty="0">
                <a:solidFill>
                  <a:srgbClr val="FF0000"/>
                </a:solidFill>
                <a:latin typeface="Print Bold" panose="02000000000000000000" pitchFamily="2" charset="0"/>
              </a:rPr>
              <a:t>gu</a:t>
            </a:r>
            <a:r>
              <a:rPr lang="fr-FR" sz="2800" dirty="0">
                <a:latin typeface="Print Bold" panose="02000000000000000000" pitchFamily="2" charset="0"/>
              </a:rPr>
              <a:t>épard</a:t>
            </a:r>
          </a:p>
          <a:p>
            <a:pPr marL="514350" indent="-514350">
              <a:buFont typeface="+mj-lt"/>
              <a:buAutoNum type="arabicParenR" startAt="16"/>
            </a:pPr>
            <a:r>
              <a:rPr lang="fr-FR" sz="2800" dirty="0">
                <a:latin typeface="Print Bold" panose="02000000000000000000" pitchFamily="2" charset="0"/>
              </a:rPr>
              <a:t>ba</a:t>
            </a:r>
            <a:r>
              <a:rPr lang="fr-FR" sz="2800" dirty="0">
                <a:solidFill>
                  <a:srgbClr val="FF0000"/>
                </a:solidFill>
                <a:latin typeface="Print Bold" panose="02000000000000000000" pitchFamily="2" charset="0"/>
              </a:rPr>
              <a:t>gu</a:t>
            </a:r>
            <a:r>
              <a:rPr lang="fr-FR" sz="2800" dirty="0">
                <a:latin typeface="Print Bold" panose="02000000000000000000" pitchFamily="2" charset="0"/>
              </a:rPr>
              <a:t>e 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2003847-D2E8-12FA-2B0F-85EC23DD44BA}"/>
              </a:ext>
            </a:extLst>
          </p:cNvPr>
          <p:cNvSpPr txBox="1"/>
          <p:nvPr/>
        </p:nvSpPr>
        <p:spPr>
          <a:xfrm>
            <a:off x="3758007" y="2272574"/>
            <a:ext cx="165942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arenR" startAt="10"/>
            </a:pPr>
            <a:r>
              <a:rPr lang="fr-FR" sz="2800" dirty="0">
                <a:solidFill>
                  <a:srgbClr val="00B050"/>
                </a:solidFill>
                <a:latin typeface="Print Bold" panose="02000000000000000000" pitchFamily="2" charset="0"/>
              </a:rPr>
              <a:t>g</a:t>
            </a:r>
            <a:r>
              <a:rPr lang="fr-FR" sz="2800" dirty="0">
                <a:latin typeface="Print Bold" panose="02000000000000000000" pitchFamily="2" charset="0"/>
              </a:rPr>
              <a:t>orille</a:t>
            </a:r>
          </a:p>
          <a:p>
            <a:pPr marL="514350" indent="-514350">
              <a:buFont typeface="+mj-lt"/>
              <a:buAutoNum type="arabicParenR" startAt="10"/>
            </a:pPr>
            <a:r>
              <a:rPr lang="fr-FR" sz="2800" dirty="0">
                <a:solidFill>
                  <a:srgbClr val="00B050"/>
                </a:solidFill>
                <a:latin typeface="Print Bold" panose="02000000000000000000" pitchFamily="2" charset="0"/>
              </a:rPr>
              <a:t>g</a:t>
            </a:r>
            <a:r>
              <a:rPr lang="fr-FR" sz="2800" dirty="0">
                <a:latin typeface="Print Bold" panose="02000000000000000000" pitchFamily="2" charset="0"/>
              </a:rPr>
              <a:t>outer</a:t>
            </a:r>
          </a:p>
          <a:p>
            <a:pPr marL="514350" indent="-514350">
              <a:buFont typeface="+mj-lt"/>
              <a:buAutoNum type="arabicParenR" startAt="10"/>
            </a:pPr>
            <a:r>
              <a:rPr lang="fr-FR" sz="2800" dirty="0">
                <a:solidFill>
                  <a:srgbClr val="00B050"/>
                </a:solidFill>
                <a:latin typeface="Print Bold" panose="02000000000000000000" pitchFamily="2" charset="0"/>
              </a:rPr>
              <a:t>g</a:t>
            </a:r>
            <a:r>
              <a:rPr lang="fr-FR" sz="2800" dirty="0">
                <a:latin typeface="Print Bold" panose="02000000000000000000" pitchFamily="2" charset="0"/>
              </a:rPr>
              <a:t>omme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47A38499-6320-27FC-C5FC-87BA8B9E07CD}"/>
              </a:ext>
            </a:extLst>
          </p:cNvPr>
          <p:cNvSpPr txBox="1"/>
          <p:nvPr/>
        </p:nvSpPr>
        <p:spPr>
          <a:xfrm>
            <a:off x="1045045" y="3990600"/>
            <a:ext cx="191526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arenR" startAt="5"/>
            </a:pPr>
            <a:r>
              <a:rPr lang="fr-FR" sz="2800" dirty="0">
                <a:solidFill>
                  <a:srgbClr val="00B050"/>
                </a:solidFill>
                <a:latin typeface="Print Bold" panose="02000000000000000000" pitchFamily="2" charset="0"/>
              </a:rPr>
              <a:t>g</a:t>
            </a:r>
            <a:r>
              <a:rPr lang="fr-FR" sz="2800" dirty="0">
                <a:latin typeface="Print Bold" panose="02000000000000000000" pitchFamily="2" charset="0"/>
              </a:rPr>
              <a:t>arçon</a:t>
            </a:r>
          </a:p>
          <a:p>
            <a:pPr marL="514350" indent="-514350">
              <a:buFont typeface="+mj-lt"/>
              <a:buAutoNum type="arabicParenR" startAt="5"/>
            </a:pPr>
            <a:r>
              <a:rPr lang="fr-FR" sz="2800" dirty="0">
                <a:solidFill>
                  <a:srgbClr val="00B050"/>
                </a:solidFill>
                <a:latin typeface="Print Bold" panose="02000000000000000000" pitchFamily="2" charset="0"/>
              </a:rPr>
              <a:t>g</a:t>
            </a:r>
            <a:r>
              <a:rPr lang="fr-FR" sz="2800" dirty="0">
                <a:latin typeface="Print Bold" panose="02000000000000000000" pitchFamily="2" charset="0"/>
              </a:rPr>
              <a:t>alet</a:t>
            </a:r>
          </a:p>
          <a:p>
            <a:pPr marL="514350" indent="-514350">
              <a:buFont typeface="+mj-lt"/>
              <a:buAutoNum type="arabicParenR" startAt="5"/>
            </a:pPr>
            <a:r>
              <a:rPr lang="fr-FR" sz="2800" dirty="0">
                <a:solidFill>
                  <a:srgbClr val="00B050"/>
                </a:solidFill>
                <a:latin typeface="Print Bold" panose="02000000000000000000" pitchFamily="2" charset="0"/>
              </a:rPr>
              <a:t>g</a:t>
            </a:r>
            <a:r>
              <a:rPr lang="fr-FR" sz="2800" dirty="0">
                <a:latin typeface="Print Bold" panose="02000000000000000000" pitchFamily="2" charset="0"/>
              </a:rPr>
              <a:t>âteau</a:t>
            </a:r>
          </a:p>
          <a:p>
            <a:pPr marL="514350" indent="-514350">
              <a:buFont typeface="+mj-lt"/>
              <a:buAutoNum type="arabicParenR" startAt="5"/>
            </a:pPr>
            <a:r>
              <a:rPr lang="fr-FR" sz="2800" dirty="0">
                <a:solidFill>
                  <a:srgbClr val="00B050"/>
                </a:solidFill>
                <a:latin typeface="Print Bold" panose="02000000000000000000" pitchFamily="2" charset="0"/>
              </a:rPr>
              <a:t>g</a:t>
            </a:r>
            <a:r>
              <a:rPr lang="fr-FR" sz="2800" dirty="0">
                <a:latin typeface="Print Bold" panose="02000000000000000000" pitchFamily="2" charset="0"/>
              </a:rPr>
              <a:t>alette</a:t>
            </a:r>
          </a:p>
          <a:p>
            <a:pPr marL="514350" indent="-514350">
              <a:buFont typeface="+mj-lt"/>
              <a:buAutoNum type="arabicParenR" startAt="5"/>
            </a:pPr>
            <a:r>
              <a:rPr lang="fr-FR" sz="2800" dirty="0">
                <a:latin typeface="Print Bold" panose="02000000000000000000" pitchFamily="2" charset="0"/>
              </a:rPr>
              <a:t>ci</a:t>
            </a:r>
            <a:r>
              <a:rPr lang="fr-FR" sz="2800" dirty="0">
                <a:solidFill>
                  <a:srgbClr val="00B050"/>
                </a:solidFill>
                <a:latin typeface="Print Bold" panose="02000000000000000000" pitchFamily="2" charset="0"/>
              </a:rPr>
              <a:t>g</a:t>
            </a:r>
            <a:r>
              <a:rPr lang="fr-FR" sz="2800" dirty="0">
                <a:latin typeface="Print Bold" panose="02000000000000000000" pitchFamily="2" charset="0"/>
              </a:rPr>
              <a:t>ale</a:t>
            </a:r>
            <a:endParaRPr lang="fr-FR" sz="2800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F8D1BBF0-4A30-49D9-081E-67D78431A7DC}"/>
              </a:ext>
            </a:extLst>
          </p:cNvPr>
          <p:cNvSpPr txBox="1"/>
          <p:nvPr/>
        </p:nvSpPr>
        <p:spPr>
          <a:xfrm>
            <a:off x="3786861" y="4302282"/>
            <a:ext cx="163057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arenR" startAt="13"/>
            </a:pPr>
            <a:r>
              <a:rPr lang="fr-FR" sz="2800" dirty="0">
                <a:latin typeface="Print Bold" panose="02000000000000000000" pitchFamily="2" charset="0"/>
              </a:rPr>
              <a:t>lé</a:t>
            </a:r>
            <a:r>
              <a:rPr lang="fr-FR" sz="2800" dirty="0">
                <a:solidFill>
                  <a:srgbClr val="00B050"/>
                </a:solidFill>
                <a:latin typeface="Print Bold" panose="02000000000000000000" pitchFamily="2" charset="0"/>
              </a:rPr>
              <a:t>g</a:t>
            </a:r>
            <a:r>
              <a:rPr lang="fr-FR" sz="2800" dirty="0">
                <a:latin typeface="Print Bold" panose="02000000000000000000" pitchFamily="2" charset="0"/>
              </a:rPr>
              <a:t>ume</a:t>
            </a:r>
          </a:p>
          <a:p>
            <a:pPr marL="514350" indent="-514350">
              <a:buFont typeface="+mj-lt"/>
              <a:buAutoNum type="arabicParenR" startAt="13"/>
            </a:pPr>
            <a:r>
              <a:rPr lang="fr-FR" sz="2800" dirty="0">
                <a:latin typeface="Print Bold" panose="02000000000000000000" pitchFamily="2" charset="0"/>
              </a:rPr>
              <a:t>fi</a:t>
            </a:r>
            <a:r>
              <a:rPr lang="fr-FR" sz="2800" dirty="0">
                <a:solidFill>
                  <a:srgbClr val="00B050"/>
                </a:solidFill>
                <a:latin typeface="Print Bold" panose="02000000000000000000" pitchFamily="2" charset="0"/>
              </a:rPr>
              <a:t>g</a:t>
            </a:r>
            <a:r>
              <a:rPr lang="fr-FR" sz="2800" dirty="0">
                <a:latin typeface="Print Bold" panose="02000000000000000000" pitchFamily="2" charset="0"/>
              </a:rPr>
              <a:t>ure</a:t>
            </a:r>
          </a:p>
          <a:p>
            <a:pPr marL="514350" indent="-514350">
              <a:buFont typeface="+mj-lt"/>
              <a:buAutoNum type="arabicParenR" startAt="13"/>
            </a:pPr>
            <a:r>
              <a:rPr lang="fr-FR" sz="2800" dirty="0">
                <a:latin typeface="Print Bold" panose="02000000000000000000" pitchFamily="2" charset="0"/>
              </a:rPr>
              <a:t>vir</a:t>
            </a:r>
            <a:r>
              <a:rPr lang="fr-FR" sz="2800" dirty="0">
                <a:solidFill>
                  <a:srgbClr val="00B050"/>
                </a:solidFill>
                <a:latin typeface="Print Bold" panose="02000000000000000000" pitchFamily="2" charset="0"/>
              </a:rPr>
              <a:t>g</a:t>
            </a:r>
            <a:r>
              <a:rPr lang="fr-FR" sz="2800" dirty="0">
                <a:latin typeface="Print Bold" panose="02000000000000000000" pitchFamily="2" charset="0"/>
              </a:rPr>
              <a:t>ule</a:t>
            </a:r>
          </a:p>
          <a:p>
            <a:pPr marL="514350" indent="-514350">
              <a:buFont typeface="+mj-lt"/>
              <a:buAutoNum type="arabicParenR" startAt="13"/>
            </a:pPr>
            <a:endParaRPr lang="fr-FR" sz="2800" dirty="0">
              <a:latin typeface="Print Bol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24346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84475E-1201-2C33-702D-5DE2D4D7AE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402948D-3517-3149-545E-79D8AF5C0AB0}"/>
              </a:ext>
            </a:extLst>
          </p:cNvPr>
          <p:cNvSpPr txBox="1"/>
          <p:nvPr/>
        </p:nvSpPr>
        <p:spPr>
          <a:xfrm>
            <a:off x="1982186" y="398571"/>
            <a:ext cx="5179623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400" dirty="0">
                <a:latin typeface="KG Second Chances Sketch" panose="02000000000000000000" pitchFamily="2" charset="0"/>
              </a:rPr>
              <a:t>Liste de mots D21</a:t>
            </a:r>
          </a:p>
          <a:p>
            <a:pPr algn="ctr"/>
            <a:r>
              <a:rPr lang="fr-FR" sz="2400" dirty="0">
                <a:latin typeface="KG Always A Good Time" panose="02000505000000020003" pitchFamily="2" charset="0"/>
              </a:rPr>
              <a:t>Le son /j/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0648E366-4631-3715-B179-0EF299F23E8F}"/>
              </a:ext>
            </a:extLst>
          </p:cNvPr>
          <p:cNvSpPr txBox="1"/>
          <p:nvPr/>
        </p:nvSpPr>
        <p:spPr>
          <a:xfrm>
            <a:off x="960159" y="1596600"/>
            <a:ext cx="1548822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fr-FR" sz="2800" dirty="0">
                <a:solidFill>
                  <a:srgbClr val="00B050"/>
                </a:solidFill>
                <a:latin typeface="Print Bold" panose="02000000000000000000" pitchFamily="2" charset="0"/>
              </a:rPr>
              <a:t>ge</a:t>
            </a:r>
            <a:r>
              <a:rPr lang="fr-FR" sz="2800" dirty="0">
                <a:latin typeface="Print Bold" panose="02000000000000000000" pitchFamily="2" charset="0"/>
              </a:rPr>
              <a:t>nou</a:t>
            </a:r>
          </a:p>
          <a:p>
            <a:pPr marL="514350" indent="-514350">
              <a:buFont typeface="+mj-lt"/>
              <a:buAutoNum type="arabicParenR"/>
            </a:pPr>
            <a:r>
              <a:rPr lang="fr-FR" sz="2800" dirty="0">
                <a:solidFill>
                  <a:srgbClr val="00B050"/>
                </a:solidFill>
                <a:latin typeface="Print Bold" panose="02000000000000000000" pitchFamily="2" charset="0"/>
              </a:rPr>
              <a:t>ge</a:t>
            </a:r>
            <a:r>
              <a:rPr lang="fr-FR" sz="2800" dirty="0">
                <a:latin typeface="Print Bold" panose="02000000000000000000" pitchFamily="2" charset="0"/>
              </a:rPr>
              <a:t>ntil</a:t>
            </a:r>
          </a:p>
          <a:p>
            <a:pPr marL="514350" indent="-514350">
              <a:buFont typeface="+mj-lt"/>
              <a:buAutoNum type="arabicParenR"/>
            </a:pPr>
            <a:r>
              <a:rPr lang="fr-FR" sz="2800" dirty="0">
                <a:latin typeface="Print Bold" panose="02000000000000000000" pitchFamily="2" charset="0"/>
              </a:rPr>
              <a:t>nei</a:t>
            </a:r>
            <a:r>
              <a:rPr lang="fr-FR" sz="2800" dirty="0">
                <a:solidFill>
                  <a:srgbClr val="00B050"/>
                </a:solidFill>
                <a:latin typeface="Print Bold" panose="02000000000000000000" pitchFamily="2" charset="0"/>
              </a:rPr>
              <a:t>ge</a:t>
            </a:r>
          </a:p>
          <a:p>
            <a:pPr marL="514350" indent="-514350">
              <a:buFont typeface="+mj-lt"/>
              <a:buAutoNum type="arabicParenR"/>
            </a:pPr>
            <a:r>
              <a:rPr lang="fr-FR" sz="2800" dirty="0">
                <a:latin typeface="Print Bold" panose="02000000000000000000" pitchFamily="2" charset="0"/>
              </a:rPr>
              <a:t>sin</a:t>
            </a:r>
            <a:r>
              <a:rPr lang="fr-FR" sz="2800" dirty="0">
                <a:solidFill>
                  <a:srgbClr val="00B050"/>
                </a:solidFill>
                <a:latin typeface="Print Bold" panose="02000000000000000000" pitchFamily="2" charset="0"/>
              </a:rPr>
              <a:t>ge</a:t>
            </a:r>
          </a:p>
          <a:p>
            <a:pPr marL="514350" indent="-514350">
              <a:buFont typeface="+mj-lt"/>
              <a:buAutoNum type="arabicParenR"/>
            </a:pPr>
            <a:r>
              <a:rPr lang="fr-FR" sz="2800" dirty="0">
                <a:latin typeface="Print Bold" panose="02000000000000000000" pitchFamily="2" charset="0"/>
              </a:rPr>
              <a:t>lu</a:t>
            </a:r>
            <a:r>
              <a:rPr lang="fr-FR" sz="2800" dirty="0">
                <a:solidFill>
                  <a:srgbClr val="00B050"/>
                </a:solidFill>
                <a:latin typeface="Print Bold" panose="02000000000000000000" pitchFamily="2" charset="0"/>
              </a:rPr>
              <a:t>ge</a:t>
            </a:r>
          </a:p>
          <a:p>
            <a:pPr marL="514350" indent="-514350">
              <a:buFont typeface="+mj-lt"/>
              <a:buAutoNum type="arabicParenR"/>
            </a:pPr>
            <a:r>
              <a:rPr lang="fr-FR" sz="2800" dirty="0">
                <a:latin typeface="Print Bold" panose="02000000000000000000" pitchFamily="2" charset="0"/>
              </a:rPr>
              <a:t>villa</a:t>
            </a:r>
            <a:r>
              <a:rPr lang="fr-FR" sz="2800" dirty="0">
                <a:solidFill>
                  <a:srgbClr val="00B050"/>
                </a:solidFill>
                <a:latin typeface="Print Bold" panose="02000000000000000000" pitchFamily="2" charset="0"/>
              </a:rPr>
              <a:t>ge</a:t>
            </a:r>
          </a:p>
          <a:p>
            <a:pPr marL="514350" indent="-514350">
              <a:buFont typeface="+mj-lt"/>
              <a:buAutoNum type="arabicParenR"/>
            </a:pPr>
            <a:r>
              <a:rPr lang="fr-FR" sz="2800" dirty="0">
                <a:latin typeface="Print Bold" panose="02000000000000000000" pitchFamily="2" charset="0"/>
              </a:rPr>
              <a:t>visa</a:t>
            </a:r>
            <a:r>
              <a:rPr lang="fr-FR" sz="2800" dirty="0">
                <a:solidFill>
                  <a:srgbClr val="00B050"/>
                </a:solidFill>
                <a:latin typeface="Print Bold" panose="02000000000000000000" pitchFamily="2" charset="0"/>
              </a:rPr>
              <a:t>ge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CDC736FA-CA80-04C0-888F-F51877AE62E1}"/>
              </a:ext>
            </a:extLst>
          </p:cNvPr>
          <p:cNvSpPr txBox="1"/>
          <p:nvPr/>
        </p:nvSpPr>
        <p:spPr>
          <a:xfrm>
            <a:off x="6677949" y="2387247"/>
            <a:ext cx="162965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fr-FR" sz="2800" dirty="0">
                <a:solidFill>
                  <a:srgbClr val="FFC000"/>
                </a:solidFill>
                <a:latin typeface="Print Bold" panose="02000000000000000000" pitchFamily="2" charset="0"/>
              </a:rPr>
              <a:t>j</a:t>
            </a:r>
            <a:r>
              <a:rPr lang="fr-FR" sz="2800" dirty="0">
                <a:latin typeface="Print Bold" panose="02000000000000000000" pitchFamily="2" charset="0"/>
              </a:rPr>
              <a:t>aune</a:t>
            </a:r>
          </a:p>
          <a:p>
            <a:pPr marL="514350" indent="-514350">
              <a:buFont typeface="+mj-lt"/>
              <a:buAutoNum type="arabicParenR"/>
            </a:pPr>
            <a:r>
              <a:rPr lang="fr-FR" sz="2800" dirty="0">
                <a:solidFill>
                  <a:srgbClr val="FFC000"/>
                </a:solidFill>
                <a:latin typeface="Print Bold" panose="02000000000000000000" pitchFamily="2" charset="0"/>
              </a:rPr>
              <a:t>j</a:t>
            </a:r>
            <a:r>
              <a:rPr lang="fr-FR" sz="2800" dirty="0">
                <a:latin typeface="Print Bold" panose="02000000000000000000" pitchFamily="2" charset="0"/>
              </a:rPr>
              <a:t>ouet</a:t>
            </a:r>
          </a:p>
          <a:p>
            <a:pPr marL="514350" indent="-514350">
              <a:buFont typeface="+mj-lt"/>
              <a:buAutoNum type="arabicParenR"/>
            </a:pPr>
            <a:r>
              <a:rPr lang="fr-FR" sz="2800" dirty="0">
                <a:solidFill>
                  <a:srgbClr val="FFC000"/>
                </a:solidFill>
                <a:latin typeface="Print Bold" panose="02000000000000000000" pitchFamily="2" charset="0"/>
              </a:rPr>
              <a:t>j</a:t>
            </a:r>
            <a:r>
              <a:rPr lang="fr-FR" sz="2800" dirty="0">
                <a:latin typeface="Print Bold" panose="02000000000000000000" pitchFamily="2" charset="0"/>
              </a:rPr>
              <a:t>ardin</a:t>
            </a:r>
          </a:p>
          <a:p>
            <a:pPr marL="514350" indent="-514350">
              <a:buFont typeface="+mj-lt"/>
              <a:buAutoNum type="arabicParenR"/>
            </a:pPr>
            <a:r>
              <a:rPr lang="fr-FR" sz="2800" dirty="0">
                <a:solidFill>
                  <a:srgbClr val="FFC000"/>
                </a:solidFill>
                <a:latin typeface="Print Bold" panose="02000000000000000000" pitchFamily="2" charset="0"/>
              </a:rPr>
              <a:t>j</a:t>
            </a:r>
            <a:r>
              <a:rPr lang="fr-FR" sz="2800" dirty="0">
                <a:latin typeface="Print Bold" panose="02000000000000000000" pitchFamily="2" charset="0"/>
              </a:rPr>
              <a:t>eudi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95B33037-45FE-4011-9B3C-1D440C6861AD}"/>
              </a:ext>
            </a:extLst>
          </p:cNvPr>
          <p:cNvSpPr txBox="1"/>
          <p:nvPr/>
        </p:nvSpPr>
        <p:spPr>
          <a:xfrm>
            <a:off x="4255428" y="2242930"/>
            <a:ext cx="306766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fr-FR" sz="2800" dirty="0">
                <a:solidFill>
                  <a:srgbClr val="00B0F0"/>
                </a:solidFill>
                <a:latin typeface="Print Bold" panose="02000000000000000000" pitchFamily="2" charset="0"/>
              </a:rPr>
              <a:t>gi</a:t>
            </a:r>
            <a:r>
              <a:rPr lang="fr-FR" sz="2800" dirty="0">
                <a:latin typeface="Print Bold" panose="02000000000000000000" pitchFamily="2" charset="0"/>
              </a:rPr>
              <a:t>rafe</a:t>
            </a:r>
          </a:p>
          <a:p>
            <a:pPr marL="514350" indent="-514350">
              <a:buFont typeface="+mj-lt"/>
              <a:buAutoNum type="arabicParenR"/>
            </a:pPr>
            <a:r>
              <a:rPr lang="fr-FR" sz="2800" dirty="0">
                <a:solidFill>
                  <a:srgbClr val="00B0F0"/>
                </a:solidFill>
                <a:latin typeface="Print Bold" panose="02000000000000000000" pitchFamily="2" charset="0"/>
              </a:rPr>
              <a:t>gi</a:t>
            </a:r>
            <a:r>
              <a:rPr lang="fr-FR" sz="2800" dirty="0">
                <a:latin typeface="Print Bold" panose="02000000000000000000" pitchFamily="2" charset="0"/>
              </a:rPr>
              <a:t>let</a:t>
            </a:r>
          </a:p>
          <a:p>
            <a:pPr marL="514350" indent="-514350">
              <a:buFont typeface="+mj-lt"/>
              <a:buAutoNum type="arabicParenR"/>
            </a:pPr>
            <a:r>
              <a:rPr lang="fr-FR" sz="2800" dirty="0">
                <a:latin typeface="Print Bold" panose="02000000000000000000" pitchFamily="2" charset="0"/>
              </a:rPr>
              <a:t>bou</a:t>
            </a:r>
            <a:r>
              <a:rPr lang="fr-FR" sz="2800" dirty="0">
                <a:solidFill>
                  <a:srgbClr val="00B0F0"/>
                </a:solidFill>
                <a:latin typeface="Print Bold" panose="02000000000000000000" pitchFamily="2" charset="0"/>
              </a:rPr>
              <a:t>gi</a:t>
            </a:r>
            <a:r>
              <a:rPr lang="fr-FR" sz="2800" dirty="0">
                <a:latin typeface="Print Bold" panose="02000000000000000000" pitchFamily="2" charset="0"/>
              </a:rPr>
              <a:t>e</a:t>
            </a:r>
          </a:p>
          <a:p>
            <a:pPr marL="514350" indent="-514350">
              <a:buFont typeface="+mj-lt"/>
              <a:buAutoNum type="arabicParenR"/>
            </a:pPr>
            <a:r>
              <a:rPr lang="fr-FR" sz="2800" dirty="0">
                <a:latin typeface="Print Bold" panose="02000000000000000000" pitchFamily="2" charset="0"/>
              </a:rPr>
              <a:t>ma</a:t>
            </a:r>
            <a:r>
              <a:rPr lang="fr-FR" sz="2800" dirty="0">
                <a:solidFill>
                  <a:srgbClr val="00B0F0"/>
                </a:solidFill>
                <a:latin typeface="Print Bold" panose="02000000000000000000" pitchFamily="2" charset="0"/>
              </a:rPr>
              <a:t>gi</a:t>
            </a:r>
            <a:r>
              <a:rPr lang="fr-FR" sz="2800" dirty="0">
                <a:latin typeface="Print Bold" panose="02000000000000000000" pitchFamily="2" charset="0"/>
              </a:rPr>
              <a:t>e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C09F01B9-CE2D-7897-4FA4-846E97D423BD}"/>
              </a:ext>
            </a:extLst>
          </p:cNvPr>
          <p:cNvSpPr txBox="1"/>
          <p:nvPr/>
        </p:nvSpPr>
        <p:spPr>
          <a:xfrm>
            <a:off x="3514487" y="5101695"/>
            <a:ext cx="227477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fr-FR" sz="2800" dirty="0">
                <a:latin typeface="Print Bold" panose="02000000000000000000" pitchFamily="2" charset="0"/>
              </a:rPr>
              <a:t>pi</a:t>
            </a:r>
            <a:r>
              <a:rPr lang="fr-FR" sz="2800" dirty="0">
                <a:solidFill>
                  <a:srgbClr val="FF0000"/>
                </a:solidFill>
                <a:latin typeface="Print Bold" panose="02000000000000000000" pitchFamily="2" charset="0"/>
              </a:rPr>
              <a:t>ge</a:t>
            </a:r>
            <a:r>
              <a:rPr lang="fr-FR" sz="2800" dirty="0">
                <a:latin typeface="Print Bold" panose="02000000000000000000" pitchFamily="2" charset="0"/>
              </a:rPr>
              <a:t>on</a:t>
            </a:r>
          </a:p>
          <a:p>
            <a:pPr marL="514350" indent="-514350">
              <a:buFont typeface="+mj-lt"/>
              <a:buAutoNum type="arabicParenR"/>
            </a:pPr>
            <a:r>
              <a:rPr lang="fr-FR" sz="2800" dirty="0">
                <a:latin typeface="Print Bold" panose="02000000000000000000" pitchFamily="2" charset="0"/>
              </a:rPr>
              <a:t>ven</a:t>
            </a:r>
            <a:r>
              <a:rPr lang="fr-FR" sz="2800" dirty="0">
                <a:solidFill>
                  <a:srgbClr val="FF0000"/>
                </a:solidFill>
                <a:latin typeface="Print Bold" panose="02000000000000000000" pitchFamily="2" charset="0"/>
              </a:rPr>
              <a:t>ge</a:t>
            </a:r>
            <a:r>
              <a:rPr lang="fr-FR" sz="2800" dirty="0">
                <a:latin typeface="Print Bold" panose="02000000000000000000" pitchFamily="2" charset="0"/>
              </a:rPr>
              <a:t>ance </a:t>
            </a:r>
            <a:endParaRPr lang="fr-FR" sz="2800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316CF461-7599-02DF-5EB7-264DE31BEEDD}"/>
              </a:ext>
            </a:extLst>
          </p:cNvPr>
          <p:cNvSpPr txBox="1"/>
          <p:nvPr/>
        </p:nvSpPr>
        <p:spPr>
          <a:xfrm>
            <a:off x="6121763" y="5302392"/>
            <a:ext cx="240266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fr-FR" sz="2800" dirty="0">
                <a:solidFill>
                  <a:schemeClr val="accent2"/>
                </a:solidFill>
                <a:latin typeface="Print Bold" panose="02000000000000000000" pitchFamily="2" charset="0"/>
              </a:rPr>
              <a:t>gy</a:t>
            </a:r>
            <a:r>
              <a:rPr lang="fr-FR" sz="2800" dirty="0">
                <a:latin typeface="Print Bold" panose="02000000000000000000" pitchFamily="2" charset="0"/>
              </a:rPr>
              <a:t>mnastique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26E061D3-7207-142E-AE28-D9E6CB3870CF}"/>
              </a:ext>
            </a:extLst>
          </p:cNvPr>
          <p:cNvSpPr txBox="1"/>
          <p:nvPr/>
        </p:nvSpPr>
        <p:spPr>
          <a:xfrm>
            <a:off x="886575" y="5101696"/>
            <a:ext cx="183565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fr-FR" sz="2800" dirty="0">
                <a:latin typeface="Print Bold" panose="02000000000000000000" pitchFamily="2" charset="0"/>
              </a:rPr>
              <a:t>plon</a:t>
            </a:r>
            <a:r>
              <a:rPr lang="fr-FR" sz="2800" dirty="0">
                <a:solidFill>
                  <a:srgbClr val="FF66FF"/>
                </a:solidFill>
                <a:latin typeface="Print Bold" panose="02000000000000000000" pitchFamily="2" charset="0"/>
              </a:rPr>
              <a:t>ger</a:t>
            </a:r>
          </a:p>
          <a:p>
            <a:pPr marL="514350" indent="-514350">
              <a:buFont typeface="+mj-lt"/>
              <a:buAutoNum type="arabicParenR"/>
            </a:pPr>
            <a:r>
              <a:rPr lang="fr-FR" sz="2800" dirty="0">
                <a:latin typeface="Print Bold" panose="02000000000000000000" pitchFamily="2" charset="0"/>
              </a:rPr>
              <a:t>man</a:t>
            </a:r>
            <a:r>
              <a:rPr lang="fr-FR" sz="2800" dirty="0">
                <a:solidFill>
                  <a:srgbClr val="FF66FF"/>
                </a:solidFill>
                <a:latin typeface="Print Bold" panose="02000000000000000000" pitchFamily="2" charset="0"/>
              </a:rPr>
              <a:t>ger</a:t>
            </a:r>
          </a:p>
        </p:txBody>
      </p:sp>
    </p:spTree>
    <p:extLst>
      <p:ext uri="{BB962C8B-B14F-4D97-AF65-F5344CB8AC3E}">
        <p14:creationId xmlns:p14="http://schemas.microsoft.com/office/powerpoint/2010/main" val="10376663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741FB3-F7A4-FE08-EF73-5494961606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80EDC917-0E6A-1F81-6C1F-131DBEF8BBE5}"/>
              </a:ext>
            </a:extLst>
          </p:cNvPr>
          <p:cNvSpPr txBox="1"/>
          <p:nvPr/>
        </p:nvSpPr>
        <p:spPr>
          <a:xfrm>
            <a:off x="1911349" y="398571"/>
            <a:ext cx="5371983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400" dirty="0">
                <a:latin typeface="KG Second Chances Sketch" panose="02000000000000000000" pitchFamily="2" charset="0"/>
              </a:rPr>
              <a:t>Liste de mots D22</a:t>
            </a:r>
          </a:p>
          <a:p>
            <a:pPr algn="ctr"/>
            <a:r>
              <a:rPr lang="fr-FR" sz="2400" dirty="0">
                <a:latin typeface="KG Always A Good Time" panose="02000505000000020003" pitchFamily="2" charset="0"/>
              </a:rPr>
              <a:t>Le son /k/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E9A94B72-B3D9-1370-79D9-4C940D63A298}"/>
              </a:ext>
            </a:extLst>
          </p:cNvPr>
          <p:cNvSpPr txBox="1"/>
          <p:nvPr/>
        </p:nvSpPr>
        <p:spPr>
          <a:xfrm>
            <a:off x="960159" y="1678008"/>
            <a:ext cx="229518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fr-FR" sz="2800" dirty="0">
                <a:solidFill>
                  <a:srgbClr val="FF66FF"/>
                </a:solidFill>
                <a:latin typeface="Print Bold" panose="02000000000000000000" pitchFamily="2" charset="0"/>
              </a:rPr>
              <a:t>c</a:t>
            </a:r>
            <a:r>
              <a:rPr lang="fr-FR" sz="2800" dirty="0">
                <a:latin typeface="Print Bold" panose="02000000000000000000" pitchFamily="2" charset="0"/>
              </a:rPr>
              <a:t>lé</a:t>
            </a:r>
          </a:p>
          <a:p>
            <a:pPr marL="514350" indent="-514350">
              <a:buFont typeface="+mj-lt"/>
              <a:buAutoNum type="arabicParenR"/>
            </a:pPr>
            <a:r>
              <a:rPr lang="fr-FR" sz="2800" dirty="0">
                <a:solidFill>
                  <a:srgbClr val="FF66FF"/>
                </a:solidFill>
                <a:latin typeface="Print Bold" panose="02000000000000000000" pitchFamily="2" charset="0"/>
              </a:rPr>
              <a:t>c</a:t>
            </a:r>
            <a:r>
              <a:rPr lang="fr-FR" sz="2800" dirty="0">
                <a:latin typeface="Print Bold" panose="02000000000000000000" pitchFamily="2" charset="0"/>
              </a:rPr>
              <a:t>arte</a:t>
            </a:r>
          </a:p>
          <a:p>
            <a:pPr marL="514350" indent="-514350">
              <a:buFont typeface="+mj-lt"/>
              <a:buAutoNum type="arabicParenR"/>
            </a:pPr>
            <a:r>
              <a:rPr lang="fr-FR" sz="2800" dirty="0">
                <a:latin typeface="Print Bold" panose="02000000000000000000" pitchFamily="2" charset="0"/>
              </a:rPr>
              <a:t>soustra</a:t>
            </a:r>
            <a:r>
              <a:rPr lang="fr-FR" sz="2800" dirty="0">
                <a:solidFill>
                  <a:srgbClr val="FF66FF"/>
                </a:solidFill>
                <a:latin typeface="Print Bold" panose="02000000000000000000" pitchFamily="2" charset="0"/>
              </a:rPr>
              <a:t>c</a:t>
            </a:r>
            <a:r>
              <a:rPr lang="fr-FR" sz="2800" dirty="0">
                <a:latin typeface="Print Bold" panose="02000000000000000000" pitchFamily="2" charset="0"/>
              </a:rPr>
              <a:t>tion</a:t>
            </a:r>
          </a:p>
          <a:p>
            <a:pPr marL="514350" indent="-514350">
              <a:buFont typeface="+mj-lt"/>
              <a:buAutoNum type="arabicParenR"/>
            </a:pPr>
            <a:r>
              <a:rPr lang="fr-FR" sz="2800" dirty="0">
                <a:solidFill>
                  <a:srgbClr val="FF66FF"/>
                </a:solidFill>
                <a:latin typeface="Print Bold" panose="02000000000000000000" pitchFamily="2" charset="0"/>
              </a:rPr>
              <a:t>c</a:t>
            </a:r>
            <a:r>
              <a:rPr lang="fr-FR" sz="2800" dirty="0">
                <a:latin typeface="Print Bold" panose="02000000000000000000" pitchFamily="2" charset="0"/>
              </a:rPr>
              <a:t>olle</a:t>
            </a:r>
          </a:p>
          <a:p>
            <a:pPr marL="514350" indent="-514350">
              <a:buFont typeface="+mj-lt"/>
              <a:buAutoNum type="arabicParenR"/>
            </a:pPr>
            <a:r>
              <a:rPr lang="fr-FR" sz="2800" dirty="0">
                <a:solidFill>
                  <a:srgbClr val="FF66FF"/>
                </a:solidFill>
                <a:latin typeface="Print Bold" panose="02000000000000000000" pitchFamily="2" charset="0"/>
              </a:rPr>
              <a:t>c</a:t>
            </a:r>
            <a:r>
              <a:rPr lang="fr-FR" sz="2800" dirty="0">
                <a:latin typeface="Print Bold" panose="02000000000000000000" pitchFamily="2" charset="0"/>
              </a:rPr>
              <a:t>uisine</a:t>
            </a:r>
          </a:p>
          <a:p>
            <a:pPr marL="514350" indent="-514350">
              <a:buFont typeface="+mj-lt"/>
              <a:buAutoNum type="arabicParenR"/>
            </a:pPr>
            <a:r>
              <a:rPr lang="fr-FR" sz="2800" dirty="0">
                <a:solidFill>
                  <a:srgbClr val="FF66FF"/>
                </a:solidFill>
                <a:latin typeface="Print Bold" panose="02000000000000000000" pitchFamily="2" charset="0"/>
              </a:rPr>
              <a:t>c</a:t>
            </a:r>
            <a:r>
              <a:rPr lang="fr-FR" sz="2800" dirty="0">
                <a:latin typeface="Print Bold" panose="02000000000000000000" pitchFamily="2" charset="0"/>
              </a:rPr>
              <a:t>rabe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B871725-A5B4-387D-7A8C-85FD25BC4855}"/>
              </a:ext>
            </a:extLst>
          </p:cNvPr>
          <p:cNvSpPr txBox="1"/>
          <p:nvPr/>
        </p:nvSpPr>
        <p:spPr>
          <a:xfrm>
            <a:off x="948899" y="4566602"/>
            <a:ext cx="1283985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fr-FR" sz="2800" dirty="0">
                <a:latin typeface="Print Bold" panose="02000000000000000000" pitchFamily="2" charset="0"/>
              </a:rPr>
              <a:t>ti</a:t>
            </a:r>
            <a:r>
              <a:rPr lang="fr-FR" sz="2800" dirty="0">
                <a:solidFill>
                  <a:srgbClr val="FF66FF"/>
                </a:solidFill>
                <a:latin typeface="Print Bold" panose="02000000000000000000" pitchFamily="2" charset="0"/>
              </a:rPr>
              <a:t>c</a:t>
            </a:r>
          </a:p>
          <a:p>
            <a:pPr marL="514350" indent="-514350">
              <a:buFont typeface="+mj-lt"/>
              <a:buAutoNum type="arabicParenR"/>
            </a:pPr>
            <a:r>
              <a:rPr lang="fr-FR" sz="2800" dirty="0">
                <a:latin typeface="Print Bold" panose="02000000000000000000" pitchFamily="2" charset="0"/>
              </a:rPr>
              <a:t>la</a:t>
            </a:r>
            <a:r>
              <a:rPr lang="fr-FR" sz="2800" dirty="0">
                <a:solidFill>
                  <a:srgbClr val="FF66FF"/>
                </a:solidFill>
                <a:latin typeface="Print Bold" panose="02000000000000000000" pitchFamily="2" charset="0"/>
              </a:rPr>
              <a:t>c</a:t>
            </a:r>
          </a:p>
          <a:p>
            <a:pPr marL="514350" indent="-514350">
              <a:buFont typeface="+mj-lt"/>
              <a:buAutoNum type="arabicParenR"/>
            </a:pPr>
            <a:r>
              <a:rPr lang="fr-FR" sz="2800" dirty="0">
                <a:latin typeface="Print Bold" panose="02000000000000000000" pitchFamily="2" charset="0"/>
              </a:rPr>
              <a:t>be</a:t>
            </a:r>
            <a:r>
              <a:rPr lang="fr-FR" sz="2800" dirty="0">
                <a:solidFill>
                  <a:srgbClr val="FF66FF"/>
                </a:solidFill>
                <a:latin typeface="Print Bold" panose="02000000000000000000" pitchFamily="2" charset="0"/>
              </a:rPr>
              <a:t>c</a:t>
            </a:r>
          </a:p>
          <a:p>
            <a:pPr marL="514350" indent="-514350">
              <a:buFont typeface="+mj-lt"/>
              <a:buAutoNum type="arabicParenR"/>
            </a:pPr>
            <a:r>
              <a:rPr lang="fr-FR" sz="2800" dirty="0">
                <a:latin typeface="Print Bold" panose="02000000000000000000" pitchFamily="2" charset="0"/>
              </a:rPr>
              <a:t>ro</a:t>
            </a:r>
            <a:r>
              <a:rPr lang="fr-FR" sz="2800" dirty="0">
                <a:solidFill>
                  <a:srgbClr val="FF66FF"/>
                </a:solidFill>
                <a:latin typeface="Print Bold" panose="02000000000000000000" pitchFamily="2" charset="0"/>
              </a:rPr>
              <a:t>c</a:t>
            </a:r>
            <a:r>
              <a:rPr lang="fr-FR" sz="2800" dirty="0">
                <a:latin typeface="Print Bold" panose="02000000000000000000" pitchFamily="2" charset="0"/>
              </a:rPr>
              <a:t> </a:t>
            </a:r>
            <a:endParaRPr lang="fr-FR" sz="2800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CAE4B65C-2266-F250-8781-B178D5C41DE9}"/>
              </a:ext>
            </a:extLst>
          </p:cNvPr>
          <p:cNvSpPr txBox="1"/>
          <p:nvPr/>
        </p:nvSpPr>
        <p:spPr>
          <a:xfrm>
            <a:off x="6498263" y="1708139"/>
            <a:ext cx="204490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fr-FR" sz="2800" dirty="0">
                <a:solidFill>
                  <a:srgbClr val="00B0F0"/>
                </a:solidFill>
                <a:latin typeface="Print Bold" panose="02000000000000000000" pitchFamily="2" charset="0"/>
              </a:rPr>
              <a:t>qu</a:t>
            </a:r>
            <a:r>
              <a:rPr lang="fr-FR" sz="2800" dirty="0">
                <a:latin typeface="Print Bold" panose="02000000000000000000" pitchFamily="2" charset="0"/>
              </a:rPr>
              <a:t>atre</a:t>
            </a:r>
          </a:p>
          <a:p>
            <a:pPr marL="514350" indent="-514350">
              <a:buFont typeface="+mj-lt"/>
              <a:buAutoNum type="arabicParenR"/>
            </a:pPr>
            <a:r>
              <a:rPr lang="fr-FR" sz="2800" dirty="0">
                <a:solidFill>
                  <a:srgbClr val="00B0F0"/>
                </a:solidFill>
                <a:latin typeface="Print Bold" panose="02000000000000000000" pitchFamily="2" charset="0"/>
              </a:rPr>
              <a:t>qu</a:t>
            </a:r>
            <a:r>
              <a:rPr lang="fr-FR" sz="2800" dirty="0">
                <a:latin typeface="Print Bold" panose="02000000000000000000" pitchFamily="2" charset="0"/>
              </a:rPr>
              <a:t>arante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30AB5C6-E9CC-CDAD-B759-F2D048CE02F9}"/>
              </a:ext>
            </a:extLst>
          </p:cNvPr>
          <p:cNvSpPr txBox="1"/>
          <p:nvPr/>
        </p:nvSpPr>
        <p:spPr>
          <a:xfrm>
            <a:off x="6469497" y="4279876"/>
            <a:ext cx="255722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fr-FR" sz="2800" dirty="0">
                <a:solidFill>
                  <a:srgbClr val="00B0F0"/>
                </a:solidFill>
                <a:latin typeface="Print Bold" panose="02000000000000000000" pitchFamily="2" charset="0"/>
              </a:rPr>
              <a:t>qu</a:t>
            </a:r>
            <a:r>
              <a:rPr lang="fr-FR" sz="2800" dirty="0">
                <a:latin typeface="Print Bold" panose="02000000000000000000" pitchFamily="2" charset="0"/>
              </a:rPr>
              <a:t>oi</a:t>
            </a:r>
          </a:p>
          <a:p>
            <a:pPr marL="514350" indent="-514350">
              <a:buFont typeface="+mj-lt"/>
              <a:buAutoNum type="arabicParenR"/>
            </a:pPr>
            <a:r>
              <a:rPr lang="fr-FR" sz="2800" dirty="0">
                <a:solidFill>
                  <a:srgbClr val="00B0F0"/>
                </a:solidFill>
                <a:latin typeface="Print Bold" panose="02000000000000000000" pitchFamily="2" charset="0"/>
              </a:rPr>
              <a:t>qu</a:t>
            </a:r>
            <a:r>
              <a:rPr lang="fr-FR" sz="2800" dirty="0">
                <a:latin typeface="Print Bold" panose="02000000000000000000" pitchFamily="2" charset="0"/>
              </a:rPr>
              <a:t>and</a:t>
            </a:r>
          </a:p>
          <a:p>
            <a:pPr marL="514350" indent="-514350">
              <a:buFont typeface="+mj-lt"/>
              <a:buAutoNum type="arabicParenR"/>
            </a:pPr>
            <a:r>
              <a:rPr lang="fr-FR" sz="2800" dirty="0">
                <a:latin typeface="Print Bold" panose="02000000000000000000" pitchFamily="2" charset="0"/>
              </a:rPr>
              <a:t>pour</a:t>
            </a:r>
            <a:r>
              <a:rPr lang="fr-FR" sz="2800" dirty="0">
                <a:solidFill>
                  <a:srgbClr val="00B0F0"/>
                </a:solidFill>
                <a:latin typeface="Print Bold" panose="02000000000000000000" pitchFamily="2" charset="0"/>
              </a:rPr>
              <a:t>qu</a:t>
            </a:r>
            <a:r>
              <a:rPr lang="fr-FR" sz="2800" dirty="0">
                <a:latin typeface="Print Bold" panose="02000000000000000000" pitchFamily="2" charset="0"/>
              </a:rPr>
              <a:t>oi</a:t>
            </a:r>
          </a:p>
          <a:p>
            <a:pPr marL="514350" indent="-514350">
              <a:buFont typeface="+mj-lt"/>
              <a:buAutoNum type="arabicParenR"/>
            </a:pPr>
            <a:r>
              <a:rPr lang="fr-FR" sz="2800" dirty="0">
                <a:latin typeface="Print Bold" panose="02000000000000000000" pitchFamily="2" charset="0"/>
              </a:rPr>
              <a:t>est-ce </a:t>
            </a:r>
            <a:r>
              <a:rPr lang="fr-FR" sz="2800" dirty="0">
                <a:solidFill>
                  <a:srgbClr val="00B0F0"/>
                </a:solidFill>
                <a:latin typeface="Print Bold" panose="02000000000000000000" pitchFamily="2" charset="0"/>
              </a:rPr>
              <a:t>qu</a:t>
            </a:r>
            <a:r>
              <a:rPr lang="fr-FR" sz="2800" dirty="0">
                <a:latin typeface="Print Bold" panose="02000000000000000000" pitchFamily="2" charset="0"/>
              </a:rPr>
              <a:t>e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FC465E69-0F73-9E92-A12E-2CDFBCA148FB}"/>
              </a:ext>
            </a:extLst>
          </p:cNvPr>
          <p:cNvSpPr txBox="1"/>
          <p:nvPr/>
        </p:nvSpPr>
        <p:spPr>
          <a:xfrm>
            <a:off x="6469497" y="2953641"/>
            <a:ext cx="162767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fr-FR" sz="2800" dirty="0">
                <a:solidFill>
                  <a:srgbClr val="00B0F0"/>
                </a:solidFill>
                <a:latin typeface="Print Bold" panose="02000000000000000000" pitchFamily="2" charset="0"/>
              </a:rPr>
              <a:t>qu</a:t>
            </a:r>
            <a:r>
              <a:rPr lang="fr-FR" sz="2800" dirty="0">
                <a:latin typeface="Print Bold" panose="02000000000000000000" pitchFamily="2" charset="0"/>
              </a:rPr>
              <a:t>ille</a:t>
            </a:r>
          </a:p>
          <a:p>
            <a:pPr marL="514350" indent="-514350">
              <a:buFont typeface="+mj-lt"/>
              <a:buAutoNum type="arabicParenR"/>
            </a:pPr>
            <a:r>
              <a:rPr lang="fr-FR" sz="2800" dirty="0">
                <a:latin typeface="Print Bold" panose="02000000000000000000" pitchFamily="2" charset="0"/>
              </a:rPr>
              <a:t>re</a:t>
            </a:r>
            <a:r>
              <a:rPr lang="fr-FR" sz="2800" dirty="0">
                <a:solidFill>
                  <a:srgbClr val="00B0F0"/>
                </a:solidFill>
                <a:latin typeface="Print Bold" panose="02000000000000000000" pitchFamily="2" charset="0"/>
              </a:rPr>
              <a:t>qu</a:t>
            </a:r>
            <a:r>
              <a:rPr lang="fr-FR" sz="2800" dirty="0">
                <a:latin typeface="Print Bold" panose="02000000000000000000" pitchFamily="2" charset="0"/>
              </a:rPr>
              <a:t>in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8789CD64-EC09-6C61-FBD8-BBFD75921F55}"/>
              </a:ext>
            </a:extLst>
          </p:cNvPr>
          <p:cNvSpPr txBox="1"/>
          <p:nvPr/>
        </p:nvSpPr>
        <p:spPr>
          <a:xfrm>
            <a:off x="3729211" y="1828739"/>
            <a:ext cx="229518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fr-FR" sz="2800" dirty="0">
                <a:solidFill>
                  <a:srgbClr val="00B0F0"/>
                </a:solidFill>
                <a:latin typeface="Print Bold" panose="02000000000000000000" pitchFamily="2" charset="0"/>
              </a:rPr>
              <a:t>qu</a:t>
            </a:r>
            <a:r>
              <a:rPr lang="fr-FR" sz="2800" dirty="0">
                <a:latin typeface="Print Bold" panose="02000000000000000000" pitchFamily="2" charset="0"/>
              </a:rPr>
              <a:t>estion</a:t>
            </a:r>
          </a:p>
          <a:p>
            <a:pPr marL="514350" indent="-514350">
              <a:buFont typeface="+mj-lt"/>
              <a:buAutoNum type="arabicParenR"/>
            </a:pPr>
            <a:r>
              <a:rPr lang="fr-FR" sz="2800" dirty="0">
                <a:latin typeface="Print Bold" panose="02000000000000000000" pitchFamily="2" charset="0"/>
              </a:rPr>
              <a:t>magi</a:t>
            </a:r>
            <a:r>
              <a:rPr lang="fr-FR" sz="2800" dirty="0">
                <a:solidFill>
                  <a:srgbClr val="00B0F0"/>
                </a:solidFill>
                <a:latin typeface="Print Bold" panose="02000000000000000000" pitchFamily="2" charset="0"/>
              </a:rPr>
              <a:t>que</a:t>
            </a:r>
          </a:p>
          <a:p>
            <a:pPr marL="514350" indent="-514350">
              <a:buFont typeface="+mj-lt"/>
              <a:buAutoNum type="arabicParenR"/>
            </a:pPr>
            <a:r>
              <a:rPr lang="fr-FR" sz="2800" dirty="0">
                <a:latin typeface="Print Bold" panose="02000000000000000000" pitchFamily="2" charset="0"/>
              </a:rPr>
              <a:t>logi</a:t>
            </a:r>
            <a:r>
              <a:rPr lang="fr-FR" sz="2800" dirty="0">
                <a:solidFill>
                  <a:srgbClr val="00B0F0"/>
                </a:solidFill>
                <a:latin typeface="Print Bold" panose="02000000000000000000" pitchFamily="2" charset="0"/>
              </a:rPr>
              <a:t>que</a:t>
            </a:r>
          </a:p>
          <a:p>
            <a:pPr marL="514350" indent="-514350">
              <a:buFont typeface="+mj-lt"/>
              <a:buAutoNum type="arabicParenR"/>
            </a:pPr>
            <a:r>
              <a:rPr lang="fr-FR" sz="2800" dirty="0">
                <a:latin typeface="Print Bold" panose="02000000000000000000" pitchFamily="2" charset="0"/>
              </a:rPr>
              <a:t>musi</a:t>
            </a:r>
            <a:r>
              <a:rPr lang="fr-FR" sz="2800" dirty="0">
                <a:solidFill>
                  <a:srgbClr val="00B0F0"/>
                </a:solidFill>
                <a:latin typeface="Print Bold" panose="02000000000000000000" pitchFamily="2" charset="0"/>
              </a:rPr>
              <a:t>que</a:t>
            </a:r>
          </a:p>
          <a:p>
            <a:pPr marL="514350" indent="-514350">
              <a:buFont typeface="+mj-lt"/>
              <a:buAutoNum type="arabicParenR"/>
            </a:pPr>
            <a:r>
              <a:rPr lang="fr-FR" sz="2800" dirty="0">
                <a:latin typeface="Print Bold" panose="02000000000000000000" pitchFamily="2" charset="0"/>
              </a:rPr>
              <a:t>mousti</a:t>
            </a:r>
            <a:r>
              <a:rPr lang="fr-FR" sz="2800" dirty="0">
                <a:solidFill>
                  <a:srgbClr val="00B0F0"/>
                </a:solidFill>
                <a:latin typeface="Print Bold" panose="02000000000000000000" pitchFamily="2" charset="0"/>
              </a:rPr>
              <a:t>que</a:t>
            </a:r>
          </a:p>
          <a:p>
            <a:pPr marL="514350" indent="-514350">
              <a:buFont typeface="+mj-lt"/>
              <a:buAutoNum type="arabicParenR"/>
            </a:pPr>
            <a:r>
              <a:rPr lang="fr-FR" sz="2800" dirty="0">
                <a:latin typeface="Print Bold" panose="02000000000000000000" pitchFamily="2" charset="0"/>
              </a:rPr>
              <a:t>mas</a:t>
            </a:r>
            <a:r>
              <a:rPr lang="fr-FR" sz="2800" dirty="0">
                <a:solidFill>
                  <a:srgbClr val="00B0F0"/>
                </a:solidFill>
                <a:latin typeface="Print Bold" panose="02000000000000000000" pitchFamily="2" charset="0"/>
              </a:rPr>
              <a:t>que</a:t>
            </a:r>
            <a:endParaRPr lang="fr-FR" sz="2800" dirty="0">
              <a:solidFill>
                <a:srgbClr val="00B0F0"/>
              </a:solidFill>
            </a:endParaRPr>
          </a:p>
          <a:p>
            <a:pPr marL="514350" indent="-514350">
              <a:buFont typeface="+mj-lt"/>
              <a:buAutoNum type="arabicParenR"/>
            </a:pPr>
            <a:r>
              <a:rPr lang="fr-FR" sz="2800" dirty="0">
                <a:latin typeface="Print Bold" panose="02000000000000000000" pitchFamily="2" charset="0"/>
              </a:rPr>
              <a:t>cha</a:t>
            </a:r>
            <a:r>
              <a:rPr lang="fr-FR" sz="2800" dirty="0">
                <a:solidFill>
                  <a:srgbClr val="00B0F0"/>
                </a:solidFill>
                <a:latin typeface="Print Bold" panose="02000000000000000000" pitchFamily="2" charset="0"/>
              </a:rPr>
              <a:t>que</a:t>
            </a:r>
          </a:p>
          <a:p>
            <a:pPr marL="514350" indent="-514350">
              <a:buFont typeface="+mj-lt"/>
              <a:buAutoNum type="arabicParenR"/>
            </a:pPr>
            <a:r>
              <a:rPr lang="fr-FR" sz="2800" dirty="0">
                <a:latin typeface="Print Bold" panose="02000000000000000000" pitchFamily="2" charset="0"/>
              </a:rPr>
              <a:t>lors</a:t>
            </a:r>
            <a:r>
              <a:rPr lang="fr-FR" sz="2800" dirty="0">
                <a:solidFill>
                  <a:srgbClr val="00B0F0"/>
                </a:solidFill>
                <a:latin typeface="Print Bold" panose="02000000000000000000" pitchFamily="2" charset="0"/>
              </a:rPr>
              <a:t>que</a:t>
            </a:r>
          </a:p>
          <a:p>
            <a:pPr marL="514350" indent="-514350">
              <a:buFont typeface="+mj-lt"/>
              <a:buAutoNum type="arabicParenR"/>
            </a:pPr>
            <a:r>
              <a:rPr lang="fr-FR" sz="2800" dirty="0">
                <a:latin typeface="Print Bold" panose="02000000000000000000" pitchFamily="2" charset="0"/>
              </a:rPr>
              <a:t>pres</a:t>
            </a:r>
            <a:r>
              <a:rPr lang="fr-FR" sz="2800" dirty="0">
                <a:solidFill>
                  <a:srgbClr val="00B0F0"/>
                </a:solidFill>
                <a:latin typeface="Print Bold" panose="02000000000000000000" pitchFamily="2" charset="0"/>
              </a:rPr>
              <a:t>que</a:t>
            </a:r>
          </a:p>
          <a:p>
            <a:pPr marL="514350" indent="-514350">
              <a:buFont typeface="+mj-lt"/>
              <a:buAutoNum type="arabicParenR"/>
            </a:pPr>
            <a:r>
              <a:rPr lang="fr-FR" sz="2800" dirty="0">
                <a:latin typeface="Print Bold" panose="02000000000000000000" pitchFamily="2" charset="0"/>
              </a:rPr>
              <a:t>parce </a:t>
            </a:r>
            <a:r>
              <a:rPr lang="fr-FR" sz="2800" dirty="0">
                <a:solidFill>
                  <a:srgbClr val="00B0F0"/>
                </a:solidFill>
                <a:latin typeface="Print Bold" panose="02000000000000000000" pitchFamily="2" charset="0"/>
              </a:rPr>
              <a:t>que</a:t>
            </a:r>
          </a:p>
        </p:txBody>
      </p:sp>
    </p:spTree>
    <p:extLst>
      <p:ext uri="{BB962C8B-B14F-4D97-AF65-F5344CB8AC3E}">
        <p14:creationId xmlns:p14="http://schemas.microsoft.com/office/powerpoint/2010/main" val="37953390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07C28C-1660-B7E7-00E1-F198BA6161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CF596BA2-3885-E314-0E9D-21D4C7F51D7F}"/>
              </a:ext>
            </a:extLst>
          </p:cNvPr>
          <p:cNvSpPr txBox="1"/>
          <p:nvPr/>
        </p:nvSpPr>
        <p:spPr>
          <a:xfrm>
            <a:off x="1889212" y="415315"/>
            <a:ext cx="5365571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400" dirty="0">
                <a:latin typeface="KG Second Chances Sketch" panose="02000000000000000000" pitchFamily="2" charset="0"/>
              </a:rPr>
              <a:t>Liste de mots D23</a:t>
            </a:r>
          </a:p>
          <a:p>
            <a:pPr algn="ctr"/>
            <a:r>
              <a:rPr lang="fr-FR" sz="2400" dirty="0">
                <a:latin typeface="KG Always A Good Time" panose="02000505000000020003" pitchFamily="2" charset="0"/>
              </a:rPr>
              <a:t>Ecrire les –ail, -</a:t>
            </a:r>
            <a:r>
              <a:rPr lang="fr-FR" sz="2400" dirty="0" err="1">
                <a:latin typeface="KG Always A Good Time" panose="02000505000000020003" pitchFamily="2" charset="0"/>
              </a:rPr>
              <a:t>eil</a:t>
            </a:r>
            <a:r>
              <a:rPr lang="fr-FR" sz="2400" dirty="0">
                <a:latin typeface="KG Always A Good Time" panose="02000505000000020003" pitchFamily="2" charset="0"/>
              </a:rPr>
              <a:t>, -</a:t>
            </a:r>
            <a:r>
              <a:rPr lang="fr-FR" sz="2400" dirty="0" err="1">
                <a:latin typeface="KG Always A Good Time" panose="02000505000000020003" pitchFamily="2" charset="0"/>
              </a:rPr>
              <a:t>euil</a:t>
            </a:r>
            <a:r>
              <a:rPr lang="fr-FR" sz="2400" dirty="0">
                <a:latin typeface="KG Always A Good Time" panose="02000505000000020003" pitchFamily="2" charset="0"/>
              </a:rPr>
              <a:t>, -</a:t>
            </a:r>
            <a:r>
              <a:rPr lang="fr-FR" sz="2400" dirty="0" err="1">
                <a:latin typeface="KG Always A Good Time" panose="02000505000000020003" pitchFamily="2" charset="0"/>
              </a:rPr>
              <a:t>ouil</a:t>
            </a:r>
            <a:endParaRPr lang="fr-FR" sz="2400" dirty="0">
              <a:latin typeface="KG Always A Good Time" panose="02000505000000020003" pitchFamily="2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E63ABF2B-86AA-6CAA-0EAD-24D057FA3A48}"/>
              </a:ext>
            </a:extLst>
          </p:cNvPr>
          <p:cNvSpPr txBox="1"/>
          <p:nvPr/>
        </p:nvSpPr>
        <p:spPr>
          <a:xfrm>
            <a:off x="632736" y="2041987"/>
            <a:ext cx="168943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fr-FR" sz="2800" dirty="0">
                <a:latin typeface="Print Bold" panose="02000000000000000000" pitchFamily="2" charset="0"/>
              </a:rPr>
              <a:t>port</a:t>
            </a:r>
            <a:r>
              <a:rPr lang="fr-FR" sz="2800" dirty="0">
                <a:solidFill>
                  <a:srgbClr val="FF0000"/>
                </a:solidFill>
                <a:latin typeface="Print Bold" panose="02000000000000000000" pitchFamily="2" charset="0"/>
              </a:rPr>
              <a:t>ail</a:t>
            </a:r>
          </a:p>
          <a:p>
            <a:pPr marL="514350" indent="-514350">
              <a:buFont typeface="+mj-lt"/>
              <a:buAutoNum type="arabicParenR"/>
            </a:pPr>
            <a:r>
              <a:rPr lang="fr-FR" sz="2800" dirty="0">
                <a:latin typeface="Print Bold" panose="02000000000000000000" pitchFamily="2" charset="0"/>
              </a:rPr>
              <a:t>trav</a:t>
            </a:r>
            <a:r>
              <a:rPr lang="fr-FR" sz="2800" dirty="0">
                <a:solidFill>
                  <a:srgbClr val="FF0000"/>
                </a:solidFill>
                <a:latin typeface="Print Bold" panose="02000000000000000000" pitchFamily="2" charset="0"/>
              </a:rPr>
              <a:t>ail</a:t>
            </a:r>
          </a:p>
          <a:p>
            <a:pPr marL="514350" indent="-514350">
              <a:buFont typeface="+mj-lt"/>
              <a:buAutoNum type="arabicParenR"/>
            </a:pPr>
            <a:r>
              <a:rPr lang="fr-FR" sz="2800" dirty="0">
                <a:latin typeface="Print Bold" panose="02000000000000000000" pitchFamily="2" charset="0"/>
              </a:rPr>
              <a:t>évent</a:t>
            </a:r>
            <a:r>
              <a:rPr lang="fr-FR" sz="2800" dirty="0">
                <a:solidFill>
                  <a:srgbClr val="FF0000"/>
                </a:solidFill>
                <a:latin typeface="Print Bold" panose="02000000000000000000" pitchFamily="2" charset="0"/>
              </a:rPr>
              <a:t>ail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2D36CD0B-B1C9-F651-9B18-ADF290346CC5}"/>
              </a:ext>
            </a:extLst>
          </p:cNvPr>
          <p:cNvSpPr txBox="1"/>
          <p:nvPr/>
        </p:nvSpPr>
        <p:spPr>
          <a:xfrm>
            <a:off x="5051614" y="2044004"/>
            <a:ext cx="173733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arenR" startAt="7"/>
            </a:pPr>
            <a:r>
              <a:rPr lang="fr-FR" sz="2800" dirty="0">
                <a:latin typeface="Print Bold" panose="02000000000000000000" pitchFamily="2" charset="0"/>
              </a:rPr>
              <a:t>rév</a:t>
            </a:r>
            <a:r>
              <a:rPr lang="fr-FR" sz="2800" dirty="0">
                <a:solidFill>
                  <a:srgbClr val="00B0F0"/>
                </a:solidFill>
                <a:latin typeface="Print Bold" panose="02000000000000000000" pitchFamily="2" charset="0"/>
              </a:rPr>
              <a:t>eil</a:t>
            </a:r>
          </a:p>
          <a:p>
            <a:pPr marL="514350" indent="-514350">
              <a:buFont typeface="+mj-lt"/>
              <a:buAutoNum type="arabicParenR" startAt="7"/>
            </a:pPr>
            <a:r>
              <a:rPr lang="fr-FR" sz="2800" dirty="0">
                <a:latin typeface="Print Bold" panose="02000000000000000000" pitchFamily="2" charset="0"/>
              </a:rPr>
              <a:t>appar</a:t>
            </a:r>
            <a:r>
              <a:rPr lang="fr-FR" sz="2800" dirty="0">
                <a:solidFill>
                  <a:srgbClr val="00B0F0"/>
                </a:solidFill>
                <a:latin typeface="Print Bold" panose="02000000000000000000" pitchFamily="2" charset="0"/>
              </a:rPr>
              <a:t>eil</a:t>
            </a:r>
          </a:p>
          <a:p>
            <a:pPr marL="514350" indent="-514350">
              <a:buFont typeface="+mj-lt"/>
              <a:buAutoNum type="arabicParenR" startAt="7"/>
            </a:pPr>
            <a:r>
              <a:rPr lang="fr-FR" sz="2800" dirty="0">
                <a:latin typeface="Print Bold" panose="02000000000000000000" pitchFamily="2" charset="0"/>
              </a:rPr>
              <a:t>cons</a:t>
            </a:r>
            <a:r>
              <a:rPr lang="fr-FR" sz="2800" dirty="0">
                <a:solidFill>
                  <a:srgbClr val="00B0F0"/>
                </a:solidFill>
                <a:latin typeface="Print Bold" panose="02000000000000000000" pitchFamily="2" charset="0"/>
              </a:rPr>
              <a:t>eil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D91F51D8-1841-80FA-64AE-0474C7FA0D89}"/>
              </a:ext>
            </a:extLst>
          </p:cNvPr>
          <p:cNvSpPr txBox="1"/>
          <p:nvPr/>
        </p:nvSpPr>
        <p:spPr>
          <a:xfrm>
            <a:off x="604441" y="4349256"/>
            <a:ext cx="1559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arenR" startAt="13"/>
            </a:pPr>
            <a:r>
              <a:rPr lang="fr-FR" sz="2800" dirty="0">
                <a:latin typeface="Print Bold" panose="02000000000000000000" pitchFamily="2" charset="0"/>
              </a:rPr>
              <a:t>fen</a:t>
            </a:r>
            <a:r>
              <a:rPr lang="fr-FR" sz="2800" dirty="0">
                <a:solidFill>
                  <a:srgbClr val="92D050"/>
                </a:solidFill>
                <a:latin typeface="Print Bold" panose="02000000000000000000" pitchFamily="2" charset="0"/>
              </a:rPr>
              <a:t>ouil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8EEE2C7B-33DA-FC58-91C0-9775EC6951D7}"/>
              </a:ext>
            </a:extLst>
          </p:cNvPr>
          <p:cNvSpPr txBox="1"/>
          <p:nvPr/>
        </p:nvSpPr>
        <p:spPr>
          <a:xfrm>
            <a:off x="4918828" y="4395422"/>
            <a:ext cx="168283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arenR" startAt="17"/>
            </a:pPr>
            <a:r>
              <a:rPr lang="fr-FR" sz="2800" dirty="0">
                <a:latin typeface="Print Bold" panose="02000000000000000000" pitchFamily="2" charset="0"/>
              </a:rPr>
              <a:t>écur</a:t>
            </a:r>
            <a:r>
              <a:rPr lang="fr-FR" sz="2800" dirty="0">
                <a:solidFill>
                  <a:srgbClr val="FF66FF"/>
                </a:solidFill>
                <a:latin typeface="Print Bold" panose="02000000000000000000" pitchFamily="2" charset="0"/>
              </a:rPr>
              <a:t>euil</a:t>
            </a:r>
          </a:p>
          <a:p>
            <a:pPr marL="514350" indent="-514350">
              <a:buFont typeface="+mj-lt"/>
              <a:buAutoNum type="arabicParenR" startAt="17"/>
            </a:pPr>
            <a:r>
              <a:rPr lang="fr-FR" sz="2800" dirty="0">
                <a:latin typeface="Print Bold" panose="02000000000000000000" pitchFamily="2" charset="0"/>
              </a:rPr>
              <a:t>faut</a:t>
            </a:r>
            <a:r>
              <a:rPr lang="fr-FR" sz="2800" dirty="0">
                <a:solidFill>
                  <a:srgbClr val="FF66FF"/>
                </a:solidFill>
                <a:latin typeface="Print Bold" panose="02000000000000000000" pitchFamily="2" charset="0"/>
              </a:rPr>
              <a:t>euil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9CDA336D-AA01-393F-22E7-7A73067A7029}"/>
              </a:ext>
            </a:extLst>
          </p:cNvPr>
          <p:cNvSpPr txBox="1"/>
          <p:nvPr/>
        </p:nvSpPr>
        <p:spPr>
          <a:xfrm>
            <a:off x="2412606" y="2092201"/>
            <a:ext cx="218888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arenR" startAt="4"/>
            </a:pPr>
            <a:r>
              <a:rPr lang="fr-FR" sz="2800" dirty="0">
                <a:latin typeface="Print Bold" panose="02000000000000000000" pitchFamily="2" charset="0"/>
              </a:rPr>
              <a:t>p</a:t>
            </a:r>
            <a:r>
              <a:rPr lang="fr-FR" sz="2800" dirty="0">
                <a:solidFill>
                  <a:schemeClr val="accent4"/>
                </a:solidFill>
                <a:latin typeface="Print Bold" panose="02000000000000000000" pitchFamily="2" charset="0"/>
              </a:rPr>
              <a:t>aille</a:t>
            </a:r>
          </a:p>
          <a:p>
            <a:pPr marL="514350" indent="-514350">
              <a:buFont typeface="+mj-lt"/>
              <a:buAutoNum type="arabicParenR" startAt="4"/>
            </a:pPr>
            <a:r>
              <a:rPr lang="fr-FR" sz="2800" dirty="0">
                <a:latin typeface="Print Bold" panose="02000000000000000000" pitchFamily="2" charset="0"/>
              </a:rPr>
              <a:t>bat</a:t>
            </a:r>
            <a:r>
              <a:rPr lang="fr-FR" sz="2800" dirty="0">
                <a:solidFill>
                  <a:schemeClr val="accent4"/>
                </a:solidFill>
                <a:latin typeface="Print Bold" panose="02000000000000000000" pitchFamily="2" charset="0"/>
              </a:rPr>
              <a:t>aille</a:t>
            </a:r>
          </a:p>
          <a:p>
            <a:pPr marL="514350" indent="-514350">
              <a:buFont typeface="+mj-lt"/>
              <a:buAutoNum type="arabicParenR" startAt="4"/>
            </a:pPr>
            <a:r>
              <a:rPr lang="fr-FR" sz="2800" dirty="0">
                <a:latin typeface="Print Bold" panose="02000000000000000000" pitchFamily="2" charset="0"/>
              </a:rPr>
              <a:t>poul</a:t>
            </a:r>
            <a:r>
              <a:rPr lang="fr-FR" sz="2800" dirty="0">
                <a:solidFill>
                  <a:schemeClr val="accent4"/>
                </a:solidFill>
                <a:latin typeface="Print Bold" panose="02000000000000000000" pitchFamily="2" charset="0"/>
              </a:rPr>
              <a:t>aill</a:t>
            </a:r>
            <a:r>
              <a:rPr lang="fr-FR" sz="2800" dirty="0">
                <a:latin typeface="Print Bold" panose="02000000000000000000" pitchFamily="2" charset="0"/>
              </a:rPr>
              <a:t>er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D19623B8-BB02-4BF7-71C1-B416F4AF60EC}"/>
              </a:ext>
            </a:extLst>
          </p:cNvPr>
          <p:cNvSpPr txBox="1"/>
          <p:nvPr/>
        </p:nvSpPr>
        <p:spPr>
          <a:xfrm>
            <a:off x="6777780" y="2044005"/>
            <a:ext cx="179247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arenR" startAt="10"/>
            </a:pPr>
            <a:r>
              <a:rPr lang="fr-FR" sz="2800" dirty="0">
                <a:latin typeface="Print Bold" panose="02000000000000000000" pitchFamily="2" charset="0"/>
              </a:rPr>
              <a:t>bout</a:t>
            </a:r>
            <a:r>
              <a:rPr lang="fr-FR" sz="2800" dirty="0">
                <a:solidFill>
                  <a:srgbClr val="0070C0"/>
                </a:solidFill>
                <a:latin typeface="Print Bold" panose="02000000000000000000" pitchFamily="2" charset="0"/>
              </a:rPr>
              <a:t>eille</a:t>
            </a:r>
          </a:p>
          <a:p>
            <a:pPr marL="514350" indent="-514350">
              <a:buFont typeface="+mj-lt"/>
              <a:buAutoNum type="arabicParenR" startAt="10"/>
            </a:pPr>
            <a:r>
              <a:rPr lang="fr-FR" sz="2800" dirty="0">
                <a:latin typeface="Print Bold" panose="02000000000000000000" pitchFamily="2" charset="0"/>
              </a:rPr>
              <a:t>corb</a:t>
            </a:r>
            <a:r>
              <a:rPr lang="fr-FR" sz="2800" dirty="0">
                <a:solidFill>
                  <a:srgbClr val="0070C0"/>
                </a:solidFill>
                <a:latin typeface="Print Bold" panose="02000000000000000000" pitchFamily="2" charset="0"/>
              </a:rPr>
              <a:t>eille</a:t>
            </a:r>
          </a:p>
          <a:p>
            <a:pPr marL="514350" indent="-514350">
              <a:buFont typeface="+mj-lt"/>
              <a:buAutoNum type="arabicParenR" startAt="10"/>
            </a:pPr>
            <a:r>
              <a:rPr lang="fr-FR" sz="2800" dirty="0">
                <a:latin typeface="Print Bold" panose="02000000000000000000" pitchFamily="2" charset="0"/>
              </a:rPr>
              <a:t>or</a:t>
            </a:r>
            <a:r>
              <a:rPr lang="fr-FR" sz="2800" dirty="0">
                <a:solidFill>
                  <a:srgbClr val="0070C0"/>
                </a:solidFill>
                <a:latin typeface="Print Bold" panose="02000000000000000000" pitchFamily="2" charset="0"/>
              </a:rPr>
              <a:t>eill</a:t>
            </a:r>
            <a:r>
              <a:rPr lang="fr-FR" sz="2800" dirty="0">
                <a:latin typeface="Print Bold" panose="02000000000000000000" pitchFamily="2" charset="0"/>
              </a:rPr>
              <a:t>er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E343BA6D-86CD-E95A-C6E4-3AA5D72458D3}"/>
              </a:ext>
            </a:extLst>
          </p:cNvPr>
          <p:cNvSpPr txBox="1"/>
          <p:nvPr/>
        </p:nvSpPr>
        <p:spPr>
          <a:xfrm>
            <a:off x="2163970" y="4349256"/>
            <a:ext cx="191526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arenR" startAt="14"/>
            </a:pPr>
            <a:r>
              <a:rPr lang="fr-FR" sz="2800" dirty="0">
                <a:latin typeface="Print Bold" panose="02000000000000000000" pitchFamily="2" charset="0"/>
              </a:rPr>
              <a:t>gren</a:t>
            </a:r>
            <a:r>
              <a:rPr lang="fr-FR" sz="2800" dirty="0">
                <a:solidFill>
                  <a:srgbClr val="00B050"/>
                </a:solidFill>
                <a:latin typeface="Print Bold" panose="02000000000000000000" pitchFamily="2" charset="0"/>
              </a:rPr>
              <a:t>ouille</a:t>
            </a:r>
          </a:p>
          <a:p>
            <a:pPr marL="514350" indent="-514350">
              <a:buFont typeface="+mj-lt"/>
              <a:buAutoNum type="arabicParenR" startAt="14"/>
            </a:pPr>
            <a:r>
              <a:rPr lang="fr-FR" sz="2800" dirty="0">
                <a:latin typeface="Print Bold" panose="02000000000000000000" pitchFamily="2" charset="0"/>
              </a:rPr>
              <a:t>citr</a:t>
            </a:r>
            <a:r>
              <a:rPr lang="fr-FR" sz="2800" dirty="0">
                <a:solidFill>
                  <a:srgbClr val="00B050"/>
                </a:solidFill>
                <a:latin typeface="Print Bold" panose="02000000000000000000" pitchFamily="2" charset="0"/>
              </a:rPr>
              <a:t>ouille</a:t>
            </a:r>
          </a:p>
          <a:p>
            <a:pPr marL="514350" indent="-514350">
              <a:buFont typeface="+mj-lt"/>
              <a:buAutoNum type="arabicParenR" startAt="14"/>
            </a:pPr>
            <a:r>
              <a:rPr lang="fr-FR" sz="2800" dirty="0">
                <a:latin typeface="Print Bold" panose="02000000000000000000" pitchFamily="2" charset="0"/>
              </a:rPr>
              <a:t>br</a:t>
            </a:r>
            <a:r>
              <a:rPr lang="fr-FR" sz="2800" dirty="0">
                <a:solidFill>
                  <a:srgbClr val="00B050"/>
                </a:solidFill>
                <a:latin typeface="Print Bold" panose="02000000000000000000" pitchFamily="2" charset="0"/>
              </a:rPr>
              <a:t>ouill</a:t>
            </a:r>
            <a:r>
              <a:rPr lang="fr-FR" sz="2800" dirty="0">
                <a:latin typeface="Print Bold" panose="02000000000000000000" pitchFamily="2" charset="0"/>
              </a:rPr>
              <a:t>ard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3A0987E8-207C-2CC4-515E-217F1FF44A21}"/>
              </a:ext>
            </a:extLst>
          </p:cNvPr>
          <p:cNvSpPr txBox="1"/>
          <p:nvPr/>
        </p:nvSpPr>
        <p:spPr>
          <a:xfrm>
            <a:off x="6719527" y="4395422"/>
            <a:ext cx="190898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arenR" startAt="19"/>
            </a:pPr>
            <a:r>
              <a:rPr lang="fr-FR" sz="2800" dirty="0">
                <a:latin typeface="Print Bold" panose="02000000000000000000" pitchFamily="2" charset="0"/>
              </a:rPr>
              <a:t>f</a:t>
            </a:r>
            <a:r>
              <a:rPr lang="fr-FR" sz="2800" dirty="0">
                <a:solidFill>
                  <a:srgbClr val="7030A0"/>
                </a:solidFill>
                <a:latin typeface="Print Bold" panose="02000000000000000000" pitchFamily="2" charset="0"/>
              </a:rPr>
              <a:t>euille</a:t>
            </a:r>
          </a:p>
          <a:p>
            <a:pPr marL="514350" indent="-514350">
              <a:buFont typeface="+mj-lt"/>
              <a:buAutoNum type="arabicParenR" startAt="19"/>
            </a:pPr>
            <a:r>
              <a:rPr lang="fr-FR" sz="2800" dirty="0">
                <a:latin typeface="Print Bold" panose="02000000000000000000" pitchFamily="2" charset="0"/>
              </a:rPr>
              <a:t>f</a:t>
            </a:r>
            <a:r>
              <a:rPr lang="fr-FR" sz="2800" dirty="0">
                <a:solidFill>
                  <a:srgbClr val="7030A0"/>
                </a:solidFill>
                <a:latin typeface="Print Bold" panose="02000000000000000000" pitchFamily="2" charset="0"/>
              </a:rPr>
              <a:t>euill</a:t>
            </a:r>
            <a:r>
              <a:rPr lang="fr-FR" sz="2800" dirty="0">
                <a:latin typeface="Print Bold" panose="02000000000000000000" pitchFamily="2" charset="0"/>
              </a:rPr>
              <a:t>age </a:t>
            </a:r>
          </a:p>
        </p:txBody>
      </p:sp>
    </p:spTree>
    <p:extLst>
      <p:ext uri="{BB962C8B-B14F-4D97-AF65-F5344CB8AC3E}">
        <p14:creationId xmlns:p14="http://schemas.microsoft.com/office/powerpoint/2010/main" val="19023539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93835A-DE9F-D702-C2D6-DB27EC9B04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86E8384A-48F2-FF98-0D5D-2DD4CFBC4EEF}"/>
              </a:ext>
            </a:extLst>
          </p:cNvPr>
          <p:cNvSpPr txBox="1"/>
          <p:nvPr/>
        </p:nvSpPr>
        <p:spPr>
          <a:xfrm>
            <a:off x="1860668" y="415315"/>
            <a:ext cx="5396029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400" dirty="0">
                <a:latin typeface="KG Second Chances Sketch" panose="02000000000000000000" pitchFamily="2" charset="0"/>
              </a:rPr>
              <a:t>Liste de mots D24</a:t>
            </a:r>
          </a:p>
          <a:p>
            <a:pPr algn="ctr"/>
            <a:r>
              <a:rPr lang="fr-FR" sz="2400" dirty="0">
                <a:latin typeface="KG Always A Good Time" panose="02000505000000020003" pitchFamily="2" charset="0"/>
              </a:rPr>
              <a:t>Ecrire les -</a:t>
            </a:r>
            <a:r>
              <a:rPr lang="fr-FR" sz="2400" dirty="0" err="1">
                <a:latin typeface="KG Always A Good Time" panose="02000505000000020003" pitchFamily="2" charset="0"/>
              </a:rPr>
              <a:t>oy</a:t>
            </a:r>
            <a:r>
              <a:rPr lang="fr-FR" sz="2400" dirty="0">
                <a:latin typeface="KG Always A Good Time" panose="02000505000000020003" pitchFamily="2" charset="0"/>
              </a:rPr>
              <a:t>, -</a:t>
            </a:r>
            <a:r>
              <a:rPr lang="fr-FR" sz="2400" dirty="0" err="1">
                <a:latin typeface="KG Always A Good Time" panose="02000505000000020003" pitchFamily="2" charset="0"/>
              </a:rPr>
              <a:t>uy</a:t>
            </a:r>
            <a:r>
              <a:rPr lang="fr-FR" sz="2400" dirty="0">
                <a:latin typeface="KG Always A Good Time" panose="02000505000000020003" pitchFamily="2" charset="0"/>
              </a:rPr>
              <a:t>, -ay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A5BD250E-5BF6-375B-7746-2BFFF1F46438}"/>
              </a:ext>
            </a:extLst>
          </p:cNvPr>
          <p:cNvSpPr txBox="1"/>
          <p:nvPr/>
        </p:nvSpPr>
        <p:spPr>
          <a:xfrm>
            <a:off x="893408" y="1880671"/>
            <a:ext cx="2004075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fr-FR" sz="2800" dirty="0">
                <a:latin typeface="Print Bold" panose="02000000000000000000" pitchFamily="2" charset="0"/>
              </a:rPr>
              <a:t>f</a:t>
            </a:r>
            <a:r>
              <a:rPr lang="fr-FR" sz="2800" dirty="0">
                <a:solidFill>
                  <a:srgbClr val="FF0000"/>
                </a:solidFill>
                <a:latin typeface="Print Bold" panose="02000000000000000000" pitchFamily="2" charset="0"/>
              </a:rPr>
              <a:t>ille</a:t>
            </a:r>
          </a:p>
          <a:p>
            <a:pPr marL="514350" indent="-514350">
              <a:buFont typeface="+mj-lt"/>
              <a:buAutoNum type="arabicParenR"/>
            </a:pPr>
            <a:r>
              <a:rPr lang="fr-FR" sz="2800" dirty="0">
                <a:latin typeface="Print Bold" panose="02000000000000000000" pitchFamily="2" charset="0"/>
              </a:rPr>
              <a:t>gr</a:t>
            </a:r>
            <a:r>
              <a:rPr lang="fr-FR" sz="2800" dirty="0">
                <a:solidFill>
                  <a:srgbClr val="FF0000"/>
                </a:solidFill>
                <a:latin typeface="Print Bold" panose="02000000000000000000" pitchFamily="2" charset="0"/>
              </a:rPr>
              <a:t>ille</a:t>
            </a:r>
          </a:p>
          <a:p>
            <a:pPr marL="514350" indent="-514350">
              <a:buFont typeface="+mj-lt"/>
              <a:buAutoNum type="arabicParenR"/>
            </a:pPr>
            <a:r>
              <a:rPr lang="fr-FR" sz="2800" dirty="0">
                <a:latin typeface="Print Bold" panose="02000000000000000000" pitchFamily="2" charset="0"/>
              </a:rPr>
              <a:t>fam</a:t>
            </a:r>
            <a:r>
              <a:rPr lang="fr-FR" sz="2800" dirty="0">
                <a:solidFill>
                  <a:srgbClr val="FF0000"/>
                </a:solidFill>
                <a:latin typeface="Print Bold" panose="02000000000000000000" pitchFamily="2" charset="0"/>
              </a:rPr>
              <a:t>ille</a:t>
            </a:r>
          </a:p>
          <a:p>
            <a:pPr marL="514350" indent="-514350">
              <a:buFont typeface="+mj-lt"/>
              <a:buAutoNum type="arabicParenR"/>
            </a:pPr>
            <a:r>
              <a:rPr lang="fr-FR" sz="2800" dirty="0">
                <a:latin typeface="Print Bold" panose="02000000000000000000" pitchFamily="2" charset="0"/>
              </a:rPr>
              <a:t>aigu</a:t>
            </a:r>
            <a:r>
              <a:rPr lang="fr-FR" sz="2800" dirty="0">
                <a:solidFill>
                  <a:srgbClr val="FF0000"/>
                </a:solidFill>
                <a:latin typeface="Print Bold" panose="02000000000000000000" pitchFamily="2" charset="0"/>
              </a:rPr>
              <a:t>ille</a:t>
            </a:r>
          </a:p>
          <a:p>
            <a:pPr marL="514350" indent="-514350">
              <a:buFont typeface="+mj-lt"/>
              <a:buAutoNum type="arabicParenR"/>
            </a:pPr>
            <a:r>
              <a:rPr lang="fr-FR" sz="2800" dirty="0">
                <a:latin typeface="Print Bold" panose="02000000000000000000" pitchFamily="2" charset="0"/>
              </a:rPr>
              <a:t>pap</a:t>
            </a:r>
            <a:r>
              <a:rPr lang="fr-FR" sz="2800" dirty="0">
                <a:solidFill>
                  <a:srgbClr val="FF0000"/>
                </a:solidFill>
                <a:latin typeface="Print Bold" panose="02000000000000000000" pitchFamily="2" charset="0"/>
              </a:rPr>
              <a:t>ill</a:t>
            </a:r>
            <a:r>
              <a:rPr lang="fr-FR" sz="2800" dirty="0">
                <a:latin typeface="Print Bold" panose="02000000000000000000" pitchFamily="2" charset="0"/>
              </a:rPr>
              <a:t>on</a:t>
            </a:r>
          </a:p>
          <a:p>
            <a:pPr marL="514350" indent="-514350">
              <a:buFont typeface="+mj-lt"/>
              <a:buAutoNum type="arabicParenR"/>
            </a:pPr>
            <a:r>
              <a:rPr lang="fr-FR" sz="2800" dirty="0">
                <a:latin typeface="Print Bold" panose="02000000000000000000" pitchFamily="2" charset="0"/>
              </a:rPr>
              <a:t>coqu</a:t>
            </a:r>
            <a:r>
              <a:rPr lang="fr-FR" sz="2800" dirty="0">
                <a:solidFill>
                  <a:srgbClr val="FF0000"/>
                </a:solidFill>
                <a:latin typeface="Print Bold" panose="02000000000000000000" pitchFamily="2" charset="0"/>
              </a:rPr>
              <a:t>ill</a:t>
            </a:r>
            <a:r>
              <a:rPr lang="fr-FR" sz="2800" dirty="0">
                <a:latin typeface="Print Bold" panose="02000000000000000000" pitchFamily="2" charset="0"/>
              </a:rPr>
              <a:t>age</a:t>
            </a:r>
          </a:p>
          <a:p>
            <a:pPr marL="514350" indent="-514350">
              <a:buFont typeface="+mj-lt"/>
              <a:buAutoNum type="arabicParenR"/>
            </a:pPr>
            <a:r>
              <a:rPr lang="fr-FR" sz="2800" dirty="0">
                <a:latin typeface="Print Bold" panose="02000000000000000000" pitchFamily="2" charset="0"/>
              </a:rPr>
              <a:t>ju</a:t>
            </a:r>
            <a:r>
              <a:rPr lang="fr-FR" sz="2800" dirty="0">
                <a:solidFill>
                  <a:srgbClr val="FF0000"/>
                </a:solidFill>
                <a:latin typeface="Print Bold" panose="02000000000000000000" pitchFamily="2" charset="0"/>
              </a:rPr>
              <a:t>ill</a:t>
            </a:r>
            <a:r>
              <a:rPr lang="fr-FR" sz="2800" dirty="0">
                <a:latin typeface="Print Bold" panose="02000000000000000000" pitchFamily="2" charset="0"/>
              </a:rPr>
              <a:t>et</a:t>
            </a:r>
          </a:p>
          <a:p>
            <a:pPr marL="514350" indent="-514350">
              <a:buFont typeface="+mj-lt"/>
              <a:buAutoNum type="arabicParenR"/>
            </a:pPr>
            <a:r>
              <a:rPr lang="fr-FR" sz="2800" dirty="0">
                <a:latin typeface="Print Bold" panose="02000000000000000000" pitchFamily="2" charset="0"/>
              </a:rPr>
              <a:t>a</a:t>
            </a:r>
            <a:r>
              <a:rPr lang="fr-FR" sz="2800" dirty="0">
                <a:solidFill>
                  <a:srgbClr val="FF0000"/>
                </a:solidFill>
                <a:latin typeface="Print Bold" panose="02000000000000000000" pitchFamily="2" charset="0"/>
              </a:rPr>
              <a:t>ill</a:t>
            </a:r>
            <a:r>
              <a:rPr lang="fr-FR" sz="2800" dirty="0">
                <a:latin typeface="Print Bold" panose="02000000000000000000" pitchFamily="2" charset="0"/>
              </a:rPr>
              <a:t>eurs 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3E9EC3C6-C7D9-8380-5BC9-CAF0390D89A2}"/>
              </a:ext>
            </a:extLst>
          </p:cNvPr>
          <p:cNvSpPr txBox="1"/>
          <p:nvPr/>
        </p:nvSpPr>
        <p:spPr>
          <a:xfrm>
            <a:off x="6310021" y="2015028"/>
            <a:ext cx="169405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arenR" startAt="13"/>
            </a:pPr>
            <a:r>
              <a:rPr lang="fr-FR" sz="2800" dirty="0">
                <a:latin typeface="Print Bold" panose="02000000000000000000" pitchFamily="2" charset="0"/>
              </a:rPr>
              <a:t>v</a:t>
            </a:r>
            <a:r>
              <a:rPr lang="fr-FR" sz="2800" dirty="0">
                <a:solidFill>
                  <a:srgbClr val="00B0F0"/>
                </a:solidFill>
                <a:latin typeface="Print Bold" panose="02000000000000000000" pitchFamily="2" charset="0"/>
              </a:rPr>
              <a:t>oy</a:t>
            </a:r>
            <a:r>
              <a:rPr lang="fr-FR" sz="2800" dirty="0">
                <a:latin typeface="Print Bold" panose="02000000000000000000" pitchFamily="2" charset="0"/>
              </a:rPr>
              <a:t>age</a:t>
            </a:r>
          </a:p>
          <a:p>
            <a:pPr marL="514350" indent="-514350">
              <a:buFont typeface="+mj-lt"/>
              <a:buAutoNum type="arabicParenR" startAt="13"/>
            </a:pPr>
            <a:r>
              <a:rPr lang="fr-FR" sz="2800" dirty="0">
                <a:latin typeface="Print Bold" panose="02000000000000000000" pitchFamily="2" charset="0"/>
              </a:rPr>
              <a:t>env</a:t>
            </a:r>
            <a:r>
              <a:rPr lang="fr-FR" sz="2800" dirty="0">
                <a:solidFill>
                  <a:srgbClr val="00B0F0"/>
                </a:solidFill>
                <a:latin typeface="Print Bold" panose="02000000000000000000" pitchFamily="2" charset="0"/>
              </a:rPr>
              <a:t>oy</a:t>
            </a:r>
            <a:r>
              <a:rPr lang="fr-FR" sz="2800" dirty="0">
                <a:latin typeface="Print Bold" panose="02000000000000000000" pitchFamily="2" charset="0"/>
              </a:rPr>
              <a:t>er</a:t>
            </a:r>
          </a:p>
          <a:p>
            <a:pPr marL="514350" indent="-514350">
              <a:buFont typeface="+mj-lt"/>
              <a:buAutoNum type="arabicParenR" startAt="13"/>
            </a:pPr>
            <a:r>
              <a:rPr lang="fr-FR" sz="2800" dirty="0">
                <a:latin typeface="Print Bold" panose="02000000000000000000" pitchFamily="2" charset="0"/>
              </a:rPr>
              <a:t>r</a:t>
            </a:r>
            <a:r>
              <a:rPr lang="fr-FR" sz="2800" dirty="0">
                <a:solidFill>
                  <a:srgbClr val="00B0F0"/>
                </a:solidFill>
                <a:latin typeface="Print Bold" panose="02000000000000000000" pitchFamily="2" charset="0"/>
              </a:rPr>
              <a:t>oy</a:t>
            </a:r>
            <a:r>
              <a:rPr lang="fr-FR" sz="2800" dirty="0">
                <a:latin typeface="Print Bold" panose="02000000000000000000" pitchFamily="2" charset="0"/>
              </a:rPr>
              <a:t>al</a:t>
            </a:r>
          </a:p>
          <a:p>
            <a:pPr marL="514350" indent="-514350">
              <a:buFont typeface="+mj-lt"/>
              <a:buAutoNum type="arabicParenR" startAt="13"/>
            </a:pPr>
            <a:r>
              <a:rPr lang="fr-FR" sz="2800" dirty="0">
                <a:latin typeface="Print Bold" panose="02000000000000000000" pitchFamily="2" charset="0"/>
              </a:rPr>
              <a:t>j</a:t>
            </a:r>
            <a:r>
              <a:rPr lang="fr-FR" sz="2800" dirty="0">
                <a:solidFill>
                  <a:srgbClr val="00B0F0"/>
                </a:solidFill>
                <a:latin typeface="Print Bold" panose="02000000000000000000" pitchFamily="2" charset="0"/>
              </a:rPr>
              <a:t>oy</a:t>
            </a:r>
            <a:r>
              <a:rPr lang="fr-FR" sz="2800" dirty="0">
                <a:latin typeface="Print Bold" panose="02000000000000000000" pitchFamily="2" charset="0"/>
              </a:rPr>
              <a:t>eux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0A4AE26-EC51-25DB-3AC3-30ACDE7B30E4}"/>
              </a:ext>
            </a:extLst>
          </p:cNvPr>
          <p:cNvSpPr txBox="1"/>
          <p:nvPr/>
        </p:nvSpPr>
        <p:spPr>
          <a:xfrm>
            <a:off x="3712852" y="2021379"/>
            <a:ext cx="171829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arenR" startAt="9"/>
            </a:pPr>
            <a:r>
              <a:rPr lang="fr-FR" sz="2800" dirty="0">
                <a:latin typeface="Print Bold" panose="02000000000000000000" pitchFamily="2" charset="0"/>
              </a:rPr>
              <a:t>cr</a:t>
            </a:r>
            <a:r>
              <a:rPr lang="fr-FR" sz="2800" dirty="0">
                <a:solidFill>
                  <a:srgbClr val="00B050"/>
                </a:solidFill>
                <a:latin typeface="Print Bold" panose="02000000000000000000" pitchFamily="2" charset="0"/>
              </a:rPr>
              <a:t>ay</a:t>
            </a:r>
            <a:r>
              <a:rPr lang="fr-FR" sz="2800" dirty="0">
                <a:latin typeface="Print Bold" panose="02000000000000000000" pitchFamily="2" charset="0"/>
              </a:rPr>
              <a:t>on</a:t>
            </a:r>
          </a:p>
          <a:p>
            <a:pPr marL="514350" indent="-514350">
              <a:buFont typeface="+mj-lt"/>
              <a:buAutoNum type="arabicParenR" startAt="9"/>
            </a:pPr>
            <a:r>
              <a:rPr lang="fr-FR" sz="2800" dirty="0">
                <a:latin typeface="Print Bold" panose="02000000000000000000" pitchFamily="2" charset="0"/>
              </a:rPr>
              <a:t>p</a:t>
            </a:r>
            <a:r>
              <a:rPr lang="fr-FR" sz="2800" dirty="0">
                <a:solidFill>
                  <a:srgbClr val="00B050"/>
                </a:solidFill>
                <a:latin typeface="Print Bold" panose="02000000000000000000" pitchFamily="2" charset="0"/>
              </a:rPr>
              <a:t>ay</a:t>
            </a:r>
            <a:r>
              <a:rPr lang="fr-FR" sz="2800" dirty="0">
                <a:latin typeface="Print Bold" panose="02000000000000000000" pitchFamily="2" charset="0"/>
              </a:rPr>
              <a:t>er</a:t>
            </a:r>
          </a:p>
          <a:p>
            <a:pPr marL="514350" indent="-514350">
              <a:buFont typeface="+mj-lt"/>
              <a:buAutoNum type="arabicParenR" startAt="9"/>
            </a:pPr>
            <a:r>
              <a:rPr lang="fr-FR" sz="2800" dirty="0">
                <a:latin typeface="Print Bold" panose="02000000000000000000" pitchFamily="2" charset="0"/>
              </a:rPr>
              <a:t>ess</a:t>
            </a:r>
            <a:r>
              <a:rPr lang="fr-FR" sz="2800" dirty="0">
                <a:solidFill>
                  <a:srgbClr val="00B050"/>
                </a:solidFill>
                <a:latin typeface="Print Bold" panose="02000000000000000000" pitchFamily="2" charset="0"/>
              </a:rPr>
              <a:t>ay</a:t>
            </a:r>
            <a:r>
              <a:rPr lang="fr-FR" sz="2800" dirty="0">
                <a:latin typeface="Print Bold" panose="02000000000000000000" pitchFamily="2" charset="0"/>
              </a:rPr>
              <a:t>er</a:t>
            </a:r>
          </a:p>
          <a:p>
            <a:pPr marL="514350" indent="-514350">
              <a:buFont typeface="+mj-lt"/>
              <a:buAutoNum type="arabicParenR" startAt="9"/>
            </a:pPr>
            <a:r>
              <a:rPr lang="fr-FR" sz="2800" dirty="0">
                <a:latin typeface="Print Bold" panose="02000000000000000000" pitchFamily="2" charset="0"/>
              </a:rPr>
              <a:t>bal</a:t>
            </a:r>
            <a:r>
              <a:rPr lang="fr-FR" sz="2800" dirty="0">
                <a:solidFill>
                  <a:srgbClr val="00B050"/>
                </a:solidFill>
                <a:latin typeface="Print Bold" panose="02000000000000000000" pitchFamily="2" charset="0"/>
              </a:rPr>
              <a:t>ay</a:t>
            </a:r>
            <a:r>
              <a:rPr lang="fr-FR" sz="2800" dirty="0">
                <a:latin typeface="Print Bold" panose="02000000000000000000" pitchFamily="2" charset="0"/>
              </a:rPr>
              <a:t>er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A4BF5319-CB49-7440-8A0E-872682932F75}"/>
              </a:ext>
            </a:extLst>
          </p:cNvPr>
          <p:cNvSpPr txBox="1"/>
          <p:nvPr/>
        </p:nvSpPr>
        <p:spPr>
          <a:xfrm>
            <a:off x="3712852" y="4128656"/>
            <a:ext cx="174393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arenR" startAt="17"/>
            </a:pPr>
            <a:r>
              <a:rPr lang="fr-FR" sz="2800" dirty="0">
                <a:latin typeface="Print Bold" panose="02000000000000000000" pitchFamily="2" charset="0"/>
              </a:rPr>
              <a:t>app</a:t>
            </a:r>
            <a:r>
              <a:rPr lang="fr-FR" sz="2800" dirty="0">
                <a:solidFill>
                  <a:schemeClr val="accent4"/>
                </a:solidFill>
                <a:latin typeface="Print Bold" panose="02000000000000000000" pitchFamily="2" charset="0"/>
              </a:rPr>
              <a:t>uy</a:t>
            </a:r>
            <a:r>
              <a:rPr lang="fr-FR" sz="2800" dirty="0">
                <a:latin typeface="Print Bold" panose="02000000000000000000" pitchFamily="2" charset="0"/>
              </a:rPr>
              <a:t>er</a:t>
            </a:r>
          </a:p>
          <a:p>
            <a:pPr marL="514350" indent="-514350">
              <a:buFont typeface="+mj-lt"/>
              <a:buAutoNum type="arabicParenR" startAt="17"/>
            </a:pPr>
            <a:r>
              <a:rPr lang="fr-FR" sz="2800" dirty="0">
                <a:latin typeface="Print Bold" panose="02000000000000000000" pitchFamily="2" charset="0"/>
              </a:rPr>
              <a:t>enn</a:t>
            </a:r>
            <a:r>
              <a:rPr lang="fr-FR" sz="2800" dirty="0">
                <a:solidFill>
                  <a:schemeClr val="accent4"/>
                </a:solidFill>
                <a:latin typeface="Print Bold" panose="02000000000000000000" pitchFamily="2" charset="0"/>
              </a:rPr>
              <a:t>uy</a:t>
            </a:r>
            <a:r>
              <a:rPr lang="fr-FR" sz="2800" dirty="0">
                <a:latin typeface="Print Bold" panose="02000000000000000000" pitchFamily="2" charset="0"/>
              </a:rPr>
              <a:t>er</a:t>
            </a:r>
          </a:p>
          <a:p>
            <a:pPr marL="514350" indent="-514350">
              <a:buFont typeface="+mj-lt"/>
              <a:buAutoNum type="arabicParenR" startAt="17"/>
            </a:pPr>
            <a:r>
              <a:rPr lang="fr-FR" sz="2800" dirty="0">
                <a:latin typeface="Print Bold" panose="02000000000000000000" pitchFamily="2" charset="0"/>
              </a:rPr>
              <a:t>br</a:t>
            </a:r>
            <a:r>
              <a:rPr lang="fr-FR" sz="2800" dirty="0">
                <a:solidFill>
                  <a:schemeClr val="accent4"/>
                </a:solidFill>
                <a:latin typeface="Print Bold" panose="02000000000000000000" pitchFamily="2" charset="0"/>
              </a:rPr>
              <a:t>uy</a:t>
            </a:r>
            <a:r>
              <a:rPr lang="fr-FR" sz="2800" dirty="0">
                <a:latin typeface="Print Bold" panose="02000000000000000000" pitchFamily="2" charset="0"/>
              </a:rPr>
              <a:t>ant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152D1A57-5A4B-A2D9-BB39-49AD5BCBF9C8}"/>
              </a:ext>
            </a:extLst>
          </p:cNvPr>
          <p:cNvSpPr txBox="1"/>
          <p:nvPr/>
        </p:nvSpPr>
        <p:spPr>
          <a:xfrm>
            <a:off x="6246519" y="4143910"/>
            <a:ext cx="1635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arenR" startAt="20"/>
            </a:pPr>
            <a:r>
              <a:rPr lang="fr-FR" sz="2800" dirty="0">
                <a:solidFill>
                  <a:srgbClr val="7030A0"/>
                </a:solidFill>
                <a:latin typeface="Print Bold" panose="02000000000000000000" pitchFamily="2" charset="0"/>
              </a:rPr>
              <a:t>y</a:t>
            </a:r>
            <a:r>
              <a:rPr lang="fr-FR" sz="2800" dirty="0">
                <a:latin typeface="Print Bold" panose="02000000000000000000" pitchFamily="2" charset="0"/>
              </a:rPr>
              <a:t>aourt </a:t>
            </a:r>
          </a:p>
        </p:txBody>
      </p:sp>
    </p:spTree>
    <p:extLst>
      <p:ext uri="{BB962C8B-B14F-4D97-AF65-F5344CB8AC3E}">
        <p14:creationId xmlns:p14="http://schemas.microsoft.com/office/powerpoint/2010/main" val="31715755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0C8A71-4431-C632-4E06-7A54B0DA49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AC30C72C-A44B-AC2C-5E17-96D1128DA754}"/>
              </a:ext>
            </a:extLst>
          </p:cNvPr>
          <p:cNvSpPr txBox="1"/>
          <p:nvPr/>
        </p:nvSpPr>
        <p:spPr>
          <a:xfrm>
            <a:off x="1897227" y="454154"/>
            <a:ext cx="5349542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400" dirty="0">
                <a:latin typeface="KG Second Chances Sketch" panose="02000000000000000000" pitchFamily="2" charset="0"/>
              </a:rPr>
              <a:t>Liste de mots D25</a:t>
            </a:r>
          </a:p>
          <a:p>
            <a:pPr algn="ctr"/>
            <a:r>
              <a:rPr lang="fr-FR" sz="2400" dirty="0">
                <a:latin typeface="KG Always A Good Time" panose="02000505000000020003" pitchFamily="2" charset="0"/>
              </a:rPr>
              <a:t>Le son /z/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107566F0-D6D8-3E6C-1256-79F1F8CD8FBB}"/>
              </a:ext>
            </a:extLst>
          </p:cNvPr>
          <p:cNvSpPr txBox="1"/>
          <p:nvPr/>
        </p:nvSpPr>
        <p:spPr>
          <a:xfrm>
            <a:off x="960159" y="1678008"/>
            <a:ext cx="142154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fr-FR" sz="2800" dirty="0">
                <a:solidFill>
                  <a:srgbClr val="00B0F0"/>
                </a:solidFill>
                <a:latin typeface="Print Bold" panose="02000000000000000000" pitchFamily="2" charset="0"/>
              </a:rPr>
              <a:t>z</a:t>
            </a:r>
            <a:r>
              <a:rPr lang="fr-FR" sz="2800" dirty="0">
                <a:latin typeface="Print Bold" panose="02000000000000000000" pitchFamily="2" charset="0"/>
              </a:rPr>
              <a:t>oo</a:t>
            </a:r>
          </a:p>
          <a:p>
            <a:pPr marL="514350" indent="-514350">
              <a:buFont typeface="+mj-lt"/>
              <a:buAutoNum type="arabicParenR"/>
            </a:pPr>
            <a:r>
              <a:rPr lang="fr-FR" sz="2800" dirty="0">
                <a:solidFill>
                  <a:srgbClr val="00B0F0"/>
                </a:solidFill>
                <a:latin typeface="Print Bold" panose="02000000000000000000" pitchFamily="2" charset="0"/>
              </a:rPr>
              <a:t>z</a:t>
            </a:r>
            <a:r>
              <a:rPr lang="fr-FR" sz="2800" dirty="0">
                <a:latin typeface="Print Bold" panose="02000000000000000000" pitchFamily="2" charset="0"/>
              </a:rPr>
              <a:t>ut</a:t>
            </a:r>
          </a:p>
          <a:p>
            <a:pPr marL="514350" indent="-514350">
              <a:buFont typeface="+mj-lt"/>
              <a:buAutoNum type="arabicParenR"/>
            </a:pPr>
            <a:r>
              <a:rPr lang="fr-FR" sz="2800" dirty="0">
                <a:solidFill>
                  <a:srgbClr val="00B0F0"/>
                </a:solidFill>
                <a:latin typeface="Print Bold" panose="02000000000000000000" pitchFamily="2" charset="0"/>
              </a:rPr>
              <a:t>z</a:t>
            </a:r>
            <a:r>
              <a:rPr lang="fr-FR" sz="2800" dirty="0">
                <a:latin typeface="Print Bold" panose="02000000000000000000" pitchFamily="2" charset="0"/>
              </a:rPr>
              <a:t>éro</a:t>
            </a:r>
          </a:p>
          <a:p>
            <a:pPr marL="514350" indent="-514350">
              <a:buFont typeface="+mj-lt"/>
              <a:buAutoNum type="arabicParenR"/>
            </a:pPr>
            <a:r>
              <a:rPr lang="fr-FR" sz="2800" dirty="0">
                <a:solidFill>
                  <a:srgbClr val="00B0F0"/>
                </a:solidFill>
                <a:latin typeface="Print Bold" panose="02000000000000000000" pitchFamily="2" charset="0"/>
              </a:rPr>
              <a:t>z</a:t>
            </a:r>
            <a:r>
              <a:rPr lang="fr-FR" sz="2800" dirty="0">
                <a:latin typeface="Print Bold" panose="02000000000000000000" pitchFamily="2" charset="0"/>
              </a:rPr>
              <a:t>èbre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2817C44-F5EA-7D3D-97CE-176CC9157E13}"/>
              </a:ext>
            </a:extLst>
          </p:cNvPr>
          <p:cNvSpPr txBox="1"/>
          <p:nvPr/>
        </p:nvSpPr>
        <p:spPr>
          <a:xfrm>
            <a:off x="3637486" y="2052484"/>
            <a:ext cx="172194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arenR" startAt="11"/>
            </a:pPr>
            <a:r>
              <a:rPr lang="fr-FR" sz="2800" dirty="0">
                <a:latin typeface="Print Bold" panose="02000000000000000000" pitchFamily="2" charset="0"/>
              </a:rPr>
              <a:t>mai</a:t>
            </a:r>
            <a:r>
              <a:rPr lang="fr-FR" sz="2800" dirty="0">
                <a:solidFill>
                  <a:srgbClr val="FF0000"/>
                </a:solidFill>
                <a:latin typeface="Print Bold" panose="02000000000000000000" pitchFamily="2" charset="0"/>
              </a:rPr>
              <a:t>s</a:t>
            </a:r>
            <a:r>
              <a:rPr lang="fr-FR" sz="2800" dirty="0">
                <a:latin typeface="Print Bold" panose="02000000000000000000" pitchFamily="2" charset="0"/>
              </a:rPr>
              <a:t>on</a:t>
            </a:r>
          </a:p>
          <a:p>
            <a:pPr marL="514350" indent="-514350">
              <a:buFont typeface="+mj-lt"/>
              <a:buAutoNum type="arabicParenR" startAt="11"/>
            </a:pPr>
            <a:r>
              <a:rPr lang="fr-FR" sz="2800" dirty="0">
                <a:latin typeface="Print Bold" panose="02000000000000000000" pitchFamily="2" charset="0"/>
              </a:rPr>
              <a:t>sai</a:t>
            </a:r>
            <a:r>
              <a:rPr lang="fr-FR" sz="2800" dirty="0">
                <a:solidFill>
                  <a:srgbClr val="FF0000"/>
                </a:solidFill>
                <a:latin typeface="Print Bold" panose="02000000000000000000" pitchFamily="2" charset="0"/>
              </a:rPr>
              <a:t>s</a:t>
            </a:r>
            <a:r>
              <a:rPr lang="fr-FR" sz="2800" dirty="0">
                <a:latin typeface="Print Bold" panose="02000000000000000000" pitchFamily="2" charset="0"/>
              </a:rPr>
              <a:t>on</a:t>
            </a:r>
          </a:p>
          <a:p>
            <a:pPr marL="514350" indent="-514350">
              <a:buFont typeface="+mj-lt"/>
              <a:buAutoNum type="arabicParenR" startAt="11"/>
            </a:pPr>
            <a:r>
              <a:rPr lang="fr-FR" sz="2800" dirty="0">
                <a:latin typeface="Print Bold" panose="02000000000000000000" pitchFamily="2" charset="0"/>
              </a:rPr>
              <a:t>bi</a:t>
            </a:r>
            <a:r>
              <a:rPr lang="fr-FR" sz="2800" dirty="0">
                <a:solidFill>
                  <a:srgbClr val="FF0000"/>
                </a:solidFill>
                <a:latin typeface="Print Bold" panose="02000000000000000000" pitchFamily="2" charset="0"/>
              </a:rPr>
              <a:t>s</a:t>
            </a:r>
            <a:r>
              <a:rPr lang="fr-FR" sz="2800" dirty="0">
                <a:latin typeface="Print Bold" panose="02000000000000000000" pitchFamily="2" charset="0"/>
              </a:rPr>
              <a:t>ou</a:t>
            </a:r>
          </a:p>
          <a:p>
            <a:pPr marL="514350" indent="-514350">
              <a:buFont typeface="+mj-lt"/>
              <a:buAutoNum type="arabicParenR" startAt="11"/>
            </a:pPr>
            <a:r>
              <a:rPr lang="fr-FR" sz="2800" dirty="0">
                <a:latin typeface="Print Bold" panose="02000000000000000000" pitchFamily="2" charset="0"/>
              </a:rPr>
              <a:t>fu</a:t>
            </a:r>
            <a:r>
              <a:rPr lang="fr-FR" sz="2800" dirty="0">
                <a:solidFill>
                  <a:srgbClr val="FF0000"/>
                </a:solidFill>
                <a:latin typeface="Print Bold" panose="02000000000000000000" pitchFamily="2" charset="0"/>
              </a:rPr>
              <a:t>s</a:t>
            </a:r>
            <a:r>
              <a:rPr lang="fr-FR" sz="2800" dirty="0">
                <a:latin typeface="Print Bold" panose="02000000000000000000" pitchFamily="2" charset="0"/>
              </a:rPr>
              <a:t>ée</a:t>
            </a:r>
          </a:p>
          <a:p>
            <a:pPr marL="514350" indent="-514350">
              <a:buFont typeface="+mj-lt"/>
              <a:buAutoNum type="arabicParenR" startAt="11"/>
            </a:pPr>
            <a:r>
              <a:rPr lang="fr-FR" sz="2800" dirty="0">
                <a:latin typeface="Print Bold" panose="02000000000000000000" pitchFamily="2" charset="0"/>
              </a:rPr>
              <a:t>vi</a:t>
            </a:r>
            <a:r>
              <a:rPr lang="fr-FR" sz="2800" dirty="0">
                <a:solidFill>
                  <a:srgbClr val="FF0000"/>
                </a:solidFill>
                <a:latin typeface="Print Bold" panose="02000000000000000000" pitchFamily="2" charset="0"/>
              </a:rPr>
              <a:t>s</a:t>
            </a:r>
            <a:r>
              <a:rPr lang="fr-FR" sz="2800" dirty="0">
                <a:latin typeface="Print Bold" panose="02000000000000000000" pitchFamily="2" charset="0"/>
              </a:rPr>
              <a:t>ite</a:t>
            </a:r>
          </a:p>
          <a:p>
            <a:pPr marL="514350" indent="-514350">
              <a:buFont typeface="+mj-lt"/>
              <a:buAutoNum type="arabicParenR" startAt="11"/>
            </a:pPr>
            <a:r>
              <a:rPr lang="fr-FR" sz="2800" dirty="0">
                <a:latin typeface="Print Bold" panose="02000000000000000000" pitchFamily="2" charset="0"/>
              </a:rPr>
              <a:t>vi</a:t>
            </a:r>
            <a:r>
              <a:rPr lang="fr-FR" sz="2800" dirty="0">
                <a:solidFill>
                  <a:srgbClr val="FF0000"/>
                </a:solidFill>
                <a:latin typeface="Print Bold" panose="02000000000000000000" pitchFamily="2" charset="0"/>
              </a:rPr>
              <a:t>s</a:t>
            </a:r>
            <a:r>
              <a:rPr lang="fr-FR" sz="2800" dirty="0">
                <a:latin typeface="Print Bold" panose="02000000000000000000" pitchFamily="2" charset="0"/>
              </a:rPr>
              <a:t>age</a:t>
            </a:r>
          </a:p>
          <a:p>
            <a:pPr marL="514350" indent="-514350">
              <a:buFont typeface="+mj-lt"/>
              <a:buAutoNum type="arabicParenR" startAt="11"/>
            </a:pPr>
            <a:r>
              <a:rPr lang="fr-FR" sz="2800" dirty="0">
                <a:latin typeface="Print Bold" panose="02000000000000000000" pitchFamily="2" charset="0"/>
              </a:rPr>
              <a:t>cui</a:t>
            </a:r>
            <a:r>
              <a:rPr lang="fr-FR" sz="2800" dirty="0">
                <a:solidFill>
                  <a:srgbClr val="FF0000"/>
                </a:solidFill>
                <a:latin typeface="Print Bold" panose="02000000000000000000" pitchFamily="2" charset="0"/>
              </a:rPr>
              <a:t>s</a:t>
            </a:r>
            <a:r>
              <a:rPr lang="fr-FR" sz="2800" dirty="0">
                <a:latin typeface="Print Bold" panose="02000000000000000000" pitchFamily="2" charset="0"/>
              </a:rPr>
              <a:t>ine</a:t>
            </a:r>
          </a:p>
          <a:p>
            <a:pPr marL="514350" indent="-514350">
              <a:buFont typeface="+mj-lt"/>
              <a:buAutoNum type="arabicParenR" startAt="11"/>
            </a:pPr>
            <a:r>
              <a:rPr lang="fr-FR" sz="2800" dirty="0">
                <a:latin typeface="Print Bold" panose="02000000000000000000" pitchFamily="2" charset="0"/>
              </a:rPr>
              <a:t>oi</a:t>
            </a:r>
            <a:r>
              <a:rPr lang="fr-FR" sz="2800" dirty="0">
                <a:solidFill>
                  <a:srgbClr val="FF0000"/>
                </a:solidFill>
                <a:latin typeface="Print Bold" panose="02000000000000000000" pitchFamily="2" charset="0"/>
              </a:rPr>
              <a:t>s</a:t>
            </a:r>
            <a:r>
              <a:rPr lang="fr-FR" sz="2800" dirty="0">
                <a:latin typeface="Print Bold" panose="02000000000000000000" pitchFamily="2" charset="0"/>
              </a:rPr>
              <a:t>eau</a:t>
            </a:r>
          </a:p>
          <a:p>
            <a:pPr marL="514350" indent="-514350">
              <a:buFont typeface="+mj-lt"/>
              <a:buAutoNum type="arabicParenR" startAt="11"/>
            </a:pPr>
            <a:r>
              <a:rPr lang="fr-FR" sz="2800" dirty="0">
                <a:latin typeface="Print Bold" panose="02000000000000000000" pitchFamily="2" charset="0"/>
              </a:rPr>
              <a:t>invi</a:t>
            </a:r>
            <a:r>
              <a:rPr lang="fr-FR" sz="2800" dirty="0">
                <a:solidFill>
                  <a:srgbClr val="FF0000"/>
                </a:solidFill>
                <a:latin typeface="Print Bold" panose="02000000000000000000" pitchFamily="2" charset="0"/>
              </a:rPr>
              <a:t>s</a:t>
            </a:r>
            <a:r>
              <a:rPr lang="fr-FR" sz="2800" dirty="0">
                <a:latin typeface="Print Bold" panose="02000000000000000000" pitchFamily="2" charset="0"/>
              </a:rPr>
              <a:t>ible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C4253108-AA3B-3FB4-176A-3B0AB2A5F110}"/>
              </a:ext>
            </a:extLst>
          </p:cNvPr>
          <p:cNvSpPr txBox="1"/>
          <p:nvPr/>
        </p:nvSpPr>
        <p:spPr>
          <a:xfrm>
            <a:off x="923665" y="3691419"/>
            <a:ext cx="184403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arenR" startAt="5"/>
            </a:pPr>
            <a:r>
              <a:rPr lang="fr-FR" sz="2800" dirty="0">
                <a:latin typeface="Print Bold" panose="02000000000000000000" pitchFamily="2" charset="0"/>
              </a:rPr>
              <a:t>on</a:t>
            </a:r>
            <a:r>
              <a:rPr lang="fr-FR" sz="2800" dirty="0">
                <a:solidFill>
                  <a:srgbClr val="00B050"/>
                </a:solidFill>
                <a:latin typeface="Print Bold" panose="02000000000000000000" pitchFamily="2" charset="0"/>
              </a:rPr>
              <a:t>ze</a:t>
            </a:r>
          </a:p>
          <a:p>
            <a:pPr marL="514350" indent="-514350">
              <a:buFont typeface="+mj-lt"/>
              <a:buAutoNum type="arabicParenR" startAt="5"/>
            </a:pPr>
            <a:r>
              <a:rPr lang="fr-FR" sz="2800" dirty="0">
                <a:latin typeface="Print Bold" panose="02000000000000000000" pitchFamily="2" charset="0"/>
              </a:rPr>
              <a:t>dou</a:t>
            </a:r>
            <a:r>
              <a:rPr lang="fr-FR" sz="2800" dirty="0">
                <a:solidFill>
                  <a:srgbClr val="00B050"/>
                </a:solidFill>
                <a:latin typeface="Print Bold" panose="02000000000000000000" pitchFamily="2" charset="0"/>
              </a:rPr>
              <a:t>ze</a:t>
            </a:r>
          </a:p>
          <a:p>
            <a:pPr marL="514350" indent="-514350">
              <a:buFont typeface="+mj-lt"/>
              <a:buAutoNum type="arabicParenR" startAt="5"/>
            </a:pPr>
            <a:r>
              <a:rPr lang="fr-FR" sz="2800" dirty="0">
                <a:latin typeface="Print Bold" panose="02000000000000000000" pitchFamily="2" charset="0"/>
              </a:rPr>
              <a:t>trei</a:t>
            </a:r>
            <a:r>
              <a:rPr lang="fr-FR" sz="2800" dirty="0">
                <a:solidFill>
                  <a:srgbClr val="00B050"/>
                </a:solidFill>
                <a:latin typeface="Print Bold" panose="02000000000000000000" pitchFamily="2" charset="0"/>
              </a:rPr>
              <a:t>ze</a:t>
            </a:r>
          </a:p>
          <a:p>
            <a:pPr marL="514350" indent="-514350">
              <a:buFont typeface="+mj-lt"/>
              <a:buAutoNum type="arabicParenR" startAt="5"/>
            </a:pPr>
            <a:r>
              <a:rPr lang="fr-FR" sz="2800" dirty="0">
                <a:latin typeface="Print Bold" panose="02000000000000000000" pitchFamily="2" charset="0"/>
              </a:rPr>
              <a:t>quator</a:t>
            </a:r>
            <a:r>
              <a:rPr lang="fr-FR" sz="2800" dirty="0">
                <a:solidFill>
                  <a:srgbClr val="00B050"/>
                </a:solidFill>
                <a:latin typeface="Print Bold" panose="02000000000000000000" pitchFamily="2" charset="0"/>
              </a:rPr>
              <a:t>ze</a:t>
            </a:r>
          </a:p>
          <a:p>
            <a:pPr marL="514350" indent="-514350">
              <a:buFont typeface="+mj-lt"/>
              <a:buAutoNum type="arabicParenR" startAt="5"/>
            </a:pPr>
            <a:r>
              <a:rPr lang="fr-FR" sz="2800" dirty="0">
                <a:latin typeface="Print Bold" panose="02000000000000000000" pitchFamily="2" charset="0"/>
              </a:rPr>
              <a:t>quin</a:t>
            </a:r>
            <a:r>
              <a:rPr lang="fr-FR" sz="2800" dirty="0">
                <a:solidFill>
                  <a:srgbClr val="00B050"/>
                </a:solidFill>
                <a:latin typeface="Print Bold" panose="02000000000000000000" pitchFamily="2" charset="0"/>
              </a:rPr>
              <a:t>ze</a:t>
            </a:r>
          </a:p>
          <a:p>
            <a:pPr marL="514350" indent="-514350">
              <a:buFont typeface="+mj-lt"/>
              <a:buAutoNum type="arabicParenR" startAt="5"/>
            </a:pPr>
            <a:r>
              <a:rPr lang="fr-FR" sz="2800" dirty="0">
                <a:latin typeface="Print Bold" panose="02000000000000000000" pitchFamily="2" charset="0"/>
              </a:rPr>
              <a:t>sei</a:t>
            </a:r>
            <a:r>
              <a:rPr lang="fr-FR" sz="2800" dirty="0">
                <a:solidFill>
                  <a:srgbClr val="00B050"/>
                </a:solidFill>
                <a:latin typeface="Print Bold" panose="02000000000000000000" pitchFamily="2" charset="0"/>
              </a:rPr>
              <a:t>ze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A644F14D-D026-58CD-1B99-65B98E0BE88B}"/>
              </a:ext>
            </a:extLst>
          </p:cNvPr>
          <p:cNvSpPr txBox="1"/>
          <p:nvPr/>
        </p:nvSpPr>
        <p:spPr>
          <a:xfrm>
            <a:off x="6049292" y="2041363"/>
            <a:ext cx="200664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arenR" startAt="20"/>
            </a:pPr>
            <a:r>
              <a:rPr lang="fr-FR" sz="2800" dirty="0">
                <a:latin typeface="Print Bold" panose="02000000000000000000" pitchFamily="2" charset="0"/>
              </a:rPr>
              <a:t>égli</a:t>
            </a:r>
            <a:r>
              <a:rPr lang="fr-FR" sz="2800" dirty="0">
                <a:solidFill>
                  <a:srgbClr val="FFC000"/>
                </a:solidFill>
                <a:latin typeface="Print Bold" panose="02000000000000000000" pitchFamily="2" charset="0"/>
              </a:rPr>
              <a:t>se</a:t>
            </a:r>
          </a:p>
          <a:p>
            <a:pPr marL="514350" indent="-514350">
              <a:buFont typeface="+mj-lt"/>
              <a:buAutoNum type="arabicParenR" startAt="20"/>
            </a:pPr>
            <a:r>
              <a:rPr lang="fr-FR" sz="2800" dirty="0">
                <a:latin typeface="Print Bold" panose="02000000000000000000" pitchFamily="2" charset="0"/>
              </a:rPr>
              <a:t>entrepri</a:t>
            </a:r>
            <a:r>
              <a:rPr lang="fr-FR" sz="2800" dirty="0">
                <a:solidFill>
                  <a:srgbClr val="FFC000"/>
                </a:solidFill>
                <a:latin typeface="Print Bold" panose="02000000000000000000" pitchFamily="2" charset="0"/>
              </a:rPr>
              <a:t>se</a:t>
            </a:r>
          </a:p>
          <a:p>
            <a:pPr marL="514350" indent="-514350">
              <a:buFont typeface="+mj-lt"/>
              <a:buAutoNum type="arabicParenR" startAt="20"/>
            </a:pPr>
            <a:r>
              <a:rPr lang="fr-FR" sz="2800" dirty="0">
                <a:latin typeface="Print Bold" panose="02000000000000000000" pitchFamily="2" charset="0"/>
              </a:rPr>
              <a:t>frai</a:t>
            </a:r>
            <a:r>
              <a:rPr lang="fr-FR" sz="2800" dirty="0">
                <a:solidFill>
                  <a:srgbClr val="FFC000"/>
                </a:solidFill>
                <a:latin typeface="Print Bold" panose="02000000000000000000" pitchFamily="2" charset="0"/>
              </a:rPr>
              <a:t>se</a:t>
            </a:r>
          </a:p>
          <a:p>
            <a:pPr marL="514350" indent="-514350">
              <a:buFont typeface="+mj-lt"/>
              <a:buAutoNum type="arabicParenR" startAt="20"/>
            </a:pPr>
            <a:r>
              <a:rPr lang="fr-FR" sz="2800" dirty="0">
                <a:latin typeface="Print Bold" panose="02000000000000000000" pitchFamily="2" charset="0"/>
              </a:rPr>
              <a:t>va</a:t>
            </a:r>
            <a:r>
              <a:rPr lang="fr-FR" sz="2800" dirty="0">
                <a:solidFill>
                  <a:srgbClr val="FFC000"/>
                </a:solidFill>
                <a:latin typeface="Print Bold" panose="02000000000000000000" pitchFamily="2" charset="0"/>
              </a:rPr>
              <a:t>se</a:t>
            </a:r>
          </a:p>
          <a:p>
            <a:pPr marL="514350" indent="-514350">
              <a:buFont typeface="+mj-lt"/>
              <a:buAutoNum type="arabicParenR" startAt="20"/>
            </a:pPr>
            <a:r>
              <a:rPr lang="fr-FR" sz="2800" dirty="0">
                <a:latin typeface="Print Bold" panose="02000000000000000000" pitchFamily="2" charset="0"/>
              </a:rPr>
              <a:t>rose </a:t>
            </a:r>
          </a:p>
        </p:txBody>
      </p:sp>
    </p:spTree>
    <p:extLst>
      <p:ext uri="{BB962C8B-B14F-4D97-AF65-F5344CB8AC3E}">
        <p14:creationId xmlns:p14="http://schemas.microsoft.com/office/powerpoint/2010/main" val="20949397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B44090-7B4B-B0C4-6741-A72BFEB007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E30FB90-5238-51A6-3B76-59C824748CC6}"/>
              </a:ext>
            </a:extLst>
          </p:cNvPr>
          <p:cNvSpPr txBox="1"/>
          <p:nvPr/>
        </p:nvSpPr>
        <p:spPr>
          <a:xfrm>
            <a:off x="1860668" y="512754"/>
            <a:ext cx="5363969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400" dirty="0">
                <a:latin typeface="KG Second Chances Sketch" panose="02000000000000000000" pitchFamily="2" charset="0"/>
              </a:rPr>
              <a:t>Liste de mots D26</a:t>
            </a:r>
          </a:p>
          <a:p>
            <a:pPr algn="ctr"/>
            <a:r>
              <a:rPr lang="fr-FR" sz="2400" dirty="0">
                <a:latin typeface="KG Always A Good Time" panose="02000505000000020003" pitchFamily="2" charset="0"/>
              </a:rPr>
              <a:t>Le son /s/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17C1E123-2B99-0991-EA4A-EE9C5C407E52}"/>
              </a:ext>
            </a:extLst>
          </p:cNvPr>
          <p:cNvSpPr txBox="1"/>
          <p:nvPr/>
        </p:nvSpPr>
        <p:spPr>
          <a:xfrm>
            <a:off x="960159" y="1678008"/>
            <a:ext cx="1765227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fr-FR" sz="2800" dirty="0">
                <a:latin typeface="Print Bold" panose="02000000000000000000" pitchFamily="2" charset="0"/>
              </a:rPr>
              <a:t>chan</a:t>
            </a:r>
            <a:r>
              <a:rPr lang="fr-FR" sz="2800" dirty="0">
                <a:solidFill>
                  <a:srgbClr val="FF0000"/>
                </a:solidFill>
                <a:latin typeface="Print Bold" panose="02000000000000000000" pitchFamily="2" charset="0"/>
              </a:rPr>
              <a:t>s</a:t>
            </a:r>
            <a:r>
              <a:rPr lang="fr-FR" sz="2800" dirty="0">
                <a:latin typeface="Print Bold" panose="02000000000000000000" pitchFamily="2" charset="0"/>
              </a:rPr>
              <a:t>on</a:t>
            </a:r>
          </a:p>
          <a:p>
            <a:pPr marL="514350" indent="-514350">
              <a:buFont typeface="+mj-lt"/>
              <a:buAutoNum type="arabicParenR"/>
            </a:pPr>
            <a:r>
              <a:rPr lang="fr-FR" sz="2800" dirty="0">
                <a:latin typeface="Print Bold" panose="02000000000000000000" pitchFamily="2" charset="0"/>
              </a:rPr>
              <a:t>inver</a:t>
            </a:r>
            <a:r>
              <a:rPr lang="fr-FR" sz="2800" dirty="0">
                <a:solidFill>
                  <a:srgbClr val="FF0000"/>
                </a:solidFill>
                <a:latin typeface="Print Bold" panose="02000000000000000000" pitchFamily="2" charset="0"/>
              </a:rPr>
              <a:t>s</a:t>
            </a:r>
            <a:r>
              <a:rPr lang="fr-FR" sz="2800" dirty="0">
                <a:latin typeface="Print Bold" panose="02000000000000000000" pitchFamily="2" charset="0"/>
              </a:rPr>
              <a:t>er</a:t>
            </a:r>
          </a:p>
          <a:p>
            <a:pPr marL="514350" indent="-514350">
              <a:buFont typeface="+mj-lt"/>
              <a:buAutoNum type="arabicParenR"/>
            </a:pPr>
            <a:r>
              <a:rPr lang="fr-FR" sz="2800" dirty="0">
                <a:latin typeface="Print Bold" panose="02000000000000000000" pitchFamily="2" charset="0"/>
              </a:rPr>
              <a:t>dan</a:t>
            </a:r>
            <a:r>
              <a:rPr lang="fr-FR" sz="2800" dirty="0">
                <a:solidFill>
                  <a:srgbClr val="FF0000"/>
                </a:solidFill>
                <a:latin typeface="Print Bold" panose="02000000000000000000" pitchFamily="2" charset="0"/>
              </a:rPr>
              <a:t>s</a:t>
            </a:r>
            <a:r>
              <a:rPr lang="fr-FR" sz="2800" dirty="0">
                <a:latin typeface="Print Bold" panose="02000000000000000000" pitchFamily="2" charset="0"/>
              </a:rPr>
              <a:t>er</a:t>
            </a:r>
          </a:p>
          <a:p>
            <a:pPr marL="514350" indent="-514350">
              <a:buFont typeface="+mj-lt"/>
              <a:buAutoNum type="arabicParenR"/>
            </a:pPr>
            <a:r>
              <a:rPr lang="fr-FR" sz="2800" dirty="0">
                <a:latin typeface="Print Bold" panose="02000000000000000000" pitchFamily="2" charset="0"/>
              </a:rPr>
              <a:t>tri</a:t>
            </a:r>
            <a:r>
              <a:rPr lang="fr-FR" sz="2800" dirty="0">
                <a:solidFill>
                  <a:srgbClr val="FF0000"/>
                </a:solidFill>
                <a:latin typeface="Print Bold" panose="02000000000000000000" pitchFamily="2" charset="0"/>
              </a:rPr>
              <a:t>s</a:t>
            </a:r>
            <a:r>
              <a:rPr lang="fr-FR" sz="2800" dirty="0">
                <a:latin typeface="Print Bold" panose="02000000000000000000" pitchFamily="2" charset="0"/>
              </a:rPr>
              <a:t>te</a:t>
            </a:r>
          </a:p>
          <a:p>
            <a:pPr marL="514350" indent="-514350">
              <a:buFont typeface="+mj-lt"/>
              <a:buAutoNum type="arabicParenR"/>
            </a:pPr>
            <a:r>
              <a:rPr lang="fr-FR" sz="2800" dirty="0">
                <a:solidFill>
                  <a:srgbClr val="FF0000"/>
                </a:solidFill>
                <a:latin typeface="Print Bold" panose="02000000000000000000" pitchFamily="2" charset="0"/>
              </a:rPr>
              <a:t>s</a:t>
            </a:r>
            <a:r>
              <a:rPr lang="fr-FR" sz="2800" dirty="0">
                <a:latin typeface="Print Bold" panose="02000000000000000000" pitchFamily="2" charset="0"/>
              </a:rPr>
              <a:t>ouris</a:t>
            </a:r>
          </a:p>
          <a:p>
            <a:pPr marL="514350" indent="-514350">
              <a:buFont typeface="+mj-lt"/>
              <a:buAutoNum type="arabicParenR"/>
            </a:pPr>
            <a:r>
              <a:rPr lang="fr-FR" sz="2800" dirty="0">
                <a:solidFill>
                  <a:srgbClr val="FF0000"/>
                </a:solidFill>
                <a:latin typeface="Print Bold" panose="02000000000000000000" pitchFamily="2" charset="0"/>
              </a:rPr>
              <a:t>s</a:t>
            </a:r>
            <a:r>
              <a:rPr lang="fr-FR" sz="2800" dirty="0">
                <a:latin typeface="Print Bold" panose="02000000000000000000" pitchFamily="2" charset="0"/>
              </a:rPr>
              <a:t>ucre</a:t>
            </a:r>
          </a:p>
          <a:p>
            <a:pPr marL="514350" indent="-514350">
              <a:buFont typeface="+mj-lt"/>
              <a:buAutoNum type="arabicParenR"/>
            </a:pPr>
            <a:r>
              <a:rPr lang="fr-FR" sz="2800" dirty="0">
                <a:solidFill>
                  <a:srgbClr val="FF0000"/>
                </a:solidFill>
                <a:latin typeface="Print Bold" panose="02000000000000000000" pitchFamily="2" charset="0"/>
              </a:rPr>
              <a:t>s</a:t>
            </a:r>
            <a:r>
              <a:rPr lang="fr-FR" sz="2800" dirty="0">
                <a:latin typeface="Print Bold" panose="02000000000000000000" pitchFamily="2" charset="0"/>
              </a:rPr>
              <a:t>pécial</a:t>
            </a:r>
          </a:p>
          <a:p>
            <a:pPr marL="514350" indent="-514350">
              <a:buFont typeface="+mj-lt"/>
              <a:buAutoNum type="arabicParenR"/>
            </a:pPr>
            <a:r>
              <a:rPr lang="fr-FR" sz="2800" dirty="0">
                <a:solidFill>
                  <a:srgbClr val="FF0000"/>
                </a:solidFill>
                <a:latin typeface="Print Bold" panose="02000000000000000000" pitchFamily="2" charset="0"/>
              </a:rPr>
              <a:t>s</a:t>
            </a:r>
            <a:r>
              <a:rPr lang="fr-FR" sz="2800" dirty="0">
                <a:latin typeface="Print Bold" panose="02000000000000000000" pitchFamily="2" charset="0"/>
              </a:rPr>
              <a:t>tatue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4D5DD14-886B-322F-9B8B-294B14A63C4A}"/>
              </a:ext>
            </a:extLst>
          </p:cNvPr>
          <p:cNvSpPr txBox="1"/>
          <p:nvPr/>
        </p:nvSpPr>
        <p:spPr>
          <a:xfrm>
            <a:off x="3622490" y="2280984"/>
            <a:ext cx="199221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fr-FR" sz="2800" dirty="0">
                <a:solidFill>
                  <a:srgbClr val="00B0F0"/>
                </a:solidFill>
                <a:latin typeface="Print Bold" panose="02000000000000000000" pitchFamily="2" charset="0"/>
              </a:rPr>
              <a:t>c</a:t>
            </a:r>
            <a:r>
              <a:rPr lang="fr-FR" sz="2800" dirty="0">
                <a:latin typeface="Print Bold" panose="02000000000000000000" pitchFamily="2" charset="0"/>
              </a:rPr>
              <a:t>itron</a:t>
            </a:r>
          </a:p>
          <a:p>
            <a:pPr marL="514350" indent="-514350">
              <a:buFont typeface="+mj-lt"/>
              <a:buAutoNum type="arabicParenR"/>
            </a:pPr>
            <a:r>
              <a:rPr lang="fr-FR" sz="2800" dirty="0">
                <a:solidFill>
                  <a:srgbClr val="00B0F0"/>
                </a:solidFill>
                <a:latin typeface="Print Bold" panose="02000000000000000000" pitchFamily="2" charset="0"/>
              </a:rPr>
              <a:t>c</a:t>
            </a:r>
            <a:r>
              <a:rPr lang="fr-FR" sz="2800" dirty="0">
                <a:latin typeface="Print Bold" panose="02000000000000000000" pitchFamily="2" charset="0"/>
              </a:rPr>
              <a:t>inéma</a:t>
            </a:r>
          </a:p>
          <a:p>
            <a:pPr marL="514350" indent="-514350">
              <a:buFont typeface="+mj-lt"/>
              <a:buAutoNum type="arabicParenR"/>
            </a:pPr>
            <a:r>
              <a:rPr lang="fr-FR" sz="2800" dirty="0">
                <a:latin typeface="Print Bold" panose="02000000000000000000" pitchFamily="2" charset="0"/>
              </a:rPr>
              <a:t>ra</a:t>
            </a:r>
            <a:r>
              <a:rPr lang="fr-FR" sz="2800" dirty="0">
                <a:solidFill>
                  <a:srgbClr val="00B0F0"/>
                </a:solidFill>
                <a:latin typeface="Print Bold" panose="02000000000000000000" pitchFamily="2" charset="0"/>
              </a:rPr>
              <a:t>c</a:t>
            </a:r>
            <a:r>
              <a:rPr lang="fr-FR" sz="2800" dirty="0">
                <a:latin typeface="Print Bold" panose="02000000000000000000" pitchFamily="2" charset="0"/>
              </a:rPr>
              <a:t>ine</a:t>
            </a:r>
          </a:p>
          <a:p>
            <a:pPr marL="514350" indent="-514350">
              <a:buFont typeface="+mj-lt"/>
              <a:buAutoNum type="arabicParenR"/>
            </a:pPr>
            <a:r>
              <a:rPr lang="fr-FR" sz="2800" dirty="0">
                <a:solidFill>
                  <a:srgbClr val="00B0F0"/>
                </a:solidFill>
                <a:latin typeface="Print Bold" panose="02000000000000000000" pitchFamily="2" charset="0"/>
              </a:rPr>
              <a:t>c</a:t>
            </a:r>
            <a:r>
              <a:rPr lang="fr-FR" sz="2800" dirty="0">
                <a:latin typeface="Print Bold" panose="02000000000000000000" pitchFamily="2" charset="0"/>
              </a:rPr>
              <a:t>erise</a:t>
            </a:r>
          </a:p>
          <a:p>
            <a:pPr marL="514350" indent="-514350">
              <a:buFont typeface="+mj-lt"/>
              <a:buAutoNum type="arabicParenR"/>
            </a:pPr>
            <a:r>
              <a:rPr lang="fr-FR" sz="2800" dirty="0">
                <a:latin typeface="Print Bold" panose="02000000000000000000" pitchFamily="2" charset="0"/>
              </a:rPr>
              <a:t>dé</a:t>
            </a:r>
            <a:r>
              <a:rPr lang="fr-FR" sz="2800" dirty="0">
                <a:solidFill>
                  <a:srgbClr val="00B0F0"/>
                </a:solidFill>
                <a:latin typeface="Print Bold" panose="02000000000000000000" pitchFamily="2" charset="0"/>
              </a:rPr>
              <a:t>c</a:t>
            </a:r>
            <a:r>
              <a:rPr lang="fr-FR" sz="2800" dirty="0">
                <a:latin typeface="Print Bold" panose="02000000000000000000" pitchFamily="2" charset="0"/>
              </a:rPr>
              <a:t>embre</a:t>
            </a:r>
          </a:p>
          <a:p>
            <a:pPr marL="514350" indent="-514350">
              <a:buFont typeface="+mj-lt"/>
              <a:buAutoNum type="arabicParenR"/>
            </a:pPr>
            <a:r>
              <a:rPr lang="fr-FR" sz="2800" dirty="0">
                <a:solidFill>
                  <a:srgbClr val="00B0F0"/>
                </a:solidFill>
                <a:latin typeface="Print Bold" panose="02000000000000000000" pitchFamily="2" charset="0"/>
              </a:rPr>
              <a:t>c</a:t>
            </a:r>
            <a:r>
              <a:rPr lang="fr-FR" sz="2800" dirty="0">
                <a:latin typeface="Print Bold" panose="02000000000000000000" pitchFamily="2" charset="0"/>
              </a:rPr>
              <a:t>ygne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5316DAE4-AE96-63B1-36EF-A47CAE6B22E7}"/>
              </a:ext>
            </a:extLst>
          </p:cNvPr>
          <p:cNvSpPr txBox="1"/>
          <p:nvPr/>
        </p:nvSpPr>
        <p:spPr>
          <a:xfrm>
            <a:off x="6264376" y="3966446"/>
            <a:ext cx="1965603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fr-FR" sz="2800" dirty="0">
                <a:latin typeface="Print Bold" panose="02000000000000000000" pitchFamily="2" charset="0"/>
              </a:rPr>
              <a:t>po</a:t>
            </a:r>
            <a:r>
              <a:rPr lang="fr-FR" sz="2800" dirty="0">
                <a:solidFill>
                  <a:schemeClr val="accent2"/>
                </a:solidFill>
                <a:latin typeface="Print Bold" panose="02000000000000000000" pitchFamily="2" charset="0"/>
              </a:rPr>
              <a:t>t</a:t>
            </a:r>
            <a:r>
              <a:rPr lang="fr-FR" sz="2800" dirty="0">
                <a:latin typeface="Print Bold" panose="02000000000000000000" pitchFamily="2" charset="0"/>
              </a:rPr>
              <a:t>ion</a:t>
            </a:r>
          </a:p>
          <a:p>
            <a:pPr marL="514350" indent="-514350">
              <a:buFont typeface="+mj-lt"/>
              <a:buAutoNum type="arabicParenR"/>
            </a:pPr>
            <a:r>
              <a:rPr lang="fr-FR" sz="2800" dirty="0">
                <a:latin typeface="Print Bold" panose="02000000000000000000" pitchFamily="2" charset="0"/>
              </a:rPr>
              <a:t>atten</a:t>
            </a:r>
            <a:r>
              <a:rPr lang="fr-FR" sz="2800" dirty="0">
                <a:solidFill>
                  <a:schemeClr val="accent2"/>
                </a:solidFill>
                <a:latin typeface="Print Bold" panose="02000000000000000000" pitchFamily="2" charset="0"/>
              </a:rPr>
              <a:t>t</a:t>
            </a:r>
            <a:r>
              <a:rPr lang="fr-FR" sz="2800" dirty="0">
                <a:latin typeface="Print Bold" panose="02000000000000000000" pitchFamily="2" charset="0"/>
              </a:rPr>
              <a:t>ion</a:t>
            </a:r>
          </a:p>
          <a:p>
            <a:pPr marL="514350" indent="-514350">
              <a:buFont typeface="+mj-lt"/>
              <a:buAutoNum type="arabicParenR"/>
            </a:pPr>
            <a:r>
              <a:rPr lang="fr-FR" sz="2800" dirty="0">
                <a:latin typeface="Print Bold" panose="02000000000000000000" pitchFamily="2" charset="0"/>
              </a:rPr>
              <a:t>impa</a:t>
            </a:r>
            <a:r>
              <a:rPr lang="fr-FR" sz="2800" dirty="0">
                <a:solidFill>
                  <a:schemeClr val="accent2"/>
                </a:solidFill>
                <a:latin typeface="Print Bold" panose="02000000000000000000" pitchFamily="2" charset="0"/>
              </a:rPr>
              <a:t>t</a:t>
            </a:r>
            <a:r>
              <a:rPr lang="fr-FR" sz="2800" dirty="0">
                <a:latin typeface="Print Bold" panose="02000000000000000000" pitchFamily="2" charset="0"/>
              </a:rPr>
              <a:t>ient</a:t>
            </a:r>
          </a:p>
          <a:p>
            <a:pPr marL="514350" indent="-514350">
              <a:buFont typeface="+mj-lt"/>
              <a:buAutoNum type="arabicParenR"/>
            </a:pPr>
            <a:r>
              <a:rPr lang="fr-FR" sz="2800" dirty="0">
                <a:latin typeface="Print Bold" panose="02000000000000000000" pitchFamily="2" charset="0"/>
              </a:rPr>
              <a:t>péripé</a:t>
            </a:r>
            <a:r>
              <a:rPr lang="fr-FR" sz="2800" dirty="0">
                <a:solidFill>
                  <a:schemeClr val="accent2"/>
                </a:solidFill>
                <a:latin typeface="Print Bold" panose="02000000000000000000" pitchFamily="2" charset="0"/>
              </a:rPr>
              <a:t>t</a:t>
            </a:r>
            <a:r>
              <a:rPr lang="fr-FR" sz="2800" dirty="0">
                <a:latin typeface="Print Bold" panose="02000000000000000000" pitchFamily="2" charset="0"/>
              </a:rPr>
              <a:t>ie</a:t>
            </a:r>
          </a:p>
          <a:p>
            <a:pPr marL="514350" indent="-514350">
              <a:buFont typeface="+mj-lt"/>
              <a:buAutoNum type="arabicParenR"/>
            </a:pPr>
            <a:r>
              <a:rPr lang="fr-FR" sz="2800" dirty="0">
                <a:latin typeface="Print Bold" panose="02000000000000000000" pitchFamily="2" charset="0"/>
              </a:rPr>
              <a:t>essen</a:t>
            </a:r>
            <a:r>
              <a:rPr lang="fr-FR" sz="2800" dirty="0">
                <a:solidFill>
                  <a:schemeClr val="accent2"/>
                </a:solidFill>
                <a:latin typeface="Print Bold" panose="02000000000000000000" pitchFamily="2" charset="0"/>
              </a:rPr>
              <a:t>t</a:t>
            </a:r>
            <a:r>
              <a:rPr lang="fr-FR" sz="2800" dirty="0">
                <a:latin typeface="Print Bold" panose="02000000000000000000" pitchFamily="2" charset="0"/>
              </a:rPr>
              <a:t>iel 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18561CC9-6A91-9452-19B1-15869496DCE9}"/>
              </a:ext>
            </a:extLst>
          </p:cNvPr>
          <p:cNvSpPr txBox="1"/>
          <p:nvPr/>
        </p:nvSpPr>
        <p:spPr>
          <a:xfrm>
            <a:off x="944265" y="5630411"/>
            <a:ext cx="18277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fr-FR" sz="2800" dirty="0">
                <a:solidFill>
                  <a:srgbClr val="FF0000"/>
                </a:solidFill>
                <a:latin typeface="Print Bold" panose="02000000000000000000" pitchFamily="2" charset="0"/>
              </a:rPr>
              <a:t>s</a:t>
            </a:r>
            <a:r>
              <a:rPr lang="fr-FR" sz="2800" dirty="0">
                <a:latin typeface="Print Bold" panose="02000000000000000000" pitchFamily="2" charset="0"/>
              </a:rPr>
              <a:t>au</a:t>
            </a:r>
            <a:r>
              <a:rPr lang="fr-FR" sz="2800" dirty="0">
                <a:solidFill>
                  <a:srgbClr val="00B0F0"/>
                </a:solidFill>
                <a:latin typeface="Print Bold" panose="02000000000000000000" pitchFamily="2" charset="0"/>
              </a:rPr>
              <a:t>c</a:t>
            </a:r>
            <a:r>
              <a:rPr lang="fr-FR" sz="2800" dirty="0">
                <a:latin typeface="Print Bold" panose="02000000000000000000" pitchFamily="2" charset="0"/>
              </a:rPr>
              <a:t>isse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A97C1161-D06B-985A-B62B-DBF60C7F14C2}"/>
              </a:ext>
            </a:extLst>
          </p:cNvPr>
          <p:cNvSpPr txBox="1"/>
          <p:nvPr/>
        </p:nvSpPr>
        <p:spPr>
          <a:xfrm>
            <a:off x="3602452" y="5265091"/>
            <a:ext cx="20322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fr-FR" sz="2800" dirty="0">
                <a:latin typeface="Print Bold" panose="02000000000000000000" pitchFamily="2" charset="0"/>
              </a:rPr>
              <a:t>balan</a:t>
            </a:r>
            <a:r>
              <a:rPr lang="fr-FR" sz="2800" dirty="0">
                <a:solidFill>
                  <a:srgbClr val="FFC000"/>
                </a:solidFill>
                <a:latin typeface="Print Bold" panose="02000000000000000000" pitchFamily="2" charset="0"/>
              </a:rPr>
              <a:t>ç</a:t>
            </a:r>
            <a:r>
              <a:rPr lang="fr-FR" sz="2800" dirty="0">
                <a:latin typeface="Print Bold" panose="02000000000000000000" pitchFamily="2" charset="0"/>
              </a:rPr>
              <a:t>oire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37340F49-D180-69AE-B7CC-E54133D29035}"/>
              </a:ext>
            </a:extLst>
          </p:cNvPr>
          <p:cNvSpPr txBox="1"/>
          <p:nvPr/>
        </p:nvSpPr>
        <p:spPr>
          <a:xfrm>
            <a:off x="6200366" y="1743256"/>
            <a:ext cx="188224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fr-FR" sz="2800" dirty="0">
                <a:latin typeface="Print Bold" panose="02000000000000000000" pitchFamily="2" charset="0"/>
              </a:rPr>
              <a:t>me</a:t>
            </a:r>
            <a:r>
              <a:rPr lang="fr-FR" sz="2800" dirty="0">
                <a:solidFill>
                  <a:srgbClr val="00B050"/>
                </a:solidFill>
                <a:latin typeface="Print Bold" panose="02000000000000000000" pitchFamily="2" charset="0"/>
              </a:rPr>
              <a:t>ss</a:t>
            </a:r>
            <a:r>
              <a:rPr lang="fr-FR" sz="2800" dirty="0">
                <a:latin typeface="Print Bold" panose="02000000000000000000" pitchFamily="2" charset="0"/>
              </a:rPr>
              <a:t>age</a:t>
            </a:r>
          </a:p>
          <a:p>
            <a:pPr marL="514350" indent="-514350">
              <a:buFont typeface="+mj-lt"/>
              <a:buAutoNum type="arabicParenR"/>
            </a:pPr>
            <a:r>
              <a:rPr lang="fr-FR" sz="2800" dirty="0">
                <a:latin typeface="Print Bold" panose="02000000000000000000" pitchFamily="2" charset="0"/>
              </a:rPr>
              <a:t>ma</a:t>
            </a:r>
            <a:r>
              <a:rPr lang="fr-FR" sz="2800" dirty="0">
                <a:solidFill>
                  <a:srgbClr val="00B050"/>
                </a:solidFill>
                <a:latin typeface="Print Bold" panose="02000000000000000000" pitchFamily="2" charset="0"/>
              </a:rPr>
              <a:t>ss</a:t>
            </a:r>
            <a:r>
              <a:rPr lang="fr-FR" sz="2800" dirty="0">
                <a:latin typeface="Print Bold" panose="02000000000000000000" pitchFamily="2" charset="0"/>
              </a:rPr>
              <a:t>age</a:t>
            </a:r>
          </a:p>
          <a:p>
            <a:pPr marL="514350" indent="-514350">
              <a:buFont typeface="+mj-lt"/>
              <a:buAutoNum type="arabicParenR"/>
            </a:pPr>
            <a:r>
              <a:rPr lang="fr-FR" sz="2800" dirty="0">
                <a:latin typeface="Print Bold" panose="02000000000000000000" pitchFamily="2" charset="0"/>
              </a:rPr>
              <a:t>au</a:t>
            </a:r>
            <a:r>
              <a:rPr lang="fr-FR" sz="2800" dirty="0">
                <a:solidFill>
                  <a:srgbClr val="00B050"/>
                </a:solidFill>
                <a:latin typeface="Print Bold" panose="02000000000000000000" pitchFamily="2" charset="0"/>
              </a:rPr>
              <a:t>ss</a:t>
            </a:r>
            <a:r>
              <a:rPr lang="fr-FR" sz="2800" dirty="0">
                <a:latin typeface="Print Bold" panose="02000000000000000000" pitchFamily="2" charset="0"/>
              </a:rPr>
              <a:t>itôt</a:t>
            </a:r>
          </a:p>
        </p:txBody>
      </p:sp>
    </p:spTree>
    <p:extLst>
      <p:ext uri="{BB962C8B-B14F-4D97-AF65-F5344CB8AC3E}">
        <p14:creationId xmlns:p14="http://schemas.microsoft.com/office/powerpoint/2010/main" val="2594503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F114472-E342-BF13-8166-0B9A8F1BC0B9}"/>
              </a:ext>
            </a:extLst>
          </p:cNvPr>
          <p:cNvSpPr txBox="1"/>
          <p:nvPr/>
        </p:nvSpPr>
        <p:spPr>
          <a:xfrm>
            <a:off x="1942590" y="490191"/>
            <a:ext cx="5020926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400" dirty="0">
                <a:latin typeface="KG Second Chances Sketch" panose="02000000000000000000" pitchFamily="2" charset="0"/>
              </a:rPr>
              <a:t>Liste de mots D3</a:t>
            </a:r>
          </a:p>
          <a:p>
            <a:pPr algn="ctr"/>
            <a:r>
              <a:rPr lang="fr-FR" sz="2400" dirty="0">
                <a:latin typeface="KG Always A Good Time" panose="02000505000000020003" pitchFamily="2" charset="0"/>
              </a:rPr>
              <a:t>L’astuce de la maison hantée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3D5137A-139A-0195-200E-E78605F5674D}"/>
              </a:ext>
            </a:extLst>
          </p:cNvPr>
          <p:cNvSpPr txBox="1"/>
          <p:nvPr/>
        </p:nvSpPr>
        <p:spPr>
          <a:xfrm>
            <a:off x="1101539" y="1827759"/>
            <a:ext cx="2138983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fr-FR" sz="2800" dirty="0">
                <a:latin typeface="Print Bold" panose="02000000000000000000" pitchFamily="2" charset="0"/>
              </a:rPr>
              <a:t>pourt</a:t>
            </a:r>
            <a:r>
              <a:rPr lang="fr-FR" sz="2800" dirty="0">
                <a:solidFill>
                  <a:srgbClr val="00B050"/>
                </a:solidFill>
                <a:latin typeface="Print Bold" panose="02000000000000000000" pitchFamily="2" charset="0"/>
              </a:rPr>
              <a:t>ant</a:t>
            </a:r>
          </a:p>
          <a:p>
            <a:pPr marL="514350" indent="-514350">
              <a:buFont typeface="+mj-lt"/>
              <a:buAutoNum type="arabicParenR"/>
            </a:pPr>
            <a:r>
              <a:rPr lang="fr-FR" sz="2800" dirty="0">
                <a:latin typeface="Print Bold" panose="02000000000000000000" pitchFamily="2" charset="0"/>
              </a:rPr>
              <a:t>dev</a:t>
            </a:r>
            <a:r>
              <a:rPr lang="fr-FR" sz="2800" dirty="0">
                <a:solidFill>
                  <a:srgbClr val="00B050"/>
                </a:solidFill>
                <a:latin typeface="Print Bold" panose="02000000000000000000" pitchFamily="2" charset="0"/>
              </a:rPr>
              <a:t>ant</a:t>
            </a:r>
          </a:p>
          <a:p>
            <a:pPr marL="514350" indent="-514350">
              <a:buFont typeface="+mj-lt"/>
              <a:buAutoNum type="arabicParenR"/>
            </a:pPr>
            <a:r>
              <a:rPr lang="fr-FR" sz="2800" dirty="0">
                <a:latin typeface="Print Bold" panose="02000000000000000000" pitchFamily="2" charset="0"/>
              </a:rPr>
              <a:t>restaur</a:t>
            </a:r>
            <a:r>
              <a:rPr lang="fr-FR" sz="2800" dirty="0">
                <a:solidFill>
                  <a:srgbClr val="00B050"/>
                </a:solidFill>
                <a:latin typeface="Print Bold" panose="02000000000000000000" pitchFamily="2" charset="0"/>
              </a:rPr>
              <a:t>ant</a:t>
            </a:r>
          </a:p>
          <a:p>
            <a:pPr marL="514350" indent="-514350">
              <a:buFont typeface="+mj-lt"/>
              <a:buAutoNum type="arabicParenR"/>
            </a:pPr>
            <a:r>
              <a:rPr lang="fr-FR" sz="2800" dirty="0">
                <a:latin typeface="Print Bold" panose="02000000000000000000" pitchFamily="2" charset="0"/>
              </a:rPr>
              <a:t>cepend</a:t>
            </a:r>
            <a:r>
              <a:rPr lang="fr-FR" sz="2800" dirty="0">
                <a:solidFill>
                  <a:srgbClr val="00B050"/>
                </a:solidFill>
                <a:latin typeface="Print Bold" panose="02000000000000000000" pitchFamily="2" charset="0"/>
              </a:rPr>
              <a:t>ant</a:t>
            </a:r>
          </a:p>
          <a:p>
            <a:pPr marL="514350" indent="-514350">
              <a:buFont typeface="+mj-lt"/>
              <a:buAutoNum type="arabicParenR"/>
            </a:pPr>
            <a:r>
              <a:rPr lang="fr-FR" sz="2800" dirty="0">
                <a:latin typeface="Print Bold" panose="02000000000000000000" pitchFamily="2" charset="0"/>
              </a:rPr>
              <a:t>mainten</a:t>
            </a:r>
            <a:r>
              <a:rPr lang="fr-FR" sz="2800" dirty="0">
                <a:solidFill>
                  <a:srgbClr val="00B050"/>
                </a:solidFill>
                <a:latin typeface="Print Bold" panose="02000000000000000000" pitchFamily="2" charset="0"/>
              </a:rPr>
              <a:t>ant</a:t>
            </a:r>
          </a:p>
          <a:p>
            <a:pPr marL="514350" indent="-514350">
              <a:buFont typeface="+mj-lt"/>
              <a:buAutoNum type="arabicParenR"/>
            </a:pPr>
            <a:r>
              <a:rPr lang="fr-FR" sz="2800" dirty="0">
                <a:latin typeface="Print Bold" panose="02000000000000000000" pitchFamily="2" charset="0"/>
              </a:rPr>
              <a:t>flam</a:t>
            </a:r>
            <a:r>
              <a:rPr lang="fr-FR" sz="2800" dirty="0">
                <a:solidFill>
                  <a:srgbClr val="00B050"/>
                </a:solidFill>
                <a:latin typeface="Print Bold" panose="02000000000000000000" pitchFamily="2" charset="0"/>
              </a:rPr>
              <a:t>ant</a:t>
            </a:r>
          </a:p>
          <a:p>
            <a:pPr marL="514350" indent="-514350">
              <a:buFont typeface="+mj-lt"/>
              <a:buAutoNum type="arabicParenR"/>
            </a:pPr>
            <a:r>
              <a:rPr lang="fr-FR" sz="2800" dirty="0">
                <a:latin typeface="Print Bold" panose="02000000000000000000" pitchFamily="2" charset="0"/>
              </a:rPr>
              <a:t>diam</a:t>
            </a:r>
            <a:r>
              <a:rPr lang="fr-FR" sz="2800" dirty="0">
                <a:solidFill>
                  <a:srgbClr val="00B050"/>
                </a:solidFill>
                <a:latin typeface="Print Bold" panose="02000000000000000000" pitchFamily="2" charset="0"/>
              </a:rPr>
              <a:t>ant</a:t>
            </a:r>
          </a:p>
          <a:p>
            <a:pPr marL="514350" indent="-514350">
              <a:buFont typeface="+mj-lt"/>
              <a:buAutoNum type="arabicParenR"/>
            </a:pPr>
            <a:r>
              <a:rPr lang="fr-FR" sz="2800" dirty="0">
                <a:latin typeface="Print Bold" panose="02000000000000000000" pitchFamily="2" charset="0"/>
              </a:rPr>
              <a:t>aim</a:t>
            </a:r>
            <a:r>
              <a:rPr lang="fr-FR" sz="2800" dirty="0">
                <a:solidFill>
                  <a:srgbClr val="00B050"/>
                </a:solidFill>
                <a:latin typeface="Print Bold" panose="02000000000000000000" pitchFamily="2" charset="0"/>
              </a:rPr>
              <a:t>ant</a:t>
            </a:r>
          </a:p>
          <a:p>
            <a:pPr marL="514350" indent="-514350">
              <a:buFont typeface="+mj-lt"/>
              <a:buAutoNum type="arabicParenR"/>
            </a:pPr>
            <a:r>
              <a:rPr lang="fr-FR" sz="2800" dirty="0">
                <a:latin typeface="Print Bold" panose="02000000000000000000" pitchFamily="2" charset="0"/>
              </a:rPr>
              <a:t>éléph</a:t>
            </a:r>
            <a:r>
              <a:rPr lang="fr-FR" sz="2800" dirty="0">
                <a:solidFill>
                  <a:srgbClr val="00B050"/>
                </a:solidFill>
                <a:latin typeface="Print Bold" panose="02000000000000000000" pitchFamily="2" charset="0"/>
              </a:rPr>
              <a:t>ant</a:t>
            </a:r>
          </a:p>
          <a:p>
            <a:pPr marL="514350" indent="-514350">
              <a:buFont typeface="+mj-lt"/>
              <a:buAutoNum type="arabicParenR"/>
            </a:pPr>
            <a:r>
              <a:rPr lang="fr-FR" sz="2800" dirty="0">
                <a:latin typeface="Print Bold" panose="02000000000000000000" pitchFamily="2" charset="0"/>
              </a:rPr>
              <a:t>immigr</a:t>
            </a:r>
            <a:r>
              <a:rPr lang="fr-FR" sz="2800" dirty="0">
                <a:solidFill>
                  <a:srgbClr val="00B050"/>
                </a:solidFill>
                <a:latin typeface="Print Bold" panose="02000000000000000000" pitchFamily="2" charset="0"/>
              </a:rPr>
              <a:t>ant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FBDC5BA-EFE6-EFB6-F21B-3197B3712CFA}"/>
              </a:ext>
            </a:extLst>
          </p:cNvPr>
          <p:cNvSpPr txBox="1"/>
          <p:nvPr/>
        </p:nvSpPr>
        <p:spPr>
          <a:xfrm>
            <a:off x="5878727" y="1827760"/>
            <a:ext cx="2163734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arenR" startAt="11"/>
            </a:pPr>
            <a:r>
              <a:rPr lang="fr-FR" sz="2800" dirty="0">
                <a:latin typeface="Print Bold" panose="02000000000000000000" pitchFamily="2" charset="0"/>
              </a:rPr>
              <a:t>v</a:t>
            </a:r>
            <a:r>
              <a:rPr lang="fr-FR" sz="2800" dirty="0">
                <a:solidFill>
                  <a:srgbClr val="FF0000"/>
                </a:solidFill>
                <a:latin typeface="Print Bold" panose="02000000000000000000" pitchFamily="2" charset="0"/>
              </a:rPr>
              <a:t>ent</a:t>
            </a:r>
          </a:p>
          <a:p>
            <a:pPr marL="514350" indent="-514350">
              <a:buFont typeface="+mj-lt"/>
              <a:buAutoNum type="arabicParenR" startAt="11"/>
            </a:pPr>
            <a:r>
              <a:rPr lang="fr-FR" sz="2800" dirty="0">
                <a:latin typeface="Print Bold" panose="02000000000000000000" pitchFamily="2" charset="0"/>
              </a:rPr>
              <a:t>c</a:t>
            </a:r>
            <a:r>
              <a:rPr lang="fr-FR" sz="2800" dirty="0">
                <a:solidFill>
                  <a:srgbClr val="FF0000"/>
                </a:solidFill>
                <a:latin typeface="Print Bold" panose="02000000000000000000" pitchFamily="2" charset="0"/>
              </a:rPr>
              <a:t>ent</a:t>
            </a:r>
          </a:p>
          <a:p>
            <a:pPr marL="514350" indent="-514350">
              <a:buFont typeface="+mj-lt"/>
              <a:buAutoNum type="arabicParenR" startAt="11"/>
            </a:pPr>
            <a:r>
              <a:rPr lang="fr-FR" sz="2800" dirty="0">
                <a:latin typeface="Print Bold" panose="02000000000000000000" pitchFamily="2" charset="0"/>
              </a:rPr>
              <a:t>souv</a:t>
            </a:r>
            <a:r>
              <a:rPr lang="fr-FR" sz="2800" dirty="0">
                <a:solidFill>
                  <a:srgbClr val="FF0000"/>
                </a:solidFill>
                <a:latin typeface="Print Bold" panose="02000000000000000000" pitchFamily="2" charset="0"/>
              </a:rPr>
              <a:t>ent</a:t>
            </a:r>
          </a:p>
          <a:p>
            <a:pPr marL="514350" indent="-514350">
              <a:buFont typeface="+mj-lt"/>
              <a:buAutoNum type="arabicParenR" startAt="11"/>
            </a:pPr>
            <a:r>
              <a:rPr lang="fr-FR" sz="2800" dirty="0">
                <a:latin typeface="Print Bold" panose="02000000000000000000" pitchFamily="2" charset="0"/>
              </a:rPr>
              <a:t>vraim</a:t>
            </a:r>
            <a:r>
              <a:rPr lang="fr-FR" sz="2800" dirty="0">
                <a:solidFill>
                  <a:srgbClr val="FF0000"/>
                </a:solidFill>
                <a:latin typeface="Print Bold" panose="02000000000000000000" pitchFamily="2" charset="0"/>
              </a:rPr>
              <a:t>ent</a:t>
            </a:r>
          </a:p>
          <a:p>
            <a:pPr marL="514350" indent="-514350">
              <a:buFont typeface="+mj-lt"/>
              <a:buAutoNum type="arabicParenR" startAt="11"/>
            </a:pPr>
            <a:r>
              <a:rPr lang="fr-FR" sz="2800" dirty="0">
                <a:latin typeface="Print Bold" panose="02000000000000000000" pitchFamily="2" charset="0"/>
              </a:rPr>
              <a:t>comm</a:t>
            </a:r>
            <a:r>
              <a:rPr lang="fr-FR" sz="2800" dirty="0">
                <a:solidFill>
                  <a:srgbClr val="FF0000"/>
                </a:solidFill>
                <a:latin typeface="Print Bold" panose="02000000000000000000" pitchFamily="2" charset="0"/>
              </a:rPr>
              <a:t>ent</a:t>
            </a:r>
          </a:p>
          <a:p>
            <a:pPr marL="514350" indent="-514350">
              <a:buFont typeface="+mj-lt"/>
              <a:buAutoNum type="arabicParenR" startAt="11"/>
            </a:pPr>
            <a:r>
              <a:rPr lang="fr-FR" sz="2800" dirty="0">
                <a:latin typeface="Print Bold" panose="02000000000000000000" pitchFamily="2" charset="0"/>
              </a:rPr>
              <a:t>rapidem</a:t>
            </a:r>
            <a:r>
              <a:rPr lang="fr-FR" sz="2800" dirty="0">
                <a:solidFill>
                  <a:srgbClr val="FF0000"/>
                </a:solidFill>
                <a:latin typeface="Print Bold" panose="02000000000000000000" pitchFamily="2" charset="0"/>
              </a:rPr>
              <a:t>ent</a:t>
            </a:r>
          </a:p>
          <a:p>
            <a:pPr marL="514350" indent="-514350">
              <a:buFont typeface="+mj-lt"/>
              <a:buAutoNum type="arabicParenR" startAt="11"/>
            </a:pPr>
            <a:r>
              <a:rPr lang="fr-FR" sz="2800" dirty="0">
                <a:latin typeface="Print Bold" panose="02000000000000000000" pitchFamily="2" charset="0"/>
              </a:rPr>
              <a:t>monum</a:t>
            </a:r>
            <a:r>
              <a:rPr lang="fr-FR" sz="2800" dirty="0">
                <a:solidFill>
                  <a:srgbClr val="FF0000"/>
                </a:solidFill>
                <a:latin typeface="Print Bold" panose="02000000000000000000" pitchFamily="2" charset="0"/>
              </a:rPr>
              <a:t>ent</a:t>
            </a:r>
          </a:p>
          <a:p>
            <a:pPr marL="514350" indent="-514350">
              <a:buFont typeface="+mj-lt"/>
              <a:buAutoNum type="arabicParenR" startAt="11"/>
            </a:pPr>
            <a:r>
              <a:rPr lang="fr-FR" sz="2800" dirty="0">
                <a:latin typeface="Print Bold" panose="02000000000000000000" pitchFamily="2" charset="0"/>
              </a:rPr>
              <a:t>docum</a:t>
            </a:r>
            <a:r>
              <a:rPr lang="fr-FR" sz="2800" dirty="0">
                <a:solidFill>
                  <a:srgbClr val="FF0000"/>
                </a:solidFill>
                <a:latin typeface="Print Bold" panose="02000000000000000000" pitchFamily="2" charset="0"/>
              </a:rPr>
              <a:t>ent</a:t>
            </a:r>
          </a:p>
          <a:p>
            <a:pPr marL="514350" indent="-514350">
              <a:buFont typeface="+mj-lt"/>
              <a:buAutoNum type="arabicParenR" startAt="11"/>
            </a:pPr>
            <a:r>
              <a:rPr lang="fr-FR" sz="2800" dirty="0">
                <a:latin typeface="Print Bold" panose="02000000000000000000" pitchFamily="2" charset="0"/>
              </a:rPr>
              <a:t>jum</a:t>
            </a:r>
            <a:r>
              <a:rPr lang="fr-FR" sz="2800" dirty="0">
                <a:solidFill>
                  <a:srgbClr val="FF0000"/>
                </a:solidFill>
                <a:latin typeface="Print Bold" panose="02000000000000000000" pitchFamily="2" charset="0"/>
              </a:rPr>
              <a:t>ent</a:t>
            </a:r>
          </a:p>
          <a:p>
            <a:pPr marL="514350" indent="-514350">
              <a:buFont typeface="+mj-lt"/>
              <a:buAutoNum type="arabicParenR" startAt="11"/>
            </a:pPr>
            <a:r>
              <a:rPr lang="fr-FR" sz="2800" dirty="0">
                <a:latin typeface="Print Bold" panose="02000000000000000000" pitchFamily="2" charset="0"/>
              </a:rPr>
              <a:t>contin</a:t>
            </a:r>
            <a:r>
              <a:rPr lang="fr-FR" sz="2800" dirty="0">
                <a:solidFill>
                  <a:srgbClr val="FF0000"/>
                </a:solidFill>
                <a:latin typeface="Print Bold" panose="02000000000000000000" pitchFamily="2" charset="0"/>
              </a:rPr>
              <a:t>ent</a:t>
            </a:r>
          </a:p>
        </p:txBody>
      </p:sp>
    </p:spTree>
    <p:extLst>
      <p:ext uri="{BB962C8B-B14F-4D97-AF65-F5344CB8AC3E}">
        <p14:creationId xmlns:p14="http://schemas.microsoft.com/office/powerpoint/2010/main" val="522904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F114472-E342-BF13-8166-0B9A8F1BC0B9}"/>
              </a:ext>
            </a:extLst>
          </p:cNvPr>
          <p:cNvSpPr txBox="1"/>
          <p:nvPr/>
        </p:nvSpPr>
        <p:spPr>
          <a:xfrm>
            <a:off x="2046306" y="502709"/>
            <a:ext cx="5051384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400" dirty="0">
                <a:latin typeface="KG Second Chances Sketch" panose="02000000000000000000" pitchFamily="2" charset="0"/>
              </a:rPr>
              <a:t>Liste de mots D4</a:t>
            </a:r>
          </a:p>
          <a:p>
            <a:pPr algn="ctr"/>
            <a:r>
              <a:rPr lang="fr-FR" sz="2400" dirty="0">
                <a:latin typeface="KG Always A Good Time" panose="02000505000000020003" pitchFamily="2" charset="0"/>
              </a:rPr>
              <a:t>Choisir entre « </a:t>
            </a:r>
            <a:r>
              <a:rPr lang="fr-FR" sz="2400" dirty="0" err="1">
                <a:latin typeface="KG Always A Good Time" panose="02000505000000020003" pitchFamily="2" charset="0"/>
              </a:rPr>
              <a:t>gn</a:t>
            </a:r>
            <a:r>
              <a:rPr lang="fr-FR" sz="2400" dirty="0">
                <a:latin typeface="KG Always A Good Time" panose="02000505000000020003" pitchFamily="2" charset="0"/>
              </a:rPr>
              <a:t> » et « ni »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3D5137A-139A-0195-200E-E78605F5674D}"/>
              </a:ext>
            </a:extLst>
          </p:cNvPr>
          <p:cNvSpPr txBox="1"/>
          <p:nvPr/>
        </p:nvSpPr>
        <p:spPr>
          <a:xfrm>
            <a:off x="955292" y="2340884"/>
            <a:ext cx="2056973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fr-FR" sz="2800" dirty="0">
                <a:latin typeface="Print Bold" panose="02000000000000000000" pitchFamily="2" charset="0"/>
              </a:rPr>
              <a:t>ga</a:t>
            </a:r>
            <a:r>
              <a:rPr lang="fr-FR" sz="2800" dirty="0">
                <a:solidFill>
                  <a:srgbClr val="00B0F0"/>
                </a:solidFill>
                <a:latin typeface="Print Bold" panose="02000000000000000000" pitchFamily="2" charset="0"/>
              </a:rPr>
              <a:t>gn</a:t>
            </a:r>
            <a:r>
              <a:rPr lang="fr-FR" sz="2800" dirty="0">
                <a:latin typeface="Print Bold" panose="02000000000000000000" pitchFamily="2" charset="0"/>
              </a:rPr>
              <a:t>er</a:t>
            </a:r>
          </a:p>
          <a:p>
            <a:pPr marL="514350" indent="-514350">
              <a:buFont typeface="+mj-lt"/>
              <a:buAutoNum type="arabicParenR"/>
            </a:pPr>
            <a:r>
              <a:rPr lang="fr-FR" sz="2800" dirty="0">
                <a:latin typeface="Print Bold" panose="02000000000000000000" pitchFamily="2" charset="0"/>
              </a:rPr>
              <a:t>soi</a:t>
            </a:r>
            <a:r>
              <a:rPr lang="fr-FR" sz="2800" dirty="0">
                <a:solidFill>
                  <a:srgbClr val="00B0F0"/>
                </a:solidFill>
                <a:latin typeface="Print Bold" panose="02000000000000000000" pitchFamily="2" charset="0"/>
              </a:rPr>
              <a:t>gn</a:t>
            </a:r>
            <a:r>
              <a:rPr lang="fr-FR" sz="2800" dirty="0">
                <a:latin typeface="Print Bold" panose="02000000000000000000" pitchFamily="2" charset="0"/>
              </a:rPr>
              <a:t>er</a:t>
            </a:r>
          </a:p>
          <a:p>
            <a:pPr marL="514350" indent="-514350">
              <a:buFont typeface="+mj-lt"/>
              <a:buAutoNum type="arabicParenR"/>
            </a:pPr>
            <a:r>
              <a:rPr lang="fr-FR" sz="2800" dirty="0">
                <a:latin typeface="Print Bold" panose="02000000000000000000" pitchFamily="2" charset="0"/>
              </a:rPr>
              <a:t>bai</a:t>
            </a:r>
            <a:r>
              <a:rPr lang="fr-FR" sz="2800" dirty="0">
                <a:solidFill>
                  <a:srgbClr val="00B0F0"/>
                </a:solidFill>
                <a:latin typeface="Print Bold" panose="02000000000000000000" pitchFamily="2" charset="0"/>
              </a:rPr>
              <a:t>gn</a:t>
            </a:r>
            <a:r>
              <a:rPr lang="fr-FR" sz="2800" dirty="0">
                <a:latin typeface="Print Bold" panose="02000000000000000000" pitchFamily="2" charset="0"/>
              </a:rPr>
              <a:t>er</a:t>
            </a:r>
          </a:p>
          <a:p>
            <a:pPr marL="514350" indent="-514350">
              <a:buFont typeface="+mj-lt"/>
              <a:buAutoNum type="arabicParenR"/>
            </a:pPr>
            <a:r>
              <a:rPr lang="fr-FR" sz="2800" dirty="0">
                <a:latin typeface="Print Bold" panose="02000000000000000000" pitchFamily="2" charset="0"/>
              </a:rPr>
              <a:t>li</a:t>
            </a:r>
            <a:r>
              <a:rPr lang="fr-FR" sz="2800" dirty="0">
                <a:solidFill>
                  <a:srgbClr val="00B0F0"/>
                </a:solidFill>
                <a:latin typeface="Print Bold" panose="02000000000000000000" pitchFamily="2" charset="0"/>
              </a:rPr>
              <a:t>gn</a:t>
            </a:r>
            <a:r>
              <a:rPr lang="fr-FR" sz="2800" dirty="0">
                <a:latin typeface="Print Bold" panose="02000000000000000000" pitchFamily="2" charset="0"/>
              </a:rPr>
              <a:t>e</a:t>
            </a:r>
          </a:p>
          <a:p>
            <a:pPr marL="514350" indent="-514350">
              <a:buFont typeface="+mj-lt"/>
              <a:buAutoNum type="arabicParenR"/>
            </a:pPr>
            <a:r>
              <a:rPr lang="fr-FR" sz="2800" dirty="0">
                <a:latin typeface="Print Bold" panose="02000000000000000000" pitchFamily="2" charset="0"/>
              </a:rPr>
              <a:t>vi</a:t>
            </a:r>
            <a:r>
              <a:rPr lang="fr-FR" sz="2800" dirty="0">
                <a:solidFill>
                  <a:srgbClr val="00B0F0"/>
                </a:solidFill>
                <a:latin typeface="Print Bold" panose="02000000000000000000" pitchFamily="2" charset="0"/>
              </a:rPr>
              <a:t>gn</a:t>
            </a:r>
            <a:r>
              <a:rPr lang="fr-FR" sz="2800" dirty="0">
                <a:latin typeface="Print Bold" panose="02000000000000000000" pitchFamily="2" charset="0"/>
              </a:rPr>
              <a:t>e</a:t>
            </a:r>
          </a:p>
          <a:p>
            <a:pPr marL="514350" indent="-514350">
              <a:buFont typeface="+mj-lt"/>
              <a:buAutoNum type="arabicParenR"/>
            </a:pPr>
            <a:r>
              <a:rPr lang="fr-FR" sz="2800" dirty="0">
                <a:latin typeface="Print Bold" panose="02000000000000000000" pitchFamily="2" charset="0"/>
              </a:rPr>
              <a:t>campa</a:t>
            </a:r>
            <a:r>
              <a:rPr lang="fr-FR" sz="2800" dirty="0">
                <a:solidFill>
                  <a:srgbClr val="00B0F0"/>
                </a:solidFill>
                <a:latin typeface="Print Bold" panose="02000000000000000000" pitchFamily="2" charset="0"/>
              </a:rPr>
              <a:t>gn</a:t>
            </a:r>
            <a:r>
              <a:rPr lang="fr-FR" sz="2800" dirty="0">
                <a:latin typeface="Print Bold" panose="02000000000000000000" pitchFamily="2" charset="0"/>
              </a:rPr>
              <a:t>e</a:t>
            </a:r>
          </a:p>
          <a:p>
            <a:pPr marL="514350" indent="-514350">
              <a:buFont typeface="+mj-lt"/>
              <a:buAutoNum type="arabicParenR"/>
            </a:pPr>
            <a:r>
              <a:rPr lang="fr-FR" sz="2800" dirty="0">
                <a:latin typeface="Print Bold" panose="02000000000000000000" pitchFamily="2" charset="0"/>
              </a:rPr>
              <a:t>cy</a:t>
            </a:r>
            <a:r>
              <a:rPr lang="fr-FR" sz="2800" dirty="0">
                <a:solidFill>
                  <a:srgbClr val="00B0F0"/>
                </a:solidFill>
                <a:latin typeface="Print Bold" panose="02000000000000000000" pitchFamily="2" charset="0"/>
              </a:rPr>
              <a:t>gn</a:t>
            </a:r>
            <a:r>
              <a:rPr lang="fr-FR" sz="2800" dirty="0">
                <a:latin typeface="Print Bold" panose="02000000000000000000" pitchFamily="2" charset="0"/>
              </a:rPr>
              <a:t>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FBDC5BA-EFE6-EFB6-F21B-3197B3712CFA}"/>
              </a:ext>
            </a:extLst>
          </p:cNvPr>
          <p:cNvSpPr txBox="1"/>
          <p:nvPr/>
        </p:nvSpPr>
        <p:spPr>
          <a:xfrm>
            <a:off x="6368979" y="2368682"/>
            <a:ext cx="181972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arenR" startAt="15"/>
            </a:pPr>
            <a:r>
              <a:rPr lang="fr-FR" sz="2800" dirty="0">
                <a:latin typeface="Print Bold" panose="02000000000000000000" pitchFamily="2" charset="0"/>
              </a:rPr>
              <a:t>jardi</a:t>
            </a:r>
            <a:r>
              <a:rPr lang="fr-FR" sz="2800" dirty="0">
                <a:solidFill>
                  <a:srgbClr val="FF0000"/>
                </a:solidFill>
                <a:latin typeface="Print Bold" panose="02000000000000000000" pitchFamily="2" charset="0"/>
              </a:rPr>
              <a:t>ni</a:t>
            </a:r>
            <a:r>
              <a:rPr lang="fr-FR" sz="2800" dirty="0">
                <a:latin typeface="Print Bold" panose="02000000000000000000" pitchFamily="2" charset="0"/>
              </a:rPr>
              <a:t>er</a:t>
            </a:r>
          </a:p>
          <a:p>
            <a:pPr marL="514350" indent="-514350">
              <a:buFont typeface="+mj-lt"/>
              <a:buAutoNum type="arabicParenR" startAt="15"/>
            </a:pPr>
            <a:r>
              <a:rPr lang="fr-FR" sz="2800" dirty="0">
                <a:latin typeface="Print Bold" panose="02000000000000000000" pitchFamily="2" charset="0"/>
              </a:rPr>
              <a:t>meu</a:t>
            </a:r>
            <a:r>
              <a:rPr lang="fr-FR" sz="2800" dirty="0">
                <a:solidFill>
                  <a:srgbClr val="FF0000"/>
                </a:solidFill>
                <a:latin typeface="Print Bold" panose="02000000000000000000" pitchFamily="2" charset="0"/>
              </a:rPr>
              <a:t>ni</a:t>
            </a:r>
            <a:r>
              <a:rPr lang="fr-FR" sz="2800" dirty="0">
                <a:latin typeface="Print Bold" panose="02000000000000000000" pitchFamily="2" charset="0"/>
              </a:rPr>
              <a:t>er</a:t>
            </a:r>
          </a:p>
          <a:p>
            <a:pPr marL="514350" indent="-514350">
              <a:buFont typeface="+mj-lt"/>
              <a:buAutoNum type="arabicParenR" startAt="15"/>
            </a:pPr>
            <a:r>
              <a:rPr lang="fr-FR" sz="2800" dirty="0">
                <a:latin typeface="Print Bold" panose="02000000000000000000" pitchFamily="2" charset="0"/>
              </a:rPr>
              <a:t>der</a:t>
            </a:r>
            <a:r>
              <a:rPr lang="fr-FR" sz="2800" dirty="0">
                <a:solidFill>
                  <a:srgbClr val="FF0000"/>
                </a:solidFill>
                <a:latin typeface="Print Bold" panose="02000000000000000000" pitchFamily="2" charset="0"/>
              </a:rPr>
              <a:t>ni</a:t>
            </a:r>
            <a:r>
              <a:rPr lang="fr-FR" sz="2800" dirty="0">
                <a:latin typeface="Print Bold" panose="02000000000000000000" pitchFamily="2" charset="0"/>
              </a:rPr>
              <a:t>er</a:t>
            </a:r>
          </a:p>
          <a:p>
            <a:pPr marL="514350" indent="-514350">
              <a:buFont typeface="+mj-lt"/>
              <a:buAutoNum type="arabicParenR" startAt="15"/>
            </a:pPr>
            <a:r>
              <a:rPr lang="fr-FR" sz="2800" dirty="0">
                <a:latin typeface="Print Bold" panose="02000000000000000000" pitchFamily="2" charset="0"/>
              </a:rPr>
              <a:t>pru</a:t>
            </a:r>
            <a:r>
              <a:rPr lang="fr-FR" sz="2800" dirty="0">
                <a:solidFill>
                  <a:srgbClr val="FF0000"/>
                </a:solidFill>
                <a:latin typeface="Print Bold" panose="02000000000000000000" pitchFamily="2" charset="0"/>
              </a:rPr>
              <a:t>ni</a:t>
            </a:r>
            <a:r>
              <a:rPr lang="fr-FR" sz="2800" dirty="0">
                <a:latin typeface="Print Bold" panose="02000000000000000000" pitchFamily="2" charset="0"/>
              </a:rPr>
              <a:t>er</a:t>
            </a:r>
          </a:p>
          <a:p>
            <a:pPr marL="514350" indent="-514350">
              <a:buFont typeface="+mj-lt"/>
              <a:buAutoNum type="arabicParenR" startAt="15"/>
            </a:pPr>
            <a:r>
              <a:rPr lang="fr-FR" sz="2800" dirty="0">
                <a:latin typeface="Print Bold" panose="02000000000000000000" pitchFamily="2" charset="0"/>
              </a:rPr>
              <a:t>bana</a:t>
            </a:r>
            <a:r>
              <a:rPr lang="fr-FR" sz="2800" dirty="0">
                <a:solidFill>
                  <a:srgbClr val="FF0000"/>
                </a:solidFill>
                <a:latin typeface="Print Bold" panose="02000000000000000000" pitchFamily="2" charset="0"/>
              </a:rPr>
              <a:t>ni</a:t>
            </a:r>
            <a:r>
              <a:rPr lang="fr-FR" sz="2800" dirty="0">
                <a:latin typeface="Print Bold" panose="02000000000000000000" pitchFamily="2" charset="0"/>
              </a:rPr>
              <a:t>er</a:t>
            </a:r>
          </a:p>
          <a:p>
            <a:pPr marL="514350" indent="-514350">
              <a:buFont typeface="+mj-lt"/>
              <a:buAutoNum type="arabicParenR" startAt="15"/>
            </a:pPr>
            <a:r>
              <a:rPr lang="fr-FR" sz="2800" dirty="0">
                <a:latin typeface="Print Bold" panose="02000000000000000000" pitchFamily="2" charset="0"/>
              </a:rPr>
              <a:t>opi</a:t>
            </a:r>
            <a:r>
              <a:rPr lang="fr-FR" sz="2800" dirty="0">
                <a:solidFill>
                  <a:srgbClr val="FF0000"/>
                </a:solidFill>
                <a:latin typeface="Print Bold" panose="02000000000000000000" pitchFamily="2" charset="0"/>
              </a:rPr>
              <a:t>ni</a:t>
            </a:r>
            <a:r>
              <a:rPr lang="fr-FR" sz="2800" dirty="0">
                <a:latin typeface="Print Bold" panose="02000000000000000000" pitchFamily="2" charset="0"/>
              </a:rPr>
              <a:t>on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E258108-82EB-B29F-91AA-30FA3A58E550}"/>
              </a:ext>
            </a:extLst>
          </p:cNvPr>
          <p:cNvSpPr txBox="1"/>
          <p:nvPr/>
        </p:nvSpPr>
        <p:spPr>
          <a:xfrm>
            <a:off x="3327361" y="2368682"/>
            <a:ext cx="2249334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arenR" startAt="8"/>
            </a:pPr>
            <a:r>
              <a:rPr lang="fr-FR" sz="2800" dirty="0">
                <a:latin typeface="Print Bold" panose="02000000000000000000" pitchFamily="2" charset="0"/>
              </a:rPr>
              <a:t>pei</a:t>
            </a:r>
            <a:r>
              <a:rPr lang="fr-FR" sz="2800" dirty="0">
                <a:solidFill>
                  <a:srgbClr val="00B0F0"/>
                </a:solidFill>
                <a:latin typeface="Print Bold" panose="02000000000000000000" pitchFamily="2" charset="0"/>
              </a:rPr>
              <a:t>gn</a:t>
            </a:r>
            <a:r>
              <a:rPr lang="fr-FR" sz="2800" dirty="0">
                <a:latin typeface="Print Bold" panose="02000000000000000000" pitchFamily="2" charset="0"/>
              </a:rPr>
              <a:t>e</a:t>
            </a:r>
          </a:p>
          <a:p>
            <a:pPr marL="514350" indent="-514350">
              <a:buFont typeface="+mj-lt"/>
              <a:buAutoNum type="arabicParenR" startAt="8"/>
            </a:pPr>
            <a:r>
              <a:rPr lang="fr-FR" sz="2800" dirty="0">
                <a:latin typeface="Print Bold" panose="02000000000000000000" pitchFamily="2" charset="0"/>
              </a:rPr>
              <a:t>bru</a:t>
            </a:r>
            <a:r>
              <a:rPr lang="fr-FR" sz="2800" dirty="0">
                <a:solidFill>
                  <a:srgbClr val="00B0F0"/>
                </a:solidFill>
                <a:latin typeface="Print Bold" panose="02000000000000000000" pitchFamily="2" charset="0"/>
              </a:rPr>
              <a:t>gn</a:t>
            </a:r>
            <a:r>
              <a:rPr lang="fr-FR" sz="2800" dirty="0">
                <a:latin typeface="Print Bold" panose="02000000000000000000" pitchFamily="2" charset="0"/>
              </a:rPr>
              <a:t>on</a:t>
            </a:r>
          </a:p>
          <a:p>
            <a:pPr marL="514350" indent="-514350">
              <a:buFont typeface="+mj-lt"/>
              <a:buAutoNum type="arabicParenR" startAt="8"/>
            </a:pPr>
            <a:r>
              <a:rPr lang="fr-FR" sz="2800" dirty="0">
                <a:latin typeface="Print Bold" panose="02000000000000000000" pitchFamily="2" charset="0"/>
              </a:rPr>
              <a:t>mi</a:t>
            </a:r>
            <a:r>
              <a:rPr lang="fr-FR" sz="2800" dirty="0">
                <a:solidFill>
                  <a:srgbClr val="00B0F0"/>
                </a:solidFill>
                <a:latin typeface="Print Bold" panose="02000000000000000000" pitchFamily="2" charset="0"/>
              </a:rPr>
              <a:t>gn</a:t>
            </a:r>
            <a:r>
              <a:rPr lang="fr-FR" sz="2800" dirty="0">
                <a:latin typeface="Print Bold" panose="02000000000000000000" pitchFamily="2" charset="0"/>
              </a:rPr>
              <a:t>on</a:t>
            </a:r>
          </a:p>
          <a:p>
            <a:pPr marL="514350" indent="-514350">
              <a:buFont typeface="+mj-lt"/>
              <a:buAutoNum type="arabicParenR" startAt="8"/>
            </a:pPr>
            <a:r>
              <a:rPr lang="fr-FR" sz="2800" dirty="0">
                <a:latin typeface="Print Bold" panose="02000000000000000000" pitchFamily="2" charset="0"/>
              </a:rPr>
              <a:t>gro</a:t>
            </a:r>
            <a:r>
              <a:rPr lang="fr-FR" sz="2800" dirty="0">
                <a:solidFill>
                  <a:srgbClr val="00B0F0"/>
                </a:solidFill>
                <a:latin typeface="Print Bold" panose="02000000000000000000" pitchFamily="2" charset="0"/>
              </a:rPr>
              <a:t>gn</a:t>
            </a:r>
            <a:r>
              <a:rPr lang="fr-FR" sz="2800" dirty="0">
                <a:latin typeface="Print Bold" panose="02000000000000000000" pitchFamily="2" charset="0"/>
              </a:rPr>
              <a:t>on</a:t>
            </a:r>
          </a:p>
          <a:p>
            <a:pPr marL="514350" indent="-514350">
              <a:buFont typeface="+mj-lt"/>
              <a:buAutoNum type="arabicParenR" startAt="8"/>
            </a:pPr>
            <a:r>
              <a:rPr lang="fr-FR" sz="2800" dirty="0">
                <a:latin typeface="Print Bold" panose="02000000000000000000" pitchFamily="2" charset="0"/>
              </a:rPr>
              <a:t>champi</a:t>
            </a:r>
            <a:r>
              <a:rPr lang="fr-FR" sz="2800" dirty="0">
                <a:solidFill>
                  <a:srgbClr val="00B0F0"/>
                </a:solidFill>
                <a:latin typeface="Print Bold" panose="02000000000000000000" pitchFamily="2" charset="0"/>
              </a:rPr>
              <a:t>gn</a:t>
            </a:r>
            <a:r>
              <a:rPr lang="fr-FR" sz="2800" dirty="0">
                <a:latin typeface="Print Bold" panose="02000000000000000000" pitchFamily="2" charset="0"/>
              </a:rPr>
              <a:t>on</a:t>
            </a:r>
          </a:p>
          <a:p>
            <a:pPr marL="514350" indent="-514350">
              <a:buFont typeface="+mj-lt"/>
              <a:buAutoNum type="arabicParenR" startAt="8"/>
            </a:pPr>
            <a:r>
              <a:rPr lang="fr-FR" sz="2800" dirty="0">
                <a:latin typeface="Print Bold" panose="02000000000000000000" pitchFamily="2" charset="0"/>
              </a:rPr>
              <a:t>sai</a:t>
            </a:r>
            <a:r>
              <a:rPr lang="fr-FR" sz="2800" dirty="0">
                <a:solidFill>
                  <a:srgbClr val="00B0F0"/>
                </a:solidFill>
                <a:latin typeface="Print Bold" panose="02000000000000000000" pitchFamily="2" charset="0"/>
              </a:rPr>
              <a:t>gn</a:t>
            </a:r>
            <a:r>
              <a:rPr lang="fr-FR" sz="2800" dirty="0">
                <a:latin typeface="Print Bold" panose="02000000000000000000" pitchFamily="2" charset="0"/>
              </a:rPr>
              <a:t>ée</a:t>
            </a:r>
          </a:p>
          <a:p>
            <a:pPr marL="514350" indent="-514350">
              <a:buFont typeface="+mj-lt"/>
              <a:buAutoNum type="arabicParenR" startAt="8"/>
            </a:pPr>
            <a:r>
              <a:rPr lang="fr-FR" sz="2800" dirty="0">
                <a:latin typeface="Print Bold" panose="02000000000000000000" pitchFamily="2" charset="0"/>
              </a:rPr>
              <a:t>arai</a:t>
            </a:r>
            <a:r>
              <a:rPr lang="fr-FR" sz="2800" dirty="0">
                <a:solidFill>
                  <a:srgbClr val="00B0F0"/>
                </a:solidFill>
                <a:latin typeface="Print Bold" panose="02000000000000000000" pitchFamily="2" charset="0"/>
              </a:rPr>
              <a:t>gn</a:t>
            </a:r>
            <a:r>
              <a:rPr lang="fr-FR" sz="2800" dirty="0">
                <a:latin typeface="Print Bold" panose="02000000000000000000" pitchFamily="2" charset="0"/>
              </a:rPr>
              <a:t>ée</a:t>
            </a:r>
          </a:p>
        </p:txBody>
      </p:sp>
    </p:spTree>
    <p:extLst>
      <p:ext uri="{BB962C8B-B14F-4D97-AF65-F5344CB8AC3E}">
        <p14:creationId xmlns:p14="http://schemas.microsoft.com/office/powerpoint/2010/main" val="1503476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F114472-E342-BF13-8166-0B9A8F1BC0B9}"/>
              </a:ext>
            </a:extLst>
          </p:cNvPr>
          <p:cNvSpPr txBox="1"/>
          <p:nvPr/>
        </p:nvSpPr>
        <p:spPr>
          <a:xfrm>
            <a:off x="2069550" y="471304"/>
            <a:ext cx="5004896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400" dirty="0">
                <a:latin typeface="KG Second Chances Sketch" panose="02000000000000000000" pitchFamily="2" charset="0"/>
              </a:rPr>
              <a:t>Liste de mots D5</a:t>
            </a:r>
          </a:p>
          <a:p>
            <a:pPr algn="ctr"/>
            <a:r>
              <a:rPr lang="fr-FR" sz="2400" dirty="0">
                <a:latin typeface="KG Always A Good Time" panose="02000505000000020003" pitchFamily="2" charset="0"/>
              </a:rPr>
              <a:t>L’astuce des déesses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3D5137A-139A-0195-200E-E78605F5674D}"/>
              </a:ext>
            </a:extLst>
          </p:cNvPr>
          <p:cNvSpPr txBox="1"/>
          <p:nvPr/>
        </p:nvSpPr>
        <p:spPr>
          <a:xfrm>
            <a:off x="780905" y="1483535"/>
            <a:ext cx="2455031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fr-FR" sz="2800" dirty="0">
                <a:latin typeface="Print Bold" panose="02000000000000000000" pitchFamily="2" charset="0"/>
              </a:rPr>
              <a:t>toujour</a:t>
            </a:r>
            <a:r>
              <a:rPr lang="fr-FR" sz="2800" dirty="0">
                <a:solidFill>
                  <a:srgbClr val="FF0000"/>
                </a:solidFill>
                <a:latin typeface="Print Bold" panose="02000000000000000000" pitchFamily="2" charset="0"/>
              </a:rPr>
              <a:t>s</a:t>
            </a:r>
          </a:p>
          <a:p>
            <a:pPr marL="514350" indent="-514350">
              <a:buFont typeface="+mj-lt"/>
              <a:buAutoNum type="arabicParenR"/>
            </a:pPr>
            <a:r>
              <a:rPr lang="fr-FR" sz="2800" dirty="0">
                <a:latin typeface="Print Bold" panose="02000000000000000000" pitchFamily="2" charset="0"/>
              </a:rPr>
              <a:t>temp</a:t>
            </a:r>
            <a:r>
              <a:rPr lang="fr-FR" sz="2800" dirty="0">
                <a:solidFill>
                  <a:srgbClr val="FF0000"/>
                </a:solidFill>
                <a:latin typeface="Print Bold" panose="02000000000000000000" pitchFamily="2" charset="0"/>
              </a:rPr>
              <a:t>s</a:t>
            </a:r>
          </a:p>
          <a:p>
            <a:pPr marL="514350" indent="-514350">
              <a:buFont typeface="+mj-lt"/>
              <a:buAutoNum type="arabicParenR"/>
            </a:pPr>
            <a:r>
              <a:rPr lang="fr-FR" sz="2800" dirty="0">
                <a:latin typeface="Print Bold" panose="02000000000000000000" pitchFamily="2" charset="0"/>
              </a:rPr>
              <a:t>longtemp</a:t>
            </a:r>
            <a:r>
              <a:rPr lang="fr-FR" sz="2800" dirty="0">
                <a:solidFill>
                  <a:srgbClr val="FF0000"/>
                </a:solidFill>
                <a:latin typeface="Print Bold" panose="02000000000000000000" pitchFamily="2" charset="0"/>
              </a:rPr>
              <a:t>s</a:t>
            </a:r>
          </a:p>
          <a:p>
            <a:pPr marL="514350" indent="-514350">
              <a:buFont typeface="+mj-lt"/>
              <a:buAutoNum type="arabicParenR"/>
            </a:pPr>
            <a:r>
              <a:rPr lang="fr-FR" sz="2800" dirty="0">
                <a:latin typeface="Print Bold" panose="02000000000000000000" pitchFamily="2" charset="0"/>
              </a:rPr>
              <a:t>tout le temp</a:t>
            </a:r>
            <a:r>
              <a:rPr lang="fr-FR" sz="2800" dirty="0">
                <a:solidFill>
                  <a:srgbClr val="FF0000"/>
                </a:solidFill>
                <a:latin typeface="Print Bold" panose="02000000000000000000" pitchFamily="2" charset="0"/>
              </a:rPr>
              <a:t>s</a:t>
            </a:r>
          </a:p>
          <a:p>
            <a:pPr marL="514350" indent="-514350">
              <a:buFont typeface="+mj-lt"/>
              <a:buAutoNum type="arabicParenR"/>
            </a:pPr>
            <a:r>
              <a:rPr lang="fr-FR" sz="2800" dirty="0">
                <a:latin typeface="Print Bold" panose="02000000000000000000" pitchFamily="2" charset="0"/>
              </a:rPr>
              <a:t>pui</a:t>
            </a:r>
            <a:r>
              <a:rPr lang="fr-FR" sz="2800" dirty="0">
                <a:solidFill>
                  <a:srgbClr val="FF0000"/>
                </a:solidFill>
                <a:latin typeface="Print Bold" panose="02000000000000000000" pitchFamily="2" charset="0"/>
              </a:rPr>
              <a:t>s</a:t>
            </a:r>
          </a:p>
          <a:p>
            <a:pPr marL="514350" indent="-514350">
              <a:buFont typeface="+mj-lt"/>
              <a:buAutoNum type="arabicParenR"/>
            </a:pPr>
            <a:r>
              <a:rPr lang="fr-FR" sz="2800" dirty="0">
                <a:latin typeface="Print Bold" panose="02000000000000000000" pitchFamily="2" charset="0"/>
              </a:rPr>
              <a:t>depui</a:t>
            </a:r>
            <a:r>
              <a:rPr lang="fr-FR" sz="2800" dirty="0">
                <a:solidFill>
                  <a:srgbClr val="FF0000"/>
                </a:solidFill>
                <a:latin typeface="Print Bold" panose="02000000000000000000" pitchFamily="2" charset="0"/>
              </a:rPr>
              <a:t>s</a:t>
            </a:r>
          </a:p>
          <a:p>
            <a:pPr marL="514350" indent="-514350">
              <a:buFont typeface="+mj-lt"/>
              <a:buAutoNum type="arabicParenR"/>
            </a:pPr>
            <a:r>
              <a:rPr lang="fr-FR" sz="2800" dirty="0">
                <a:latin typeface="Print Bold" panose="02000000000000000000" pitchFamily="2" charset="0"/>
              </a:rPr>
              <a:t>alor</a:t>
            </a:r>
            <a:r>
              <a:rPr lang="fr-FR" sz="2800" dirty="0">
                <a:solidFill>
                  <a:srgbClr val="FF0000"/>
                </a:solidFill>
                <a:latin typeface="Print Bold" panose="02000000000000000000" pitchFamily="2" charset="0"/>
              </a:rPr>
              <a:t>s</a:t>
            </a:r>
          </a:p>
          <a:p>
            <a:pPr marL="514350" indent="-514350">
              <a:buFont typeface="+mj-lt"/>
              <a:buAutoNum type="arabicParenR"/>
            </a:pPr>
            <a:r>
              <a:rPr lang="fr-FR" sz="2800" dirty="0">
                <a:latin typeface="Print Bold" panose="02000000000000000000" pitchFamily="2" charset="0"/>
              </a:rPr>
              <a:t>une foi</a:t>
            </a:r>
            <a:r>
              <a:rPr lang="fr-FR" sz="2800" dirty="0">
                <a:solidFill>
                  <a:srgbClr val="FF0000"/>
                </a:solidFill>
                <a:latin typeface="Print Bold" panose="02000000000000000000" pitchFamily="2" charset="0"/>
              </a:rPr>
              <a:t>s</a:t>
            </a:r>
          </a:p>
          <a:p>
            <a:pPr marL="514350" indent="-514350">
              <a:buFont typeface="+mj-lt"/>
              <a:buAutoNum type="arabicParenR"/>
            </a:pPr>
            <a:r>
              <a:rPr lang="fr-FR" sz="2800" dirty="0">
                <a:latin typeface="Print Bold" panose="02000000000000000000" pitchFamily="2" charset="0"/>
              </a:rPr>
              <a:t>parfoi</a:t>
            </a:r>
            <a:r>
              <a:rPr lang="fr-FR" sz="2800" dirty="0">
                <a:solidFill>
                  <a:srgbClr val="FF0000"/>
                </a:solidFill>
                <a:latin typeface="Print Bold" panose="02000000000000000000" pitchFamily="2" charset="0"/>
              </a:rPr>
              <a:t>s</a:t>
            </a:r>
          </a:p>
          <a:p>
            <a:pPr marL="514350" indent="-514350">
              <a:buFont typeface="+mj-lt"/>
              <a:buAutoNum type="arabicParenR"/>
            </a:pPr>
            <a:r>
              <a:rPr lang="fr-FR" sz="2800" dirty="0">
                <a:latin typeface="Print Bold" panose="02000000000000000000" pitchFamily="2" charset="0"/>
              </a:rPr>
              <a:t>quelquefoi</a:t>
            </a:r>
            <a:r>
              <a:rPr lang="fr-FR" sz="2800" dirty="0">
                <a:solidFill>
                  <a:srgbClr val="FF0000"/>
                </a:solidFill>
                <a:latin typeface="Print Bold" panose="02000000000000000000" pitchFamily="2" charset="0"/>
              </a:rPr>
              <a:t>s</a:t>
            </a:r>
          </a:p>
          <a:p>
            <a:pPr marL="514350" indent="-514350">
              <a:buFont typeface="+mj-lt"/>
              <a:buAutoNum type="arabicParenR"/>
            </a:pPr>
            <a:r>
              <a:rPr lang="fr-FR" sz="2800" dirty="0">
                <a:latin typeface="Print Bold" panose="02000000000000000000" pitchFamily="2" charset="0"/>
              </a:rPr>
              <a:t>autrefoi</a:t>
            </a:r>
            <a:r>
              <a:rPr lang="fr-FR" sz="2800" dirty="0">
                <a:solidFill>
                  <a:srgbClr val="FF0000"/>
                </a:solidFill>
                <a:latin typeface="Print Bold" panose="02000000000000000000" pitchFamily="2" charset="0"/>
              </a:rPr>
              <a:t>s</a:t>
            </a:r>
          </a:p>
          <a:p>
            <a:pPr marL="514350" indent="-514350">
              <a:buFont typeface="+mj-lt"/>
              <a:buAutoNum type="arabicParenR"/>
            </a:pPr>
            <a:endParaRPr lang="fr-FR" sz="2800" dirty="0">
              <a:latin typeface="Print Bold" panose="02000000000000000000" pitchFamily="2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FBDC5BA-EFE6-EFB6-F21B-3197B3712CFA}"/>
              </a:ext>
            </a:extLst>
          </p:cNvPr>
          <p:cNvSpPr txBox="1"/>
          <p:nvPr/>
        </p:nvSpPr>
        <p:spPr>
          <a:xfrm>
            <a:off x="3945801" y="2049489"/>
            <a:ext cx="1771639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arenR" startAt="12"/>
            </a:pPr>
            <a:r>
              <a:rPr lang="fr-FR" sz="2800" dirty="0">
                <a:latin typeface="Print Bold" panose="02000000000000000000" pitchFamily="2" charset="0"/>
              </a:rPr>
              <a:t>ver</a:t>
            </a:r>
            <a:r>
              <a:rPr lang="fr-FR" sz="2800" dirty="0">
                <a:solidFill>
                  <a:srgbClr val="FF0000"/>
                </a:solidFill>
                <a:latin typeface="Print Bold" panose="02000000000000000000" pitchFamily="2" charset="0"/>
              </a:rPr>
              <a:t>s</a:t>
            </a:r>
          </a:p>
          <a:p>
            <a:pPr marL="514350" indent="-514350">
              <a:buFont typeface="+mj-lt"/>
              <a:buAutoNum type="arabicParenR" startAt="12"/>
            </a:pPr>
            <a:r>
              <a:rPr lang="fr-FR" sz="2800" dirty="0">
                <a:latin typeface="Print Bold" panose="02000000000000000000" pitchFamily="2" charset="0"/>
              </a:rPr>
              <a:t>ailleur</a:t>
            </a:r>
            <a:r>
              <a:rPr lang="fr-FR" sz="2800" dirty="0">
                <a:solidFill>
                  <a:srgbClr val="FF0000"/>
                </a:solidFill>
                <a:latin typeface="Print Bold" panose="02000000000000000000" pitchFamily="2" charset="0"/>
              </a:rPr>
              <a:t>s</a:t>
            </a:r>
          </a:p>
          <a:p>
            <a:pPr marL="514350" indent="-514350">
              <a:buFont typeface="+mj-lt"/>
              <a:buAutoNum type="arabicParenR" startAt="12"/>
            </a:pPr>
            <a:r>
              <a:rPr lang="fr-FR" sz="2800" dirty="0">
                <a:latin typeface="Print Bold" panose="02000000000000000000" pitchFamily="2" charset="0"/>
              </a:rPr>
              <a:t>auprè</a:t>
            </a:r>
            <a:r>
              <a:rPr lang="fr-FR" sz="2800" dirty="0">
                <a:solidFill>
                  <a:srgbClr val="FF0000"/>
                </a:solidFill>
                <a:latin typeface="Print Bold" panose="02000000000000000000" pitchFamily="2" charset="0"/>
              </a:rPr>
              <a:t>s</a:t>
            </a:r>
          </a:p>
          <a:p>
            <a:pPr marL="514350" indent="-514350">
              <a:buFont typeface="+mj-lt"/>
              <a:buAutoNum type="arabicParenR" startAt="12"/>
            </a:pPr>
            <a:r>
              <a:rPr lang="fr-FR" sz="2800" dirty="0">
                <a:latin typeface="Print Bold" panose="02000000000000000000" pitchFamily="2" charset="0"/>
              </a:rPr>
              <a:t>dedan</a:t>
            </a:r>
            <a:r>
              <a:rPr lang="fr-FR" sz="2800" dirty="0">
                <a:solidFill>
                  <a:srgbClr val="FF0000"/>
                </a:solidFill>
                <a:latin typeface="Print Bold" panose="02000000000000000000" pitchFamily="2" charset="0"/>
              </a:rPr>
              <a:t>s</a:t>
            </a:r>
          </a:p>
          <a:p>
            <a:pPr marL="514350" indent="-514350">
              <a:buFont typeface="+mj-lt"/>
              <a:buAutoNum type="arabicParenR" startAt="12"/>
            </a:pPr>
            <a:r>
              <a:rPr lang="fr-FR" sz="2800" dirty="0">
                <a:latin typeface="Print Bold" panose="02000000000000000000" pitchFamily="2" charset="0"/>
              </a:rPr>
              <a:t>dehor</a:t>
            </a:r>
            <a:r>
              <a:rPr lang="fr-FR" sz="2800" dirty="0">
                <a:solidFill>
                  <a:srgbClr val="FF0000"/>
                </a:solidFill>
                <a:latin typeface="Print Bold" panose="02000000000000000000" pitchFamily="2" charset="0"/>
              </a:rPr>
              <a:t>s</a:t>
            </a:r>
          </a:p>
          <a:p>
            <a:pPr marL="514350" indent="-514350">
              <a:buFont typeface="+mj-lt"/>
              <a:buAutoNum type="arabicParenR" startAt="12"/>
            </a:pPr>
            <a:r>
              <a:rPr lang="fr-FR" sz="2800" dirty="0">
                <a:latin typeface="Print Bold" panose="02000000000000000000" pitchFamily="2" charset="0"/>
              </a:rPr>
              <a:t>dessou</a:t>
            </a:r>
            <a:r>
              <a:rPr lang="fr-FR" sz="2800" dirty="0">
                <a:solidFill>
                  <a:srgbClr val="FF0000"/>
                </a:solidFill>
                <a:latin typeface="Print Bold" panose="02000000000000000000" pitchFamily="2" charset="0"/>
              </a:rPr>
              <a:t>s</a:t>
            </a:r>
          </a:p>
          <a:p>
            <a:pPr marL="514350" indent="-514350">
              <a:buFont typeface="+mj-lt"/>
              <a:buAutoNum type="arabicParenR" startAt="12"/>
            </a:pPr>
            <a:r>
              <a:rPr lang="fr-FR" sz="2800" dirty="0">
                <a:latin typeface="Print Bold" panose="02000000000000000000" pitchFamily="2" charset="0"/>
              </a:rPr>
              <a:t>dessu</a:t>
            </a:r>
            <a:r>
              <a:rPr lang="fr-FR" sz="2800" dirty="0">
                <a:solidFill>
                  <a:srgbClr val="FF0000"/>
                </a:solidFill>
                <a:latin typeface="Print Bold" panose="02000000000000000000" pitchFamily="2" charset="0"/>
              </a:rPr>
              <a:t>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48357E3-368E-5E7F-116F-652BA864CADC}"/>
              </a:ext>
            </a:extLst>
          </p:cNvPr>
          <p:cNvSpPr txBox="1"/>
          <p:nvPr/>
        </p:nvSpPr>
        <p:spPr>
          <a:xfrm>
            <a:off x="6427305" y="2005429"/>
            <a:ext cx="194386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arenR" startAt="19"/>
            </a:pPr>
            <a:r>
              <a:rPr lang="fr-FR" sz="2800" dirty="0">
                <a:latin typeface="Print Bold" panose="02000000000000000000" pitchFamily="2" charset="0"/>
              </a:rPr>
              <a:t>trè</a:t>
            </a:r>
            <a:r>
              <a:rPr lang="fr-FR" sz="2800" dirty="0">
                <a:solidFill>
                  <a:srgbClr val="FF0000"/>
                </a:solidFill>
                <a:latin typeface="Print Bold" panose="02000000000000000000" pitchFamily="2" charset="0"/>
              </a:rPr>
              <a:t>s</a:t>
            </a:r>
          </a:p>
          <a:p>
            <a:pPr marL="514350" indent="-514350">
              <a:buFont typeface="+mj-lt"/>
              <a:buAutoNum type="arabicParenR" startAt="19"/>
            </a:pPr>
            <a:r>
              <a:rPr lang="fr-FR" sz="2800" dirty="0">
                <a:latin typeface="Print Bold" panose="02000000000000000000" pitchFamily="2" charset="0"/>
              </a:rPr>
              <a:t>mai</a:t>
            </a:r>
            <a:r>
              <a:rPr lang="fr-FR" sz="2800" dirty="0">
                <a:solidFill>
                  <a:srgbClr val="FF0000"/>
                </a:solidFill>
                <a:latin typeface="Print Bold" panose="02000000000000000000" pitchFamily="2" charset="0"/>
              </a:rPr>
              <a:t>s</a:t>
            </a:r>
          </a:p>
          <a:p>
            <a:pPr marL="514350" indent="-514350">
              <a:buFont typeface="+mj-lt"/>
              <a:buAutoNum type="arabicParenR" startAt="19"/>
            </a:pPr>
            <a:r>
              <a:rPr lang="fr-FR" sz="2800" dirty="0">
                <a:latin typeface="Print Bold" panose="02000000000000000000" pitchFamily="2" charset="0"/>
              </a:rPr>
              <a:t>jamai</a:t>
            </a:r>
            <a:r>
              <a:rPr lang="fr-FR" sz="2800" dirty="0">
                <a:solidFill>
                  <a:srgbClr val="FF0000"/>
                </a:solidFill>
                <a:latin typeface="Print Bold" panose="02000000000000000000" pitchFamily="2" charset="0"/>
              </a:rPr>
              <a:t>s</a:t>
            </a:r>
          </a:p>
          <a:p>
            <a:pPr marL="514350" indent="-514350">
              <a:buFont typeface="+mj-lt"/>
              <a:buAutoNum type="arabicParenR" startAt="19"/>
            </a:pPr>
            <a:r>
              <a:rPr lang="fr-FR" sz="2800" dirty="0">
                <a:latin typeface="Print Bold" panose="02000000000000000000" pitchFamily="2" charset="0"/>
              </a:rPr>
              <a:t>san</a:t>
            </a:r>
            <a:r>
              <a:rPr lang="fr-FR" sz="2800" dirty="0">
                <a:solidFill>
                  <a:srgbClr val="FF0000"/>
                </a:solidFill>
                <a:latin typeface="Print Bold" panose="02000000000000000000" pitchFamily="2" charset="0"/>
              </a:rPr>
              <a:t>s</a:t>
            </a:r>
          </a:p>
          <a:p>
            <a:pPr marL="514350" indent="-514350">
              <a:buFont typeface="+mj-lt"/>
              <a:buAutoNum type="arabicParenR" startAt="19"/>
            </a:pPr>
            <a:r>
              <a:rPr lang="fr-FR" sz="2800" dirty="0">
                <a:latin typeface="Print Bold" panose="02000000000000000000" pitchFamily="2" charset="0"/>
              </a:rPr>
              <a:t>à traver</a:t>
            </a:r>
            <a:r>
              <a:rPr lang="fr-FR" sz="2800" dirty="0">
                <a:solidFill>
                  <a:srgbClr val="FF0000"/>
                </a:solidFill>
                <a:latin typeface="Print Bold" panose="02000000000000000000" pitchFamily="2" charset="0"/>
              </a:rPr>
              <a:t>s</a:t>
            </a:r>
          </a:p>
          <a:p>
            <a:pPr marL="514350" indent="-514350">
              <a:buFont typeface="+mj-lt"/>
              <a:buAutoNum type="arabicParenR" startAt="19"/>
            </a:pPr>
            <a:r>
              <a:rPr lang="fr-FR" sz="2800" dirty="0">
                <a:latin typeface="Print Bold" panose="02000000000000000000" pitchFamily="2" charset="0"/>
              </a:rPr>
              <a:t>à l’enver</a:t>
            </a:r>
            <a:r>
              <a:rPr lang="fr-FR" sz="2800" dirty="0">
                <a:solidFill>
                  <a:srgbClr val="FF0000"/>
                </a:solidFill>
                <a:latin typeface="Print Bold" panose="02000000000000000000" pitchFamily="2" charset="0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359717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F114472-E342-BF13-8166-0B9A8F1BC0B9}"/>
              </a:ext>
            </a:extLst>
          </p:cNvPr>
          <p:cNvSpPr txBox="1"/>
          <p:nvPr/>
        </p:nvSpPr>
        <p:spPr>
          <a:xfrm>
            <a:off x="2062338" y="453674"/>
            <a:ext cx="5019324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400" dirty="0">
                <a:latin typeface="KG Second Chances Sketch" panose="02000000000000000000" pitchFamily="2" charset="0"/>
              </a:rPr>
              <a:t>Liste de mots D6</a:t>
            </a:r>
          </a:p>
          <a:p>
            <a:pPr algn="ctr"/>
            <a:r>
              <a:rPr lang="fr-FR" sz="2400" dirty="0">
                <a:latin typeface="KG Always A Good Time" panose="02000505000000020003" pitchFamily="2" charset="0"/>
              </a:rPr>
              <a:t>Le « e » muet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3D5137A-139A-0195-200E-E78605F5674D}"/>
              </a:ext>
            </a:extLst>
          </p:cNvPr>
          <p:cNvSpPr txBox="1"/>
          <p:nvPr/>
        </p:nvSpPr>
        <p:spPr>
          <a:xfrm>
            <a:off x="783179" y="2295509"/>
            <a:ext cx="1480149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fr-FR" sz="2800" dirty="0">
                <a:latin typeface="Print Bold" panose="02000000000000000000" pitchFamily="2" charset="0"/>
              </a:rPr>
              <a:t>plui</a:t>
            </a:r>
            <a:r>
              <a:rPr lang="fr-FR" sz="2800" dirty="0">
                <a:solidFill>
                  <a:srgbClr val="FF0000"/>
                </a:solidFill>
                <a:latin typeface="Print Bold" panose="02000000000000000000" pitchFamily="2" charset="0"/>
              </a:rPr>
              <a:t>e</a:t>
            </a:r>
          </a:p>
          <a:p>
            <a:pPr marL="514350" indent="-514350">
              <a:buFont typeface="+mj-lt"/>
              <a:buAutoNum type="arabicParenR"/>
            </a:pPr>
            <a:r>
              <a:rPr lang="fr-FR" sz="2800" dirty="0">
                <a:latin typeface="Print Bold" panose="02000000000000000000" pitchFamily="2" charset="0"/>
              </a:rPr>
              <a:t>vi</a:t>
            </a:r>
            <a:r>
              <a:rPr lang="fr-FR" sz="2800" dirty="0">
                <a:solidFill>
                  <a:srgbClr val="FF0000"/>
                </a:solidFill>
                <a:latin typeface="Print Bold" panose="02000000000000000000" pitchFamily="2" charset="0"/>
              </a:rPr>
              <a:t>e</a:t>
            </a:r>
          </a:p>
          <a:p>
            <a:pPr marL="514350" indent="-514350">
              <a:buFont typeface="+mj-lt"/>
              <a:buAutoNum type="arabicParenR"/>
            </a:pPr>
            <a:r>
              <a:rPr lang="fr-FR" sz="2800" dirty="0">
                <a:latin typeface="Print Bold" panose="02000000000000000000" pitchFamily="2" charset="0"/>
              </a:rPr>
              <a:t>vu</a:t>
            </a:r>
            <a:r>
              <a:rPr lang="fr-FR" sz="2800" dirty="0">
                <a:solidFill>
                  <a:srgbClr val="FF0000"/>
                </a:solidFill>
                <a:latin typeface="Print Bold" panose="02000000000000000000" pitchFamily="2" charset="0"/>
              </a:rPr>
              <a:t>e</a:t>
            </a:r>
          </a:p>
          <a:p>
            <a:pPr marL="514350" indent="-514350">
              <a:buFont typeface="+mj-lt"/>
              <a:buAutoNum type="arabicParenR"/>
            </a:pPr>
            <a:r>
              <a:rPr lang="fr-FR" sz="2800" dirty="0">
                <a:latin typeface="Print Bold" panose="02000000000000000000" pitchFamily="2" charset="0"/>
              </a:rPr>
              <a:t>tortu</a:t>
            </a:r>
            <a:r>
              <a:rPr lang="fr-FR" sz="2800" dirty="0">
                <a:solidFill>
                  <a:srgbClr val="FF0000"/>
                </a:solidFill>
                <a:latin typeface="Print Bold" panose="02000000000000000000" pitchFamily="2" charset="0"/>
              </a:rPr>
              <a:t>e</a:t>
            </a:r>
          </a:p>
          <a:p>
            <a:pPr marL="514350" indent="-514350">
              <a:buFont typeface="+mj-lt"/>
              <a:buAutoNum type="arabicParenR"/>
            </a:pPr>
            <a:r>
              <a:rPr lang="fr-FR" sz="2800" dirty="0">
                <a:latin typeface="Print Bold" panose="02000000000000000000" pitchFamily="2" charset="0"/>
              </a:rPr>
              <a:t>idé</a:t>
            </a:r>
            <a:r>
              <a:rPr lang="fr-FR" sz="2800" dirty="0">
                <a:solidFill>
                  <a:srgbClr val="FF0000"/>
                </a:solidFill>
                <a:latin typeface="Print Bold" panose="02000000000000000000" pitchFamily="2" charset="0"/>
              </a:rPr>
              <a:t>e</a:t>
            </a:r>
          </a:p>
          <a:p>
            <a:pPr marL="514350" indent="-514350">
              <a:buFont typeface="+mj-lt"/>
              <a:buAutoNum type="arabicParenR"/>
            </a:pPr>
            <a:r>
              <a:rPr lang="fr-FR" sz="2800" dirty="0">
                <a:latin typeface="Print Bold" panose="02000000000000000000" pitchFamily="2" charset="0"/>
              </a:rPr>
              <a:t>épé</a:t>
            </a:r>
            <a:r>
              <a:rPr lang="fr-FR" sz="2800" dirty="0">
                <a:solidFill>
                  <a:srgbClr val="FF0000"/>
                </a:solidFill>
                <a:latin typeface="Print Bold" panose="02000000000000000000" pitchFamily="2" charset="0"/>
              </a:rPr>
              <a:t>e</a:t>
            </a:r>
          </a:p>
          <a:p>
            <a:pPr marL="514350" indent="-514350">
              <a:buFont typeface="+mj-lt"/>
              <a:buAutoNum type="arabicParenR"/>
            </a:pPr>
            <a:r>
              <a:rPr lang="fr-FR" sz="2800" dirty="0">
                <a:latin typeface="Print Bold" panose="02000000000000000000" pitchFamily="2" charset="0"/>
              </a:rPr>
              <a:t>joi</a:t>
            </a:r>
            <a:r>
              <a:rPr lang="fr-FR" sz="2800" dirty="0">
                <a:solidFill>
                  <a:srgbClr val="FF0000"/>
                </a:solidFill>
                <a:latin typeface="Print Bold" panose="02000000000000000000" pitchFamily="2" charset="0"/>
              </a:rPr>
              <a:t>e</a:t>
            </a:r>
          </a:p>
          <a:p>
            <a:pPr marL="514350" indent="-514350">
              <a:buFont typeface="+mj-lt"/>
              <a:buAutoNum type="arabicParenR"/>
            </a:pPr>
            <a:r>
              <a:rPr lang="fr-FR" sz="2800" dirty="0">
                <a:latin typeface="Print Bold" panose="02000000000000000000" pitchFamily="2" charset="0"/>
              </a:rPr>
              <a:t>proi</a:t>
            </a:r>
            <a:r>
              <a:rPr lang="fr-FR" sz="2800" dirty="0">
                <a:solidFill>
                  <a:srgbClr val="FF0000"/>
                </a:solidFill>
                <a:latin typeface="Print Bold" panose="02000000000000000000" pitchFamily="2" charset="0"/>
              </a:rPr>
              <a:t>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FBDC5BA-EFE6-EFB6-F21B-3197B3712CFA}"/>
              </a:ext>
            </a:extLst>
          </p:cNvPr>
          <p:cNvSpPr txBox="1"/>
          <p:nvPr/>
        </p:nvSpPr>
        <p:spPr>
          <a:xfrm>
            <a:off x="4752546" y="2295509"/>
            <a:ext cx="163217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arenR" startAt="15"/>
            </a:pPr>
            <a:r>
              <a:rPr lang="fr-FR" sz="2800" dirty="0">
                <a:latin typeface="Print Bold" panose="02000000000000000000" pitchFamily="2" charset="0"/>
              </a:rPr>
              <a:t>fl</a:t>
            </a:r>
            <a:r>
              <a:rPr lang="fr-FR" sz="2800" u="sng" dirty="0">
                <a:solidFill>
                  <a:srgbClr val="7030A0"/>
                </a:solidFill>
                <a:latin typeface="Print Bold" panose="02000000000000000000" pitchFamily="2" charset="0"/>
              </a:rPr>
              <a:t>eur</a:t>
            </a:r>
          </a:p>
          <a:p>
            <a:pPr marL="514350" indent="-514350">
              <a:buFont typeface="+mj-lt"/>
              <a:buAutoNum type="arabicParenR" startAt="15"/>
            </a:pPr>
            <a:r>
              <a:rPr lang="fr-FR" sz="2800" dirty="0">
                <a:latin typeface="Print Bold" panose="02000000000000000000" pitchFamily="2" charset="0"/>
              </a:rPr>
              <a:t>coul</a:t>
            </a:r>
            <a:r>
              <a:rPr lang="fr-FR" sz="2800" u="sng" dirty="0">
                <a:solidFill>
                  <a:srgbClr val="7030A0"/>
                </a:solidFill>
                <a:latin typeface="Print Bold" panose="02000000000000000000" pitchFamily="2" charset="0"/>
              </a:rPr>
              <a:t>eur</a:t>
            </a:r>
          </a:p>
          <a:p>
            <a:pPr marL="514350" indent="-514350">
              <a:buFont typeface="+mj-lt"/>
              <a:buAutoNum type="arabicParenR" startAt="15"/>
            </a:pPr>
            <a:r>
              <a:rPr lang="fr-FR" sz="2800" dirty="0">
                <a:latin typeface="Print Bold" panose="02000000000000000000" pitchFamily="2" charset="0"/>
              </a:rPr>
              <a:t>beau</a:t>
            </a:r>
            <a:r>
              <a:rPr lang="fr-FR" sz="2800" u="sng" dirty="0">
                <a:solidFill>
                  <a:srgbClr val="00B050"/>
                </a:solidFill>
                <a:latin typeface="Print Bold" panose="02000000000000000000" pitchFamily="2" charset="0"/>
              </a:rPr>
              <a:t>té</a:t>
            </a:r>
          </a:p>
          <a:p>
            <a:pPr marL="514350" indent="-514350">
              <a:buFont typeface="+mj-lt"/>
              <a:buAutoNum type="arabicParenR" startAt="15"/>
            </a:pPr>
            <a:r>
              <a:rPr lang="fr-FR" sz="2800" dirty="0">
                <a:latin typeface="Print Bold" panose="02000000000000000000" pitchFamily="2" charset="0"/>
              </a:rPr>
              <a:t>véri</a:t>
            </a:r>
            <a:r>
              <a:rPr lang="fr-FR" sz="2800" u="sng" dirty="0">
                <a:solidFill>
                  <a:srgbClr val="00B050"/>
                </a:solidFill>
                <a:latin typeface="Print Bold" panose="02000000000000000000" pitchFamily="2" charset="0"/>
              </a:rPr>
              <a:t>té</a:t>
            </a:r>
          </a:p>
          <a:p>
            <a:pPr marL="514350" indent="-514350">
              <a:buFont typeface="+mj-lt"/>
              <a:buAutoNum type="arabicParenR" startAt="15"/>
            </a:pPr>
            <a:r>
              <a:rPr lang="fr-FR" sz="2800" dirty="0">
                <a:latin typeface="Print Bold" panose="02000000000000000000" pitchFamily="2" charset="0"/>
              </a:rPr>
              <a:t>ami</a:t>
            </a:r>
            <a:r>
              <a:rPr lang="fr-FR" sz="2800" u="sng" dirty="0">
                <a:solidFill>
                  <a:srgbClr val="00B0F0"/>
                </a:solidFill>
                <a:latin typeface="Print Bold" panose="02000000000000000000" pitchFamily="2" charset="0"/>
              </a:rPr>
              <a:t>tié</a:t>
            </a:r>
          </a:p>
          <a:p>
            <a:pPr marL="514350" indent="-514350">
              <a:buFont typeface="+mj-lt"/>
              <a:buAutoNum type="arabicParenR" startAt="15"/>
            </a:pPr>
            <a:r>
              <a:rPr lang="fr-FR" sz="2800" dirty="0">
                <a:latin typeface="Print Bold" panose="02000000000000000000" pitchFamily="2" charset="0"/>
              </a:rPr>
              <a:t>moi</a:t>
            </a:r>
            <a:r>
              <a:rPr lang="fr-FR" sz="2800" u="sng" dirty="0">
                <a:solidFill>
                  <a:srgbClr val="00B0F0"/>
                </a:solidFill>
                <a:latin typeface="Print Bold" panose="02000000000000000000" pitchFamily="2" charset="0"/>
              </a:rPr>
              <a:t>tié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48357E3-368E-5E7F-116F-652BA864CADC}"/>
              </a:ext>
            </a:extLst>
          </p:cNvPr>
          <p:cNvSpPr txBox="1"/>
          <p:nvPr/>
        </p:nvSpPr>
        <p:spPr>
          <a:xfrm>
            <a:off x="6745163" y="2295509"/>
            <a:ext cx="171393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arenR" startAt="21"/>
            </a:pPr>
            <a:r>
              <a:rPr lang="fr-FR" sz="2800" dirty="0">
                <a:latin typeface="Print Bold" panose="02000000000000000000" pitchFamily="2" charset="0"/>
              </a:rPr>
              <a:t>li</a:t>
            </a:r>
            <a:r>
              <a:rPr lang="fr-FR" sz="2800" u="sng" dirty="0">
                <a:latin typeface="Print Bold" panose="02000000000000000000" pitchFamily="2" charset="0"/>
              </a:rPr>
              <a:t>vre</a:t>
            </a:r>
          </a:p>
          <a:p>
            <a:pPr marL="514350" indent="-514350">
              <a:buFont typeface="+mj-lt"/>
              <a:buAutoNum type="arabicParenR" startAt="21"/>
            </a:pPr>
            <a:r>
              <a:rPr lang="fr-FR" sz="2800" dirty="0">
                <a:latin typeface="Print Bold" panose="02000000000000000000" pitchFamily="2" charset="0"/>
              </a:rPr>
              <a:t>cof</a:t>
            </a:r>
            <a:r>
              <a:rPr lang="fr-FR" sz="2800" u="sng" dirty="0">
                <a:latin typeface="Print Bold" panose="02000000000000000000" pitchFamily="2" charset="0"/>
              </a:rPr>
              <a:t>fre</a:t>
            </a:r>
          </a:p>
          <a:p>
            <a:pPr marL="514350" indent="-514350">
              <a:buFont typeface="+mj-lt"/>
              <a:buAutoNum type="arabicParenR" startAt="21"/>
            </a:pPr>
            <a:r>
              <a:rPr lang="fr-FR" sz="2800" dirty="0">
                <a:latin typeface="Print Bold" panose="02000000000000000000" pitchFamily="2" charset="0"/>
              </a:rPr>
              <a:t>fla</a:t>
            </a:r>
            <a:r>
              <a:rPr lang="fr-FR" sz="2800" u="sng" dirty="0">
                <a:solidFill>
                  <a:schemeClr val="accent2"/>
                </a:solidFill>
                <a:latin typeface="Print Bold" panose="02000000000000000000" pitchFamily="2" charset="0"/>
              </a:rPr>
              <a:t>mme</a:t>
            </a:r>
          </a:p>
          <a:p>
            <a:pPr marL="514350" indent="-514350">
              <a:buFont typeface="+mj-lt"/>
              <a:buAutoNum type="arabicParenR" startAt="21"/>
            </a:pPr>
            <a:r>
              <a:rPr lang="fr-FR" sz="2800" dirty="0">
                <a:latin typeface="Print Bold" panose="02000000000000000000" pitchFamily="2" charset="0"/>
              </a:rPr>
              <a:t>ho</a:t>
            </a:r>
            <a:r>
              <a:rPr lang="fr-FR" sz="2800" u="sng" dirty="0">
                <a:solidFill>
                  <a:schemeClr val="accent2"/>
                </a:solidFill>
                <a:latin typeface="Print Bold" panose="02000000000000000000" pitchFamily="2" charset="0"/>
              </a:rPr>
              <a:t>mme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4558F34-6048-2B36-68E8-3CE71D0C85B8}"/>
              </a:ext>
            </a:extLst>
          </p:cNvPr>
          <p:cNvSpPr txBox="1"/>
          <p:nvPr/>
        </p:nvSpPr>
        <p:spPr>
          <a:xfrm>
            <a:off x="2749866" y="2295509"/>
            <a:ext cx="163179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arenR" startAt="9"/>
            </a:pPr>
            <a:r>
              <a:rPr lang="fr-FR" sz="2800" dirty="0">
                <a:latin typeface="Print Bold" panose="02000000000000000000" pitchFamily="2" charset="0"/>
              </a:rPr>
              <a:t>rou</a:t>
            </a:r>
            <a:r>
              <a:rPr lang="fr-FR" sz="2800" dirty="0">
                <a:solidFill>
                  <a:srgbClr val="FF0000"/>
                </a:solidFill>
                <a:latin typeface="Print Bold" panose="02000000000000000000" pitchFamily="2" charset="0"/>
              </a:rPr>
              <a:t>e</a:t>
            </a:r>
          </a:p>
          <a:p>
            <a:pPr marL="514350" indent="-514350">
              <a:buFont typeface="+mj-lt"/>
              <a:buAutoNum type="arabicParenR" startAt="9"/>
            </a:pPr>
            <a:r>
              <a:rPr lang="fr-FR" sz="2800" dirty="0">
                <a:latin typeface="Print Bold" panose="02000000000000000000" pitchFamily="2" charset="0"/>
              </a:rPr>
              <a:t>jou</a:t>
            </a:r>
            <a:r>
              <a:rPr lang="fr-FR" sz="2800" dirty="0">
                <a:solidFill>
                  <a:srgbClr val="FF0000"/>
                </a:solidFill>
                <a:latin typeface="Print Bold" panose="02000000000000000000" pitchFamily="2" charset="0"/>
              </a:rPr>
              <a:t>e</a:t>
            </a:r>
          </a:p>
          <a:p>
            <a:pPr marL="514350" indent="-514350">
              <a:buFont typeface="+mj-lt"/>
              <a:buAutoNum type="arabicParenR" startAt="9"/>
            </a:pPr>
            <a:r>
              <a:rPr lang="fr-FR" sz="2800" dirty="0">
                <a:latin typeface="Print Bold" panose="02000000000000000000" pitchFamily="2" charset="0"/>
              </a:rPr>
              <a:t>crai</a:t>
            </a:r>
            <a:r>
              <a:rPr lang="fr-FR" sz="2800" dirty="0">
                <a:solidFill>
                  <a:srgbClr val="FF0000"/>
                </a:solidFill>
                <a:latin typeface="Print Bold" panose="02000000000000000000" pitchFamily="2" charset="0"/>
              </a:rPr>
              <a:t>e</a:t>
            </a:r>
          </a:p>
          <a:p>
            <a:pPr marL="514350" indent="-514350">
              <a:buFont typeface="+mj-lt"/>
              <a:buAutoNum type="arabicParenR" startAt="9"/>
            </a:pPr>
            <a:r>
              <a:rPr lang="fr-FR" sz="2800" dirty="0">
                <a:latin typeface="Print Bold" panose="02000000000000000000" pitchFamily="2" charset="0"/>
              </a:rPr>
              <a:t>plai</a:t>
            </a:r>
            <a:r>
              <a:rPr lang="fr-FR" sz="2800" dirty="0">
                <a:solidFill>
                  <a:srgbClr val="FF0000"/>
                </a:solidFill>
                <a:latin typeface="Print Bold" panose="02000000000000000000" pitchFamily="2" charset="0"/>
              </a:rPr>
              <a:t>e</a:t>
            </a:r>
          </a:p>
          <a:p>
            <a:pPr marL="514350" indent="-514350">
              <a:buFont typeface="+mj-lt"/>
              <a:buAutoNum type="arabicParenR" startAt="9"/>
            </a:pPr>
            <a:r>
              <a:rPr lang="fr-FR" sz="2800" dirty="0">
                <a:latin typeface="Print Bold" panose="02000000000000000000" pitchFamily="2" charset="0"/>
              </a:rPr>
              <a:t>foir</a:t>
            </a:r>
            <a:r>
              <a:rPr lang="fr-FR" sz="2800" dirty="0">
                <a:solidFill>
                  <a:srgbClr val="FF0000"/>
                </a:solidFill>
                <a:latin typeface="Print Bold" panose="02000000000000000000" pitchFamily="2" charset="0"/>
              </a:rPr>
              <a:t>e</a:t>
            </a:r>
          </a:p>
          <a:p>
            <a:pPr marL="514350" indent="-514350">
              <a:buFont typeface="+mj-lt"/>
              <a:buAutoNum type="arabicParenR" startAt="9"/>
            </a:pPr>
            <a:r>
              <a:rPr lang="fr-FR" sz="2800" dirty="0">
                <a:latin typeface="Print Bold" panose="02000000000000000000" pitchFamily="2" charset="0"/>
              </a:rPr>
              <a:t>histoir</a:t>
            </a:r>
            <a:r>
              <a:rPr lang="fr-FR" sz="2800" dirty="0">
                <a:solidFill>
                  <a:srgbClr val="FF0000"/>
                </a:solidFill>
                <a:latin typeface="Print Bold" panose="02000000000000000000" pitchFamily="2" charset="0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212410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F114472-E342-BF13-8166-0B9A8F1BC0B9}"/>
              </a:ext>
            </a:extLst>
          </p:cNvPr>
          <p:cNvSpPr txBox="1"/>
          <p:nvPr/>
        </p:nvSpPr>
        <p:spPr>
          <a:xfrm>
            <a:off x="2042566" y="364637"/>
            <a:ext cx="5072351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400" dirty="0">
                <a:latin typeface="KG Second Chances Sketch" panose="02000000000000000000" pitchFamily="2" charset="0"/>
              </a:rPr>
              <a:t>Liste de mots D7</a:t>
            </a:r>
          </a:p>
          <a:p>
            <a:pPr algn="ctr"/>
            <a:r>
              <a:rPr lang="fr-FR" sz="2400" dirty="0">
                <a:latin typeface="KG Always A Good Time" panose="02000505000000020003" pitchFamily="2" charset="0"/>
              </a:rPr>
              <a:t>Les différentes écritures du son « é »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3D5137A-139A-0195-200E-E78605F5674D}"/>
              </a:ext>
            </a:extLst>
          </p:cNvPr>
          <p:cNvSpPr txBox="1"/>
          <p:nvPr/>
        </p:nvSpPr>
        <p:spPr>
          <a:xfrm>
            <a:off x="935635" y="2219125"/>
            <a:ext cx="168283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fr-FR" sz="2800" dirty="0">
                <a:solidFill>
                  <a:srgbClr val="FF0000"/>
                </a:solidFill>
                <a:latin typeface="Print Bold" panose="02000000000000000000" pitchFamily="2" charset="0"/>
              </a:rPr>
              <a:t>é</a:t>
            </a:r>
            <a:r>
              <a:rPr lang="fr-FR" sz="2800" dirty="0">
                <a:latin typeface="Print Bold" panose="02000000000000000000" pitchFamily="2" charset="0"/>
              </a:rPr>
              <a:t>toile</a:t>
            </a:r>
          </a:p>
          <a:p>
            <a:pPr marL="514350" indent="-514350">
              <a:buFont typeface="+mj-lt"/>
              <a:buAutoNum type="arabicParenR"/>
            </a:pPr>
            <a:r>
              <a:rPr lang="fr-FR" sz="2800" dirty="0">
                <a:solidFill>
                  <a:srgbClr val="FF0000"/>
                </a:solidFill>
                <a:latin typeface="Print Bold" panose="02000000000000000000" pitchFamily="2" charset="0"/>
              </a:rPr>
              <a:t>é</a:t>
            </a:r>
            <a:r>
              <a:rPr lang="fr-FR" sz="2800" dirty="0">
                <a:latin typeface="Print Bold" panose="02000000000000000000" pitchFamily="2" charset="0"/>
              </a:rPr>
              <a:t>chelle</a:t>
            </a:r>
          </a:p>
          <a:p>
            <a:pPr marL="514350" indent="-514350">
              <a:buFont typeface="+mj-lt"/>
              <a:buAutoNum type="arabicParenR"/>
            </a:pPr>
            <a:r>
              <a:rPr lang="fr-FR" sz="2800" dirty="0">
                <a:solidFill>
                  <a:srgbClr val="FF0000"/>
                </a:solidFill>
                <a:latin typeface="Print Bold" panose="02000000000000000000" pitchFamily="2" charset="0"/>
              </a:rPr>
              <a:t>é</a:t>
            </a:r>
            <a:r>
              <a:rPr lang="fr-FR" sz="2800" dirty="0">
                <a:latin typeface="Print Bold" panose="02000000000000000000" pitchFamily="2" charset="0"/>
              </a:rPr>
              <a:t>cole</a:t>
            </a:r>
          </a:p>
          <a:p>
            <a:pPr marL="514350" indent="-514350">
              <a:buFont typeface="+mj-lt"/>
              <a:buAutoNum type="arabicParenR"/>
            </a:pPr>
            <a:r>
              <a:rPr lang="fr-FR" sz="2800" dirty="0">
                <a:solidFill>
                  <a:srgbClr val="FF0000"/>
                </a:solidFill>
                <a:latin typeface="Print Bold" panose="02000000000000000000" pitchFamily="2" charset="0"/>
              </a:rPr>
              <a:t>é</a:t>
            </a:r>
            <a:r>
              <a:rPr lang="fr-FR" sz="2800" dirty="0">
                <a:latin typeface="Print Bold" panose="02000000000000000000" pitchFamily="2" charset="0"/>
              </a:rPr>
              <a:t>cureuil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FBDC5BA-EFE6-EFB6-F21B-3197B3712CFA}"/>
              </a:ext>
            </a:extLst>
          </p:cNvPr>
          <p:cNvSpPr txBox="1"/>
          <p:nvPr/>
        </p:nvSpPr>
        <p:spPr>
          <a:xfrm>
            <a:off x="6275202" y="2090172"/>
            <a:ext cx="213757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arenR" startAt="15"/>
            </a:pPr>
            <a:r>
              <a:rPr lang="fr-FR" sz="2800" dirty="0">
                <a:latin typeface="Print Bold" panose="02000000000000000000" pitchFamily="2" charset="0"/>
              </a:rPr>
              <a:t>polici</a:t>
            </a:r>
            <a:r>
              <a:rPr lang="fr-FR" sz="2800" dirty="0">
                <a:solidFill>
                  <a:srgbClr val="00B0F0"/>
                </a:solidFill>
                <a:latin typeface="Print Bold" panose="02000000000000000000" pitchFamily="2" charset="0"/>
              </a:rPr>
              <a:t>er</a:t>
            </a:r>
          </a:p>
          <a:p>
            <a:pPr marL="514350" indent="-514350">
              <a:buFont typeface="+mj-lt"/>
              <a:buAutoNum type="arabicParenR" startAt="15"/>
            </a:pPr>
            <a:r>
              <a:rPr lang="fr-FR" sz="2800" dirty="0">
                <a:latin typeface="Print Bold" panose="02000000000000000000" pitchFamily="2" charset="0"/>
              </a:rPr>
              <a:t>jardini</a:t>
            </a:r>
            <a:r>
              <a:rPr lang="fr-FR" sz="2800" dirty="0">
                <a:solidFill>
                  <a:srgbClr val="00B0F0"/>
                </a:solidFill>
                <a:latin typeface="Print Bold" panose="02000000000000000000" pitchFamily="2" charset="0"/>
              </a:rPr>
              <a:t>er</a:t>
            </a:r>
          </a:p>
          <a:p>
            <a:pPr marL="514350" indent="-514350">
              <a:buFont typeface="+mj-lt"/>
              <a:buAutoNum type="arabicParenR" startAt="15"/>
            </a:pPr>
            <a:r>
              <a:rPr lang="fr-FR" sz="2800" dirty="0">
                <a:latin typeface="Print Bold" panose="02000000000000000000" pitchFamily="2" charset="0"/>
              </a:rPr>
              <a:t>châtaigni</a:t>
            </a:r>
            <a:r>
              <a:rPr lang="fr-FR" sz="2800" dirty="0">
                <a:solidFill>
                  <a:srgbClr val="00B0F0"/>
                </a:solidFill>
                <a:latin typeface="Print Bold" panose="02000000000000000000" pitchFamily="2" charset="0"/>
              </a:rPr>
              <a:t>er</a:t>
            </a:r>
          </a:p>
          <a:p>
            <a:pPr marL="514350" indent="-514350">
              <a:buFont typeface="+mj-lt"/>
              <a:buAutoNum type="arabicParenR" startAt="15"/>
            </a:pPr>
            <a:r>
              <a:rPr lang="fr-FR" sz="2800" dirty="0">
                <a:latin typeface="Print Bold" panose="02000000000000000000" pitchFamily="2" charset="0"/>
              </a:rPr>
              <a:t>cach</a:t>
            </a:r>
            <a:r>
              <a:rPr lang="fr-FR" sz="2800" dirty="0">
                <a:solidFill>
                  <a:srgbClr val="00B0F0"/>
                </a:solidFill>
                <a:latin typeface="Print Bold" panose="02000000000000000000" pitchFamily="2" charset="0"/>
              </a:rPr>
              <a:t>er</a:t>
            </a:r>
          </a:p>
          <a:p>
            <a:pPr marL="514350" indent="-514350">
              <a:buFont typeface="+mj-lt"/>
              <a:buAutoNum type="arabicParenR" startAt="15"/>
            </a:pPr>
            <a:r>
              <a:rPr lang="fr-FR" sz="2800" dirty="0">
                <a:latin typeface="Print Bold" panose="02000000000000000000" pitchFamily="2" charset="0"/>
              </a:rPr>
              <a:t>jou</a:t>
            </a:r>
            <a:r>
              <a:rPr lang="fr-FR" sz="2800" dirty="0">
                <a:solidFill>
                  <a:srgbClr val="00B0F0"/>
                </a:solidFill>
                <a:latin typeface="Print Bold" panose="02000000000000000000" pitchFamily="2" charset="0"/>
              </a:rPr>
              <a:t>er</a:t>
            </a:r>
          </a:p>
          <a:p>
            <a:pPr marL="514350" indent="-514350">
              <a:buFont typeface="+mj-lt"/>
              <a:buAutoNum type="arabicParenR" startAt="15"/>
            </a:pPr>
            <a:r>
              <a:rPr lang="fr-FR" sz="2800" dirty="0">
                <a:latin typeface="Print Bold" panose="02000000000000000000" pitchFamily="2" charset="0"/>
              </a:rPr>
              <a:t>chant</a:t>
            </a:r>
            <a:r>
              <a:rPr lang="fr-FR" sz="2800" dirty="0">
                <a:solidFill>
                  <a:srgbClr val="00B0F0"/>
                </a:solidFill>
                <a:latin typeface="Print Bold" panose="02000000000000000000" pitchFamily="2" charset="0"/>
              </a:rPr>
              <a:t>er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D4D1A94-C3F6-1465-1C8F-AC3E8FB0216F}"/>
              </a:ext>
            </a:extLst>
          </p:cNvPr>
          <p:cNvSpPr txBox="1"/>
          <p:nvPr/>
        </p:nvSpPr>
        <p:spPr>
          <a:xfrm>
            <a:off x="3572205" y="1834405"/>
            <a:ext cx="1999586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arenR" startAt="5"/>
            </a:pPr>
            <a:r>
              <a:rPr lang="fr-FR" sz="2800" dirty="0">
                <a:latin typeface="Print Bold" panose="02000000000000000000" pitchFamily="2" charset="0"/>
              </a:rPr>
              <a:t>ch</a:t>
            </a:r>
            <a:r>
              <a:rPr lang="fr-FR" sz="2800" dirty="0">
                <a:solidFill>
                  <a:srgbClr val="FF0000"/>
                </a:solidFill>
                <a:latin typeface="Print Bold" panose="02000000000000000000" pitchFamily="2" charset="0"/>
              </a:rPr>
              <a:t>é</a:t>
            </a:r>
            <a:r>
              <a:rPr lang="fr-FR" sz="2800" dirty="0">
                <a:latin typeface="Print Bold" panose="02000000000000000000" pitchFamily="2" charset="0"/>
              </a:rPr>
              <a:t>ri</a:t>
            </a:r>
          </a:p>
          <a:p>
            <a:pPr marL="514350" indent="-514350">
              <a:buFont typeface="+mj-lt"/>
              <a:buAutoNum type="arabicParenR" startAt="5"/>
            </a:pPr>
            <a:r>
              <a:rPr lang="fr-FR" sz="2800" dirty="0">
                <a:latin typeface="Print Bold" panose="02000000000000000000" pitchFamily="2" charset="0"/>
              </a:rPr>
              <a:t>t</a:t>
            </a:r>
            <a:r>
              <a:rPr lang="fr-FR" sz="2800" dirty="0">
                <a:solidFill>
                  <a:srgbClr val="FF0000"/>
                </a:solidFill>
                <a:latin typeface="Print Bold" panose="02000000000000000000" pitchFamily="2" charset="0"/>
              </a:rPr>
              <a:t>é</a:t>
            </a:r>
            <a:r>
              <a:rPr lang="fr-FR" sz="2800" dirty="0">
                <a:latin typeface="Print Bold" panose="02000000000000000000" pitchFamily="2" charset="0"/>
              </a:rPr>
              <a:t>l</a:t>
            </a:r>
            <a:r>
              <a:rPr lang="fr-FR" sz="2800" dirty="0">
                <a:solidFill>
                  <a:srgbClr val="FF0000"/>
                </a:solidFill>
                <a:latin typeface="Print Bold" panose="02000000000000000000" pitchFamily="2" charset="0"/>
              </a:rPr>
              <a:t>é</a:t>
            </a:r>
            <a:r>
              <a:rPr lang="fr-FR" sz="2800" dirty="0">
                <a:latin typeface="Print Bold" panose="02000000000000000000" pitchFamily="2" charset="0"/>
              </a:rPr>
              <a:t>phone</a:t>
            </a:r>
          </a:p>
          <a:p>
            <a:pPr marL="514350" indent="-514350">
              <a:buFont typeface="+mj-lt"/>
              <a:buAutoNum type="arabicParenR" startAt="5"/>
            </a:pPr>
            <a:r>
              <a:rPr lang="fr-FR" sz="2800" dirty="0">
                <a:latin typeface="Print Bold" panose="02000000000000000000" pitchFamily="2" charset="0"/>
              </a:rPr>
              <a:t>r</a:t>
            </a:r>
            <a:r>
              <a:rPr lang="fr-FR" sz="2800" dirty="0">
                <a:solidFill>
                  <a:srgbClr val="FF0000"/>
                </a:solidFill>
                <a:latin typeface="Print Bold" panose="02000000000000000000" pitchFamily="2" charset="0"/>
              </a:rPr>
              <a:t>é</a:t>
            </a:r>
            <a:r>
              <a:rPr lang="fr-FR" sz="2800" dirty="0">
                <a:latin typeface="Print Bold" panose="02000000000000000000" pitchFamily="2" charset="0"/>
              </a:rPr>
              <a:t>cr</a:t>
            </a:r>
            <a:r>
              <a:rPr lang="fr-FR" sz="2800" dirty="0">
                <a:solidFill>
                  <a:srgbClr val="FF0000"/>
                </a:solidFill>
                <a:latin typeface="Print Bold" panose="02000000000000000000" pitchFamily="2" charset="0"/>
              </a:rPr>
              <a:t>é</a:t>
            </a:r>
            <a:r>
              <a:rPr lang="fr-FR" sz="2800" dirty="0">
                <a:latin typeface="Print Bold" panose="02000000000000000000" pitchFamily="2" charset="0"/>
              </a:rPr>
              <a:t>ation</a:t>
            </a:r>
          </a:p>
          <a:p>
            <a:pPr marL="514350" indent="-514350">
              <a:buFont typeface="+mj-lt"/>
              <a:buAutoNum type="arabicParenR" startAt="5"/>
            </a:pPr>
            <a:r>
              <a:rPr lang="fr-FR" sz="2800" dirty="0">
                <a:latin typeface="Print Bold" panose="02000000000000000000" pitchFamily="2" charset="0"/>
              </a:rPr>
              <a:t>chemin</a:t>
            </a:r>
            <a:r>
              <a:rPr lang="fr-FR" sz="2800" dirty="0">
                <a:solidFill>
                  <a:srgbClr val="FF0000"/>
                </a:solidFill>
                <a:latin typeface="Print Bold" panose="02000000000000000000" pitchFamily="2" charset="0"/>
              </a:rPr>
              <a:t>é</a:t>
            </a:r>
            <a:r>
              <a:rPr lang="fr-FR" sz="2800" dirty="0">
                <a:latin typeface="Print Bold" panose="02000000000000000000" pitchFamily="2" charset="0"/>
              </a:rPr>
              <a:t>e</a:t>
            </a:r>
          </a:p>
          <a:p>
            <a:pPr marL="514350" indent="-514350">
              <a:buFont typeface="+mj-lt"/>
              <a:buAutoNum type="arabicParenR" startAt="5"/>
            </a:pPr>
            <a:r>
              <a:rPr lang="fr-FR" sz="2800" dirty="0">
                <a:latin typeface="Print Bold" panose="02000000000000000000" pitchFamily="2" charset="0"/>
              </a:rPr>
              <a:t>journ</a:t>
            </a:r>
            <a:r>
              <a:rPr lang="fr-FR" sz="2800" dirty="0">
                <a:solidFill>
                  <a:srgbClr val="FF0000"/>
                </a:solidFill>
                <a:latin typeface="Print Bold" panose="02000000000000000000" pitchFamily="2" charset="0"/>
              </a:rPr>
              <a:t>é</a:t>
            </a:r>
            <a:r>
              <a:rPr lang="fr-FR" sz="2800" dirty="0">
                <a:latin typeface="Print Bold" panose="02000000000000000000" pitchFamily="2" charset="0"/>
              </a:rPr>
              <a:t>e</a:t>
            </a:r>
          </a:p>
          <a:p>
            <a:pPr marL="514350" indent="-514350">
              <a:buFont typeface="+mj-lt"/>
              <a:buAutoNum type="arabicParenR" startAt="5"/>
            </a:pPr>
            <a:r>
              <a:rPr lang="fr-FR" sz="2800" dirty="0">
                <a:latin typeface="Print Bold" panose="02000000000000000000" pitchFamily="2" charset="0"/>
              </a:rPr>
              <a:t>id</a:t>
            </a:r>
            <a:r>
              <a:rPr lang="fr-FR" sz="2800" dirty="0">
                <a:solidFill>
                  <a:srgbClr val="FF0000"/>
                </a:solidFill>
                <a:latin typeface="Print Bold" panose="02000000000000000000" pitchFamily="2" charset="0"/>
              </a:rPr>
              <a:t>é</a:t>
            </a:r>
            <a:r>
              <a:rPr lang="fr-FR" sz="2800" dirty="0">
                <a:latin typeface="Print Bold" panose="02000000000000000000" pitchFamily="2" charset="0"/>
              </a:rPr>
              <a:t>e</a:t>
            </a:r>
          </a:p>
          <a:p>
            <a:pPr marL="514350" indent="-514350">
              <a:buFont typeface="+mj-lt"/>
              <a:buAutoNum type="arabicParenR" startAt="5"/>
            </a:pPr>
            <a:r>
              <a:rPr lang="fr-FR" sz="2800" dirty="0">
                <a:latin typeface="Print Bold" panose="02000000000000000000" pitchFamily="2" charset="0"/>
              </a:rPr>
              <a:t>ann</a:t>
            </a:r>
            <a:r>
              <a:rPr lang="fr-FR" sz="2800" dirty="0">
                <a:solidFill>
                  <a:srgbClr val="FF0000"/>
                </a:solidFill>
                <a:latin typeface="Print Bold" panose="02000000000000000000" pitchFamily="2" charset="0"/>
              </a:rPr>
              <a:t>é</a:t>
            </a:r>
            <a:r>
              <a:rPr lang="fr-FR" sz="2800" dirty="0">
                <a:latin typeface="Print Bold" panose="02000000000000000000" pitchFamily="2" charset="0"/>
              </a:rPr>
              <a:t>e</a:t>
            </a:r>
          </a:p>
          <a:p>
            <a:pPr marL="514350" indent="-514350">
              <a:buFont typeface="+mj-lt"/>
              <a:buAutoNum type="arabicParenR" startAt="5"/>
            </a:pPr>
            <a:r>
              <a:rPr lang="fr-FR" sz="2800" dirty="0">
                <a:latin typeface="Print Bold" panose="02000000000000000000" pitchFamily="2" charset="0"/>
              </a:rPr>
              <a:t>canap</a:t>
            </a:r>
            <a:r>
              <a:rPr lang="fr-FR" sz="2800" dirty="0">
                <a:solidFill>
                  <a:srgbClr val="FF0000"/>
                </a:solidFill>
                <a:latin typeface="Print Bold" panose="02000000000000000000" pitchFamily="2" charset="0"/>
              </a:rPr>
              <a:t>é</a:t>
            </a:r>
          </a:p>
          <a:p>
            <a:pPr marL="514350" indent="-514350">
              <a:buFont typeface="+mj-lt"/>
              <a:buAutoNum type="arabicParenR" startAt="5"/>
            </a:pPr>
            <a:r>
              <a:rPr lang="fr-FR" sz="2800" dirty="0">
                <a:latin typeface="Print Bold" panose="02000000000000000000" pitchFamily="2" charset="0"/>
              </a:rPr>
              <a:t>rus</a:t>
            </a:r>
            <a:r>
              <a:rPr lang="fr-FR" sz="2800" dirty="0">
                <a:solidFill>
                  <a:srgbClr val="FF0000"/>
                </a:solidFill>
                <a:latin typeface="Print Bold" panose="02000000000000000000" pitchFamily="2" charset="0"/>
              </a:rPr>
              <a:t>é</a:t>
            </a:r>
          </a:p>
          <a:p>
            <a:pPr marL="514350" indent="-514350">
              <a:buFont typeface="+mj-lt"/>
              <a:buAutoNum type="arabicParenR" startAt="5"/>
            </a:pPr>
            <a:r>
              <a:rPr lang="fr-FR" sz="2800" dirty="0">
                <a:latin typeface="Print Bold" panose="02000000000000000000" pitchFamily="2" charset="0"/>
              </a:rPr>
              <a:t>isol</a:t>
            </a:r>
            <a:r>
              <a:rPr lang="fr-FR" sz="2800" dirty="0">
                <a:solidFill>
                  <a:srgbClr val="FF0000"/>
                </a:solidFill>
                <a:latin typeface="Print Bold" panose="02000000000000000000" pitchFamily="2" charset="0"/>
              </a:rPr>
              <a:t>é</a:t>
            </a:r>
          </a:p>
        </p:txBody>
      </p:sp>
    </p:spTree>
    <p:extLst>
      <p:ext uri="{BB962C8B-B14F-4D97-AF65-F5344CB8AC3E}">
        <p14:creationId xmlns:p14="http://schemas.microsoft.com/office/powerpoint/2010/main" val="3952766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F114472-E342-BF13-8166-0B9A8F1BC0B9}"/>
              </a:ext>
            </a:extLst>
          </p:cNvPr>
          <p:cNvSpPr txBox="1"/>
          <p:nvPr/>
        </p:nvSpPr>
        <p:spPr>
          <a:xfrm>
            <a:off x="1769083" y="367055"/>
            <a:ext cx="5605830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400" dirty="0">
                <a:latin typeface="KG Second Chances Sketch" panose="02000000000000000000" pitchFamily="2" charset="0"/>
              </a:rPr>
              <a:t>Liste de mots D8</a:t>
            </a:r>
          </a:p>
          <a:p>
            <a:pPr algn="ctr"/>
            <a:r>
              <a:rPr lang="fr-FR" sz="2400" dirty="0">
                <a:latin typeface="KG Always A Good Time" panose="02000505000000020003" pitchFamily="2" charset="0"/>
              </a:rPr>
              <a:t>L’écriture du son « é » à la fin des noms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3D5137A-139A-0195-200E-E78605F5674D}"/>
              </a:ext>
            </a:extLst>
          </p:cNvPr>
          <p:cNvSpPr txBox="1"/>
          <p:nvPr/>
        </p:nvSpPr>
        <p:spPr>
          <a:xfrm>
            <a:off x="934026" y="1836338"/>
            <a:ext cx="181908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fr-FR" sz="2800" dirty="0">
                <a:latin typeface="Print Bold" panose="02000000000000000000" pitchFamily="2" charset="0"/>
              </a:rPr>
              <a:t>f</a:t>
            </a:r>
            <a:r>
              <a:rPr lang="fr-FR" sz="2800" dirty="0">
                <a:solidFill>
                  <a:srgbClr val="FF66FF"/>
                </a:solidFill>
                <a:latin typeface="Print Bold" panose="02000000000000000000" pitchFamily="2" charset="0"/>
              </a:rPr>
              <a:t>ée</a:t>
            </a:r>
          </a:p>
          <a:p>
            <a:pPr marL="514350" indent="-514350">
              <a:buFont typeface="+mj-lt"/>
              <a:buAutoNum type="arabicParenR"/>
            </a:pPr>
            <a:r>
              <a:rPr lang="fr-FR" sz="2800" dirty="0">
                <a:latin typeface="Print Bold" panose="02000000000000000000" pitchFamily="2" charset="0"/>
              </a:rPr>
              <a:t>araign</a:t>
            </a:r>
            <a:r>
              <a:rPr lang="fr-FR" sz="2800" dirty="0">
                <a:solidFill>
                  <a:srgbClr val="FF66FF"/>
                </a:solidFill>
                <a:latin typeface="Print Bold" panose="02000000000000000000" pitchFamily="2" charset="0"/>
              </a:rPr>
              <a:t>ée</a:t>
            </a:r>
          </a:p>
          <a:p>
            <a:pPr marL="514350" indent="-514350">
              <a:buFont typeface="+mj-lt"/>
              <a:buAutoNum type="arabicParenR"/>
            </a:pPr>
            <a:r>
              <a:rPr lang="fr-FR" sz="2800" dirty="0">
                <a:latin typeface="Print Bold" panose="02000000000000000000" pitchFamily="2" charset="0"/>
              </a:rPr>
              <a:t>soir</a:t>
            </a:r>
            <a:r>
              <a:rPr lang="fr-FR" sz="2800" dirty="0">
                <a:solidFill>
                  <a:srgbClr val="FF66FF"/>
                </a:solidFill>
                <a:latin typeface="Print Bold" panose="02000000000000000000" pitchFamily="2" charset="0"/>
              </a:rPr>
              <a:t>ée</a:t>
            </a:r>
          </a:p>
          <a:p>
            <a:pPr marL="514350" indent="-514350">
              <a:buFont typeface="+mj-lt"/>
              <a:buAutoNum type="arabicParenR"/>
            </a:pPr>
            <a:endParaRPr lang="fr-FR" sz="2800" dirty="0">
              <a:latin typeface="Print Bold" panose="02000000000000000000" pitchFamily="2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FBDC5BA-EFE6-EFB6-F21B-3197B3712CFA}"/>
              </a:ext>
            </a:extLst>
          </p:cNvPr>
          <p:cNvSpPr txBox="1"/>
          <p:nvPr/>
        </p:nvSpPr>
        <p:spPr>
          <a:xfrm>
            <a:off x="3416645" y="2233026"/>
            <a:ext cx="2187265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arenR" startAt="9"/>
            </a:pPr>
            <a:r>
              <a:rPr lang="fr-FR" sz="2800" dirty="0">
                <a:latin typeface="Print Bold" panose="02000000000000000000" pitchFamily="2" charset="0"/>
              </a:rPr>
              <a:t>bouch</a:t>
            </a:r>
            <a:r>
              <a:rPr lang="fr-FR" sz="2800" dirty="0">
                <a:solidFill>
                  <a:srgbClr val="00B0F0"/>
                </a:solidFill>
                <a:latin typeface="Print Bold" panose="02000000000000000000" pitchFamily="2" charset="0"/>
              </a:rPr>
              <a:t>er</a:t>
            </a:r>
          </a:p>
          <a:p>
            <a:pPr marL="514350" indent="-514350">
              <a:buFont typeface="+mj-lt"/>
              <a:buAutoNum type="arabicParenR" startAt="9"/>
            </a:pPr>
            <a:r>
              <a:rPr lang="fr-FR" sz="2800" dirty="0">
                <a:latin typeface="Print Bold" panose="02000000000000000000" pitchFamily="2" charset="0"/>
              </a:rPr>
              <a:t>pâtissi</a:t>
            </a:r>
            <a:r>
              <a:rPr lang="fr-FR" sz="2800" dirty="0">
                <a:solidFill>
                  <a:srgbClr val="00B0F0"/>
                </a:solidFill>
                <a:latin typeface="Print Bold" panose="02000000000000000000" pitchFamily="2" charset="0"/>
              </a:rPr>
              <a:t>er</a:t>
            </a:r>
          </a:p>
          <a:p>
            <a:pPr marL="514350" indent="-514350">
              <a:buFont typeface="+mj-lt"/>
              <a:buAutoNum type="arabicParenR" startAt="9"/>
            </a:pPr>
            <a:r>
              <a:rPr lang="fr-FR" sz="2800" dirty="0">
                <a:latin typeface="Print Bold" panose="02000000000000000000" pitchFamily="2" charset="0"/>
              </a:rPr>
              <a:t>chevali</a:t>
            </a:r>
            <a:r>
              <a:rPr lang="fr-FR" sz="2800" dirty="0">
                <a:solidFill>
                  <a:srgbClr val="00B0F0"/>
                </a:solidFill>
                <a:latin typeface="Print Bold" panose="02000000000000000000" pitchFamily="2" charset="0"/>
              </a:rPr>
              <a:t>er</a:t>
            </a:r>
          </a:p>
          <a:p>
            <a:pPr marL="514350" indent="-514350">
              <a:buFont typeface="+mj-lt"/>
              <a:buAutoNum type="arabicParenR" startAt="9"/>
            </a:pPr>
            <a:r>
              <a:rPr lang="fr-FR" sz="2800" dirty="0">
                <a:latin typeface="Print Bold" panose="02000000000000000000" pitchFamily="2" charset="0"/>
              </a:rPr>
              <a:t>framboisi</a:t>
            </a:r>
            <a:r>
              <a:rPr lang="fr-FR" sz="2800" dirty="0">
                <a:solidFill>
                  <a:srgbClr val="00B0F0"/>
                </a:solidFill>
                <a:latin typeface="Print Bold" panose="02000000000000000000" pitchFamily="2" charset="0"/>
              </a:rPr>
              <a:t>er</a:t>
            </a:r>
          </a:p>
          <a:p>
            <a:pPr marL="514350" indent="-514350">
              <a:buFont typeface="+mj-lt"/>
              <a:buAutoNum type="arabicParenR" startAt="9"/>
            </a:pPr>
            <a:r>
              <a:rPr lang="fr-FR" sz="2800" dirty="0">
                <a:latin typeface="Print Bold" panose="02000000000000000000" pitchFamily="2" charset="0"/>
              </a:rPr>
              <a:t>peupli</a:t>
            </a:r>
            <a:r>
              <a:rPr lang="fr-FR" sz="2800" dirty="0">
                <a:solidFill>
                  <a:srgbClr val="00B0F0"/>
                </a:solidFill>
                <a:latin typeface="Print Bold" panose="02000000000000000000" pitchFamily="2" charset="0"/>
              </a:rPr>
              <a:t>er</a:t>
            </a:r>
          </a:p>
          <a:p>
            <a:pPr marL="514350" indent="-514350">
              <a:buFont typeface="+mj-lt"/>
              <a:buAutoNum type="arabicParenR" startAt="9"/>
            </a:pPr>
            <a:r>
              <a:rPr lang="fr-FR" sz="2800" dirty="0">
                <a:latin typeface="Print Bold" panose="02000000000000000000" pitchFamily="2" charset="0"/>
              </a:rPr>
              <a:t>saladi</a:t>
            </a:r>
            <a:r>
              <a:rPr lang="fr-FR" sz="2800" dirty="0">
                <a:solidFill>
                  <a:srgbClr val="00B0F0"/>
                </a:solidFill>
                <a:latin typeface="Print Bold" panose="02000000000000000000" pitchFamily="2" charset="0"/>
              </a:rPr>
              <a:t>er</a:t>
            </a:r>
          </a:p>
          <a:p>
            <a:pPr marL="514350" indent="-514350">
              <a:buFont typeface="+mj-lt"/>
              <a:buAutoNum type="arabicParenR" startAt="9"/>
            </a:pPr>
            <a:r>
              <a:rPr lang="fr-FR" sz="2800" dirty="0">
                <a:latin typeface="Print Bold" panose="02000000000000000000" pitchFamily="2" charset="0"/>
              </a:rPr>
              <a:t>calendri</a:t>
            </a:r>
            <a:r>
              <a:rPr lang="fr-FR" sz="2800" dirty="0">
                <a:solidFill>
                  <a:srgbClr val="00B0F0"/>
                </a:solidFill>
                <a:latin typeface="Print Bold" panose="02000000000000000000" pitchFamily="2" charset="0"/>
              </a:rPr>
              <a:t>er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C646212-B5A8-372E-6D26-4A6911B1427B}"/>
              </a:ext>
            </a:extLst>
          </p:cNvPr>
          <p:cNvSpPr txBox="1"/>
          <p:nvPr/>
        </p:nvSpPr>
        <p:spPr>
          <a:xfrm>
            <a:off x="934026" y="3603836"/>
            <a:ext cx="164916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arenR" startAt="4"/>
            </a:pPr>
            <a:r>
              <a:rPr lang="fr-FR" sz="2800" dirty="0">
                <a:latin typeface="Print Bold" panose="02000000000000000000" pitchFamily="2" charset="0"/>
              </a:rPr>
              <a:t>libert</a:t>
            </a:r>
            <a:r>
              <a:rPr lang="fr-FR" sz="2800" dirty="0">
                <a:solidFill>
                  <a:srgbClr val="FF0000"/>
                </a:solidFill>
                <a:latin typeface="Print Bold" panose="02000000000000000000" pitchFamily="2" charset="0"/>
              </a:rPr>
              <a:t>é</a:t>
            </a:r>
          </a:p>
          <a:p>
            <a:pPr marL="514350" indent="-514350">
              <a:buFont typeface="+mj-lt"/>
              <a:buAutoNum type="arabicParenR" startAt="4"/>
            </a:pPr>
            <a:r>
              <a:rPr lang="fr-FR" sz="2800" dirty="0">
                <a:latin typeface="Print Bold" panose="02000000000000000000" pitchFamily="2" charset="0"/>
              </a:rPr>
              <a:t>sant</a:t>
            </a:r>
            <a:r>
              <a:rPr lang="fr-FR" sz="2800" dirty="0">
                <a:solidFill>
                  <a:srgbClr val="FF0000"/>
                </a:solidFill>
                <a:latin typeface="Print Bold" panose="02000000000000000000" pitchFamily="2" charset="0"/>
              </a:rPr>
              <a:t>é</a:t>
            </a:r>
          </a:p>
          <a:p>
            <a:pPr marL="514350" indent="-514350">
              <a:buFont typeface="+mj-lt"/>
              <a:buAutoNum type="arabicParenR" startAt="4"/>
            </a:pPr>
            <a:r>
              <a:rPr lang="fr-FR" sz="2800" dirty="0">
                <a:latin typeface="Print Bold" panose="02000000000000000000" pitchFamily="2" charset="0"/>
              </a:rPr>
              <a:t>karat</a:t>
            </a:r>
            <a:r>
              <a:rPr lang="fr-FR" sz="2800" dirty="0">
                <a:solidFill>
                  <a:srgbClr val="FF0000"/>
                </a:solidFill>
                <a:latin typeface="Print Bold" panose="02000000000000000000" pitchFamily="2" charset="0"/>
              </a:rPr>
              <a:t>é</a:t>
            </a:r>
          </a:p>
          <a:p>
            <a:pPr marL="514350" indent="-514350">
              <a:buFont typeface="+mj-lt"/>
              <a:buAutoNum type="arabicParenR" startAt="4"/>
            </a:pPr>
            <a:r>
              <a:rPr lang="fr-FR" sz="2800" dirty="0">
                <a:latin typeface="Print Bold" panose="02000000000000000000" pitchFamily="2" charset="0"/>
              </a:rPr>
              <a:t>pât</a:t>
            </a:r>
            <a:r>
              <a:rPr lang="fr-FR" sz="2800" dirty="0">
                <a:solidFill>
                  <a:srgbClr val="FF0000"/>
                </a:solidFill>
                <a:latin typeface="Print Bold" panose="02000000000000000000" pitchFamily="2" charset="0"/>
              </a:rPr>
              <a:t>é</a:t>
            </a:r>
          </a:p>
          <a:p>
            <a:pPr marL="514350" indent="-514350">
              <a:buFont typeface="+mj-lt"/>
              <a:buAutoNum type="arabicParenR" startAt="4"/>
            </a:pPr>
            <a:r>
              <a:rPr lang="fr-FR" sz="2800" dirty="0">
                <a:latin typeface="Print Bold" panose="02000000000000000000" pitchFamily="2" charset="0"/>
              </a:rPr>
              <a:t>march</a:t>
            </a:r>
            <a:r>
              <a:rPr lang="fr-FR" sz="2800" dirty="0">
                <a:solidFill>
                  <a:srgbClr val="FF0000"/>
                </a:solidFill>
                <a:latin typeface="Print Bold" panose="02000000000000000000" pitchFamily="2" charset="0"/>
              </a:rPr>
              <a:t>é</a:t>
            </a:r>
          </a:p>
          <a:p>
            <a:pPr marL="514350" indent="-514350">
              <a:buFont typeface="+mj-lt"/>
              <a:buAutoNum type="arabicParenR" startAt="4"/>
            </a:pPr>
            <a:endParaRPr lang="fr-FR" sz="2800" dirty="0">
              <a:latin typeface="Print Bold" panose="02000000000000000000" pitchFamily="2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BBEC179-ACD9-5132-F610-AD987BF6E67E}"/>
              </a:ext>
            </a:extLst>
          </p:cNvPr>
          <p:cNvSpPr txBox="1"/>
          <p:nvPr/>
        </p:nvSpPr>
        <p:spPr>
          <a:xfrm>
            <a:off x="6342836" y="2233026"/>
            <a:ext cx="1766830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arenR" startAt="16"/>
            </a:pPr>
            <a:r>
              <a:rPr lang="fr-FR" sz="2800" dirty="0">
                <a:latin typeface="Print Bold" panose="02000000000000000000" pitchFamily="2" charset="0"/>
              </a:rPr>
              <a:t>oreill</a:t>
            </a:r>
            <a:r>
              <a:rPr lang="fr-FR" sz="2800" dirty="0">
                <a:solidFill>
                  <a:srgbClr val="00B0F0"/>
                </a:solidFill>
                <a:latin typeface="Print Bold" panose="02000000000000000000" pitchFamily="2" charset="0"/>
              </a:rPr>
              <a:t>er</a:t>
            </a:r>
          </a:p>
          <a:p>
            <a:pPr marL="514350" indent="-514350">
              <a:buFont typeface="+mj-lt"/>
              <a:buAutoNum type="arabicParenR" startAt="16"/>
            </a:pPr>
            <a:r>
              <a:rPr lang="fr-FR" sz="2800" dirty="0">
                <a:latin typeface="Print Bold" panose="02000000000000000000" pitchFamily="2" charset="0"/>
              </a:rPr>
              <a:t>voili</a:t>
            </a:r>
            <a:r>
              <a:rPr lang="fr-FR" sz="2800" dirty="0">
                <a:solidFill>
                  <a:srgbClr val="00B0F0"/>
                </a:solidFill>
                <a:latin typeface="Print Bold" panose="02000000000000000000" pitchFamily="2" charset="0"/>
              </a:rPr>
              <a:t>er</a:t>
            </a:r>
          </a:p>
          <a:p>
            <a:pPr marL="514350" indent="-514350">
              <a:buFont typeface="+mj-lt"/>
              <a:buAutoNum type="arabicParenR" startAt="16"/>
            </a:pPr>
            <a:r>
              <a:rPr lang="fr-FR" sz="2800" dirty="0">
                <a:latin typeface="Print Bold" panose="02000000000000000000" pitchFamily="2" charset="0"/>
              </a:rPr>
              <a:t>épervi</a:t>
            </a:r>
            <a:r>
              <a:rPr lang="fr-FR" sz="2800" dirty="0">
                <a:solidFill>
                  <a:srgbClr val="00B0F0"/>
                </a:solidFill>
                <a:latin typeface="Print Bold" panose="02000000000000000000" pitchFamily="2" charset="0"/>
              </a:rPr>
              <a:t>er</a:t>
            </a:r>
          </a:p>
          <a:p>
            <a:pPr marL="514350" indent="-514350">
              <a:buFont typeface="+mj-lt"/>
              <a:buAutoNum type="arabicParenR" startAt="16"/>
            </a:pPr>
            <a:r>
              <a:rPr lang="fr-FR" sz="2800" dirty="0">
                <a:latin typeface="Print Bold" panose="02000000000000000000" pitchFamily="2" charset="0"/>
              </a:rPr>
              <a:t>sangli</a:t>
            </a:r>
            <a:r>
              <a:rPr lang="fr-FR" sz="2800" dirty="0">
                <a:solidFill>
                  <a:srgbClr val="00B0F0"/>
                </a:solidFill>
                <a:latin typeface="Print Bold" panose="02000000000000000000" pitchFamily="2" charset="0"/>
              </a:rPr>
              <a:t>er</a:t>
            </a:r>
          </a:p>
          <a:p>
            <a:pPr marL="514350" indent="-514350">
              <a:buFont typeface="+mj-lt"/>
              <a:buAutoNum type="arabicParenR" startAt="16"/>
            </a:pPr>
            <a:r>
              <a:rPr lang="fr-FR" sz="2800" dirty="0">
                <a:latin typeface="Print Bold" panose="02000000000000000000" pitchFamily="2" charset="0"/>
              </a:rPr>
              <a:t>goût</a:t>
            </a:r>
            <a:r>
              <a:rPr lang="fr-FR" sz="2800" dirty="0">
                <a:solidFill>
                  <a:srgbClr val="00B0F0"/>
                </a:solidFill>
                <a:latin typeface="Print Bold" panose="02000000000000000000" pitchFamily="2" charset="0"/>
              </a:rPr>
              <a:t>er</a:t>
            </a:r>
          </a:p>
          <a:p>
            <a:pPr marL="514350" indent="-514350">
              <a:buFont typeface="+mj-lt"/>
              <a:buAutoNum type="arabicParenR" startAt="16"/>
            </a:pPr>
            <a:r>
              <a:rPr lang="fr-FR" sz="2800" dirty="0">
                <a:latin typeface="Print Bold" panose="02000000000000000000" pitchFamily="2" charset="0"/>
              </a:rPr>
              <a:t>janvi</a:t>
            </a:r>
            <a:r>
              <a:rPr lang="fr-FR" sz="2800" dirty="0">
                <a:solidFill>
                  <a:srgbClr val="00B0F0"/>
                </a:solidFill>
                <a:latin typeface="Print Bold" panose="02000000000000000000" pitchFamily="2" charset="0"/>
              </a:rPr>
              <a:t>er</a:t>
            </a:r>
          </a:p>
          <a:p>
            <a:pPr marL="514350" indent="-514350">
              <a:buFont typeface="+mj-lt"/>
              <a:buAutoNum type="arabicParenR" startAt="16"/>
            </a:pPr>
            <a:r>
              <a:rPr lang="fr-FR" sz="2800" dirty="0">
                <a:latin typeface="Print Bold" panose="02000000000000000000" pitchFamily="2" charset="0"/>
              </a:rPr>
              <a:t>févri</a:t>
            </a:r>
            <a:r>
              <a:rPr lang="fr-FR" sz="2800" dirty="0">
                <a:solidFill>
                  <a:srgbClr val="00B0F0"/>
                </a:solidFill>
                <a:latin typeface="Print Bold" panose="02000000000000000000" pitchFamily="2" charset="0"/>
              </a:rPr>
              <a:t>er</a:t>
            </a:r>
          </a:p>
        </p:txBody>
      </p:sp>
    </p:spTree>
    <p:extLst>
      <p:ext uri="{BB962C8B-B14F-4D97-AF65-F5344CB8AC3E}">
        <p14:creationId xmlns:p14="http://schemas.microsoft.com/office/powerpoint/2010/main" val="2359502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F114472-E342-BF13-8166-0B9A8F1BC0B9}"/>
              </a:ext>
            </a:extLst>
          </p:cNvPr>
          <p:cNvSpPr txBox="1"/>
          <p:nvPr/>
        </p:nvSpPr>
        <p:spPr>
          <a:xfrm>
            <a:off x="2035822" y="398572"/>
            <a:ext cx="5072351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400" dirty="0">
                <a:latin typeface="KG Second Chances Sketch" panose="02000000000000000000" pitchFamily="2" charset="0"/>
              </a:rPr>
              <a:t>Liste de mots D9</a:t>
            </a:r>
          </a:p>
          <a:p>
            <a:pPr algn="ctr"/>
            <a:r>
              <a:rPr lang="fr-FR" sz="2400" dirty="0">
                <a:latin typeface="KG Always A Good Time" panose="02000505000000020003" pitchFamily="2" charset="0"/>
              </a:rPr>
              <a:t>Orthographier le son « eu »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3D5137A-139A-0195-200E-E78605F5674D}"/>
              </a:ext>
            </a:extLst>
          </p:cNvPr>
          <p:cNvSpPr txBox="1"/>
          <p:nvPr/>
        </p:nvSpPr>
        <p:spPr>
          <a:xfrm>
            <a:off x="868602" y="2090172"/>
            <a:ext cx="179440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fr-FR" sz="2800" dirty="0">
                <a:latin typeface="Print Bold" panose="02000000000000000000" pitchFamily="2" charset="0"/>
              </a:rPr>
              <a:t>ch</a:t>
            </a:r>
            <a:r>
              <a:rPr lang="fr-FR" sz="2800" dirty="0">
                <a:solidFill>
                  <a:srgbClr val="FF0000"/>
                </a:solidFill>
                <a:latin typeface="Print Bold" panose="02000000000000000000" pitchFamily="2" charset="0"/>
              </a:rPr>
              <a:t>e</a:t>
            </a:r>
            <a:r>
              <a:rPr lang="fr-FR" sz="2800" dirty="0">
                <a:latin typeface="Print Bold" panose="02000000000000000000" pitchFamily="2" charset="0"/>
              </a:rPr>
              <a:t>val</a:t>
            </a:r>
          </a:p>
          <a:p>
            <a:pPr marL="514350" indent="-514350">
              <a:buFont typeface="+mj-lt"/>
              <a:buAutoNum type="arabicParenR"/>
            </a:pPr>
            <a:r>
              <a:rPr lang="fr-FR" sz="2800" dirty="0">
                <a:latin typeface="Print Bold" panose="02000000000000000000" pitchFamily="2" charset="0"/>
              </a:rPr>
              <a:t>gr</a:t>
            </a:r>
            <a:r>
              <a:rPr lang="fr-FR" sz="2800" dirty="0">
                <a:solidFill>
                  <a:srgbClr val="FF0000"/>
                </a:solidFill>
                <a:latin typeface="Print Bold" panose="02000000000000000000" pitchFamily="2" charset="0"/>
              </a:rPr>
              <a:t>e</a:t>
            </a:r>
            <a:r>
              <a:rPr lang="fr-FR" sz="2800" dirty="0">
                <a:latin typeface="Print Bold" panose="02000000000000000000" pitchFamily="2" charset="0"/>
              </a:rPr>
              <a:t>nier</a:t>
            </a:r>
          </a:p>
          <a:p>
            <a:pPr marL="514350" indent="-514350">
              <a:buFont typeface="+mj-lt"/>
              <a:buAutoNum type="arabicParenR"/>
            </a:pPr>
            <a:r>
              <a:rPr lang="fr-FR" sz="2800" dirty="0">
                <a:latin typeface="Print Bold" panose="02000000000000000000" pitchFamily="2" charset="0"/>
              </a:rPr>
              <a:t>r</a:t>
            </a:r>
            <a:r>
              <a:rPr lang="fr-FR" sz="2800" dirty="0">
                <a:solidFill>
                  <a:srgbClr val="FF0000"/>
                </a:solidFill>
                <a:latin typeface="Print Bold" panose="02000000000000000000" pitchFamily="2" charset="0"/>
              </a:rPr>
              <a:t>e</a:t>
            </a:r>
            <a:r>
              <a:rPr lang="fr-FR" sz="2800" dirty="0">
                <a:latin typeface="Print Bold" panose="02000000000000000000" pitchFamily="2" charset="0"/>
              </a:rPr>
              <a:t>pas</a:t>
            </a:r>
          </a:p>
          <a:p>
            <a:pPr marL="514350" indent="-514350">
              <a:buFont typeface="+mj-lt"/>
              <a:buAutoNum type="arabicParenR"/>
            </a:pPr>
            <a:r>
              <a:rPr lang="fr-FR" sz="2800" dirty="0">
                <a:latin typeface="Print Bold" panose="02000000000000000000" pitchFamily="2" charset="0"/>
              </a:rPr>
              <a:t>p</a:t>
            </a:r>
            <a:r>
              <a:rPr lang="fr-FR" sz="2800" dirty="0">
                <a:solidFill>
                  <a:srgbClr val="FF0000"/>
                </a:solidFill>
                <a:latin typeface="Print Bold" panose="02000000000000000000" pitchFamily="2" charset="0"/>
              </a:rPr>
              <a:t>e</a:t>
            </a:r>
            <a:r>
              <a:rPr lang="fr-FR" sz="2800" dirty="0">
                <a:latin typeface="Print Bold" panose="02000000000000000000" pitchFamily="2" charset="0"/>
              </a:rPr>
              <a:t>luche</a:t>
            </a:r>
          </a:p>
          <a:p>
            <a:pPr marL="514350" indent="-514350">
              <a:buFont typeface="+mj-lt"/>
              <a:buAutoNum type="arabicParenR"/>
            </a:pPr>
            <a:r>
              <a:rPr lang="fr-FR" sz="2800" dirty="0">
                <a:latin typeface="Print Bold" panose="02000000000000000000" pitchFamily="2" charset="0"/>
              </a:rPr>
              <a:t>r</a:t>
            </a:r>
            <a:r>
              <a:rPr lang="fr-FR" sz="2800" dirty="0">
                <a:solidFill>
                  <a:srgbClr val="FF0000"/>
                </a:solidFill>
                <a:latin typeface="Print Bold" panose="02000000000000000000" pitchFamily="2" charset="0"/>
              </a:rPr>
              <a:t>e</a:t>
            </a:r>
            <a:r>
              <a:rPr lang="fr-FR" sz="2800" dirty="0">
                <a:latin typeface="Print Bold" panose="02000000000000000000" pitchFamily="2" charset="0"/>
              </a:rPr>
              <a:t>garder</a:t>
            </a:r>
          </a:p>
          <a:p>
            <a:pPr marL="514350" indent="-514350">
              <a:buFont typeface="+mj-lt"/>
              <a:buAutoNum type="arabicParenR"/>
            </a:pPr>
            <a:endParaRPr lang="fr-FR" sz="2800" dirty="0">
              <a:latin typeface="Print Bold" panose="02000000000000000000" pitchFamily="2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FBDC5BA-EFE6-EFB6-F21B-3197B3712CFA}"/>
              </a:ext>
            </a:extLst>
          </p:cNvPr>
          <p:cNvSpPr txBox="1"/>
          <p:nvPr/>
        </p:nvSpPr>
        <p:spPr>
          <a:xfrm>
            <a:off x="3674854" y="2066816"/>
            <a:ext cx="1614545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arenR" startAt="6"/>
            </a:pPr>
            <a:r>
              <a:rPr lang="fr-FR" sz="2800" dirty="0">
                <a:latin typeface="Print Bold" panose="02000000000000000000" pitchFamily="2" charset="0"/>
              </a:rPr>
              <a:t>f</a:t>
            </a:r>
            <a:r>
              <a:rPr lang="fr-FR" sz="2800" dirty="0">
                <a:solidFill>
                  <a:srgbClr val="00B0F0"/>
                </a:solidFill>
                <a:latin typeface="Print Bold" panose="02000000000000000000" pitchFamily="2" charset="0"/>
              </a:rPr>
              <a:t>eu</a:t>
            </a:r>
          </a:p>
          <a:p>
            <a:pPr marL="514350" indent="-514350">
              <a:buFont typeface="+mj-lt"/>
              <a:buAutoNum type="arabicParenR" startAt="6"/>
            </a:pPr>
            <a:r>
              <a:rPr lang="fr-FR" sz="2800" dirty="0">
                <a:latin typeface="Print Bold" panose="02000000000000000000" pitchFamily="2" charset="0"/>
              </a:rPr>
              <a:t>bl</a:t>
            </a:r>
            <a:r>
              <a:rPr lang="fr-FR" sz="2800" dirty="0">
                <a:solidFill>
                  <a:srgbClr val="00B0F0"/>
                </a:solidFill>
                <a:latin typeface="Print Bold" panose="02000000000000000000" pitchFamily="2" charset="0"/>
              </a:rPr>
              <a:t>eu</a:t>
            </a:r>
          </a:p>
          <a:p>
            <a:pPr marL="514350" indent="-514350">
              <a:buFont typeface="+mj-lt"/>
              <a:buAutoNum type="arabicParenR" startAt="6"/>
            </a:pPr>
            <a:r>
              <a:rPr lang="fr-FR" sz="2800" dirty="0">
                <a:latin typeface="Print Bold" panose="02000000000000000000" pitchFamily="2" charset="0"/>
              </a:rPr>
              <a:t>un p</a:t>
            </a:r>
            <a:r>
              <a:rPr lang="fr-FR" sz="2800" dirty="0">
                <a:solidFill>
                  <a:srgbClr val="00B0F0"/>
                </a:solidFill>
                <a:latin typeface="Print Bold" panose="02000000000000000000" pitchFamily="2" charset="0"/>
              </a:rPr>
              <a:t>eu</a:t>
            </a:r>
          </a:p>
          <a:p>
            <a:pPr marL="514350" indent="-514350">
              <a:buFont typeface="+mj-lt"/>
              <a:buAutoNum type="arabicParenR" startAt="6"/>
            </a:pPr>
            <a:r>
              <a:rPr lang="fr-FR" sz="2800" dirty="0">
                <a:latin typeface="Print Bold" panose="02000000000000000000" pitchFamily="2" charset="0"/>
              </a:rPr>
              <a:t>pn</a:t>
            </a:r>
            <a:r>
              <a:rPr lang="fr-FR" sz="2800" dirty="0">
                <a:solidFill>
                  <a:srgbClr val="00B0F0"/>
                </a:solidFill>
                <a:latin typeface="Print Bold" panose="02000000000000000000" pitchFamily="2" charset="0"/>
              </a:rPr>
              <a:t>eu</a:t>
            </a:r>
          </a:p>
          <a:p>
            <a:pPr marL="514350" indent="-514350">
              <a:buFont typeface="+mj-lt"/>
              <a:buAutoNum type="arabicParenR" startAt="6"/>
            </a:pPr>
            <a:r>
              <a:rPr lang="fr-FR" sz="2800" dirty="0">
                <a:latin typeface="Print Bold" panose="02000000000000000000" pitchFamily="2" charset="0"/>
              </a:rPr>
              <a:t>li</a:t>
            </a:r>
            <a:r>
              <a:rPr lang="fr-FR" sz="2800" dirty="0">
                <a:solidFill>
                  <a:srgbClr val="00B0F0"/>
                </a:solidFill>
                <a:latin typeface="Print Bold" panose="02000000000000000000" pitchFamily="2" charset="0"/>
              </a:rPr>
              <a:t>eu</a:t>
            </a:r>
          </a:p>
          <a:p>
            <a:pPr marL="514350" indent="-514350">
              <a:buFont typeface="+mj-lt"/>
              <a:buAutoNum type="arabicParenR" startAt="6"/>
            </a:pPr>
            <a:r>
              <a:rPr lang="fr-FR" sz="2800" dirty="0">
                <a:latin typeface="Print Bold" panose="02000000000000000000" pitchFamily="2" charset="0"/>
              </a:rPr>
              <a:t>cr</a:t>
            </a:r>
            <a:r>
              <a:rPr lang="fr-FR" sz="2800" dirty="0">
                <a:solidFill>
                  <a:srgbClr val="00B0F0"/>
                </a:solidFill>
                <a:latin typeface="Print Bold" panose="02000000000000000000" pitchFamily="2" charset="0"/>
              </a:rPr>
              <a:t>eu</a:t>
            </a:r>
            <a:r>
              <a:rPr lang="fr-FR" sz="2800" dirty="0">
                <a:latin typeface="Print Bold" panose="02000000000000000000" pitchFamily="2" charset="0"/>
              </a:rPr>
              <a:t>x</a:t>
            </a:r>
          </a:p>
          <a:p>
            <a:pPr marL="514350" indent="-514350">
              <a:buFont typeface="+mj-lt"/>
              <a:buAutoNum type="arabicParenR" startAt="6"/>
            </a:pPr>
            <a:r>
              <a:rPr lang="fr-FR" sz="2800" dirty="0">
                <a:latin typeface="Print Bold" panose="02000000000000000000" pitchFamily="2" charset="0"/>
              </a:rPr>
              <a:t>vi</a:t>
            </a:r>
            <a:r>
              <a:rPr lang="fr-FR" sz="2800" dirty="0">
                <a:solidFill>
                  <a:srgbClr val="00B0F0"/>
                </a:solidFill>
                <a:latin typeface="Print Bold" panose="02000000000000000000" pitchFamily="2" charset="0"/>
              </a:rPr>
              <a:t>eu</a:t>
            </a:r>
            <a:r>
              <a:rPr lang="fr-FR" sz="2800" dirty="0">
                <a:latin typeface="Print Bold" panose="02000000000000000000" pitchFamily="2" charset="0"/>
              </a:rPr>
              <a:t>x</a:t>
            </a:r>
          </a:p>
          <a:p>
            <a:pPr marL="514350" indent="-514350">
              <a:buFont typeface="+mj-lt"/>
              <a:buAutoNum type="arabicParenR" startAt="6"/>
            </a:pPr>
            <a:r>
              <a:rPr lang="fr-FR" sz="2800" dirty="0">
                <a:latin typeface="Print Bold" panose="02000000000000000000" pitchFamily="2" charset="0"/>
              </a:rPr>
              <a:t>curi</a:t>
            </a:r>
            <a:r>
              <a:rPr lang="fr-FR" sz="2800" dirty="0">
                <a:solidFill>
                  <a:srgbClr val="00B0F0"/>
                </a:solidFill>
                <a:latin typeface="Print Bold" panose="02000000000000000000" pitchFamily="2" charset="0"/>
              </a:rPr>
              <a:t>eu</a:t>
            </a:r>
            <a:r>
              <a:rPr lang="fr-FR" sz="2800" dirty="0">
                <a:latin typeface="Print Bold" panose="02000000000000000000" pitchFamily="2" charset="0"/>
              </a:rPr>
              <a:t>x</a:t>
            </a:r>
          </a:p>
          <a:p>
            <a:pPr marL="514350" indent="-514350">
              <a:buFont typeface="+mj-lt"/>
              <a:buAutoNum type="arabicParenR" startAt="6"/>
            </a:pPr>
            <a:r>
              <a:rPr lang="fr-FR" sz="2800" dirty="0">
                <a:latin typeface="Print Bold" panose="02000000000000000000" pitchFamily="2" charset="0"/>
              </a:rPr>
              <a:t>gaz</a:t>
            </a:r>
            <a:r>
              <a:rPr lang="fr-FR" sz="2800" dirty="0">
                <a:solidFill>
                  <a:srgbClr val="00B0F0"/>
                </a:solidFill>
                <a:latin typeface="Print Bold" panose="02000000000000000000" pitchFamily="2" charset="0"/>
              </a:rPr>
              <a:t>eu</a:t>
            </a:r>
            <a:r>
              <a:rPr lang="fr-FR" sz="2800" dirty="0">
                <a:latin typeface="Print Bold" panose="02000000000000000000" pitchFamily="2" charset="0"/>
              </a:rPr>
              <a:t>x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9975E11-D237-828A-3427-83E59EA30D05}"/>
              </a:ext>
            </a:extLst>
          </p:cNvPr>
          <p:cNvSpPr txBox="1"/>
          <p:nvPr/>
        </p:nvSpPr>
        <p:spPr>
          <a:xfrm>
            <a:off x="6301249" y="2090172"/>
            <a:ext cx="186397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arenR" startAt="15"/>
            </a:pPr>
            <a:r>
              <a:rPr lang="fr-FR" sz="2800" dirty="0">
                <a:latin typeface="Print Bold" panose="02000000000000000000" pitchFamily="2" charset="0"/>
              </a:rPr>
              <a:t>cour</a:t>
            </a:r>
            <a:r>
              <a:rPr lang="fr-FR" sz="2800" dirty="0">
                <a:solidFill>
                  <a:srgbClr val="00B0F0"/>
                </a:solidFill>
                <a:latin typeface="Print Bold" panose="02000000000000000000" pitchFamily="2" charset="0"/>
              </a:rPr>
              <a:t>eu</a:t>
            </a:r>
            <a:r>
              <a:rPr lang="fr-FR" sz="2800" dirty="0">
                <a:latin typeface="Print Bold" panose="02000000000000000000" pitchFamily="2" charset="0"/>
              </a:rPr>
              <a:t>se</a:t>
            </a:r>
          </a:p>
          <a:p>
            <a:pPr marL="514350" indent="-514350">
              <a:buFont typeface="+mj-lt"/>
              <a:buAutoNum type="arabicParenR" startAt="15"/>
            </a:pPr>
            <a:r>
              <a:rPr lang="fr-FR" sz="2800" dirty="0">
                <a:latin typeface="Print Bold" panose="02000000000000000000" pitchFamily="2" charset="0"/>
              </a:rPr>
              <a:t>affr</a:t>
            </a:r>
            <a:r>
              <a:rPr lang="fr-FR" sz="2800" dirty="0">
                <a:solidFill>
                  <a:srgbClr val="00B0F0"/>
                </a:solidFill>
                <a:latin typeface="Print Bold" panose="02000000000000000000" pitchFamily="2" charset="0"/>
              </a:rPr>
              <a:t>eu</a:t>
            </a:r>
            <a:r>
              <a:rPr lang="fr-FR" sz="2800" dirty="0">
                <a:latin typeface="Print Bold" panose="02000000000000000000" pitchFamily="2" charset="0"/>
              </a:rPr>
              <a:t>se</a:t>
            </a:r>
          </a:p>
          <a:p>
            <a:pPr marL="514350" indent="-514350">
              <a:buFont typeface="+mj-lt"/>
              <a:buAutoNum type="arabicParenR" startAt="15"/>
            </a:pPr>
            <a:r>
              <a:rPr lang="fr-FR" sz="2800" dirty="0">
                <a:latin typeface="Print Bold" panose="02000000000000000000" pitchFamily="2" charset="0"/>
              </a:rPr>
              <a:t>furi</a:t>
            </a:r>
            <a:r>
              <a:rPr lang="fr-FR" sz="2800" dirty="0">
                <a:solidFill>
                  <a:srgbClr val="00B0F0"/>
                </a:solidFill>
                <a:latin typeface="Print Bold" panose="02000000000000000000" pitchFamily="2" charset="0"/>
              </a:rPr>
              <a:t>eu</a:t>
            </a:r>
            <a:r>
              <a:rPr lang="fr-FR" sz="2800" dirty="0">
                <a:latin typeface="Print Bold" panose="02000000000000000000" pitchFamily="2" charset="0"/>
              </a:rPr>
              <a:t>se</a:t>
            </a:r>
          </a:p>
          <a:p>
            <a:pPr marL="514350" indent="-514350">
              <a:buFont typeface="+mj-lt"/>
              <a:buAutoNum type="arabicParenR" startAt="15"/>
            </a:pPr>
            <a:r>
              <a:rPr lang="fr-FR" sz="2800" dirty="0">
                <a:latin typeface="Print Bold" panose="02000000000000000000" pitchFamily="2" charset="0"/>
              </a:rPr>
              <a:t>doct</a:t>
            </a:r>
            <a:r>
              <a:rPr lang="fr-FR" sz="2800" dirty="0">
                <a:solidFill>
                  <a:srgbClr val="00B0F0"/>
                </a:solidFill>
                <a:latin typeface="Print Bold" panose="02000000000000000000" pitchFamily="2" charset="0"/>
              </a:rPr>
              <a:t>eu</a:t>
            </a:r>
            <a:r>
              <a:rPr lang="fr-FR" sz="2800" dirty="0">
                <a:latin typeface="Print Bold" panose="02000000000000000000" pitchFamily="2" charset="0"/>
              </a:rPr>
              <a:t>r</a:t>
            </a:r>
          </a:p>
          <a:p>
            <a:pPr marL="514350" indent="-514350">
              <a:buFont typeface="+mj-lt"/>
              <a:buAutoNum type="arabicParenR" startAt="15"/>
            </a:pPr>
            <a:r>
              <a:rPr lang="fr-FR" sz="2800" dirty="0">
                <a:latin typeface="Print Bold" panose="02000000000000000000" pitchFamily="2" charset="0"/>
              </a:rPr>
              <a:t>chant</a:t>
            </a:r>
            <a:r>
              <a:rPr lang="fr-FR" sz="2800" dirty="0">
                <a:solidFill>
                  <a:srgbClr val="00B0F0"/>
                </a:solidFill>
                <a:latin typeface="Print Bold" panose="02000000000000000000" pitchFamily="2" charset="0"/>
              </a:rPr>
              <a:t>eu</a:t>
            </a:r>
            <a:r>
              <a:rPr lang="fr-FR" sz="2800" dirty="0">
                <a:latin typeface="Print Bold" panose="02000000000000000000" pitchFamily="2" charset="0"/>
              </a:rPr>
              <a:t>r</a:t>
            </a:r>
          </a:p>
          <a:p>
            <a:pPr marL="514350" indent="-514350">
              <a:buFont typeface="+mj-lt"/>
              <a:buAutoNum type="arabicParenR" startAt="15"/>
            </a:pPr>
            <a:r>
              <a:rPr lang="fr-FR" sz="2800" dirty="0">
                <a:latin typeface="Print Bold" panose="02000000000000000000" pitchFamily="2" charset="0"/>
              </a:rPr>
              <a:t>lect</a:t>
            </a:r>
            <a:r>
              <a:rPr lang="fr-FR" sz="2800" dirty="0">
                <a:solidFill>
                  <a:srgbClr val="00B0F0"/>
                </a:solidFill>
                <a:latin typeface="Print Bold" panose="02000000000000000000" pitchFamily="2" charset="0"/>
              </a:rPr>
              <a:t>eu</a:t>
            </a:r>
            <a:r>
              <a:rPr lang="fr-FR" sz="2800" dirty="0">
                <a:latin typeface="Print Bold" panose="02000000000000000000" pitchFamily="2" charset="0"/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52305898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201</TotalTime>
  <Words>840</Words>
  <Application>Microsoft Office PowerPoint</Application>
  <PresentationFormat>Format US (216 x 279 mm)</PresentationFormat>
  <Paragraphs>620</Paragraphs>
  <Slides>26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Calibri Light</vt:lpstr>
      <vt:lpstr>KG Always A Good Time</vt:lpstr>
      <vt:lpstr>KG Second Chances Sketch</vt:lpstr>
      <vt:lpstr>Print Bold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Utilisateur</dc:creator>
  <cp:lastModifiedBy>Manuel Guilbert</cp:lastModifiedBy>
  <cp:revision>44</cp:revision>
  <dcterms:created xsi:type="dcterms:W3CDTF">2024-09-05T20:51:22Z</dcterms:created>
  <dcterms:modified xsi:type="dcterms:W3CDTF">2025-08-31T19:03:49Z</dcterms:modified>
</cp:coreProperties>
</file>