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"/>
  </p:notesMasterIdLst>
  <p:sldIdLst>
    <p:sldId id="262" r:id="rId2"/>
    <p:sldId id="282" r:id="rId3"/>
    <p:sldId id="283" r:id="rId4"/>
    <p:sldId id="284" r:id="rId5"/>
    <p:sldId id="288" r:id="rId6"/>
    <p:sldId id="291" r:id="rId7"/>
    <p:sldId id="289" r:id="rId8"/>
    <p:sldId id="290" r:id="rId9"/>
    <p:sldId id="287" r:id="rId10"/>
    <p:sldId id="266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078A1A-0441-4130-9353-C9A916A7AE4F}" v="580" dt="2023-05-03T14:30:25.3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086" autoAdjust="0"/>
  </p:normalViewPr>
  <p:slideViewPr>
    <p:cSldViewPr snapToGrid="0">
      <p:cViewPr varScale="1">
        <p:scale>
          <a:sx n="148" d="100"/>
          <a:sy n="148" d="100"/>
        </p:scale>
        <p:origin x="469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SHARMA" userId="e921b115-6662-4f1f-8d90-92537ac8cd51" providerId="ADAL" clId="{CFA98588-8BD5-45E7-A902-9827C0280B9D}"/>
    <pc:docChg chg="addSld delSld modSld">
      <pc:chgData name="SACHIN SHARMA" userId="e921b115-6662-4f1f-8d90-92537ac8cd51" providerId="ADAL" clId="{CFA98588-8BD5-45E7-A902-9827C0280B9D}" dt="2022-01-18T16:25:51.607" v="86" actId="20577"/>
      <pc:docMkLst>
        <pc:docMk/>
      </pc:docMkLst>
      <pc:sldChg chg="del">
        <pc:chgData name="SACHIN SHARMA" userId="e921b115-6662-4f1f-8d90-92537ac8cd51" providerId="ADAL" clId="{CFA98588-8BD5-45E7-A902-9827C0280B9D}" dt="2022-01-18T16:12:45.348" v="9" actId="47"/>
        <pc:sldMkLst>
          <pc:docMk/>
          <pc:sldMk cId="4197002550" sldId="268"/>
        </pc:sldMkLst>
      </pc:sldChg>
      <pc:sldChg chg="modSp mod">
        <pc:chgData name="SACHIN SHARMA" userId="e921b115-6662-4f1f-8d90-92537ac8cd51" providerId="ADAL" clId="{CFA98588-8BD5-45E7-A902-9827C0280B9D}" dt="2022-01-18T16:11:50.981" v="8" actId="255"/>
        <pc:sldMkLst>
          <pc:docMk/>
          <pc:sldMk cId="278976711" sldId="269"/>
        </pc:sldMkLst>
        <pc:spChg chg="mod">
          <ac:chgData name="SACHIN SHARMA" userId="e921b115-6662-4f1f-8d90-92537ac8cd51" providerId="ADAL" clId="{CFA98588-8BD5-45E7-A902-9827C0280B9D}" dt="2022-01-18T16:11:04.825" v="4"/>
          <ac:spMkLst>
            <pc:docMk/>
            <pc:sldMk cId="278976711" sldId="269"/>
            <ac:spMk id="2" creationId="{00000000-0000-0000-0000-000000000000}"/>
          </ac:spMkLst>
        </pc:spChg>
        <pc:spChg chg="mod">
          <ac:chgData name="SACHIN SHARMA" userId="e921b115-6662-4f1f-8d90-92537ac8cd51" providerId="ADAL" clId="{CFA98588-8BD5-45E7-A902-9827C0280B9D}" dt="2022-01-18T16:11:50.981" v="8" actId="255"/>
          <ac:spMkLst>
            <pc:docMk/>
            <pc:sldMk cId="278976711" sldId="269"/>
            <ac:spMk id="3" creationId="{00000000-0000-0000-0000-000000000000}"/>
          </ac:spMkLst>
        </pc:spChg>
      </pc:sldChg>
      <pc:sldChg chg="addSp modSp mod">
        <pc:chgData name="SACHIN SHARMA" userId="e921b115-6662-4f1f-8d90-92537ac8cd51" providerId="ADAL" clId="{CFA98588-8BD5-45E7-A902-9827C0280B9D}" dt="2022-01-18T16:13:58.776" v="18" actId="1076"/>
        <pc:sldMkLst>
          <pc:docMk/>
          <pc:sldMk cId="1149366568" sldId="270"/>
        </pc:sldMkLst>
        <pc:picChg chg="add mod">
          <ac:chgData name="SACHIN SHARMA" userId="e921b115-6662-4f1f-8d90-92537ac8cd51" providerId="ADAL" clId="{CFA98588-8BD5-45E7-A902-9827C0280B9D}" dt="2022-01-18T16:13:58.776" v="18" actId="1076"/>
          <ac:picMkLst>
            <pc:docMk/>
            <pc:sldMk cId="1149366568" sldId="270"/>
            <ac:picMk id="3" creationId="{91C829DF-84D3-451A-A1B4-78EAD34EFE1C}"/>
          </ac:picMkLst>
        </pc:picChg>
      </pc:sldChg>
      <pc:sldChg chg="modSp new mod">
        <pc:chgData name="SACHIN SHARMA" userId="e921b115-6662-4f1f-8d90-92537ac8cd51" providerId="ADAL" clId="{CFA98588-8BD5-45E7-A902-9827C0280B9D}" dt="2022-01-18T16:14:18.392" v="21"/>
        <pc:sldMkLst>
          <pc:docMk/>
          <pc:sldMk cId="1566221944" sldId="271"/>
        </pc:sldMkLst>
        <pc:spChg chg="mod">
          <ac:chgData name="SACHIN SHARMA" userId="e921b115-6662-4f1f-8d90-92537ac8cd51" providerId="ADAL" clId="{CFA98588-8BD5-45E7-A902-9827C0280B9D}" dt="2022-01-18T16:12:51.468" v="11"/>
          <ac:spMkLst>
            <pc:docMk/>
            <pc:sldMk cId="1566221944" sldId="271"/>
            <ac:spMk id="2" creationId="{2657F5AE-2882-4B0F-8DCE-F99F0B191CEF}"/>
          </ac:spMkLst>
        </pc:spChg>
        <pc:spChg chg="mod">
          <ac:chgData name="SACHIN SHARMA" userId="e921b115-6662-4f1f-8d90-92537ac8cd51" providerId="ADAL" clId="{CFA98588-8BD5-45E7-A902-9827C0280B9D}" dt="2022-01-18T16:14:18.392" v="21"/>
          <ac:spMkLst>
            <pc:docMk/>
            <pc:sldMk cId="1566221944" sldId="271"/>
            <ac:spMk id="3" creationId="{DD688A42-2D9D-4E57-ABDB-C30F5D45C85C}"/>
          </ac:spMkLst>
        </pc:spChg>
      </pc:sldChg>
      <pc:sldChg chg="addSp new mod">
        <pc:chgData name="SACHIN SHARMA" userId="e921b115-6662-4f1f-8d90-92537ac8cd51" providerId="ADAL" clId="{CFA98588-8BD5-45E7-A902-9827C0280B9D}" dt="2022-01-18T16:14:33.566" v="22" actId="22"/>
        <pc:sldMkLst>
          <pc:docMk/>
          <pc:sldMk cId="2449843310" sldId="272"/>
        </pc:sldMkLst>
        <pc:picChg chg="add">
          <ac:chgData name="SACHIN SHARMA" userId="e921b115-6662-4f1f-8d90-92537ac8cd51" providerId="ADAL" clId="{CFA98588-8BD5-45E7-A902-9827C0280B9D}" dt="2022-01-18T16:14:33.566" v="22" actId="22"/>
          <ac:picMkLst>
            <pc:docMk/>
            <pc:sldMk cId="2449843310" sldId="272"/>
            <ac:picMk id="3" creationId="{42C2333E-B669-4BE6-9731-714DEB5B9C8F}"/>
          </ac:picMkLst>
        </pc:picChg>
      </pc:sldChg>
      <pc:sldChg chg="addSp new mod">
        <pc:chgData name="SACHIN SHARMA" userId="e921b115-6662-4f1f-8d90-92537ac8cd51" providerId="ADAL" clId="{CFA98588-8BD5-45E7-A902-9827C0280B9D}" dt="2022-01-18T16:15:01.386" v="24" actId="22"/>
        <pc:sldMkLst>
          <pc:docMk/>
          <pc:sldMk cId="2058588340" sldId="273"/>
        </pc:sldMkLst>
        <pc:picChg chg="add">
          <ac:chgData name="SACHIN SHARMA" userId="e921b115-6662-4f1f-8d90-92537ac8cd51" providerId="ADAL" clId="{CFA98588-8BD5-45E7-A902-9827C0280B9D}" dt="2022-01-18T16:15:01.386" v="24" actId="22"/>
          <ac:picMkLst>
            <pc:docMk/>
            <pc:sldMk cId="2058588340" sldId="273"/>
            <ac:picMk id="3" creationId="{50CF876C-48D5-4715-9485-6CC1CF109F96}"/>
          </ac:picMkLst>
        </pc:picChg>
      </pc:sldChg>
      <pc:sldChg chg="addSp modSp new mod">
        <pc:chgData name="SACHIN SHARMA" userId="e921b115-6662-4f1f-8d90-92537ac8cd51" providerId="ADAL" clId="{CFA98588-8BD5-45E7-A902-9827C0280B9D}" dt="2022-01-18T16:15:35.158" v="31" actId="1076"/>
        <pc:sldMkLst>
          <pc:docMk/>
          <pc:sldMk cId="2904194212" sldId="274"/>
        </pc:sldMkLst>
        <pc:picChg chg="add mod">
          <ac:chgData name="SACHIN SHARMA" userId="e921b115-6662-4f1f-8d90-92537ac8cd51" providerId="ADAL" clId="{CFA98588-8BD5-45E7-A902-9827C0280B9D}" dt="2022-01-18T16:15:35.158" v="31" actId="1076"/>
          <ac:picMkLst>
            <pc:docMk/>
            <pc:sldMk cId="2904194212" sldId="274"/>
            <ac:picMk id="3" creationId="{4AE6B732-C1D3-4C3B-8002-F4281B44F179}"/>
          </ac:picMkLst>
        </pc:picChg>
      </pc:sldChg>
      <pc:sldChg chg="addSp modSp new mod">
        <pc:chgData name="SACHIN SHARMA" userId="e921b115-6662-4f1f-8d90-92537ac8cd51" providerId="ADAL" clId="{CFA98588-8BD5-45E7-A902-9827C0280B9D}" dt="2022-01-18T16:16:14.607" v="35" actId="1076"/>
        <pc:sldMkLst>
          <pc:docMk/>
          <pc:sldMk cId="470301370" sldId="275"/>
        </pc:sldMkLst>
        <pc:picChg chg="add mod">
          <ac:chgData name="SACHIN SHARMA" userId="e921b115-6662-4f1f-8d90-92537ac8cd51" providerId="ADAL" clId="{CFA98588-8BD5-45E7-A902-9827C0280B9D}" dt="2022-01-18T16:16:14.607" v="35" actId="1076"/>
          <ac:picMkLst>
            <pc:docMk/>
            <pc:sldMk cId="470301370" sldId="275"/>
            <ac:picMk id="3" creationId="{6265075F-02C0-4E12-A409-11B7C76B4A79}"/>
          </ac:picMkLst>
        </pc:picChg>
      </pc:sldChg>
      <pc:sldChg chg="new">
        <pc:chgData name="SACHIN SHARMA" userId="e921b115-6662-4f1f-8d90-92537ac8cd51" providerId="ADAL" clId="{CFA98588-8BD5-45E7-A902-9827C0280B9D}" dt="2022-01-18T16:15:06.287" v="27" actId="680"/>
        <pc:sldMkLst>
          <pc:docMk/>
          <pc:sldMk cId="3190157461" sldId="276"/>
        </pc:sldMkLst>
      </pc:sldChg>
      <pc:sldChg chg="new">
        <pc:chgData name="SACHIN SHARMA" userId="e921b115-6662-4f1f-8d90-92537ac8cd51" providerId="ADAL" clId="{CFA98588-8BD5-45E7-A902-9827C0280B9D}" dt="2022-01-18T16:15:06.346" v="28" actId="680"/>
        <pc:sldMkLst>
          <pc:docMk/>
          <pc:sldMk cId="3195531867" sldId="277"/>
        </pc:sldMkLst>
      </pc:sldChg>
      <pc:sldChg chg="new">
        <pc:chgData name="SACHIN SHARMA" userId="e921b115-6662-4f1f-8d90-92537ac8cd51" providerId="ADAL" clId="{CFA98588-8BD5-45E7-A902-9827C0280B9D}" dt="2022-01-18T16:15:07.098" v="29" actId="680"/>
        <pc:sldMkLst>
          <pc:docMk/>
          <pc:sldMk cId="3162970494" sldId="278"/>
        </pc:sldMkLst>
      </pc:sldChg>
      <pc:sldChg chg="new">
        <pc:chgData name="SACHIN SHARMA" userId="e921b115-6662-4f1f-8d90-92537ac8cd51" providerId="ADAL" clId="{CFA98588-8BD5-45E7-A902-9827C0280B9D}" dt="2022-01-18T16:24:08.610" v="36" actId="680"/>
        <pc:sldMkLst>
          <pc:docMk/>
          <pc:sldMk cId="3996456965" sldId="279"/>
        </pc:sldMkLst>
      </pc:sldChg>
      <pc:sldChg chg="new">
        <pc:chgData name="SACHIN SHARMA" userId="e921b115-6662-4f1f-8d90-92537ac8cd51" providerId="ADAL" clId="{CFA98588-8BD5-45E7-A902-9827C0280B9D}" dt="2022-01-18T16:24:08.796" v="37" actId="680"/>
        <pc:sldMkLst>
          <pc:docMk/>
          <pc:sldMk cId="1161038254" sldId="280"/>
        </pc:sldMkLst>
      </pc:sldChg>
      <pc:sldChg chg="new">
        <pc:chgData name="SACHIN SHARMA" userId="e921b115-6662-4f1f-8d90-92537ac8cd51" providerId="ADAL" clId="{CFA98588-8BD5-45E7-A902-9827C0280B9D}" dt="2022-01-18T16:24:08.864" v="38" actId="680"/>
        <pc:sldMkLst>
          <pc:docMk/>
          <pc:sldMk cId="456915127" sldId="281"/>
        </pc:sldMkLst>
      </pc:sldChg>
      <pc:sldChg chg="new">
        <pc:chgData name="SACHIN SHARMA" userId="e921b115-6662-4f1f-8d90-92537ac8cd51" providerId="ADAL" clId="{CFA98588-8BD5-45E7-A902-9827C0280B9D}" dt="2022-01-18T16:24:12.251" v="39" actId="680"/>
        <pc:sldMkLst>
          <pc:docMk/>
          <pc:sldMk cId="1003090598" sldId="282"/>
        </pc:sldMkLst>
      </pc:sldChg>
      <pc:sldChg chg="new">
        <pc:chgData name="SACHIN SHARMA" userId="e921b115-6662-4f1f-8d90-92537ac8cd51" providerId="ADAL" clId="{CFA98588-8BD5-45E7-A902-9827C0280B9D}" dt="2022-01-18T16:24:12.448" v="40" actId="680"/>
        <pc:sldMkLst>
          <pc:docMk/>
          <pc:sldMk cId="2146193966" sldId="283"/>
        </pc:sldMkLst>
      </pc:sldChg>
      <pc:sldChg chg="new">
        <pc:chgData name="SACHIN SHARMA" userId="e921b115-6662-4f1f-8d90-92537ac8cd51" providerId="ADAL" clId="{CFA98588-8BD5-45E7-A902-9827C0280B9D}" dt="2022-01-18T16:24:12.627" v="41" actId="680"/>
        <pc:sldMkLst>
          <pc:docMk/>
          <pc:sldMk cId="2820944739" sldId="284"/>
        </pc:sldMkLst>
      </pc:sldChg>
      <pc:sldChg chg="new">
        <pc:chgData name="SACHIN SHARMA" userId="e921b115-6662-4f1f-8d90-92537ac8cd51" providerId="ADAL" clId="{CFA98588-8BD5-45E7-A902-9827C0280B9D}" dt="2022-01-18T16:24:12.794" v="42" actId="680"/>
        <pc:sldMkLst>
          <pc:docMk/>
          <pc:sldMk cId="2078978934" sldId="285"/>
        </pc:sldMkLst>
      </pc:sldChg>
      <pc:sldChg chg="modSp new mod">
        <pc:chgData name="SACHIN SHARMA" userId="e921b115-6662-4f1f-8d90-92537ac8cd51" providerId="ADAL" clId="{CFA98588-8BD5-45E7-A902-9827C0280B9D}" dt="2022-01-18T16:25:28.150" v="55" actId="20577"/>
        <pc:sldMkLst>
          <pc:docMk/>
          <pc:sldMk cId="1405588800" sldId="286"/>
        </pc:sldMkLst>
        <pc:spChg chg="mod">
          <ac:chgData name="SACHIN SHARMA" userId="e921b115-6662-4f1f-8d90-92537ac8cd51" providerId="ADAL" clId="{CFA98588-8BD5-45E7-A902-9827C0280B9D}" dt="2022-01-18T16:25:28.150" v="55" actId="20577"/>
          <ac:spMkLst>
            <pc:docMk/>
            <pc:sldMk cId="1405588800" sldId="286"/>
            <ac:spMk id="2" creationId="{7E532B95-8BDD-4478-BB05-4919CA0DB2FF}"/>
          </ac:spMkLst>
        </pc:spChg>
      </pc:sldChg>
      <pc:sldChg chg="modSp new mod">
        <pc:chgData name="SACHIN SHARMA" userId="e921b115-6662-4f1f-8d90-92537ac8cd51" providerId="ADAL" clId="{CFA98588-8BD5-45E7-A902-9827C0280B9D}" dt="2022-01-18T16:25:51.607" v="86" actId="20577"/>
        <pc:sldMkLst>
          <pc:docMk/>
          <pc:sldMk cId="2992259622" sldId="287"/>
        </pc:sldMkLst>
        <pc:spChg chg="mod">
          <ac:chgData name="SACHIN SHARMA" userId="e921b115-6662-4f1f-8d90-92537ac8cd51" providerId="ADAL" clId="{CFA98588-8BD5-45E7-A902-9827C0280B9D}" dt="2022-01-18T16:25:34.421" v="66" actId="20577"/>
          <ac:spMkLst>
            <pc:docMk/>
            <pc:sldMk cId="2992259622" sldId="287"/>
            <ac:spMk id="2" creationId="{47D9E4A2-BFE8-4A4B-8CBA-E567BBACBD1B}"/>
          </ac:spMkLst>
        </pc:spChg>
        <pc:spChg chg="mod">
          <ac:chgData name="SACHIN SHARMA" userId="e921b115-6662-4f1f-8d90-92537ac8cd51" providerId="ADAL" clId="{CFA98588-8BD5-45E7-A902-9827C0280B9D}" dt="2022-01-18T16:25:51.607" v="86" actId="20577"/>
          <ac:spMkLst>
            <pc:docMk/>
            <pc:sldMk cId="2992259622" sldId="287"/>
            <ac:spMk id="3" creationId="{D3F51D7C-7006-4219-8CE7-1751676CD162}"/>
          </ac:spMkLst>
        </pc:spChg>
      </pc:sldChg>
    </pc:docChg>
  </pc:docChgLst>
  <pc:docChgLst>
    <pc:chgData name="SACHIN SHARMA" userId="e921b115-6662-4f1f-8d90-92537ac8cd51" providerId="ADAL" clId="{C5078A1A-0441-4130-9353-C9A916A7AE4F}"/>
    <pc:docChg chg="undo redo custSel addSld delSld modSld sldOrd">
      <pc:chgData name="SACHIN SHARMA" userId="e921b115-6662-4f1f-8d90-92537ac8cd51" providerId="ADAL" clId="{C5078A1A-0441-4130-9353-C9A916A7AE4F}" dt="2023-05-05T05:56:35.885" v="4170" actId="20577"/>
      <pc:docMkLst>
        <pc:docMk/>
      </pc:docMkLst>
      <pc:sldChg chg="addSp modSp mod">
        <pc:chgData name="SACHIN SHARMA" userId="e921b115-6662-4f1f-8d90-92537ac8cd51" providerId="ADAL" clId="{C5078A1A-0441-4130-9353-C9A916A7AE4F}" dt="2023-05-03T09:59:03.947" v="2431" actId="20577"/>
        <pc:sldMkLst>
          <pc:docMk/>
          <pc:sldMk cId="2026772072" sldId="262"/>
        </pc:sldMkLst>
        <pc:spChg chg="add mod">
          <ac:chgData name="SACHIN SHARMA" userId="e921b115-6662-4f1f-8d90-92537ac8cd51" providerId="ADAL" clId="{C5078A1A-0441-4130-9353-C9A916A7AE4F}" dt="2023-05-03T06:10:48.160" v="59" actId="1076"/>
          <ac:spMkLst>
            <pc:docMk/>
            <pc:sldMk cId="2026772072" sldId="262"/>
            <ac:spMk id="2" creationId="{CDD94F0F-398B-3CC9-154B-09E6E7EF7187}"/>
          </ac:spMkLst>
        </pc:spChg>
        <pc:spChg chg="add mod">
          <ac:chgData name="SACHIN SHARMA" userId="e921b115-6662-4f1f-8d90-92537ac8cd51" providerId="ADAL" clId="{C5078A1A-0441-4130-9353-C9A916A7AE4F}" dt="2023-05-03T06:10:33.675" v="56" actId="20577"/>
          <ac:spMkLst>
            <pc:docMk/>
            <pc:sldMk cId="2026772072" sldId="262"/>
            <ac:spMk id="3" creationId="{10E46F04-DCA0-8D12-7A8A-BE7249C70600}"/>
          </ac:spMkLst>
        </pc:spChg>
        <pc:spChg chg="add mod">
          <ac:chgData name="SACHIN SHARMA" userId="e921b115-6662-4f1f-8d90-92537ac8cd51" providerId="ADAL" clId="{C5078A1A-0441-4130-9353-C9A916A7AE4F}" dt="2023-05-03T06:11:14.671" v="72" actId="14100"/>
          <ac:spMkLst>
            <pc:docMk/>
            <pc:sldMk cId="2026772072" sldId="262"/>
            <ac:spMk id="4" creationId="{64AD96EC-31ED-1541-8109-DBBE939B42C8}"/>
          </ac:spMkLst>
        </pc:spChg>
        <pc:spChg chg="mod">
          <ac:chgData name="SACHIN SHARMA" userId="e921b115-6662-4f1f-8d90-92537ac8cd51" providerId="ADAL" clId="{C5078A1A-0441-4130-9353-C9A916A7AE4F}" dt="2023-05-03T06:08:47.229" v="0"/>
          <ac:spMkLst>
            <pc:docMk/>
            <pc:sldMk cId="2026772072" sldId="262"/>
            <ac:spMk id="8" creationId="{00000000-0000-0000-0000-000000000000}"/>
          </ac:spMkLst>
        </pc:spChg>
        <pc:spChg chg="mod">
          <ac:chgData name="SACHIN SHARMA" userId="e921b115-6662-4f1f-8d90-92537ac8cd51" providerId="ADAL" clId="{C5078A1A-0441-4130-9353-C9A916A7AE4F}" dt="2023-05-03T06:10:02.790" v="5" actId="1076"/>
          <ac:spMkLst>
            <pc:docMk/>
            <pc:sldMk cId="2026772072" sldId="262"/>
            <ac:spMk id="9" creationId="{00000000-0000-0000-0000-000000000000}"/>
          </ac:spMkLst>
        </pc:spChg>
        <pc:spChg chg="mod">
          <ac:chgData name="SACHIN SHARMA" userId="e921b115-6662-4f1f-8d90-92537ac8cd51" providerId="ADAL" clId="{C5078A1A-0441-4130-9353-C9A916A7AE4F}" dt="2023-05-03T09:59:03.947" v="2431" actId="20577"/>
          <ac:spMkLst>
            <pc:docMk/>
            <pc:sldMk cId="2026772072" sldId="262"/>
            <ac:spMk id="14" creationId="{00000000-0000-0000-0000-000000000000}"/>
          </ac:spMkLst>
        </pc:spChg>
        <pc:spChg chg="mod">
          <ac:chgData name="SACHIN SHARMA" userId="e921b115-6662-4f1f-8d90-92537ac8cd51" providerId="ADAL" clId="{C5078A1A-0441-4130-9353-C9A916A7AE4F}" dt="2023-05-03T06:09:09.166" v="2" actId="20577"/>
          <ac:spMkLst>
            <pc:docMk/>
            <pc:sldMk cId="2026772072" sldId="262"/>
            <ac:spMk id="15" creationId="{00000000-0000-0000-0000-000000000000}"/>
          </ac:spMkLst>
        </pc:spChg>
      </pc:sldChg>
      <pc:sldChg chg="modSp mod modNotesTx">
        <pc:chgData name="SACHIN SHARMA" userId="e921b115-6662-4f1f-8d90-92537ac8cd51" providerId="ADAL" clId="{C5078A1A-0441-4130-9353-C9A916A7AE4F}" dt="2023-05-03T14:20:45.261" v="3916"/>
        <pc:sldMkLst>
          <pc:docMk/>
          <pc:sldMk cId="4167977639" sldId="266"/>
        </pc:sldMkLst>
        <pc:spChg chg="mod">
          <ac:chgData name="SACHIN SHARMA" userId="e921b115-6662-4f1f-8d90-92537ac8cd51" providerId="ADAL" clId="{C5078A1A-0441-4130-9353-C9A916A7AE4F}" dt="2023-05-03T14:20:37.522" v="3915" actId="20577"/>
          <ac:spMkLst>
            <pc:docMk/>
            <pc:sldMk cId="4167977639" sldId="266"/>
            <ac:spMk id="2" creationId="{00000000-0000-0000-0000-000000000000}"/>
          </ac:spMkLst>
        </pc:spChg>
      </pc:sldChg>
      <pc:sldChg chg="del">
        <pc:chgData name="SACHIN SHARMA" userId="e921b115-6662-4f1f-8d90-92537ac8cd51" providerId="ADAL" clId="{C5078A1A-0441-4130-9353-C9A916A7AE4F}" dt="2023-05-03T07:57:24.883" v="1198" actId="47"/>
        <pc:sldMkLst>
          <pc:docMk/>
          <pc:sldMk cId="278976711" sldId="269"/>
        </pc:sldMkLst>
      </pc:sldChg>
      <pc:sldChg chg="del">
        <pc:chgData name="SACHIN SHARMA" userId="e921b115-6662-4f1f-8d90-92537ac8cd51" providerId="ADAL" clId="{C5078A1A-0441-4130-9353-C9A916A7AE4F}" dt="2023-05-03T07:57:24.883" v="1198" actId="47"/>
        <pc:sldMkLst>
          <pc:docMk/>
          <pc:sldMk cId="1149366568" sldId="270"/>
        </pc:sldMkLst>
      </pc:sldChg>
      <pc:sldChg chg="del">
        <pc:chgData name="SACHIN SHARMA" userId="e921b115-6662-4f1f-8d90-92537ac8cd51" providerId="ADAL" clId="{C5078A1A-0441-4130-9353-C9A916A7AE4F}" dt="2023-05-03T07:57:24.883" v="1198" actId="47"/>
        <pc:sldMkLst>
          <pc:docMk/>
          <pc:sldMk cId="1566221944" sldId="271"/>
        </pc:sldMkLst>
      </pc:sldChg>
      <pc:sldChg chg="del">
        <pc:chgData name="SACHIN SHARMA" userId="e921b115-6662-4f1f-8d90-92537ac8cd51" providerId="ADAL" clId="{C5078A1A-0441-4130-9353-C9A916A7AE4F}" dt="2023-05-03T07:57:24.883" v="1198" actId="47"/>
        <pc:sldMkLst>
          <pc:docMk/>
          <pc:sldMk cId="2449843310" sldId="272"/>
        </pc:sldMkLst>
      </pc:sldChg>
      <pc:sldChg chg="del">
        <pc:chgData name="SACHIN SHARMA" userId="e921b115-6662-4f1f-8d90-92537ac8cd51" providerId="ADAL" clId="{C5078A1A-0441-4130-9353-C9A916A7AE4F}" dt="2023-05-03T07:57:24.883" v="1198" actId="47"/>
        <pc:sldMkLst>
          <pc:docMk/>
          <pc:sldMk cId="2058588340" sldId="273"/>
        </pc:sldMkLst>
      </pc:sldChg>
      <pc:sldChg chg="del">
        <pc:chgData name="SACHIN SHARMA" userId="e921b115-6662-4f1f-8d90-92537ac8cd51" providerId="ADAL" clId="{C5078A1A-0441-4130-9353-C9A916A7AE4F}" dt="2023-05-03T07:57:24.883" v="1198" actId="47"/>
        <pc:sldMkLst>
          <pc:docMk/>
          <pc:sldMk cId="2904194212" sldId="274"/>
        </pc:sldMkLst>
      </pc:sldChg>
      <pc:sldChg chg="del">
        <pc:chgData name="SACHIN SHARMA" userId="e921b115-6662-4f1f-8d90-92537ac8cd51" providerId="ADAL" clId="{C5078A1A-0441-4130-9353-C9A916A7AE4F}" dt="2023-05-03T07:57:24.883" v="1198" actId="47"/>
        <pc:sldMkLst>
          <pc:docMk/>
          <pc:sldMk cId="470301370" sldId="275"/>
        </pc:sldMkLst>
      </pc:sldChg>
      <pc:sldChg chg="del">
        <pc:chgData name="SACHIN SHARMA" userId="e921b115-6662-4f1f-8d90-92537ac8cd51" providerId="ADAL" clId="{C5078A1A-0441-4130-9353-C9A916A7AE4F}" dt="2023-05-03T07:57:24.883" v="1198" actId="47"/>
        <pc:sldMkLst>
          <pc:docMk/>
          <pc:sldMk cId="3190157461" sldId="276"/>
        </pc:sldMkLst>
      </pc:sldChg>
      <pc:sldChg chg="del">
        <pc:chgData name="SACHIN SHARMA" userId="e921b115-6662-4f1f-8d90-92537ac8cd51" providerId="ADAL" clId="{C5078A1A-0441-4130-9353-C9A916A7AE4F}" dt="2023-05-03T07:57:24.883" v="1198" actId="47"/>
        <pc:sldMkLst>
          <pc:docMk/>
          <pc:sldMk cId="3195531867" sldId="277"/>
        </pc:sldMkLst>
      </pc:sldChg>
      <pc:sldChg chg="del">
        <pc:chgData name="SACHIN SHARMA" userId="e921b115-6662-4f1f-8d90-92537ac8cd51" providerId="ADAL" clId="{C5078A1A-0441-4130-9353-C9A916A7AE4F}" dt="2023-05-03T07:57:24.883" v="1198" actId="47"/>
        <pc:sldMkLst>
          <pc:docMk/>
          <pc:sldMk cId="3162970494" sldId="278"/>
        </pc:sldMkLst>
      </pc:sldChg>
      <pc:sldChg chg="del">
        <pc:chgData name="SACHIN SHARMA" userId="e921b115-6662-4f1f-8d90-92537ac8cd51" providerId="ADAL" clId="{C5078A1A-0441-4130-9353-C9A916A7AE4F}" dt="2023-05-03T07:57:24.883" v="1198" actId="47"/>
        <pc:sldMkLst>
          <pc:docMk/>
          <pc:sldMk cId="3996456965" sldId="279"/>
        </pc:sldMkLst>
      </pc:sldChg>
      <pc:sldChg chg="del">
        <pc:chgData name="SACHIN SHARMA" userId="e921b115-6662-4f1f-8d90-92537ac8cd51" providerId="ADAL" clId="{C5078A1A-0441-4130-9353-C9A916A7AE4F}" dt="2023-05-03T07:57:24.883" v="1198" actId="47"/>
        <pc:sldMkLst>
          <pc:docMk/>
          <pc:sldMk cId="1161038254" sldId="280"/>
        </pc:sldMkLst>
      </pc:sldChg>
      <pc:sldChg chg="del">
        <pc:chgData name="SACHIN SHARMA" userId="e921b115-6662-4f1f-8d90-92537ac8cd51" providerId="ADAL" clId="{C5078A1A-0441-4130-9353-C9A916A7AE4F}" dt="2023-05-03T07:57:24.883" v="1198" actId="47"/>
        <pc:sldMkLst>
          <pc:docMk/>
          <pc:sldMk cId="456915127" sldId="281"/>
        </pc:sldMkLst>
      </pc:sldChg>
      <pc:sldChg chg="addSp delSp modSp mod modClrScheme chgLayout">
        <pc:chgData name="SACHIN SHARMA" userId="e921b115-6662-4f1f-8d90-92537ac8cd51" providerId="ADAL" clId="{C5078A1A-0441-4130-9353-C9A916A7AE4F}" dt="2023-05-03T08:45:08.962" v="1218" actId="20577"/>
        <pc:sldMkLst>
          <pc:docMk/>
          <pc:sldMk cId="1003090598" sldId="282"/>
        </pc:sldMkLst>
        <pc:spChg chg="mod">
          <ac:chgData name="SACHIN SHARMA" userId="e921b115-6662-4f1f-8d90-92537ac8cd51" providerId="ADAL" clId="{C5078A1A-0441-4130-9353-C9A916A7AE4F}" dt="2023-05-03T07:14:48.359" v="870" actId="26606"/>
          <ac:spMkLst>
            <pc:docMk/>
            <pc:sldMk cId="1003090598" sldId="282"/>
            <ac:spMk id="2" creationId="{553208D2-9C4E-4E4D-A330-F1FEA0A2AF23}"/>
          </ac:spMkLst>
        </pc:spChg>
        <pc:spChg chg="add del mod">
          <ac:chgData name="SACHIN SHARMA" userId="e921b115-6662-4f1f-8d90-92537ac8cd51" providerId="ADAL" clId="{C5078A1A-0441-4130-9353-C9A916A7AE4F}" dt="2023-05-03T07:12:46.537" v="774" actId="26606"/>
          <ac:spMkLst>
            <pc:docMk/>
            <pc:sldMk cId="1003090598" sldId="282"/>
            <ac:spMk id="3" creationId="{B9AB1016-C96F-4730-AB1A-D4A0E10B7711}"/>
          </ac:spMkLst>
        </pc:spChg>
        <pc:spChg chg="add del mod">
          <ac:chgData name="SACHIN SHARMA" userId="e921b115-6662-4f1f-8d90-92537ac8cd51" providerId="ADAL" clId="{C5078A1A-0441-4130-9353-C9A916A7AE4F}" dt="2023-05-03T07:12:46.410" v="773" actId="26606"/>
          <ac:spMkLst>
            <pc:docMk/>
            <pc:sldMk cId="1003090598" sldId="282"/>
            <ac:spMk id="8" creationId="{35C0746C-B4A2-6DB1-18F5-C6BBCF93F4F7}"/>
          </ac:spMkLst>
        </pc:spChg>
        <pc:spChg chg="add del mod">
          <ac:chgData name="SACHIN SHARMA" userId="e921b115-6662-4f1f-8d90-92537ac8cd51" providerId="ADAL" clId="{C5078A1A-0441-4130-9353-C9A916A7AE4F}" dt="2023-05-03T07:12:38.722" v="765" actId="26606"/>
          <ac:spMkLst>
            <pc:docMk/>
            <pc:sldMk cId="1003090598" sldId="282"/>
            <ac:spMk id="9" creationId="{721D1EB6-E625-36C5-6D03-A2A8918A1D65}"/>
          </ac:spMkLst>
        </pc:spChg>
        <pc:spChg chg="add del mod">
          <ac:chgData name="SACHIN SHARMA" userId="e921b115-6662-4f1f-8d90-92537ac8cd51" providerId="ADAL" clId="{C5078A1A-0441-4130-9353-C9A916A7AE4F}" dt="2023-05-03T07:12:46.410" v="773" actId="26606"/>
          <ac:spMkLst>
            <pc:docMk/>
            <pc:sldMk cId="1003090598" sldId="282"/>
            <ac:spMk id="10" creationId="{4CD7A06E-E802-D0B2-2588-3E8E6AD3BF18}"/>
          </ac:spMkLst>
        </pc:spChg>
        <pc:spChg chg="add del mod">
          <ac:chgData name="SACHIN SHARMA" userId="e921b115-6662-4f1f-8d90-92537ac8cd51" providerId="ADAL" clId="{C5078A1A-0441-4130-9353-C9A916A7AE4F}" dt="2023-05-03T07:12:38.722" v="765" actId="26606"/>
          <ac:spMkLst>
            <pc:docMk/>
            <pc:sldMk cId="1003090598" sldId="282"/>
            <ac:spMk id="11" creationId="{1D770F7D-E462-0D6A-9003-4EDD2E59A1DB}"/>
          </ac:spMkLst>
        </pc:spChg>
        <pc:spChg chg="add del mod">
          <ac:chgData name="SACHIN SHARMA" userId="e921b115-6662-4f1f-8d90-92537ac8cd51" providerId="ADAL" clId="{C5078A1A-0441-4130-9353-C9A916A7AE4F}" dt="2023-05-03T07:12:46.410" v="773" actId="26606"/>
          <ac:spMkLst>
            <pc:docMk/>
            <pc:sldMk cId="1003090598" sldId="282"/>
            <ac:spMk id="12" creationId="{5B7D4FA0-0560-0F0C-1B43-91395FC47D16}"/>
          </ac:spMkLst>
        </pc:spChg>
        <pc:spChg chg="add del mod">
          <ac:chgData name="SACHIN SHARMA" userId="e921b115-6662-4f1f-8d90-92537ac8cd51" providerId="ADAL" clId="{C5078A1A-0441-4130-9353-C9A916A7AE4F}" dt="2023-05-03T07:12:38.722" v="765" actId="26606"/>
          <ac:spMkLst>
            <pc:docMk/>
            <pc:sldMk cId="1003090598" sldId="282"/>
            <ac:spMk id="13" creationId="{D52F4813-09D8-D725-9D6C-338CBDD737D6}"/>
          </ac:spMkLst>
        </pc:spChg>
        <pc:spChg chg="add del mod">
          <ac:chgData name="SACHIN SHARMA" userId="e921b115-6662-4f1f-8d90-92537ac8cd51" providerId="ADAL" clId="{C5078A1A-0441-4130-9353-C9A916A7AE4F}" dt="2023-05-03T07:12:40.260" v="767" actId="26606"/>
          <ac:spMkLst>
            <pc:docMk/>
            <pc:sldMk cId="1003090598" sldId="282"/>
            <ac:spMk id="15" creationId="{707391BC-2142-0AFC-912B-DC3328EE5DA4}"/>
          </ac:spMkLst>
        </pc:spChg>
        <pc:spChg chg="add del mod">
          <ac:chgData name="SACHIN SHARMA" userId="e921b115-6662-4f1f-8d90-92537ac8cd51" providerId="ADAL" clId="{C5078A1A-0441-4130-9353-C9A916A7AE4F}" dt="2023-05-03T07:12:40.260" v="767" actId="26606"/>
          <ac:spMkLst>
            <pc:docMk/>
            <pc:sldMk cId="1003090598" sldId="282"/>
            <ac:spMk id="16" creationId="{A016F84D-2CA6-8339-7663-24AFD25BA2B3}"/>
          </ac:spMkLst>
        </pc:spChg>
        <pc:spChg chg="add del mod">
          <ac:chgData name="SACHIN SHARMA" userId="e921b115-6662-4f1f-8d90-92537ac8cd51" providerId="ADAL" clId="{C5078A1A-0441-4130-9353-C9A916A7AE4F}" dt="2023-05-03T07:12:40.260" v="767" actId="26606"/>
          <ac:spMkLst>
            <pc:docMk/>
            <pc:sldMk cId="1003090598" sldId="282"/>
            <ac:spMk id="17" creationId="{2D9866AE-7EAF-4C70-9143-C8063CC0F145}"/>
          </ac:spMkLst>
        </pc:spChg>
        <pc:spChg chg="add del mod">
          <ac:chgData name="SACHIN SHARMA" userId="e921b115-6662-4f1f-8d90-92537ac8cd51" providerId="ADAL" clId="{C5078A1A-0441-4130-9353-C9A916A7AE4F}" dt="2023-05-03T07:12:42.587" v="769" actId="26606"/>
          <ac:spMkLst>
            <pc:docMk/>
            <pc:sldMk cId="1003090598" sldId="282"/>
            <ac:spMk id="20" creationId="{B65E88AF-9602-7C19-4D90-32A22385DDAC}"/>
          </ac:spMkLst>
        </pc:spChg>
        <pc:spChg chg="add del mod">
          <ac:chgData name="SACHIN SHARMA" userId="e921b115-6662-4f1f-8d90-92537ac8cd51" providerId="ADAL" clId="{C5078A1A-0441-4130-9353-C9A916A7AE4F}" dt="2023-05-03T07:12:42.587" v="769" actId="26606"/>
          <ac:spMkLst>
            <pc:docMk/>
            <pc:sldMk cId="1003090598" sldId="282"/>
            <ac:spMk id="21" creationId="{B9FF4FFB-CF32-B457-8811-0D738B04F832}"/>
          </ac:spMkLst>
        </pc:spChg>
        <pc:spChg chg="add del mod">
          <ac:chgData name="SACHIN SHARMA" userId="e921b115-6662-4f1f-8d90-92537ac8cd51" providerId="ADAL" clId="{C5078A1A-0441-4130-9353-C9A916A7AE4F}" dt="2023-05-03T07:12:42.587" v="769" actId="26606"/>
          <ac:spMkLst>
            <pc:docMk/>
            <pc:sldMk cId="1003090598" sldId="282"/>
            <ac:spMk id="22" creationId="{8EF0A850-2ADE-B2DB-F62C-AF5D57FE1527}"/>
          </ac:spMkLst>
        </pc:spChg>
        <pc:spChg chg="add del mod">
          <ac:chgData name="SACHIN SHARMA" userId="e921b115-6662-4f1f-8d90-92537ac8cd51" providerId="ADAL" clId="{C5078A1A-0441-4130-9353-C9A916A7AE4F}" dt="2023-05-03T07:12:43.834" v="771" actId="26606"/>
          <ac:spMkLst>
            <pc:docMk/>
            <pc:sldMk cId="1003090598" sldId="282"/>
            <ac:spMk id="25" creationId="{707391BC-2142-0AFC-912B-DC3328EE5DA4}"/>
          </ac:spMkLst>
        </pc:spChg>
        <pc:spChg chg="add del mod">
          <ac:chgData name="SACHIN SHARMA" userId="e921b115-6662-4f1f-8d90-92537ac8cd51" providerId="ADAL" clId="{C5078A1A-0441-4130-9353-C9A916A7AE4F}" dt="2023-05-03T07:12:43.834" v="771" actId="26606"/>
          <ac:spMkLst>
            <pc:docMk/>
            <pc:sldMk cId="1003090598" sldId="282"/>
            <ac:spMk id="26" creationId="{A016F84D-2CA6-8339-7663-24AFD25BA2B3}"/>
          </ac:spMkLst>
        </pc:spChg>
        <pc:spChg chg="add del mod">
          <ac:chgData name="SACHIN SHARMA" userId="e921b115-6662-4f1f-8d90-92537ac8cd51" providerId="ADAL" clId="{C5078A1A-0441-4130-9353-C9A916A7AE4F}" dt="2023-05-03T07:12:43.834" v="771" actId="26606"/>
          <ac:spMkLst>
            <pc:docMk/>
            <pc:sldMk cId="1003090598" sldId="282"/>
            <ac:spMk id="27" creationId="{2D9866AE-7EAF-4C70-9143-C8063CC0F145}"/>
          </ac:spMkLst>
        </pc:spChg>
        <pc:spChg chg="add del mod">
          <ac:chgData name="SACHIN SHARMA" userId="e921b115-6662-4f1f-8d90-92537ac8cd51" providerId="ADAL" clId="{C5078A1A-0441-4130-9353-C9A916A7AE4F}" dt="2023-05-03T07:12:46.410" v="773" actId="26606"/>
          <ac:spMkLst>
            <pc:docMk/>
            <pc:sldMk cId="1003090598" sldId="282"/>
            <ac:spMk id="30" creationId="{B9AB1016-C96F-4730-AB1A-D4A0E10B7711}"/>
          </ac:spMkLst>
        </pc:spChg>
        <pc:spChg chg="add mod">
          <ac:chgData name="SACHIN SHARMA" userId="e921b115-6662-4f1f-8d90-92537ac8cd51" providerId="ADAL" clId="{C5078A1A-0441-4130-9353-C9A916A7AE4F}" dt="2023-05-03T07:39:44.686" v="1131" actId="1076"/>
          <ac:spMkLst>
            <pc:docMk/>
            <pc:sldMk cId="1003090598" sldId="282"/>
            <ac:spMk id="31" creationId="{1DB6BCD5-C73B-C7CE-AA9B-5DF7A8D0FF39}"/>
          </ac:spMkLst>
        </pc:spChg>
        <pc:spChg chg="add del mod">
          <ac:chgData name="SACHIN SHARMA" userId="e921b115-6662-4f1f-8d90-92537ac8cd51" providerId="ADAL" clId="{C5078A1A-0441-4130-9353-C9A916A7AE4F}" dt="2023-05-03T07:14:45.926" v="868" actId="26606"/>
          <ac:spMkLst>
            <pc:docMk/>
            <pc:sldMk cId="1003090598" sldId="282"/>
            <ac:spMk id="37" creationId="{B07B0B4C-F0C6-5316-3707-2C76A66CA87E}"/>
          </ac:spMkLst>
        </pc:spChg>
        <pc:spChg chg="add del mod">
          <ac:chgData name="SACHIN SHARMA" userId="e921b115-6662-4f1f-8d90-92537ac8cd51" providerId="ADAL" clId="{C5078A1A-0441-4130-9353-C9A916A7AE4F}" dt="2023-05-03T07:14:45.926" v="868" actId="26606"/>
          <ac:spMkLst>
            <pc:docMk/>
            <pc:sldMk cId="1003090598" sldId="282"/>
            <ac:spMk id="39" creationId="{9B3F0509-7F4C-34BF-3E71-336F246DEA2C}"/>
          </ac:spMkLst>
        </pc:spChg>
        <pc:spChg chg="add del mod">
          <ac:chgData name="SACHIN SHARMA" userId="e921b115-6662-4f1f-8d90-92537ac8cd51" providerId="ADAL" clId="{C5078A1A-0441-4130-9353-C9A916A7AE4F}" dt="2023-05-03T07:14:45.926" v="868" actId="26606"/>
          <ac:spMkLst>
            <pc:docMk/>
            <pc:sldMk cId="1003090598" sldId="282"/>
            <ac:spMk id="41" creationId="{B6144D23-F527-A652-E9DA-BBAF7B11493C}"/>
          </ac:spMkLst>
        </pc:spChg>
        <pc:spChg chg="add del mod">
          <ac:chgData name="SACHIN SHARMA" userId="e921b115-6662-4f1f-8d90-92537ac8cd51" providerId="ADAL" clId="{C5078A1A-0441-4130-9353-C9A916A7AE4F}" dt="2023-05-03T07:14:48.359" v="870" actId="26606"/>
          <ac:spMkLst>
            <pc:docMk/>
            <pc:sldMk cId="1003090598" sldId="282"/>
            <ac:spMk id="43" creationId="{7BD75434-37EF-1B3F-E20C-C4158F3C5CB4}"/>
          </ac:spMkLst>
        </pc:spChg>
        <pc:spChg chg="add del mod">
          <ac:chgData name="SACHIN SHARMA" userId="e921b115-6662-4f1f-8d90-92537ac8cd51" providerId="ADAL" clId="{C5078A1A-0441-4130-9353-C9A916A7AE4F}" dt="2023-05-03T07:14:48.359" v="870" actId="26606"/>
          <ac:spMkLst>
            <pc:docMk/>
            <pc:sldMk cId="1003090598" sldId="282"/>
            <ac:spMk id="44" creationId="{B13351F2-575A-1593-B5C8-6010D35DA31A}"/>
          </ac:spMkLst>
        </pc:spChg>
        <pc:spChg chg="add del mod">
          <ac:chgData name="SACHIN SHARMA" userId="e921b115-6662-4f1f-8d90-92537ac8cd51" providerId="ADAL" clId="{C5078A1A-0441-4130-9353-C9A916A7AE4F}" dt="2023-05-03T07:14:48.359" v="870" actId="26606"/>
          <ac:spMkLst>
            <pc:docMk/>
            <pc:sldMk cId="1003090598" sldId="282"/>
            <ac:spMk id="45" creationId="{2EAB4032-09B7-23AA-7427-6F0CEB6BACB6}"/>
          </ac:spMkLst>
        </pc:spChg>
        <pc:graphicFrameChg chg="add del">
          <ac:chgData name="SACHIN SHARMA" userId="e921b115-6662-4f1f-8d90-92537ac8cd51" providerId="ADAL" clId="{C5078A1A-0441-4130-9353-C9A916A7AE4F}" dt="2023-05-03T07:12:04.719" v="731" actId="26606"/>
          <ac:graphicFrameMkLst>
            <pc:docMk/>
            <pc:sldMk cId="1003090598" sldId="282"/>
            <ac:graphicFrameMk id="5" creationId="{E5BF34ED-A93F-F51A-3F3C-9EA6C10B7AE8}"/>
          </ac:graphicFrameMkLst>
        </pc:graphicFrameChg>
        <pc:graphicFrameChg chg="add del mod">
          <ac:chgData name="SACHIN SHARMA" userId="e921b115-6662-4f1f-8d90-92537ac8cd51" providerId="ADAL" clId="{C5078A1A-0441-4130-9353-C9A916A7AE4F}" dt="2023-05-03T07:12:38.722" v="765" actId="26606"/>
          <ac:graphicFrameMkLst>
            <pc:docMk/>
            <pc:sldMk cId="1003090598" sldId="282"/>
            <ac:graphicFrameMk id="6" creationId="{5112B13C-585E-256C-C13A-18D19B7966B5}"/>
          </ac:graphicFrameMkLst>
        </pc:graphicFrameChg>
        <pc:graphicFrameChg chg="add del mod">
          <ac:chgData name="SACHIN SHARMA" userId="e921b115-6662-4f1f-8d90-92537ac8cd51" providerId="ADAL" clId="{C5078A1A-0441-4130-9353-C9A916A7AE4F}" dt="2023-05-03T07:12:40.260" v="767" actId="26606"/>
          <ac:graphicFrameMkLst>
            <pc:docMk/>
            <pc:sldMk cId="1003090598" sldId="282"/>
            <ac:graphicFrameMk id="18" creationId="{F9C909C4-2AC6-3D27-E7DC-921AE5924C17}"/>
          </ac:graphicFrameMkLst>
        </pc:graphicFrameChg>
        <pc:graphicFrameChg chg="add del mod">
          <ac:chgData name="SACHIN SHARMA" userId="e921b115-6662-4f1f-8d90-92537ac8cd51" providerId="ADAL" clId="{C5078A1A-0441-4130-9353-C9A916A7AE4F}" dt="2023-05-03T07:12:42.587" v="769" actId="26606"/>
          <ac:graphicFrameMkLst>
            <pc:docMk/>
            <pc:sldMk cId="1003090598" sldId="282"/>
            <ac:graphicFrameMk id="23" creationId="{101CAA40-7A6D-F569-E447-8AB403DCDF65}"/>
          </ac:graphicFrameMkLst>
        </pc:graphicFrameChg>
        <pc:graphicFrameChg chg="add del mod">
          <ac:chgData name="SACHIN SHARMA" userId="e921b115-6662-4f1f-8d90-92537ac8cd51" providerId="ADAL" clId="{C5078A1A-0441-4130-9353-C9A916A7AE4F}" dt="2023-05-03T07:12:43.834" v="771" actId="26606"/>
          <ac:graphicFrameMkLst>
            <pc:docMk/>
            <pc:sldMk cId="1003090598" sldId="282"/>
            <ac:graphicFrameMk id="28" creationId="{F9C909C4-2AC6-3D27-E7DC-921AE5924C17}"/>
          </ac:graphicFrameMkLst>
        </pc:graphicFrameChg>
        <pc:graphicFrameChg chg="add mod modGraphic">
          <ac:chgData name="SACHIN SHARMA" userId="e921b115-6662-4f1f-8d90-92537ac8cd51" providerId="ADAL" clId="{C5078A1A-0441-4130-9353-C9A916A7AE4F}" dt="2023-05-03T08:45:08.962" v="1218" actId="20577"/>
          <ac:graphicFrameMkLst>
            <pc:docMk/>
            <pc:sldMk cId="1003090598" sldId="282"/>
            <ac:graphicFrameMk id="32" creationId="{3917BE50-2A3D-352D-B40B-2B334CF53FBC}"/>
          </ac:graphicFrameMkLst>
        </pc:graphicFrameChg>
        <pc:picChg chg="add mod">
          <ac:chgData name="SACHIN SHARMA" userId="e921b115-6662-4f1f-8d90-92537ac8cd51" providerId="ADAL" clId="{C5078A1A-0441-4130-9353-C9A916A7AE4F}" dt="2023-05-03T07:20:12.862" v="939" actId="1035"/>
          <ac:picMkLst>
            <pc:docMk/>
            <pc:sldMk cId="1003090598" sldId="282"/>
            <ac:picMk id="7" creationId="{E0887A6E-F1E9-79E2-B23C-6845B8B63118}"/>
          </ac:picMkLst>
        </pc:picChg>
        <pc:picChg chg="add mod">
          <ac:chgData name="SACHIN SHARMA" userId="e921b115-6662-4f1f-8d90-92537ac8cd51" providerId="ADAL" clId="{C5078A1A-0441-4130-9353-C9A916A7AE4F}" dt="2023-05-03T07:20:03.991" v="919" actId="1036"/>
          <ac:picMkLst>
            <pc:docMk/>
            <pc:sldMk cId="1003090598" sldId="282"/>
            <ac:picMk id="19" creationId="{A37D755C-D5F0-B5A0-C2ED-496D7D6CF3B8}"/>
          </ac:picMkLst>
        </pc:picChg>
        <pc:picChg chg="add mod">
          <ac:chgData name="SACHIN SHARMA" userId="e921b115-6662-4f1f-8d90-92537ac8cd51" providerId="ADAL" clId="{C5078A1A-0441-4130-9353-C9A916A7AE4F}" dt="2023-05-03T07:19:58.558" v="909" actId="1076"/>
          <ac:picMkLst>
            <pc:docMk/>
            <pc:sldMk cId="1003090598" sldId="282"/>
            <ac:picMk id="29" creationId="{35FFF440-127D-3279-8A39-945DF250ED48}"/>
          </ac:picMkLst>
        </pc:picChg>
        <pc:picChg chg="add mod">
          <ac:chgData name="SACHIN SHARMA" userId="e921b115-6662-4f1f-8d90-92537ac8cd51" providerId="ADAL" clId="{C5078A1A-0441-4130-9353-C9A916A7AE4F}" dt="2023-05-03T07:49:23.566" v="1167" actId="1076"/>
          <ac:picMkLst>
            <pc:docMk/>
            <pc:sldMk cId="1003090598" sldId="282"/>
            <ac:picMk id="34" creationId="{5C0EE0DA-FD0A-0A11-1DD5-9E53C387E4E4}"/>
          </ac:picMkLst>
        </pc:picChg>
        <pc:picChg chg="add mod">
          <ac:chgData name="SACHIN SHARMA" userId="e921b115-6662-4f1f-8d90-92537ac8cd51" providerId="ADAL" clId="{C5078A1A-0441-4130-9353-C9A916A7AE4F}" dt="2023-05-03T08:23:53.029" v="1212" actId="1076"/>
          <ac:picMkLst>
            <pc:docMk/>
            <pc:sldMk cId="1003090598" sldId="282"/>
            <ac:picMk id="36" creationId="{83DD52C0-019F-1C82-6171-36EA4A0FE931}"/>
          </ac:picMkLst>
        </pc:picChg>
        <pc:picChg chg="add mod">
          <ac:chgData name="SACHIN SHARMA" userId="e921b115-6662-4f1f-8d90-92537ac8cd51" providerId="ADAL" clId="{C5078A1A-0441-4130-9353-C9A916A7AE4F}" dt="2023-05-03T07:48:11.865" v="1156" actId="14100"/>
          <ac:picMkLst>
            <pc:docMk/>
            <pc:sldMk cId="1003090598" sldId="282"/>
            <ac:picMk id="1026" creationId="{05519628-0AB7-E9DB-FAA1-2D04D8AFDC43}"/>
          </ac:picMkLst>
        </pc:picChg>
        <pc:picChg chg="add del mod">
          <ac:chgData name="SACHIN SHARMA" userId="e921b115-6662-4f1f-8d90-92537ac8cd51" providerId="ADAL" clId="{C5078A1A-0441-4130-9353-C9A916A7AE4F}" dt="2023-05-03T07:31:59.617" v="1039" actId="478"/>
          <ac:picMkLst>
            <pc:docMk/>
            <pc:sldMk cId="1003090598" sldId="282"/>
            <ac:picMk id="1028" creationId="{84FC8983-789E-C4EC-E172-61C67F393DC7}"/>
          </ac:picMkLst>
        </pc:picChg>
        <pc:picChg chg="add del mod">
          <ac:chgData name="SACHIN SHARMA" userId="e921b115-6662-4f1f-8d90-92537ac8cd51" providerId="ADAL" clId="{C5078A1A-0441-4130-9353-C9A916A7AE4F}" dt="2023-05-03T07:47:49.551" v="1150" actId="478"/>
          <ac:picMkLst>
            <pc:docMk/>
            <pc:sldMk cId="1003090598" sldId="282"/>
            <ac:picMk id="1030" creationId="{D95ADA14-C587-5211-1028-0AE350A29416}"/>
          </ac:picMkLst>
        </pc:picChg>
        <pc:picChg chg="add del mod">
          <ac:chgData name="SACHIN SHARMA" userId="e921b115-6662-4f1f-8d90-92537ac8cd51" providerId="ADAL" clId="{C5078A1A-0441-4130-9353-C9A916A7AE4F}" dt="2023-05-03T07:33:14.658" v="1059"/>
          <ac:picMkLst>
            <pc:docMk/>
            <pc:sldMk cId="1003090598" sldId="282"/>
            <ac:picMk id="1032" creationId="{DB2C6194-D2B3-60C2-C92A-7DC6A821DD45}"/>
          </ac:picMkLst>
        </pc:picChg>
        <pc:picChg chg="add mod">
          <ac:chgData name="SACHIN SHARMA" userId="e921b115-6662-4f1f-8d90-92537ac8cd51" providerId="ADAL" clId="{C5078A1A-0441-4130-9353-C9A916A7AE4F}" dt="2023-05-03T07:48:00.830" v="1154" actId="1076"/>
          <ac:picMkLst>
            <pc:docMk/>
            <pc:sldMk cId="1003090598" sldId="282"/>
            <ac:picMk id="1034" creationId="{98E472EC-E6B7-3E98-165D-AB20C04ACA15}"/>
          </ac:picMkLst>
        </pc:picChg>
        <pc:picChg chg="add del mod">
          <ac:chgData name="SACHIN SHARMA" userId="e921b115-6662-4f1f-8d90-92537ac8cd51" providerId="ADAL" clId="{C5078A1A-0441-4130-9353-C9A916A7AE4F}" dt="2023-05-03T07:34:42.547" v="1072"/>
          <ac:picMkLst>
            <pc:docMk/>
            <pc:sldMk cId="1003090598" sldId="282"/>
            <ac:picMk id="1036" creationId="{C47E0943-A4FA-FCBC-A1F1-A6770B4BDC72}"/>
          </ac:picMkLst>
        </pc:picChg>
        <pc:picChg chg="add mod">
          <ac:chgData name="SACHIN SHARMA" userId="e921b115-6662-4f1f-8d90-92537ac8cd51" providerId="ADAL" clId="{C5078A1A-0441-4130-9353-C9A916A7AE4F}" dt="2023-05-03T07:34:56.318" v="1079" actId="1076"/>
          <ac:picMkLst>
            <pc:docMk/>
            <pc:sldMk cId="1003090598" sldId="282"/>
            <ac:picMk id="1038" creationId="{7EDA252F-3298-CB60-C036-DC37F3A5D58A}"/>
          </ac:picMkLst>
        </pc:picChg>
        <pc:picChg chg="add del mod">
          <ac:chgData name="SACHIN SHARMA" userId="e921b115-6662-4f1f-8d90-92537ac8cd51" providerId="ADAL" clId="{C5078A1A-0441-4130-9353-C9A916A7AE4F}" dt="2023-05-03T07:35:44.129" v="1086" actId="478"/>
          <ac:picMkLst>
            <pc:docMk/>
            <pc:sldMk cId="1003090598" sldId="282"/>
            <ac:picMk id="1040" creationId="{B71EADA8-5DAC-3FD5-24EF-E0DFC6EF6D63}"/>
          </ac:picMkLst>
        </pc:picChg>
        <pc:picChg chg="add mod">
          <ac:chgData name="SACHIN SHARMA" userId="e921b115-6662-4f1f-8d90-92537ac8cd51" providerId="ADAL" clId="{C5078A1A-0441-4130-9353-C9A916A7AE4F}" dt="2023-05-03T07:36:11.958" v="1094" actId="1076"/>
          <ac:picMkLst>
            <pc:docMk/>
            <pc:sldMk cId="1003090598" sldId="282"/>
            <ac:picMk id="1042" creationId="{D9559484-D4A2-5584-C3DB-F0F1236A0C67}"/>
          </ac:picMkLst>
        </pc:picChg>
        <pc:picChg chg="add mod">
          <ac:chgData name="SACHIN SHARMA" userId="e921b115-6662-4f1f-8d90-92537ac8cd51" providerId="ADAL" clId="{C5078A1A-0441-4130-9353-C9A916A7AE4F}" dt="2023-05-03T07:45:38.136" v="1142" actId="1076"/>
          <ac:picMkLst>
            <pc:docMk/>
            <pc:sldMk cId="1003090598" sldId="282"/>
            <ac:picMk id="1044" creationId="{CD1E2761-A692-3AB5-49A7-14B9A5F23305}"/>
          </ac:picMkLst>
        </pc:picChg>
        <pc:picChg chg="add mod">
          <ac:chgData name="SACHIN SHARMA" userId="e921b115-6662-4f1f-8d90-92537ac8cd51" providerId="ADAL" clId="{C5078A1A-0441-4130-9353-C9A916A7AE4F}" dt="2023-05-03T07:47:58.677" v="1153" actId="1076"/>
          <ac:picMkLst>
            <pc:docMk/>
            <pc:sldMk cId="1003090598" sldId="282"/>
            <ac:picMk id="1046" creationId="{CF6EF3EB-87E4-43B4-C88B-A3116F78C7AA}"/>
          </ac:picMkLst>
        </pc:picChg>
      </pc:sldChg>
      <pc:sldChg chg="addSp delSp modSp mod modClrScheme chgLayout">
        <pc:chgData name="SACHIN SHARMA" userId="e921b115-6662-4f1f-8d90-92537ac8cd51" providerId="ADAL" clId="{C5078A1A-0441-4130-9353-C9A916A7AE4F}" dt="2023-05-03T09:26:31.391" v="1853" actId="12100"/>
        <pc:sldMkLst>
          <pc:docMk/>
          <pc:sldMk cId="2146193966" sldId="283"/>
        </pc:sldMkLst>
        <pc:spChg chg="mod">
          <ac:chgData name="SACHIN SHARMA" userId="e921b115-6662-4f1f-8d90-92537ac8cd51" providerId="ADAL" clId="{C5078A1A-0441-4130-9353-C9A916A7AE4F}" dt="2023-05-03T09:06:20.164" v="1571" actId="26606"/>
          <ac:spMkLst>
            <pc:docMk/>
            <pc:sldMk cId="2146193966" sldId="283"/>
            <ac:spMk id="2" creationId="{1069FA3D-3907-4502-AF48-0ED640805263}"/>
          </ac:spMkLst>
        </pc:spChg>
        <pc:spChg chg="add del mod">
          <ac:chgData name="SACHIN SHARMA" userId="e921b115-6662-4f1f-8d90-92537ac8cd51" providerId="ADAL" clId="{C5078A1A-0441-4130-9353-C9A916A7AE4F}" dt="2023-05-03T09:17:53.777" v="1690" actId="478"/>
          <ac:spMkLst>
            <pc:docMk/>
            <pc:sldMk cId="2146193966" sldId="283"/>
            <ac:spMk id="3" creationId="{365E2633-F328-119E-475B-6440B3699090}"/>
          </ac:spMkLst>
        </pc:spChg>
        <pc:spChg chg="del mod">
          <ac:chgData name="SACHIN SHARMA" userId="e921b115-6662-4f1f-8d90-92537ac8cd51" providerId="ADAL" clId="{C5078A1A-0441-4130-9353-C9A916A7AE4F}" dt="2023-05-03T09:01:26.416" v="1458" actId="26606"/>
          <ac:spMkLst>
            <pc:docMk/>
            <pc:sldMk cId="2146193966" sldId="283"/>
            <ac:spMk id="3" creationId="{4C89F441-004B-4529-8B87-09BB853B74B9}"/>
          </ac:spMkLst>
        </pc:spChg>
        <pc:spChg chg="add del mod">
          <ac:chgData name="SACHIN SHARMA" userId="e921b115-6662-4f1f-8d90-92537ac8cd51" providerId="ADAL" clId="{C5078A1A-0441-4130-9353-C9A916A7AE4F}" dt="2023-05-03T09:04:22.871" v="1545" actId="478"/>
          <ac:spMkLst>
            <pc:docMk/>
            <pc:sldMk cId="2146193966" sldId="283"/>
            <ac:spMk id="6" creationId="{84CD1890-9E3F-3FBB-27E0-3757BFC1107E}"/>
          </ac:spMkLst>
        </pc:spChg>
        <pc:spChg chg="add del mod">
          <ac:chgData name="SACHIN SHARMA" userId="e921b115-6662-4f1f-8d90-92537ac8cd51" providerId="ADAL" clId="{C5078A1A-0441-4130-9353-C9A916A7AE4F}" dt="2023-05-03T09:23:31.504" v="1837" actId="478"/>
          <ac:spMkLst>
            <pc:docMk/>
            <pc:sldMk cId="2146193966" sldId="283"/>
            <ac:spMk id="6" creationId="{B112908E-7EA1-8F04-F315-486E3B13DD51}"/>
          </ac:spMkLst>
        </pc:spChg>
        <pc:spChg chg="add del mod">
          <ac:chgData name="SACHIN SHARMA" userId="e921b115-6662-4f1f-8d90-92537ac8cd51" providerId="ADAL" clId="{C5078A1A-0441-4130-9353-C9A916A7AE4F}" dt="2023-05-03T09:06:26.235" v="1574" actId="26606"/>
          <ac:spMkLst>
            <pc:docMk/>
            <pc:sldMk cId="2146193966" sldId="283"/>
            <ac:spMk id="8" creationId="{7E18C8DC-9D68-D8BE-10F4-AF29B6950F00}"/>
          </ac:spMkLst>
        </pc:spChg>
        <pc:spChg chg="add del mod">
          <ac:chgData name="SACHIN SHARMA" userId="e921b115-6662-4f1f-8d90-92537ac8cd51" providerId="ADAL" clId="{C5078A1A-0441-4130-9353-C9A916A7AE4F}" dt="2023-05-03T09:04:09.499" v="1542" actId="478"/>
          <ac:spMkLst>
            <pc:docMk/>
            <pc:sldMk cId="2146193966" sldId="283"/>
            <ac:spMk id="9" creationId="{94A75A66-D447-C3C5-7868-10F11CFAD02C}"/>
          </ac:spMkLst>
        </pc:spChg>
        <pc:spChg chg="add del">
          <ac:chgData name="SACHIN SHARMA" userId="e921b115-6662-4f1f-8d90-92537ac8cd51" providerId="ADAL" clId="{C5078A1A-0441-4130-9353-C9A916A7AE4F}" dt="2023-05-03T09:06:26.154" v="1573" actId="26606"/>
          <ac:spMkLst>
            <pc:docMk/>
            <pc:sldMk cId="2146193966" sldId="283"/>
            <ac:spMk id="10" creationId="{7C7D72A0-E7FF-3A2D-40D3-45C566492748}"/>
          </ac:spMkLst>
        </pc:spChg>
        <pc:spChg chg="add del mod">
          <ac:chgData name="SACHIN SHARMA" userId="e921b115-6662-4f1f-8d90-92537ac8cd51" providerId="ADAL" clId="{C5078A1A-0441-4130-9353-C9A916A7AE4F}" dt="2023-05-03T09:04:11.431" v="1543" actId="478"/>
          <ac:spMkLst>
            <pc:docMk/>
            <pc:sldMk cId="2146193966" sldId="283"/>
            <ac:spMk id="11" creationId="{A917A1DD-05F6-38F7-A4F7-CAEF4E226794}"/>
          </ac:spMkLst>
        </pc:spChg>
        <pc:spChg chg="add del mod">
          <ac:chgData name="SACHIN SHARMA" userId="e921b115-6662-4f1f-8d90-92537ac8cd51" providerId="ADAL" clId="{C5078A1A-0441-4130-9353-C9A916A7AE4F}" dt="2023-05-03T09:02:02.867" v="1459" actId="3680"/>
          <ac:spMkLst>
            <pc:docMk/>
            <pc:sldMk cId="2146193966" sldId="283"/>
            <ac:spMk id="13" creationId="{D1AABC6D-8C64-B7B7-C9F3-7F634C44F602}"/>
          </ac:spMkLst>
        </pc:spChg>
        <pc:spChg chg="add del">
          <ac:chgData name="SACHIN SHARMA" userId="e921b115-6662-4f1f-8d90-92537ac8cd51" providerId="ADAL" clId="{C5078A1A-0441-4130-9353-C9A916A7AE4F}" dt="2023-05-03T09:06:26.154" v="1573" actId="26606"/>
          <ac:spMkLst>
            <pc:docMk/>
            <pc:sldMk cId="2146193966" sldId="283"/>
            <ac:spMk id="15" creationId="{FAFC50C1-5859-A860-1950-80BB40C9B282}"/>
          </ac:spMkLst>
        </pc:spChg>
        <pc:spChg chg="add del">
          <ac:chgData name="SACHIN SHARMA" userId="e921b115-6662-4f1f-8d90-92537ac8cd51" providerId="ADAL" clId="{C5078A1A-0441-4130-9353-C9A916A7AE4F}" dt="2023-05-03T09:06:26.154" v="1573" actId="26606"/>
          <ac:spMkLst>
            <pc:docMk/>
            <pc:sldMk cId="2146193966" sldId="283"/>
            <ac:spMk id="17" creationId="{8FE102BB-4936-4447-6FF5-AFF69F344430}"/>
          </ac:spMkLst>
        </pc:spChg>
        <pc:spChg chg="add del">
          <ac:chgData name="SACHIN SHARMA" userId="e921b115-6662-4f1f-8d90-92537ac8cd51" providerId="ADAL" clId="{C5078A1A-0441-4130-9353-C9A916A7AE4F}" dt="2023-05-03T09:07:03.590" v="1580" actId="26606"/>
          <ac:spMkLst>
            <pc:docMk/>
            <pc:sldMk cId="2146193966" sldId="283"/>
            <ac:spMk id="19" creationId="{FD82B2A3-2B76-2EE0-38F8-F415D024DD8F}"/>
          </ac:spMkLst>
        </pc:spChg>
        <pc:spChg chg="add del">
          <ac:chgData name="SACHIN SHARMA" userId="e921b115-6662-4f1f-8d90-92537ac8cd51" providerId="ADAL" clId="{C5078A1A-0441-4130-9353-C9A916A7AE4F}" dt="2023-05-03T09:07:03.590" v="1580" actId="26606"/>
          <ac:spMkLst>
            <pc:docMk/>
            <pc:sldMk cId="2146193966" sldId="283"/>
            <ac:spMk id="20" creationId="{BBB89ABD-A476-80BA-EED2-2CC3008296C2}"/>
          </ac:spMkLst>
        </pc:spChg>
        <pc:spChg chg="add del mod">
          <ac:chgData name="SACHIN SHARMA" userId="e921b115-6662-4f1f-8d90-92537ac8cd51" providerId="ADAL" clId="{C5078A1A-0441-4130-9353-C9A916A7AE4F}" dt="2023-05-03T09:23:15.969" v="1836" actId="478"/>
          <ac:spMkLst>
            <pc:docMk/>
            <pc:sldMk cId="2146193966" sldId="283"/>
            <ac:spMk id="21" creationId="{CAEE5397-AD82-0C25-DE03-ED53709835D8}"/>
          </ac:spMkLst>
        </pc:spChg>
        <pc:spChg chg="add del">
          <ac:chgData name="SACHIN SHARMA" userId="e921b115-6662-4f1f-8d90-92537ac8cd51" providerId="ADAL" clId="{C5078A1A-0441-4130-9353-C9A916A7AE4F}" dt="2023-05-03T09:23:32.331" v="1838" actId="478"/>
          <ac:spMkLst>
            <pc:docMk/>
            <pc:sldMk cId="2146193966" sldId="283"/>
            <ac:spMk id="26" creationId="{63DDF755-21E9-A5BA-52E2-DD323EBADB4E}"/>
          </ac:spMkLst>
        </pc:spChg>
        <pc:spChg chg="add del">
          <ac:chgData name="SACHIN SHARMA" userId="e921b115-6662-4f1f-8d90-92537ac8cd51" providerId="ADAL" clId="{C5078A1A-0441-4130-9353-C9A916A7AE4F}" dt="2023-05-03T09:23:34.526" v="1839" actId="478"/>
          <ac:spMkLst>
            <pc:docMk/>
            <pc:sldMk cId="2146193966" sldId="283"/>
            <ac:spMk id="28" creationId="{B1E1A37D-60CD-66A8-E454-7706B400FE1C}"/>
          </ac:spMkLst>
        </pc:spChg>
        <pc:graphicFrameChg chg="add del mod">
          <ac:chgData name="SACHIN SHARMA" userId="e921b115-6662-4f1f-8d90-92537ac8cd51" providerId="ADAL" clId="{C5078A1A-0441-4130-9353-C9A916A7AE4F}" dt="2023-05-03T09:17:51.833" v="1688"/>
          <ac:graphicFrameMkLst>
            <pc:docMk/>
            <pc:sldMk cId="2146193966" sldId="283"/>
            <ac:graphicFrameMk id="4" creationId="{C1ECB831-D716-9128-F774-864B93F2F515}"/>
          </ac:graphicFrameMkLst>
        </pc:graphicFrameChg>
        <pc:graphicFrameChg chg="add del mod ord modGraphic">
          <ac:chgData name="SACHIN SHARMA" userId="e921b115-6662-4f1f-8d90-92537ac8cd51" providerId="ADAL" clId="{C5078A1A-0441-4130-9353-C9A916A7AE4F}" dt="2023-05-03T09:06:08.805" v="1569" actId="478"/>
          <ac:graphicFrameMkLst>
            <pc:docMk/>
            <pc:sldMk cId="2146193966" sldId="283"/>
            <ac:graphicFrameMk id="4" creationId="{C7EBE08B-9455-11CE-9931-6FA9FF2E5CE2}"/>
          </ac:graphicFrameMkLst>
        </pc:graphicFrameChg>
        <pc:graphicFrameChg chg="add mod modGraphic">
          <ac:chgData name="SACHIN SHARMA" userId="e921b115-6662-4f1f-8d90-92537ac8cd51" providerId="ADAL" clId="{C5078A1A-0441-4130-9353-C9A916A7AE4F}" dt="2023-05-03T09:23:38.220" v="1840" actId="1076"/>
          <ac:graphicFrameMkLst>
            <pc:docMk/>
            <pc:sldMk cId="2146193966" sldId="283"/>
            <ac:graphicFrameMk id="5" creationId="{CC22370D-AF64-0069-2B73-4BC7C1157FCE}"/>
          </ac:graphicFrameMkLst>
        </pc:graphicFrameChg>
        <pc:graphicFrameChg chg="add mod modGraphic">
          <ac:chgData name="SACHIN SHARMA" userId="e921b115-6662-4f1f-8d90-92537ac8cd51" providerId="ADAL" clId="{C5078A1A-0441-4130-9353-C9A916A7AE4F}" dt="2023-05-03T09:26:31.391" v="1853" actId="12100"/>
          <ac:graphicFrameMkLst>
            <pc:docMk/>
            <pc:sldMk cId="2146193966" sldId="283"/>
            <ac:graphicFrameMk id="7" creationId="{D8B0E030-BE51-CBED-25C1-1324D1CBE006}"/>
          </ac:graphicFrameMkLst>
        </pc:graphicFrameChg>
      </pc:sldChg>
      <pc:sldChg chg="addSp delSp modSp mod modClrScheme chgLayout">
        <pc:chgData name="SACHIN SHARMA" userId="e921b115-6662-4f1f-8d90-92537ac8cd51" providerId="ADAL" clId="{C5078A1A-0441-4130-9353-C9A916A7AE4F}" dt="2023-05-03T11:51:54.249" v="3081" actId="20577"/>
        <pc:sldMkLst>
          <pc:docMk/>
          <pc:sldMk cId="2820944739" sldId="284"/>
        </pc:sldMkLst>
        <pc:spChg chg="mod">
          <ac:chgData name="SACHIN SHARMA" userId="e921b115-6662-4f1f-8d90-92537ac8cd51" providerId="ADAL" clId="{C5078A1A-0441-4130-9353-C9A916A7AE4F}" dt="2023-05-03T09:22:09.446" v="1820" actId="26606"/>
          <ac:spMkLst>
            <pc:docMk/>
            <pc:sldMk cId="2820944739" sldId="284"/>
            <ac:spMk id="2" creationId="{C089F28C-A9BB-4547-A16E-062C8F3AF983}"/>
          </ac:spMkLst>
        </pc:spChg>
        <pc:spChg chg="add del mod">
          <ac:chgData name="SACHIN SHARMA" userId="e921b115-6662-4f1f-8d90-92537ac8cd51" providerId="ADAL" clId="{C5078A1A-0441-4130-9353-C9A916A7AE4F}" dt="2023-05-03T09:22:09.446" v="1820" actId="26606"/>
          <ac:spMkLst>
            <pc:docMk/>
            <pc:sldMk cId="2820944739" sldId="284"/>
            <ac:spMk id="3" creationId="{7D15B1BB-0367-43C4-815D-CEF27100659E}"/>
          </ac:spMkLst>
        </pc:spChg>
        <pc:spChg chg="add del mod">
          <ac:chgData name="SACHIN SHARMA" userId="e921b115-6662-4f1f-8d90-92537ac8cd51" providerId="ADAL" clId="{C5078A1A-0441-4130-9353-C9A916A7AE4F}" dt="2023-05-03T09:15:56.577" v="1665" actId="26606"/>
          <ac:spMkLst>
            <pc:docMk/>
            <pc:sldMk cId="2820944739" sldId="284"/>
            <ac:spMk id="8" creationId="{9074ADDA-C2B0-7604-7F45-F94EC384E87A}"/>
          </ac:spMkLst>
        </pc:spChg>
        <pc:spChg chg="add del mod">
          <ac:chgData name="SACHIN SHARMA" userId="e921b115-6662-4f1f-8d90-92537ac8cd51" providerId="ADAL" clId="{C5078A1A-0441-4130-9353-C9A916A7AE4F}" dt="2023-05-03T09:15:41.542" v="1659" actId="26606"/>
          <ac:spMkLst>
            <pc:docMk/>
            <pc:sldMk cId="2820944739" sldId="284"/>
            <ac:spMk id="9" creationId="{8FCF680D-B620-A726-56BA-B9B1A7FC2B5A}"/>
          </ac:spMkLst>
        </pc:spChg>
        <pc:spChg chg="add del mod">
          <ac:chgData name="SACHIN SHARMA" userId="e921b115-6662-4f1f-8d90-92537ac8cd51" providerId="ADAL" clId="{C5078A1A-0441-4130-9353-C9A916A7AE4F}" dt="2023-05-03T09:15:56.577" v="1665" actId="26606"/>
          <ac:spMkLst>
            <pc:docMk/>
            <pc:sldMk cId="2820944739" sldId="284"/>
            <ac:spMk id="10" creationId="{FD71B916-BCEC-93E1-FF78-AA9589964FEF}"/>
          </ac:spMkLst>
        </pc:spChg>
        <pc:spChg chg="add del mod">
          <ac:chgData name="SACHIN SHARMA" userId="e921b115-6662-4f1f-8d90-92537ac8cd51" providerId="ADAL" clId="{C5078A1A-0441-4130-9353-C9A916A7AE4F}" dt="2023-05-03T09:15:41.542" v="1659" actId="26606"/>
          <ac:spMkLst>
            <pc:docMk/>
            <pc:sldMk cId="2820944739" sldId="284"/>
            <ac:spMk id="11" creationId="{523D1886-0E0E-844F-4458-87850A8BB62F}"/>
          </ac:spMkLst>
        </pc:spChg>
        <pc:spChg chg="add del mod">
          <ac:chgData name="SACHIN SHARMA" userId="e921b115-6662-4f1f-8d90-92537ac8cd51" providerId="ADAL" clId="{C5078A1A-0441-4130-9353-C9A916A7AE4F}" dt="2023-05-03T09:15:56.577" v="1665" actId="26606"/>
          <ac:spMkLst>
            <pc:docMk/>
            <pc:sldMk cId="2820944739" sldId="284"/>
            <ac:spMk id="12" creationId="{0A530296-AFF4-5F45-3AB5-AE1850D72D7A}"/>
          </ac:spMkLst>
        </pc:spChg>
        <pc:spChg chg="add del mod">
          <ac:chgData name="SACHIN SHARMA" userId="e921b115-6662-4f1f-8d90-92537ac8cd51" providerId="ADAL" clId="{C5078A1A-0441-4130-9353-C9A916A7AE4F}" dt="2023-05-03T09:15:41.542" v="1659" actId="26606"/>
          <ac:spMkLst>
            <pc:docMk/>
            <pc:sldMk cId="2820944739" sldId="284"/>
            <ac:spMk id="13" creationId="{F5E6119C-F608-BAC1-C0F0-3329D091E7BF}"/>
          </ac:spMkLst>
        </pc:spChg>
        <pc:spChg chg="add mod">
          <ac:chgData name="SACHIN SHARMA" userId="e921b115-6662-4f1f-8d90-92537ac8cd51" providerId="ADAL" clId="{C5078A1A-0441-4130-9353-C9A916A7AE4F}" dt="2023-05-03T11:51:54.249" v="3081" actId="20577"/>
          <ac:spMkLst>
            <pc:docMk/>
            <pc:sldMk cId="2820944739" sldId="284"/>
            <ac:spMk id="14" creationId="{08B2E1BC-ACBC-177C-9750-4306BD1504DC}"/>
          </ac:spMkLst>
        </pc:spChg>
        <pc:spChg chg="add del mod">
          <ac:chgData name="SACHIN SHARMA" userId="e921b115-6662-4f1f-8d90-92537ac8cd51" providerId="ADAL" clId="{C5078A1A-0441-4130-9353-C9A916A7AE4F}" dt="2023-05-03T09:15:44.420" v="1661" actId="26606"/>
          <ac:spMkLst>
            <pc:docMk/>
            <pc:sldMk cId="2820944739" sldId="284"/>
            <ac:spMk id="15" creationId="{90B96642-48A8-45E8-897A-2F501B3626B7}"/>
          </ac:spMkLst>
        </pc:spChg>
        <pc:spChg chg="add del mod">
          <ac:chgData name="SACHIN SHARMA" userId="e921b115-6662-4f1f-8d90-92537ac8cd51" providerId="ADAL" clId="{C5078A1A-0441-4130-9353-C9A916A7AE4F}" dt="2023-05-03T09:15:44.420" v="1661" actId="26606"/>
          <ac:spMkLst>
            <pc:docMk/>
            <pc:sldMk cId="2820944739" sldId="284"/>
            <ac:spMk id="16" creationId="{8105583B-6964-9691-E46E-5887C66DAA4E}"/>
          </ac:spMkLst>
        </pc:spChg>
        <pc:spChg chg="add del mod">
          <ac:chgData name="SACHIN SHARMA" userId="e921b115-6662-4f1f-8d90-92537ac8cd51" providerId="ADAL" clId="{C5078A1A-0441-4130-9353-C9A916A7AE4F}" dt="2023-05-03T09:15:44.420" v="1661" actId="26606"/>
          <ac:spMkLst>
            <pc:docMk/>
            <pc:sldMk cId="2820944739" sldId="284"/>
            <ac:spMk id="17" creationId="{F1594024-525E-7E23-7E0F-88D6BA475615}"/>
          </ac:spMkLst>
        </pc:spChg>
        <pc:spChg chg="add del mod">
          <ac:chgData name="SACHIN SHARMA" userId="e921b115-6662-4f1f-8d90-92537ac8cd51" providerId="ADAL" clId="{C5078A1A-0441-4130-9353-C9A916A7AE4F}" dt="2023-05-03T09:41:20.406" v="2121" actId="478"/>
          <ac:spMkLst>
            <pc:docMk/>
            <pc:sldMk cId="2820944739" sldId="284"/>
            <ac:spMk id="19" creationId="{AFFDF57D-449B-B3CF-E9B3-A6EA8E349D8E}"/>
          </ac:spMkLst>
        </pc:spChg>
        <pc:spChg chg="add del mod">
          <ac:chgData name="SACHIN SHARMA" userId="e921b115-6662-4f1f-8d90-92537ac8cd51" providerId="ADAL" clId="{C5078A1A-0441-4130-9353-C9A916A7AE4F}" dt="2023-05-03T09:15:56.577" v="1665" actId="26606"/>
          <ac:spMkLst>
            <pc:docMk/>
            <pc:sldMk cId="2820944739" sldId="284"/>
            <ac:spMk id="22" creationId="{7D15B1BB-0367-43C4-815D-CEF27100659E}"/>
          </ac:spMkLst>
        </pc:spChg>
        <pc:graphicFrameChg chg="add del mod">
          <ac:chgData name="SACHIN SHARMA" userId="e921b115-6662-4f1f-8d90-92537ac8cd51" providerId="ADAL" clId="{C5078A1A-0441-4130-9353-C9A916A7AE4F}" dt="2023-05-03T09:15:41.542" v="1659" actId="26606"/>
          <ac:graphicFrameMkLst>
            <pc:docMk/>
            <pc:sldMk cId="2820944739" sldId="284"/>
            <ac:graphicFrameMk id="5" creationId="{95ABA8C2-EF25-E6E9-2C0A-974A0D9C917B}"/>
          </ac:graphicFrameMkLst>
        </pc:graphicFrameChg>
        <pc:graphicFrameChg chg="add del">
          <ac:chgData name="SACHIN SHARMA" userId="e921b115-6662-4f1f-8d90-92537ac8cd51" providerId="ADAL" clId="{C5078A1A-0441-4130-9353-C9A916A7AE4F}" dt="2023-05-03T09:17:55.998" v="1692" actId="26606"/>
          <ac:graphicFrameMkLst>
            <pc:docMk/>
            <pc:sldMk cId="2820944739" sldId="284"/>
            <ac:graphicFrameMk id="6" creationId="{CDFEB3C4-7019-2496-5F0B-F564266A2531}"/>
          </ac:graphicFrameMkLst>
        </pc:graphicFrameChg>
        <pc:graphicFrameChg chg="add del mod">
          <ac:chgData name="SACHIN SHARMA" userId="e921b115-6662-4f1f-8d90-92537ac8cd51" providerId="ADAL" clId="{C5078A1A-0441-4130-9353-C9A916A7AE4F}" dt="2023-05-03T09:23:41.590" v="1841" actId="21"/>
          <ac:graphicFrameMkLst>
            <pc:docMk/>
            <pc:sldMk cId="2820944739" sldId="284"/>
            <ac:graphicFrameMk id="7" creationId="{7BF99015-81BF-8FF8-A293-66F2C1211149}"/>
          </ac:graphicFrameMkLst>
        </pc:graphicFrameChg>
        <pc:graphicFrameChg chg="add del mod">
          <ac:chgData name="SACHIN SHARMA" userId="e921b115-6662-4f1f-8d90-92537ac8cd51" providerId="ADAL" clId="{C5078A1A-0441-4130-9353-C9A916A7AE4F}" dt="2023-05-03T09:15:44.420" v="1661" actId="26606"/>
          <ac:graphicFrameMkLst>
            <pc:docMk/>
            <pc:sldMk cId="2820944739" sldId="284"/>
            <ac:graphicFrameMk id="18" creationId="{F5A946F8-DEB0-2BC9-D1E4-0B793FAD2248}"/>
          </ac:graphicFrameMkLst>
        </pc:graphicFrameChg>
        <pc:graphicFrameChg chg="add del">
          <ac:chgData name="SACHIN SHARMA" userId="e921b115-6662-4f1f-8d90-92537ac8cd51" providerId="ADAL" clId="{C5078A1A-0441-4130-9353-C9A916A7AE4F}" dt="2023-05-03T09:15:47.458" v="1663" actId="26606"/>
          <ac:graphicFrameMkLst>
            <pc:docMk/>
            <pc:sldMk cId="2820944739" sldId="284"/>
            <ac:graphicFrameMk id="20" creationId="{A0538628-4246-24BF-0691-D277AD08D516}"/>
          </ac:graphicFrameMkLst>
        </pc:graphicFrameChg>
      </pc:sldChg>
      <pc:sldChg chg="del">
        <pc:chgData name="SACHIN SHARMA" userId="e921b115-6662-4f1f-8d90-92537ac8cd51" providerId="ADAL" clId="{C5078A1A-0441-4130-9353-C9A916A7AE4F}" dt="2023-05-03T07:57:24.883" v="1198" actId="47"/>
        <pc:sldMkLst>
          <pc:docMk/>
          <pc:sldMk cId="2078978934" sldId="285"/>
        </pc:sldMkLst>
      </pc:sldChg>
      <pc:sldChg chg="del">
        <pc:chgData name="SACHIN SHARMA" userId="e921b115-6662-4f1f-8d90-92537ac8cd51" providerId="ADAL" clId="{C5078A1A-0441-4130-9353-C9A916A7AE4F}" dt="2023-05-03T08:50:33.942" v="1321" actId="47"/>
        <pc:sldMkLst>
          <pc:docMk/>
          <pc:sldMk cId="1405588800" sldId="286"/>
        </pc:sldMkLst>
      </pc:sldChg>
      <pc:sldChg chg="addSp delSp modSp mod">
        <pc:chgData name="SACHIN SHARMA" userId="e921b115-6662-4f1f-8d90-92537ac8cd51" providerId="ADAL" clId="{C5078A1A-0441-4130-9353-C9A916A7AE4F}" dt="2023-05-03T14:34:36.371" v="4153" actId="26606"/>
        <pc:sldMkLst>
          <pc:docMk/>
          <pc:sldMk cId="2992259622" sldId="287"/>
        </pc:sldMkLst>
        <pc:spChg chg="mod">
          <ac:chgData name="SACHIN SHARMA" userId="e921b115-6662-4f1f-8d90-92537ac8cd51" providerId="ADAL" clId="{C5078A1A-0441-4130-9353-C9A916A7AE4F}" dt="2023-05-03T14:34:01.738" v="4147" actId="26606"/>
          <ac:spMkLst>
            <pc:docMk/>
            <pc:sldMk cId="2992259622" sldId="287"/>
            <ac:spMk id="2" creationId="{47D9E4A2-BFE8-4A4B-8CBA-E567BBACBD1B}"/>
          </ac:spMkLst>
        </pc:spChg>
        <pc:spChg chg="del mod">
          <ac:chgData name="SACHIN SHARMA" userId="e921b115-6662-4f1f-8d90-92537ac8cd51" providerId="ADAL" clId="{C5078A1A-0441-4130-9353-C9A916A7AE4F}" dt="2023-05-03T14:34:01.738" v="4147" actId="26606"/>
          <ac:spMkLst>
            <pc:docMk/>
            <pc:sldMk cId="2992259622" sldId="287"/>
            <ac:spMk id="3" creationId="{D3F51D7C-7006-4219-8CE7-1751676CD162}"/>
          </ac:spMkLst>
        </pc:spChg>
        <pc:graphicFrameChg chg="add mod modGraphic">
          <ac:chgData name="SACHIN SHARMA" userId="e921b115-6662-4f1f-8d90-92537ac8cd51" providerId="ADAL" clId="{C5078A1A-0441-4130-9353-C9A916A7AE4F}" dt="2023-05-03T14:34:36.371" v="4153" actId="26606"/>
          <ac:graphicFrameMkLst>
            <pc:docMk/>
            <pc:sldMk cId="2992259622" sldId="287"/>
            <ac:graphicFrameMk id="5" creationId="{9AD10AC8-299B-0E48-CBE5-92324C226897}"/>
          </ac:graphicFrameMkLst>
        </pc:graphicFrameChg>
      </pc:sldChg>
      <pc:sldChg chg="addSp delSp modSp new mod ord">
        <pc:chgData name="SACHIN SHARMA" userId="e921b115-6662-4f1f-8d90-92537ac8cd51" providerId="ADAL" clId="{C5078A1A-0441-4130-9353-C9A916A7AE4F}" dt="2023-05-03T13:38:48.134" v="3419" actId="20577"/>
        <pc:sldMkLst>
          <pc:docMk/>
          <pc:sldMk cId="1727279612" sldId="288"/>
        </pc:sldMkLst>
        <pc:spChg chg="mod">
          <ac:chgData name="SACHIN SHARMA" userId="e921b115-6662-4f1f-8d90-92537ac8cd51" providerId="ADAL" clId="{C5078A1A-0441-4130-9353-C9A916A7AE4F}" dt="2023-05-03T13:38:22.326" v="3417" actId="26606"/>
          <ac:spMkLst>
            <pc:docMk/>
            <pc:sldMk cId="1727279612" sldId="288"/>
            <ac:spMk id="2" creationId="{85C0C2ED-3151-9925-CE26-CBA1EDE7D85C}"/>
          </ac:spMkLst>
        </pc:spChg>
        <pc:spChg chg="del mod">
          <ac:chgData name="SACHIN SHARMA" userId="e921b115-6662-4f1f-8d90-92537ac8cd51" providerId="ADAL" clId="{C5078A1A-0441-4130-9353-C9A916A7AE4F}" dt="2023-05-03T13:38:22.326" v="3417" actId="26606"/>
          <ac:spMkLst>
            <pc:docMk/>
            <pc:sldMk cId="1727279612" sldId="288"/>
            <ac:spMk id="3" creationId="{9F11469C-E303-BAB0-70EA-E6AF40F34610}"/>
          </ac:spMkLst>
        </pc:spChg>
        <pc:spChg chg="add del">
          <ac:chgData name="SACHIN SHARMA" userId="e921b115-6662-4f1f-8d90-92537ac8cd51" providerId="ADAL" clId="{C5078A1A-0441-4130-9353-C9A916A7AE4F}" dt="2023-05-03T13:18:59.926" v="3302"/>
          <ac:spMkLst>
            <pc:docMk/>
            <pc:sldMk cId="1727279612" sldId="288"/>
            <ac:spMk id="4" creationId="{232CE2CE-97E7-5C91-4B86-AFE1A6C54E5A}"/>
          </ac:spMkLst>
        </pc:spChg>
        <pc:spChg chg="add del">
          <ac:chgData name="SACHIN SHARMA" userId="e921b115-6662-4f1f-8d90-92537ac8cd51" providerId="ADAL" clId="{C5078A1A-0441-4130-9353-C9A916A7AE4F}" dt="2023-05-03T13:21:58.073" v="3365"/>
          <ac:spMkLst>
            <pc:docMk/>
            <pc:sldMk cId="1727279612" sldId="288"/>
            <ac:spMk id="5" creationId="{BDA576BD-15DC-3A68-8128-D7BD5964F701}"/>
          </ac:spMkLst>
        </pc:spChg>
        <pc:graphicFrameChg chg="add mod">
          <ac:chgData name="SACHIN SHARMA" userId="e921b115-6662-4f1f-8d90-92537ac8cd51" providerId="ADAL" clId="{C5078A1A-0441-4130-9353-C9A916A7AE4F}" dt="2023-05-03T13:38:48.134" v="3419" actId="20577"/>
          <ac:graphicFrameMkLst>
            <pc:docMk/>
            <pc:sldMk cId="1727279612" sldId="288"/>
            <ac:graphicFrameMk id="6" creationId="{0305E3C7-8CA6-9D84-E9C4-EF1EBC8A9EF5}"/>
          </ac:graphicFrameMkLst>
        </pc:graphicFrameChg>
      </pc:sldChg>
      <pc:sldChg chg="addSp delSp modSp new mod">
        <pc:chgData name="SACHIN SHARMA" userId="e921b115-6662-4f1f-8d90-92537ac8cd51" providerId="ADAL" clId="{C5078A1A-0441-4130-9353-C9A916A7AE4F}" dt="2023-05-03T13:56:36.786" v="3807" actId="313"/>
        <pc:sldMkLst>
          <pc:docMk/>
          <pc:sldMk cId="98017540" sldId="289"/>
        </pc:sldMkLst>
        <pc:spChg chg="mod">
          <ac:chgData name="SACHIN SHARMA" userId="e921b115-6662-4f1f-8d90-92537ac8cd51" providerId="ADAL" clId="{C5078A1A-0441-4130-9353-C9A916A7AE4F}" dt="2023-05-03T13:56:36.786" v="3807" actId="313"/>
          <ac:spMkLst>
            <pc:docMk/>
            <pc:sldMk cId="98017540" sldId="289"/>
            <ac:spMk id="2" creationId="{EB3BD9D4-57D5-D678-6DA4-00BA0CA3969C}"/>
          </ac:spMkLst>
        </pc:spChg>
        <pc:spChg chg="del mod">
          <ac:chgData name="SACHIN SHARMA" userId="e921b115-6662-4f1f-8d90-92537ac8cd51" providerId="ADAL" clId="{C5078A1A-0441-4130-9353-C9A916A7AE4F}" dt="2023-05-03T13:56:29.335" v="3806" actId="26606"/>
          <ac:spMkLst>
            <pc:docMk/>
            <pc:sldMk cId="98017540" sldId="289"/>
            <ac:spMk id="3" creationId="{986D616A-CDAF-0D64-F8A8-2060BC248035}"/>
          </ac:spMkLst>
        </pc:spChg>
        <pc:graphicFrameChg chg="add">
          <ac:chgData name="SACHIN SHARMA" userId="e921b115-6662-4f1f-8d90-92537ac8cd51" providerId="ADAL" clId="{C5078A1A-0441-4130-9353-C9A916A7AE4F}" dt="2023-05-03T13:56:29.335" v="3806" actId="26606"/>
          <ac:graphicFrameMkLst>
            <pc:docMk/>
            <pc:sldMk cId="98017540" sldId="289"/>
            <ac:graphicFrameMk id="5" creationId="{C8E88FAE-9F2D-E8EA-5DFB-E2EE883787F3}"/>
          </ac:graphicFrameMkLst>
        </pc:graphicFrameChg>
      </pc:sldChg>
      <pc:sldChg chg="addSp delSp modSp new mod modNotesTx">
        <pc:chgData name="SACHIN SHARMA" userId="e921b115-6662-4f1f-8d90-92537ac8cd51" providerId="ADAL" clId="{C5078A1A-0441-4130-9353-C9A916A7AE4F}" dt="2023-05-05T05:56:35.885" v="4170" actId="20577"/>
        <pc:sldMkLst>
          <pc:docMk/>
          <pc:sldMk cId="3580424834" sldId="290"/>
        </pc:sldMkLst>
        <pc:spChg chg="mod">
          <ac:chgData name="SACHIN SHARMA" userId="e921b115-6662-4f1f-8d90-92537ac8cd51" providerId="ADAL" clId="{C5078A1A-0441-4130-9353-C9A916A7AE4F}" dt="2023-05-03T08:50:25.929" v="1320" actId="20577"/>
          <ac:spMkLst>
            <pc:docMk/>
            <pc:sldMk cId="3580424834" sldId="290"/>
            <ac:spMk id="2" creationId="{0C551830-DAD7-7B06-4462-845675586911}"/>
          </ac:spMkLst>
        </pc:spChg>
        <pc:spChg chg="del">
          <ac:chgData name="SACHIN SHARMA" userId="e921b115-6662-4f1f-8d90-92537ac8cd51" providerId="ADAL" clId="{C5078A1A-0441-4130-9353-C9A916A7AE4F}" dt="2023-05-03T14:18:13.193" v="3903"/>
          <ac:spMkLst>
            <pc:docMk/>
            <pc:sldMk cId="3580424834" sldId="290"/>
            <ac:spMk id="3" creationId="{F3A68FE4-5444-CD37-8952-4CA264156D1D}"/>
          </ac:spMkLst>
        </pc:spChg>
        <pc:spChg chg="add del mod">
          <ac:chgData name="SACHIN SHARMA" userId="e921b115-6662-4f1f-8d90-92537ac8cd51" providerId="ADAL" clId="{C5078A1A-0441-4130-9353-C9A916A7AE4F}" dt="2023-05-03T14:19:38.447" v="3905"/>
          <ac:spMkLst>
            <pc:docMk/>
            <pc:sldMk cId="3580424834" sldId="290"/>
            <ac:spMk id="6" creationId="{015A7D07-9EBA-2F11-4DAC-7D49D140F642}"/>
          </ac:spMkLst>
        </pc:spChg>
        <pc:spChg chg="add del mod">
          <ac:chgData name="SACHIN SHARMA" userId="e921b115-6662-4f1f-8d90-92537ac8cd51" providerId="ADAL" clId="{C5078A1A-0441-4130-9353-C9A916A7AE4F}" dt="2023-05-03T14:21:04.130" v="3917"/>
          <ac:spMkLst>
            <pc:docMk/>
            <pc:sldMk cId="3580424834" sldId="290"/>
            <ac:spMk id="9" creationId="{7B462A95-662D-9EDE-FAD8-2BFB55FD4B04}"/>
          </ac:spMkLst>
        </pc:spChg>
        <pc:spChg chg="add del mod">
          <ac:chgData name="SACHIN SHARMA" userId="e921b115-6662-4f1f-8d90-92537ac8cd51" providerId="ADAL" clId="{C5078A1A-0441-4130-9353-C9A916A7AE4F}" dt="2023-05-03T14:22:12.514" v="3931"/>
          <ac:spMkLst>
            <pc:docMk/>
            <pc:sldMk cId="3580424834" sldId="290"/>
            <ac:spMk id="12" creationId="{C246399B-FBD3-2D1B-F339-2C3C78AB2D0C}"/>
          </ac:spMkLst>
        </pc:spChg>
        <pc:graphicFrameChg chg="add del mod">
          <ac:chgData name="SACHIN SHARMA" userId="e921b115-6662-4f1f-8d90-92537ac8cd51" providerId="ADAL" clId="{C5078A1A-0441-4130-9353-C9A916A7AE4F}" dt="2023-05-03T14:19:04.959" v="3904" actId="478"/>
          <ac:graphicFrameMkLst>
            <pc:docMk/>
            <pc:sldMk cId="3580424834" sldId="290"/>
            <ac:graphicFrameMk id="4" creationId="{8BFAF95B-0B00-D556-F698-B4ACA0A1D419}"/>
          </ac:graphicFrameMkLst>
        </pc:graphicFrameChg>
        <pc:graphicFrameChg chg="add del mod">
          <ac:chgData name="SACHIN SHARMA" userId="e921b115-6662-4f1f-8d90-92537ac8cd51" providerId="ADAL" clId="{C5078A1A-0441-4130-9353-C9A916A7AE4F}" dt="2023-05-03T14:20:20.863" v="3906" actId="478"/>
          <ac:graphicFrameMkLst>
            <pc:docMk/>
            <pc:sldMk cId="3580424834" sldId="290"/>
            <ac:graphicFrameMk id="7" creationId="{7E21365F-BB65-E884-09EE-3745D76A1CA4}"/>
          </ac:graphicFrameMkLst>
        </pc:graphicFrameChg>
        <pc:graphicFrameChg chg="add del mod modGraphic">
          <ac:chgData name="SACHIN SHARMA" userId="e921b115-6662-4f1f-8d90-92537ac8cd51" providerId="ADAL" clId="{C5078A1A-0441-4130-9353-C9A916A7AE4F}" dt="2023-05-03T14:22:06.821" v="3930" actId="478"/>
          <ac:graphicFrameMkLst>
            <pc:docMk/>
            <pc:sldMk cId="3580424834" sldId="290"/>
            <ac:graphicFrameMk id="10" creationId="{E71A1076-6A99-A097-526A-4731EC5EF3C1}"/>
          </ac:graphicFrameMkLst>
        </pc:graphicFrameChg>
        <pc:graphicFrameChg chg="add mod modGraphic">
          <ac:chgData name="SACHIN SHARMA" userId="e921b115-6662-4f1f-8d90-92537ac8cd51" providerId="ADAL" clId="{C5078A1A-0441-4130-9353-C9A916A7AE4F}" dt="2023-05-03T14:28:53.664" v="4057" actId="20577"/>
          <ac:graphicFrameMkLst>
            <pc:docMk/>
            <pc:sldMk cId="3580424834" sldId="290"/>
            <ac:graphicFrameMk id="13" creationId="{CEE1BE8D-8DB3-5F20-0E64-D56A5D924479}"/>
          </ac:graphicFrameMkLst>
        </pc:graphicFrameChg>
        <pc:graphicFrameChg chg="add del mod">
          <ac:chgData name="SACHIN SHARMA" userId="e921b115-6662-4f1f-8d90-92537ac8cd51" providerId="ADAL" clId="{C5078A1A-0441-4130-9353-C9A916A7AE4F}" dt="2023-05-03T14:23:07.052" v="3955" actId="478"/>
          <ac:graphicFrameMkLst>
            <pc:docMk/>
            <pc:sldMk cId="3580424834" sldId="290"/>
            <ac:graphicFrameMk id="14" creationId="{5F5BE03D-770E-1DC0-49A4-25E40219101F}"/>
          </ac:graphicFrameMkLst>
        </pc:graphicFrameChg>
        <pc:graphicFrameChg chg="add mod">
          <ac:chgData name="SACHIN SHARMA" userId="e921b115-6662-4f1f-8d90-92537ac8cd51" providerId="ADAL" clId="{C5078A1A-0441-4130-9353-C9A916A7AE4F}" dt="2023-05-03T14:30:25.304" v="4090" actId="20577"/>
          <ac:graphicFrameMkLst>
            <pc:docMk/>
            <pc:sldMk cId="3580424834" sldId="290"/>
            <ac:graphicFrameMk id="15" creationId="{6FA62ED3-1DD9-E0CC-43A0-B06B0322BA52}"/>
          </ac:graphicFrameMkLst>
        </pc:graphicFrameChg>
        <pc:graphicFrameChg chg="add del mod">
          <ac:chgData name="SACHIN SHARMA" userId="e921b115-6662-4f1f-8d90-92537ac8cd51" providerId="ADAL" clId="{C5078A1A-0441-4130-9353-C9A916A7AE4F}" dt="2023-05-03T14:23:52.812" v="3961" actId="478"/>
          <ac:graphicFrameMkLst>
            <pc:docMk/>
            <pc:sldMk cId="3580424834" sldId="290"/>
            <ac:graphicFrameMk id="16" creationId="{ADDD3D73-2EE7-B835-B942-AF612AD1A76E}"/>
          </ac:graphicFrameMkLst>
        </pc:graphicFrameChg>
        <pc:graphicFrameChg chg="add mod modGraphic">
          <ac:chgData name="SACHIN SHARMA" userId="e921b115-6662-4f1f-8d90-92537ac8cd51" providerId="ADAL" clId="{C5078A1A-0441-4130-9353-C9A916A7AE4F}" dt="2023-05-03T14:27:42.289" v="4021" actId="1076"/>
          <ac:graphicFrameMkLst>
            <pc:docMk/>
            <pc:sldMk cId="3580424834" sldId="290"/>
            <ac:graphicFrameMk id="17" creationId="{7E7B0BB0-6628-687A-1131-8EE055A02031}"/>
          </ac:graphicFrameMkLst>
        </pc:graphicFrameChg>
      </pc:sldChg>
      <pc:sldChg chg="new del">
        <pc:chgData name="SACHIN SHARMA" userId="e921b115-6662-4f1f-8d90-92537ac8cd51" providerId="ADAL" clId="{C5078A1A-0441-4130-9353-C9A916A7AE4F}" dt="2023-05-03T08:59:40.204" v="1454" actId="680"/>
        <pc:sldMkLst>
          <pc:docMk/>
          <pc:sldMk cId="3083937891" sldId="291"/>
        </pc:sldMkLst>
      </pc:sldChg>
      <pc:sldChg chg="addSp delSp modSp new mod ord">
        <pc:chgData name="SACHIN SHARMA" userId="e921b115-6662-4f1f-8d90-92537ac8cd51" providerId="ADAL" clId="{C5078A1A-0441-4130-9353-C9A916A7AE4F}" dt="2023-05-05T05:20:53.631" v="4169" actId="20577"/>
        <pc:sldMkLst>
          <pc:docMk/>
          <pc:sldMk cId="3646066582" sldId="291"/>
        </pc:sldMkLst>
        <pc:spChg chg="mod">
          <ac:chgData name="SACHIN SHARMA" userId="e921b115-6662-4f1f-8d90-92537ac8cd51" providerId="ADAL" clId="{C5078A1A-0441-4130-9353-C9A916A7AE4F}" dt="2023-05-03T10:23:46.058" v="2936" actId="20577"/>
          <ac:spMkLst>
            <pc:docMk/>
            <pc:sldMk cId="3646066582" sldId="291"/>
            <ac:spMk id="2" creationId="{AAE5B67C-DC46-0297-467D-41144D93053B}"/>
          </ac:spMkLst>
        </pc:spChg>
        <pc:spChg chg="del">
          <ac:chgData name="SACHIN SHARMA" userId="e921b115-6662-4f1f-8d90-92537ac8cd51" providerId="ADAL" clId="{C5078A1A-0441-4130-9353-C9A916A7AE4F}" dt="2023-05-03T09:41:45.776" v="2123" actId="478"/>
          <ac:spMkLst>
            <pc:docMk/>
            <pc:sldMk cId="3646066582" sldId="291"/>
            <ac:spMk id="3" creationId="{37DC6F1B-F94B-C043-FA9A-C1EF52AE7AC1}"/>
          </ac:spMkLst>
        </pc:spChg>
        <pc:spChg chg="add mod">
          <ac:chgData name="SACHIN SHARMA" userId="e921b115-6662-4f1f-8d90-92537ac8cd51" providerId="ADAL" clId="{C5078A1A-0441-4130-9353-C9A916A7AE4F}" dt="2023-05-03T10:21:57.970" v="2899" actId="1037"/>
          <ac:spMkLst>
            <pc:docMk/>
            <pc:sldMk cId="3646066582" sldId="291"/>
            <ac:spMk id="3" creationId="{8AFF6F03-8FD8-85F3-F7DE-8CF78444E86E}"/>
          </ac:spMkLst>
        </pc:spChg>
        <pc:spChg chg="add del mod">
          <ac:chgData name="SACHIN SHARMA" userId="e921b115-6662-4f1f-8d90-92537ac8cd51" providerId="ADAL" clId="{C5078A1A-0441-4130-9353-C9A916A7AE4F}" dt="2023-05-03T09:43:14.667" v="2151" actId="478"/>
          <ac:spMkLst>
            <pc:docMk/>
            <pc:sldMk cId="3646066582" sldId="291"/>
            <ac:spMk id="4" creationId="{08B04119-1DCA-8879-4742-4C94920D2419}"/>
          </ac:spMkLst>
        </pc:spChg>
        <pc:spChg chg="add del mod">
          <ac:chgData name="SACHIN SHARMA" userId="e921b115-6662-4f1f-8d90-92537ac8cd51" providerId="ADAL" clId="{C5078A1A-0441-4130-9353-C9A916A7AE4F}" dt="2023-05-03T10:01:08.422" v="2489" actId="478"/>
          <ac:spMkLst>
            <pc:docMk/>
            <pc:sldMk cId="3646066582" sldId="291"/>
            <ac:spMk id="4" creationId="{558092B9-63D5-919F-B00D-479CC904B39A}"/>
          </ac:spMkLst>
        </pc:spChg>
        <pc:spChg chg="add mod">
          <ac:chgData name="SACHIN SHARMA" userId="e921b115-6662-4f1f-8d90-92537ac8cd51" providerId="ADAL" clId="{C5078A1A-0441-4130-9353-C9A916A7AE4F}" dt="2023-05-03T10:21:57.970" v="2899" actId="1037"/>
          <ac:spMkLst>
            <pc:docMk/>
            <pc:sldMk cId="3646066582" sldId="291"/>
            <ac:spMk id="5" creationId="{34EC8AFD-DA96-8149-818A-674CC3FABC8F}"/>
          </ac:spMkLst>
        </pc:spChg>
        <pc:spChg chg="add del mod">
          <ac:chgData name="SACHIN SHARMA" userId="e921b115-6662-4f1f-8d90-92537ac8cd51" providerId="ADAL" clId="{C5078A1A-0441-4130-9353-C9A916A7AE4F}" dt="2023-05-03T10:05:37.144" v="2560" actId="478"/>
          <ac:spMkLst>
            <pc:docMk/>
            <pc:sldMk cId="3646066582" sldId="291"/>
            <ac:spMk id="6" creationId="{E713D56D-1A58-ED7C-5D9C-2EBF947F0383}"/>
          </ac:spMkLst>
        </pc:spChg>
        <pc:spChg chg="add mod">
          <ac:chgData name="SACHIN SHARMA" userId="e921b115-6662-4f1f-8d90-92537ac8cd51" providerId="ADAL" clId="{C5078A1A-0441-4130-9353-C9A916A7AE4F}" dt="2023-05-03T10:22:38.708" v="2906" actId="20577"/>
          <ac:spMkLst>
            <pc:docMk/>
            <pc:sldMk cId="3646066582" sldId="291"/>
            <ac:spMk id="7" creationId="{DFC383DD-C958-071B-4A2E-DCC9F3EB774C}"/>
          </ac:spMkLst>
        </pc:spChg>
        <pc:spChg chg="add mod">
          <ac:chgData name="SACHIN SHARMA" userId="e921b115-6662-4f1f-8d90-92537ac8cd51" providerId="ADAL" clId="{C5078A1A-0441-4130-9353-C9A916A7AE4F}" dt="2023-05-03T10:21:57.970" v="2899" actId="1037"/>
          <ac:spMkLst>
            <pc:docMk/>
            <pc:sldMk cId="3646066582" sldId="291"/>
            <ac:spMk id="8" creationId="{D1234BA5-163C-D12F-7E26-128372649763}"/>
          </ac:spMkLst>
        </pc:spChg>
        <pc:spChg chg="add mod">
          <ac:chgData name="SACHIN SHARMA" userId="e921b115-6662-4f1f-8d90-92537ac8cd51" providerId="ADAL" clId="{C5078A1A-0441-4130-9353-C9A916A7AE4F}" dt="2023-05-03T10:21:57.970" v="2899" actId="1037"/>
          <ac:spMkLst>
            <pc:docMk/>
            <pc:sldMk cId="3646066582" sldId="291"/>
            <ac:spMk id="9" creationId="{AAAE7BC4-177C-3F1E-A03F-94B160E4D84C}"/>
          </ac:spMkLst>
        </pc:spChg>
        <pc:spChg chg="add mod">
          <ac:chgData name="SACHIN SHARMA" userId="e921b115-6662-4f1f-8d90-92537ac8cd51" providerId="ADAL" clId="{C5078A1A-0441-4130-9353-C9A916A7AE4F}" dt="2023-05-03T10:21:57.970" v="2899" actId="1037"/>
          <ac:spMkLst>
            <pc:docMk/>
            <pc:sldMk cId="3646066582" sldId="291"/>
            <ac:spMk id="10" creationId="{28A19741-678E-B5C6-1AB9-F911EC48854A}"/>
          </ac:spMkLst>
        </pc:spChg>
        <pc:spChg chg="add mod">
          <ac:chgData name="SACHIN SHARMA" userId="e921b115-6662-4f1f-8d90-92537ac8cd51" providerId="ADAL" clId="{C5078A1A-0441-4130-9353-C9A916A7AE4F}" dt="2023-05-05T05:20:53.631" v="4169" actId="20577"/>
          <ac:spMkLst>
            <pc:docMk/>
            <pc:sldMk cId="3646066582" sldId="291"/>
            <ac:spMk id="11" creationId="{3B81A447-F4EC-4EEE-38B5-AEA511862AE1}"/>
          </ac:spMkLst>
        </pc:spChg>
        <pc:spChg chg="add mod">
          <ac:chgData name="SACHIN SHARMA" userId="e921b115-6662-4f1f-8d90-92537ac8cd51" providerId="ADAL" clId="{C5078A1A-0441-4130-9353-C9A916A7AE4F}" dt="2023-05-03T10:21:57.970" v="2899" actId="1037"/>
          <ac:spMkLst>
            <pc:docMk/>
            <pc:sldMk cId="3646066582" sldId="291"/>
            <ac:spMk id="12" creationId="{931E2E73-4EE5-6F37-7AF3-E8ECA53756A8}"/>
          </ac:spMkLst>
        </pc:spChg>
        <pc:spChg chg="add mod">
          <ac:chgData name="SACHIN SHARMA" userId="e921b115-6662-4f1f-8d90-92537ac8cd51" providerId="ADAL" clId="{C5078A1A-0441-4130-9353-C9A916A7AE4F}" dt="2023-05-03T10:21:57.970" v="2899" actId="1037"/>
          <ac:spMkLst>
            <pc:docMk/>
            <pc:sldMk cId="3646066582" sldId="291"/>
            <ac:spMk id="13" creationId="{C771DAF8-FF0F-F124-2068-20662AB587A4}"/>
          </ac:spMkLst>
        </pc:spChg>
        <pc:spChg chg="add mod">
          <ac:chgData name="SACHIN SHARMA" userId="e921b115-6662-4f1f-8d90-92537ac8cd51" providerId="ADAL" clId="{C5078A1A-0441-4130-9353-C9A916A7AE4F}" dt="2023-05-03T14:04:53.316" v="3827" actId="14100"/>
          <ac:spMkLst>
            <pc:docMk/>
            <pc:sldMk cId="3646066582" sldId="291"/>
            <ac:spMk id="14" creationId="{555010F8-A65A-0984-21A9-942DC57C8A17}"/>
          </ac:spMkLst>
        </pc:spChg>
        <pc:spChg chg="add mod">
          <ac:chgData name="SACHIN SHARMA" userId="e921b115-6662-4f1f-8d90-92537ac8cd51" providerId="ADAL" clId="{C5078A1A-0441-4130-9353-C9A916A7AE4F}" dt="2023-05-03T14:07:12.215" v="3879" actId="20577"/>
          <ac:spMkLst>
            <pc:docMk/>
            <pc:sldMk cId="3646066582" sldId="291"/>
            <ac:spMk id="15" creationId="{02DEE816-AA55-4F7D-AABF-127330D8D268}"/>
          </ac:spMkLst>
        </pc:spChg>
        <pc:spChg chg="add mod">
          <ac:chgData name="SACHIN SHARMA" userId="e921b115-6662-4f1f-8d90-92537ac8cd51" providerId="ADAL" clId="{C5078A1A-0441-4130-9353-C9A916A7AE4F}" dt="2023-05-03T14:07:23.951" v="3881" actId="14100"/>
          <ac:spMkLst>
            <pc:docMk/>
            <pc:sldMk cId="3646066582" sldId="291"/>
            <ac:spMk id="89" creationId="{80F375F2-7A66-793A-F7B3-2FD1501A7745}"/>
          </ac:spMkLst>
        </pc:spChg>
        <pc:spChg chg="add mod">
          <ac:chgData name="SACHIN SHARMA" userId="e921b115-6662-4f1f-8d90-92537ac8cd51" providerId="ADAL" clId="{C5078A1A-0441-4130-9353-C9A916A7AE4F}" dt="2023-05-03T14:04:37.034" v="3823" actId="1076"/>
          <ac:spMkLst>
            <pc:docMk/>
            <pc:sldMk cId="3646066582" sldId="291"/>
            <ac:spMk id="95" creationId="{BC3A17CB-87F6-631B-37B1-5290A70D0C38}"/>
          </ac:spMkLst>
        </pc:spChg>
        <pc:spChg chg="add mod">
          <ac:chgData name="SACHIN SHARMA" userId="e921b115-6662-4f1f-8d90-92537ac8cd51" providerId="ADAL" clId="{C5078A1A-0441-4130-9353-C9A916A7AE4F}" dt="2023-05-03T14:05:27.851" v="3834" actId="1076"/>
          <ac:spMkLst>
            <pc:docMk/>
            <pc:sldMk cId="3646066582" sldId="291"/>
            <ac:spMk id="104" creationId="{A34604EA-E4B2-2EDD-514F-B722EB2BC551}"/>
          </ac:spMkLst>
        </pc:spChg>
        <pc:spChg chg="add mod">
          <ac:chgData name="SACHIN SHARMA" userId="e921b115-6662-4f1f-8d90-92537ac8cd51" providerId="ADAL" clId="{C5078A1A-0441-4130-9353-C9A916A7AE4F}" dt="2023-05-03T14:05:15.682" v="3831" actId="1076"/>
          <ac:spMkLst>
            <pc:docMk/>
            <pc:sldMk cId="3646066582" sldId="291"/>
            <ac:spMk id="105" creationId="{E05A5106-6E9F-1DAE-3140-3E8A31D95B3F}"/>
          </ac:spMkLst>
        </pc:spChg>
        <pc:spChg chg="add mod">
          <ac:chgData name="SACHIN SHARMA" userId="e921b115-6662-4f1f-8d90-92537ac8cd51" providerId="ADAL" clId="{C5078A1A-0441-4130-9353-C9A916A7AE4F}" dt="2023-05-03T14:05:22.860" v="3833" actId="1076"/>
          <ac:spMkLst>
            <pc:docMk/>
            <pc:sldMk cId="3646066582" sldId="291"/>
            <ac:spMk id="106" creationId="{72876360-470D-83AC-1024-6E3B1EEB8B26}"/>
          </ac:spMkLst>
        </pc:spChg>
        <pc:spChg chg="add mod">
          <ac:chgData name="SACHIN SHARMA" userId="e921b115-6662-4f1f-8d90-92537ac8cd51" providerId="ADAL" clId="{C5078A1A-0441-4130-9353-C9A916A7AE4F}" dt="2023-05-03T14:05:51.979" v="3843" actId="1076"/>
          <ac:spMkLst>
            <pc:docMk/>
            <pc:sldMk cId="3646066582" sldId="291"/>
            <ac:spMk id="107" creationId="{844074F8-FDFF-C0FD-F21D-05FC0A7ADE5A}"/>
          </ac:spMkLst>
        </pc:spChg>
        <pc:spChg chg="add mod">
          <ac:chgData name="SACHIN SHARMA" userId="e921b115-6662-4f1f-8d90-92537ac8cd51" providerId="ADAL" clId="{C5078A1A-0441-4130-9353-C9A916A7AE4F}" dt="2023-05-03T14:05:48.045" v="3842" actId="1076"/>
          <ac:spMkLst>
            <pc:docMk/>
            <pc:sldMk cId="3646066582" sldId="291"/>
            <ac:spMk id="108" creationId="{16D26ACF-8044-FFB9-D0AE-CBE8651049B7}"/>
          </ac:spMkLst>
        </pc:spChg>
        <pc:spChg chg="add mod">
          <ac:chgData name="SACHIN SHARMA" userId="e921b115-6662-4f1f-8d90-92537ac8cd51" providerId="ADAL" clId="{C5078A1A-0441-4130-9353-C9A916A7AE4F}" dt="2023-05-03T14:05:57.774" v="3845" actId="1076"/>
          <ac:spMkLst>
            <pc:docMk/>
            <pc:sldMk cId="3646066582" sldId="291"/>
            <ac:spMk id="109" creationId="{5C05B548-7980-BBDF-1514-2EE6B16F014F}"/>
          </ac:spMkLst>
        </pc:spChg>
        <pc:spChg chg="add mod">
          <ac:chgData name="SACHIN SHARMA" userId="e921b115-6662-4f1f-8d90-92537ac8cd51" providerId="ADAL" clId="{C5078A1A-0441-4130-9353-C9A916A7AE4F}" dt="2023-05-03T14:06:11.509" v="3847" actId="1076"/>
          <ac:spMkLst>
            <pc:docMk/>
            <pc:sldMk cId="3646066582" sldId="291"/>
            <ac:spMk id="110" creationId="{9355436A-BC42-721F-2E8C-A2EFC4209A43}"/>
          </ac:spMkLst>
        </pc:spChg>
        <pc:spChg chg="add mod">
          <ac:chgData name="SACHIN SHARMA" userId="e921b115-6662-4f1f-8d90-92537ac8cd51" providerId="ADAL" clId="{C5078A1A-0441-4130-9353-C9A916A7AE4F}" dt="2023-05-03T14:06:53.258" v="3873" actId="1076"/>
          <ac:spMkLst>
            <pc:docMk/>
            <pc:sldMk cId="3646066582" sldId="291"/>
            <ac:spMk id="111" creationId="{61A7EF9E-2227-5CBE-03B5-3F7FED978F88}"/>
          </ac:spMkLst>
        </pc:spChg>
        <pc:spChg chg="add mod">
          <ac:chgData name="SACHIN SHARMA" userId="e921b115-6662-4f1f-8d90-92537ac8cd51" providerId="ADAL" clId="{C5078A1A-0441-4130-9353-C9A916A7AE4F}" dt="2023-05-03T14:06:39.183" v="3862" actId="14100"/>
          <ac:spMkLst>
            <pc:docMk/>
            <pc:sldMk cId="3646066582" sldId="291"/>
            <ac:spMk id="112" creationId="{4C5CCB45-ACAF-52B5-EF43-48DD24391A9E}"/>
          </ac:spMkLst>
        </pc:spChg>
        <pc:spChg chg="add mod">
          <ac:chgData name="SACHIN SHARMA" userId="e921b115-6662-4f1f-8d90-92537ac8cd51" providerId="ADAL" clId="{C5078A1A-0441-4130-9353-C9A916A7AE4F}" dt="2023-05-03T14:06:43.914" v="3864" actId="1076"/>
          <ac:spMkLst>
            <pc:docMk/>
            <pc:sldMk cId="3646066582" sldId="291"/>
            <ac:spMk id="113" creationId="{2C17DD70-1F3D-F2B3-A662-A19CC2E25989}"/>
          </ac:spMkLst>
        </pc:spChg>
        <pc:cxnChg chg="add mod">
          <ac:chgData name="SACHIN SHARMA" userId="e921b115-6662-4f1f-8d90-92537ac8cd51" providerId="ADAL" clId="{C5078A1A-0441-4130-9353-C9A916A7AE4F}" dt="2023-05-03T10:21:57.970" v="2899" actId="1037"/>
          <ac:cxnSpMkLst>
            <pc:docMk/>
            <pc:sldMk cId="3646066582" sldId="291"/>
            <ac:cxnSpMk id="17" creationId="{0100DF61-CCFB-6B94-677A-3C6D77FAF4BE}"/>
          </ac:cxnSpMkLst>
        </pc:cxnChg>
        <pc:cxnChg chg="add mod">
          <ac:chgData name="SACHIN SHARMA" userId="e921b115-6662-4f1f-8d90-92537ac8cd51" providerId="ADAL" clId="{C5078A1A-0441-4130-9353-C9A916A7AE4F}" dt="2023-05-03T10:21:57.970" v="2899" actId="1037"/>
          <ac:cxnSpMkLst>
            <pc:docMk/>
            <pc:sldMk cId="3646066582" sldId="291"/>
            <ac:cxnSpMk id="21" creationId="{255D6C95-62A4-C5D8-7ACB-36CF20627736}"/>
          </ac:cxnSpMkLst>
        </pc:cxnChg>
        <pc:cxnChg chg="add mod">
          <ac:chgData name="SACHIN SHARMA" userId="e921b115-6662-4f1f-8d90-92537ac8cd51" providerId="ADAL" clId="{C5078A1A-0441-4130-9353-C9A916A7AE4F}" dt="2023-05-03T10:21:57.970" v="2899" actId="1037"/>
          <ac:cxnSpMkLst>
            <pc:docMk/>
            <pc:sldMk cId="3646066582" sldId="291"/>
            <ac:cxnSpMk id="25" creationId="{AE6D87D3-2C26-6ADA-B642-93B2A6192C34}"/>
          </ac:cxnSpMkLst>
        </pc:cxnChg>
        <pc:cxnChg chg="add mod">
          <ac:chgData name="SACHIN SHARMA" userId="e921b115-6662-4f1f-8d90-92537ac8cd51" providerId="ADAL" clId="{C5078A1A-0441-4130-9353-C9A916A7AE4F}" dt="2023-05-03T14:07:11.178" v="3878" actId="14100"/>
          <ac:cxnSpMkLst>
            <pc:docMk/>
            <pc:sldMk cId="3646066582" sldId="291"/>
            <ac:cxnSpMk id="28" creationId="{E2DB4EAC-B961-41C7-9FA7-A6CD3D7583F9}"/>
          </ac:cxnSpMkLst>
        </pc:cxnChg>
        <pc:cxnChg chg="add mod">
          <ac:chgData name="SACHIN SHARMA" userId="e921b115-6662-4f1f-8d90-92537ac8cd51" providerId="ADAL" clId="{C5078A1A-0441-4130-9353-C9A916A7AE4F}" dt="2023-05-03T10:21:57.970" v="2899" actId="1037"/>
          <ac:cxnSpMkLst>
            <pc:docMk/>
            <pc:sldMk cId="3646066582" sldId="291"/>
            <ac:cxnSpMk id="36" creationId="{F2956573-BEC0-C66C-33AE-239CE308635B}"/>
          </ac:cxnSpMkLst>
        </pc:cxnChg>
        <pc:cxnChg chg="add mod">
          <ac:chgData name="SACHIN SHARMA" userId="e921b115-6662-4f1f-8d90-92537ac8cd51" providerId="ADAL" clId="{C5078A1A-0441-4130-9353-C9A916A7AE4F}" dt="2023-05-03T10:21:57.970" v="2899" actId="1037"/>
          <ac:cxnSpMkLst>
            <pc:docMk/>
            <pc:sldMk cId="3646066582" sldId="291"/>
            <ac:cxnSpMk id="38" creationId="{176E36F4-31A8-9E1C-FA3E-EF083BFB1014}"/>
          </ac:cxnSpMkLst>
        </pc:cxnChg>
        <pc:cxnChg chg="add mod">
          <ac:chgData name="SACHIN SHARMA" userId="e921b115-6662-4f1f-8d90-92537ac8cd51" providerId="ADAL" clId="{C5078A1A-0441-4130-9353-C9A916A7AE4F}" dt="2023-05-03T10:21:57.970" v="2899" actId="1037"/>
          <ac:cxnSpMkLst>
            <pc:docMk/>
            <pc:sldMk cId="3646066582" sldId="291"/>
            <ac:cxnSpMk id="40" creationId="{F38F4999-5B10-C8B7-87AE-AC43B0F1366C}"/>
          </ac:cxnSpMkLst>
        </pc:cxnChg>
        <pc:cxnChg chg="add mod">
          <ac:chgData name="SACHIN SHARMA" userId="e921b115-6662-4f1f-8d90-92537ac8cd51" providerId="ADAL" clId="{C5078A1A-0441-4130-9353-C9A916A7AE4F}" dt="2023-05-03T10:21:57.970" v="2899" actId="1037"/>
          <ac:cxnSpMkLst>
            <pc:docMk/>
            <pc:sldMk cId="3646066582" sldId="291"/>
            <ac:cxnSpMk id="44" creationId="{9F755EE1-92B2-3BD5-F1D0-35E600C35DE9}"/>
          </ac:cxnSpMkLst>
        </pc:cxnChg>
        <pc:cxnChg chg="add mod">
          <ac:chgData name="SACHIN SHARMA" userId="e921b115-6662-4f1f-8d90-92537ac8cd51" providerId="ADAL" clId="{C5078A1A-0441-4130-9353-C9A916A7AE4F}" dt="2023-05-03T14:04:53.316" v="3827" actId="14100"/>
          <ac:cxnSpMkLst>
            <pc:docMk/>
            <pc:sldMk cId="3646066582" sldId="291"/>
            <ac:cxnSpMk id="47" creationId="{C0A80317-FE9F-7AF0-EA9E-C7808E72BC57}"/>
          </ac:cxnSpMkLst>
        </pc:cxnChg>
        <pc:cxnChg chg="add mod">
          <ac:chgData name="SACHIN SHARMA" userId="e921b115-6662-4f1f-8d90-92537ac8cd51" providerId="ADAL" clId="{C5078A1A-0441-4130-9353-C9A916A7AE4F}" dt="2023-05-03T10:21:57.970" v="2899" actId="1037"/>
          <ac:cxnSpMkLst>
            <pc:docMk/>
            <pc:sldMk cId="3646066582" sldId="291"/>
            <ac:cxnSpMk id="50" creationId="{807C9D61-0256-5900-89B8-80475732F0A0}"/>
          </ac:cxnSpMkLst>
        </pc:cxnChg>
        <pc:cxnChg chg="add mod">
          <ac:chgData name="SACHIN SHARMA" userId="e921b115-6662-4f1f-8d90-92537ac8cd51" providerId="ADAL" clId="{C5078A1A-0441-4130-9353-C9A916A7AE4F}" dt="2023-05-03T10:21:57.970" v="2899" actId="1037"/>
          <ac:cxnSpMkLst>
            <pc:docMk/>
            <pc:sldMk cId="3646066582" sldId="291"/>
            <ac:cxnSpMk id="53" creationId="{CA781CB6-8D7A-EA51-E694-4942C07601DE}"/>
          </ac:cxnSpMkLst>
        </pc:cxnChg>
        <pc:cxnChg chg="add del mod">
          <ac:chgData name="SACHIN SHARMA" userId="e921b115-6662-4f1f-8d90-92537ac8cd51" providerId="ADAL" clId="{C5078A1A-0441-4130-9353-C9A916A7AE4F}" dt="2023-05-03T10:18:41.977" v="2826" actId="478"/>
          <ac:cxnSpMkLst>
            <pc:docMk/>
            <pc:sldMk cId="3646066582" sldId="291"/>
            <ac:cxnSpMk id="56" creationId="{452A971A-A1BB-88BC-34EC-53586494D971}"/>
          </ac:cxnSpMkLst>
        </pc:cxnChg>
        <pc:cxnChg chg="add mod">
          <ac:chgData name="SACHIN SHARMA" userId="e921b115-6662-4f1f-8d90-92537ac8cd51" providerId="ADAL" clId="{C5078A1A-0441-4130-9353-C9A916A7AE4F}" dt="2023-05-03T10:21:57.970" v="2899" actId="1037"/>
          <ac:cxnSpMkLst>
            <pc:docMk/>
            <pc:sldMk cId="3646066582" sldId="291"/>
            <ac:cxnSpMk id="62" creationId="{B66DBFA2-AECE-C646-1591-5D370E0CFE18}"/>
          </ac:cxnSpMkLst>
        </pc:cxnChg>
        <pc:cxnChg chg="add mod">
          <ac:chgData name="SACHIN SHARMA" userId="e921b115-6662-4f1f-8d90-92537ac8cd51" providerId="ADAL" clId="{C5078A1A-0441-4130-9353-C9A916A7AE4F}" dt="2023-05-03T10:22:08.536" v="2902" actId="14100"/>
          <ac:cxnSpMkLst>
            <pc:docMk/>
            <pc:sldMk cId="3646066582" sldId="291"/>
            <ac:cxnSpMk id="65" creationId="{0272A772-6E23-F696-0606-7041AED3090F}"/>
          </ac:cxnSpMkLst>
        </pc:cxnChg>
        <pc:cxnChg chg="add mod">
          <ac:chgData name="SACHIN SHARMA" userId="e921b115-6662-4f1f-8d90-92537ac8cd51" providerId="ADAL" clId="{C5078A1A-0441-4130-9353-C9A916A7AE4F}" dt="2023-05-03T14:04:53.316" v="3827" actId="14100"/>
          <ac:cxnSpMkLst>
            <pc:docMk/>
            <pc:sldMk cId="3646066582" sldId="291"/>
            <ac:cxnSpMk id="67" creationId="{B7455A96-3EAF-58A8-26D3-D72953F007F5}"/>
          </ac:cxnSpMkLst>
        </pc:cxnChg>
        <pc:cxnChg chg="add del mod">
          <ac:chgData name="SACHIN SHARMA" userId="e921b115-6662-4f1f-8d90-92537ac8cd51" providerId="ADAL" clId="{C5078A1A-0441-4130-9353-C9A916A7AE4F}" dt="2023-05-03T10:20:37.546" v="2869" actId="478"/>
          <ac:cxnSpMkLst>
            <pc:docMk/>
            <pc:sldMk cId="3646066582" sldId="291"/>
            <ac:cxnSpMk id="72" creationId="{2135DA01-76B5-8307-48B2-40E254CC9802}"/>
          </ac:cxnSpMkLst>
        </pc:cxnChg>
        <pc:cxnChg chg="add mod">
          <ac:chgData name="SACHIN SHARMA" userId="e921b115-6662-4f1f-8d90-92537ac8cd51" providerId="ADAL" clId="{C5078A1A-0441-4130-9353-C9A916A7AE4F}" dt="2023-05-03T14:07:11.178" v="3878" actId="14100"/>
          <ac:cxnSpMkLst>
            <pc:docMk/>
            <pc:sldMk cId="3646066582" sldId="291"/>
            <ac:cxnSpMk id="77" creationId="{E58C74CD-02C9-F759-BE0E-6BC99FA042F9}"/>
          </ac:cxnSpMkLst>
        </pc:cxnChg>
        <pc:cxnChg chg="add del mod">
          <ac:chgData name="SACHIN SHARMA" userId="e921b115-6662-4f1f-8d90-92537ac8cd51" providerId="ADAL" clId="{C5078A1A-0441-4130-9353-C9A916A7AE4F}" dt="2023-05-03T10:21:17.815" v="2873" actId="478"/>
          <ac:cxnSpMkLst>
            <pc:docMk/>
            <pc:sldMk cId="3646066582" sldId="291"/>
            <ac:cxnSpMk id="80" creationId="{CCC2C247-9518-3FC2-EF26-E5EEDA0A9B42}"/>
          </ac:cxnSpMkLst>
        </pc:cxnChg>
        <pc:cxnChg chg="add mod">
          <ac:chgData name="SACHIN SHARMA" userId="e921b115-6662-4f1f-8d90-92537ac8cd51" providerId="ADAL" clId="{C5078A1A-0441-4130-9353-C9A916A7AE4F}" dt="2023-05-03T10:22:01.806" v="2900" actId="14100"/>
          <ac:cxnSpMkLst>
            <pc:docMk/>
            <pc:sldMk cId="3646066582" sldId="291"/>
            <ac:cxnSpMk id="82" creationId="{1B67BC61-A18F-435F-1C13-ED583AC48A1D}"/>
          </ac:cxnSpMkLst>
        </pc:cxnChg>
        <pc:cxnChg chg="add mod">
          <ac:chgData name="SACHIN SHARMA" userId="e921b115-6662-4f1f-8d90-92537ac8cd51" providerId="ADAL" clId="{C5078A1A-0441-4130-9353-C9A916A7AE4F}" dt="2023-05-03T14:07:23.951" v="3881" actId="14100"/>
          <ac:cxnSpMkLst>
            <pc:docMk/>
            <pc:sldMk cId="3646066582" sldId="291"/>
            <ac:cxnSpMk id="91" creationId="{BFB2A7E3-A318-D9E2-2B8E-FE8EB688E2DD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56925353687277"/>
          <c:y val="0.20919381382512209"/>
          <c:w val="0.84988377984927577"/>
          <c:h val="0.57616068459408087"/>
        </c:manualLayout>
      </c:layout>
      <c:lineChart>
        <c:grouping val="standard"/>
        <c:varyColors val="0"/>
        <c:ser>
          <c:idx val="0"/>
          <c:order val="0"/>
          <c:tx>
            <c:strRef>
              <c:f>Stats!$C$23</c:f>
              <c:strCache>
                <c:ptCount val="1"/>
                <c:pt idx="0">
                  <c:v>Cumulative Profit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Stats!$A$24:$A$38</c:f>
              <c:strCache>
                <c:ptCount val="15"/>
                <c:pt idx="0">
                  <c:v>03/04/2023</c:v>
                </c:pt>
                <c:pt idx="1">
                  <c:v>05/04/2023</c:v>
                </c:pt>
                <c:pt idx="2">
                  <c:v>10/04/2023</c:v>
                </c:pt>
                <c:pt idx="3">
                  <c:v>11/04/2023</c:v>
                </c:pt>
                <c:pt idx="4">
                  <c:v>12/04/2023</c:v>
                </c:pt>
                <c:pt idx="5">
                  <c:v>17/04/2023</c:v>
                </c:pt>
                <c:pt idx="6">
                  <c:v>18/04/2023</c:v>
                </c:pt>
                <c:pt idx="7">
                  <c:v>19/04/2023</c:v>
                </c:pt>
                <c:pt idx="8">
                  <c:v>20/04/2023</c:v>
                </c:pt>
                <c:pt idx="9">
                  <c:v>21/04/2023</c:v>
                </c:pt>
                <c:pt idx="10">
                  <c:v>24/04/2023</c:v>
                </c:pt>
                <c:pt idx="11">
                  <c:v>25/04/2023</c:v>
                </c:pt>
                <c:pt idx="12">
                  <c:v>26/04/2023</c:v>
                </c:pt>
                <c:pt idx="13">
                  <c:v>27/04/2023</c:v>
                </c:pt>
                <c:pt idx="14">
                  <c:v>28/04/2023</c:v>
                </c:pt>
              </c:strCache>
            </c:strRef>
          </c:cat>
          <c:val>
            <c:numRef>
              <c:f>Stats!$C$24:$C$38</c:f>
              <c:numCache>
                <c:formatCode>General</c:formatCode>
                <c:ptCount val="15"/>
                <c:pt idx="0">
                  <c:v>2357.5</c:v>
                </c:pt>
                <c:pt idx="1">
                  <c:v>3923.75</c:v>
                </c:pt>
                <c:pt idx="2">
                  <c:v>4217.5</c:v>
                </c:pt>
                <c:pt idx="3">
                  <c:v>3950</c:v>
                </c:pt>
                <c:pt idx="4">
                  <c:v>3580</c:v>
                </c:pt>
                <c:pt idx="5">
                  <c:v>4197.5</c:v>
                </c:pt>
                <c:pt idx="6">
                  <c:v>3156.25</c:v>
                </c:pt>
                <c:pt idx="7">
                  <c:v>4035</c:v>
                </c:pt>
                <c:pt idx="8">
                  <c:v>3893.75</c:v>
                </c:pt>
                <c:pt idx="9">
                  <c:v>3948.75</c:v>
                </c:pt>
                <c:pt idx="10">
                  <c:v>5633.75</c:v>
                </c:pt>
                <c:pt idx="11">
                  <c:v>5887.5</c:v>
                </c:pt>
                <c:pt idx="12">
                  <c:v>5575</c:v>
                </c:pt>
                <c:pt idx="13">
                  <c:v>5386.25</c:v>
                </c:pt>
                <c:pt idx="14">
                  <c:v>5926.25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5D-49DD-ACEA-F2C62CD7D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4116784"/>
        <c:axId val="1644114864"/>
      </c:lineChart>
      <c:catAx>
        <c:axId val="1644116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114864"/>
        <c:crosses val="autoZero"/>
        <c:auto val="1"/>
        <c:lblAlgn val="ctr"/>
        <c:lblOffset val="100"/>
        <c:noMultiLvlLbl val="0"/>
      </c:catAx>
      <c:valAx>
        <c:axId val="164411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Net Equity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11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F2F6E2-B53B-43D6-94AA-24C84075FF0B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C7EDAF-5D14-4735-A3D8-D7BB8D7952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Education</a:t>
          </a:r>
        </a:p>
      </dgm:t>
    </dgm:pt>
    <dgm:pt modelId="{41995241-FC44-4E7A-A7B7-CEAE4841344B}" type="parTrans" cxnId="{EF9410B0-B53E-46EE-8A4C-BC03FC57096A}">
      <dgm:prSet/>
      <dgm:spPr/>
      <dgm:t>
        <a:bodyPr/>
        <a:lstStyle/>
        <a:p>
          <a:endParaRPr lang="en-US"/>
        </a:p>
      </dgm:t>
    </dgm:pt>
    <dgm:pt modelId="{48896336-E68E-4E45-B2BB-BB74BFD98E67}" type="sibTrans" cxnId="{EF9410B0-B53E-46EE-8A4C-BC03FC57096A}">
      <dgm:prSet/>
      <dgm:spPr/>
      <dgm:t>
        <a:bodyPr/>
        <a:lstStyle/>
        <a:p>
          <a:endParaRPr lang="en-US"/>
        </a:p>
      </dgm:t>
    </dgm:pt>
    <dgm:pt modelId="{91B76CE7-DC98-4733-BCFE-DB1242B16E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MBA (IS &amp; Finance) - IIT Roorkee 21-23</a:t>
          </a:r>
        </a:p>
      </dgm:t>
    </dgm:pt>
    <dgm:pt modelId="{834EBE1D-A9CA-40C9-865D-A0EB92EA6FB2}" type="parTrans" cxnId="{22AB78A9-5CAE-433E-B6CF-0C59412EB956}">
      <dgm:prSet/>
      <dgm:spPr/>
      <dgm:t>
        <a:bodyPr/>
        <a:lstStyle/>
        <a:p>
          <a:endParaRPr lang="en-US"/>
        </a:p>
      </dgm:t>
    </dgm:pt>
    <dgm:pt modelId="{D5418316-3E33-49C6-95B5-2D5E443E7138}" type="sibTrans" cxnId="{22AB78A9-5CAE-433E-B6CF-0C59412EB956}">
      <dgm:prSet/>
      <dgm:spPr/>
      <dgm:t>
        <a:bodyPr/>
        <a:lstStyle/>
        <a:p>
          <a:endParaRPr lang="en-US"/>
        </a:p>
      </dgm:t>
    </dgm:pt>
    <dgm:pt modelId="{FD7E6A21-D905-41B7-8523-0BA92BB9DB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B. Tech. (Compute Science) - GJUST, Hisar 17-21</a:t>
          </a:r>
        </a:p>
      </dgm:t>
    </dgm:pt>
    <dgm:pt modelId="{81D8E697-464F-408E-9B19-FC49C53825D1}" type="parTrans" cxnId="{0BA38E96-5881-42BC-95A5-A463D0B44F96}">
      <dgm:prSet/>
      <dgm:spPr/>
      <dgm:t>
        <a:bodyPr/>
        <a:lstStyle/>
        <a:p>
          <a:endParaRPr lang="en-US"/>
        </a:p>
      </dgm:t>
    </dgm:pt>
    <dgm:pt modelId="{16C9B028-7357-418D-A2E0-618C58B989E7}" type="sibTrans" cxnId="{0BA38E96-5881-42BC-95A5-A463D0B44F96}">
      <dgm:prSet/>
      <dgm:spPr/>
      <dgm:t>
        <a:bodyPr/>
        <a:lstStyle/>
        <a:p>
          <a:endParaRPr lang="en-US"/>
        </a:p>
      </dgm:t>
    </dgm:pt>
    <dgm:pt modelId="{44756057-E2C2-4729-AD04-DAC2658D3E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Internship Experiences</a:t>
          </a:r>
        </a:p>
      </dgm:t>
    </dgm:pt>
    <dgm:pt modelId="{533AB2D5-E5F0-4789-BBA0-5FD0EA87B7A7}" type="parTrans" cxnId="{36286EEF-866F-4F89-8501-BB11A4E29BE7}">
      <dgm:prSet/>
      <dgm:spPr/>
      <dgm:t>
        <a:bodyPr/>
        <a:lstStyle/>
        <a:p>
          <a:endParaRPr lang="en-US"/>
        </a:p>
      </dgm:t>
    </dgm:pt>
    <dgm:pt modelId="{39C07A62-42E6-461A-BA56-82D52F45C5EE}" type="sibTrans" cxnId="{36286EEF-866F-4F89-8501-BB11A4E29BE7}">
      <dgm:prSet/>
      <dgm:spPr/>
      <dgm:t>
        <a:bodyPr/>
        <a:lstStyle/>
        <a:p>
          <a:endParaRPr lang="en-US"/>
        </a:p>
      </dgm:t>
    </dgm:pt>
    <dgm:pt modelId="{C55A6642-BFF0-4FDA-B465-0A908CA0E99E}">
      <dgm:prSet/>
      <dgm:spPr/>
      <dgm:t>
        <a:bodyPr/>
        <a:lstStyle/>
        <a:p>
          <a:pPr>
            <a:lnSpc>
              <a:spcPct val="100000"/>
            </a:lnSpc>
            <a:buFontTx/>
            <a:buNone/>
          </a:pPr>
          <a:r>
            <a:rPr lang="en-US" dirty="0"/>
            <a:t>		Bosch 			Marketing Research                      	Oct’21 – Apr’23</a:t>
          </a:r>
        </a:p>
      </dgm:t>
    </dgm:pt>
    <dgm:pt modelId="{65AB580D-9265-45D5-9AA4-44464B44D918}" type="parTrans" cxnId="{DCA106BD-F17A-4D51-A6B1-4ADD12648473}">
      <dgm:prSet/>
      <dgm:spPr/>
      <dgm:t>
        <a:bodyPr/>
        <a:lstStyle/>
        <a:p>
          <a:endParaRPr lang="en-US"/>
        </a:p>
      </dgm:t>
    </dgm:pt>
    <dgm:pt modelId="{907A41A1-7555-4B76-8435-BEF1145FEE5F}" type="sibTrans" cxnId="{DCA106BD-F17A-4D51-A6B1-4ADD12648473}">
      <dgm:prSet/>
      <dgm:spPr/>
      <dgm:t>
        <a:bodyPr/>
        <a:lstStyle/>
        <a:p>
          <a:endParaRPr lang="en-US"/>
        </a:p>
      </dgm:t>
    </dgm:pt>
    <dgm:pt modelId="{2158B81C-A7F1-44A0-88A6-7DC523BC3CF2}">
      <dgm:prSet/>
      <dgm:spPr/>
      <dgm:t>
        <a:bodyPr/>
        <a:lstStyle/>
        <a:p>
          <a:pPr>
            <a:lnSpc>
              <a:spcPct val="100000"/>
            </a:lnSpc>
            <a:buFontTx/>
            <a:buNone/>
          </a:pPr>
          <a:r>
            <a:rPr lang="en-US" dirty="0"/>
            <a:t>		Nagarro 			Full Stack Developer		Mar’21 – Sep’21</a:t>
          </a:r>
        </a:p>
      </dgm:t>
    </dgm:pt>
    <dgm:pt modelId="{3DA065A1-AF6D-4244-9AFC-5EB2A0DB2CB4}" type="parTrans" cxnId="{F14DEF8B-D9CA-4C58-9D12-EAADD631D89E}">
      <dgm:prSet/>
      <dgm:spPr/>
      <dgm:t>
        <a:bodyPr/>
        <a:lstStyle/>
        <a:p>
          <a:endParaRPr lang="en-US"/>
        </a:p>
      </dgm:t>
    </dgm:pt>
    <dgm:pt modelId="{08D32BAC-6B1C-441C-95B9-56A0CA74A0EE}" type="sibTrans" cxnId="{F14DEF8B-D9CA-4C58-9D12-EAADD631D89E}">
      <dgm:prSet/>
      <dgm:spPr/>
      <dgm:t>
        <a:bodyPr/>
        <a:lstStyle/>
        <a:p>
          <a:endParaRPr lang="en-US"/>
        </a:p>
      </dgm:t>
    </dgm:pt>
    <dgm:pt modelId="{44EA9222-7EDE-49B7-91ED-AD275A8A3D3D}">
      <dgm:prSet/>
      <dgm:spPr/>
      <dgm:t>
        <a:bodyPr/>
        <a:lstStyle/>
        <a:p>
          <a:pPr>
            <a:lnSpc>
              <a:spcPct val="100000"/>
            </a:lnSpc>
            <a:buFontTx/>
            <a:buNone/>
          </a:pPr>
          <a:r>
            <a:rPr lang="en-US" dirty="0"/>
            <a:t>		Awign Enterprises 	Marketing			Apr’19</a:t>
          </a:r>
        </a:p>
      </dgm:t>
    </dgm:pt>
    <dgm:pt modelId="{450583AD-91AF-4878-BFE2-9A15C7E9E1EC}" type="parTrans" cxnId="{DE92F271-77E9-4D56-82B2-D158FDD0E7B2}">
      <dgm:prSet/>
      <dgm:spPr/>
      <dgm:t>
        <a:bodyPr/>
        <a:lstStyle/>
        <a:p>
          <a:endParaRPr lang="en-US"/>
        </a:p>
      </dgm:t>
    </dgm:pt>
    <dgm:pt modelId="{2DAE0AA2-2A65-4277-8911-36F7E5A81FCC}" type="sibTrans" cxnId="{DE92F271-77E9-4D56-82B2-D158FDD0E7B2}">
      <dgm:prSet/>
      <dgm:spPr/>
      <dgm:t>
        <a:bodyPr/>
        <a:lstStyle/>
        <a:p>
          <a:endParaRPr lang="en-US"/>
        </a:p>
      </dgm:t>
    </dgm:pt>
    <dgm:pt modelId="{A7AE901D-51FA-4AEB-B651-8F409B793B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Hobbies &amp; Interests</a:t>
          </a:r>
        </a:p>
      </dgm:t>
    </dgm:pt>
    <dgm:pt modelId="{F98F14C5-0E9A-48E7-9870-70FA02411C93}" type="parTrans" cxnId="{3ABDFEF8-17DF-4B83-BA39-A04E8DD7CBB9}">
      <dgm:prSet/>
      <dgm:spPr/>
      <dgm:t>
        <a:bodyPr/>
        <a:lstStyle/>
        <a:p>
          <a:endParaRPr lang="en-US"/>
        </a:p>
      </dgm:t>
    </dgm:pt>
    <dgm:pt modelId="{2F0685C2-0E40-4A53-89F8-D8635EED4D94}" type="sibTrans" cxnId="{3ABDFEF8-17DF-4B83-BA39-A04E8DD7CBB9}">
      <dgm:prSet/>
      <dgm:spPr/>
      <dgm:t>
        <a:bodyPr/>
        <a:lstStyle/>
        <a:p>
          <a:endParaRPr lang="en-US"/>
        </a:p>
      </dgm:t>
    </dgm:pt>
    <dgm:pt modelId="{86E1CC09-8465-4D8E-80C9-E300205323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Full time trader Since 2019</a:t>
          </a:r>
        </a:p>
      </dgm:t>
    </dgm:pt>
    <dgm:pt modelId="{E86D371A-79D7-42B6-AC2B-D410B240FC99}" type="parTrans" cxnId="{E784F9DA-AC10-4F31-91A3-85928ECA536C}">
      <dgm:prSet/>
      <dgm:spPr/>
      <dgm:t>
        <a:bodyPr/>
        <a:lstStyle/>
        <a:p>
          <a:endParaRPr lang="en-US"/>
        </a:p>
      </dgm:t>
    </dgm:pt>
    <dgm:pt modelId="{EEEEE085-4B2A-4501-B628-1B3F694A7B60}" type="sibTrans" cxnId="{E784F9DA-AC10-4F31-91A3-85928ECA536C}">
      <dgm:prSet/>
      <dgm:spPr/>
      <dgm:t>
        <a:bodyPr/>
        <a:lstStyle/>
        <a:p>
          <a:endParaRPr lang="en-US"/>
        </a:p>
      </dgm:t>
    </dgm:pt>
    <dgm:pt modelId="{13F67AE4-2361-42AA-AF66-1C742F08D7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Reading Books, Gaming</a:t>
          </a:r>
        </a:p>
      </dgm:t>
    </dgm:pt>
    <dgm:pt modelId="{955EAE4D-5EDB-4174-BD39-BBEEA300BEE3}" type="parTrans" cxnId="{62B0A572-5B1E-4AAE-A2EA-078FE24D444E}">
      <dgm:prSet/>
      <dgm:spPr/>
      <dgm:t>
        <a:bodyPr/>
        <a:lstStyle/>
        <a:p>
          <a:endParaRPr lang="en-US"/>
        </a:p>
      </dgm:t>
    </dgm:pt>
    <dgm:pt modelId="{202805C9-33D1-40EC-979D-6984B560E501}" type="sibTrans" cxnId="{62B0A572-5B1E-4AAE-A2EA-078FE24D444E}">
      <dgm:prSet/>
      <dgm:spPr/>
      <dgm:t>
        <a:bodyPr/>
        <a:lstStyle/>
        <a:p>
          <a:endParaRPr lang="en-US"/>
        </a:p>
      </dgm:t>
    </dgm:pt>
    <dgm:pt modelId="{B6FCD101-0530-4198-830B-D6F67FDF2764}">
      <dgm:prSet/>
      <dgm:spPr/>
      <dgm:t>
        <a:bodyPr/>
        <a:lstStyle/>
        <a:p>
          <a:pPr>
            <a:lnSpc>
              <a:spcPct val="100000"/>
            </a:lnSpc>
            <a:buFontTx/>
            <a:buNone/>
          </a:pPr>
          <a:r>
            <a:rPr lang="en-US" dirty="0"/>
            <a:t>		NatWest 		Internal Audit, D&amp;A 		May’22 – June’22</a:t>
          </a:r>
        </a:p>
      </dgm:t>
    </dgm:pt>
    <dgm:pt modelId="{D5A6234F-5E87-4FCB-B639-730B08E6DB73}" type="sibTrans" cxnId="{12E980AD-1112-4299-A84D-4B992534687B}">
      <dgm:prSet/>
      <dgm:spPr/>
      <dgm:t>
        <a:bodyPr/>
        <a:lstStyle/>
        <a:p>
          <a:endParaRPr lang="en-US"/>
        </a:p>
      </dgm:t>
    </dgm:pt>
    <dgm:pt modelId="{B9EFFFD9-3273-4BE3-8DA8-8A8766B85DA3}" type="parTrans" cxnId="{12E980AD-1112-4299-A84D-4B992534687B}">
      <dgm:prSet/>
      <dgm:spPr/>
      <dgm:t>
        <a:bodyPr/>
        <a:lstStyle/>
        <a:p>
          <a:endParaRPr lang="en-US"/>
        </a:p>
      </dgm:t>
    </dgm:pt>
    <dgm:pt modelId="{D4510640-FD14-452E-A6A6-CD16FDBE9CDC}">
      <dgm:prSet/>
      <dgm:spPr/>
      <dgm:t>
        <a:bodyPr/>
        <a:lstStyle/>
        <a:p>
          <a:pPr>
            <a:lnSpc>
              <a:spcPct val="100000"/>
            </a:lnSpc>
            <a:buFontTx/>
            <a:buNone/>
          </a:pPr>
          <a:r>
            <a:rPr lang="en-US" dirty="0"/>
            <a:t>		Soulflower 		Finance &amp; Automation 		Nov’21 – Dec’21</a:t>
          </a:r>
        </a:p>
      </dgm:t>
    </dgm:pt>
    <dgm:pt modelId="{1FB790B4-82B1-464F-9D50-0A95E48611FC}" type="sibTrans" cxnId="{AAA36F75-F932-4B32-BED0-E723DD878084}">
      <dgm:prSet/>
      <dgm:spPr/>
      <dgm:t>
        <a:bodyPr/>
        <a:lstStyle/>
        <a:p>
          <a:endParaRPr lang="en-US"/>
        </a:p>
      </dgm:t>
    </dgm:pt>
    <dgm:pt modelId="{C6D53358-BB10-44B0-A2D4-0F1198A9940A}" type="parTrans" cxnId="{AAA36F75-F932-4B32-BED0-E723DD878084}">
      <dgm:prSet/>
      <dgm:spPr/>
      <dgm:t>
        <a:bodyPr/>
        <a:lstStyle/>
        <a:p>
          <a:endParaRPr lang="en-US"/>
        </a:p>
      </dgm:t>
    </dgm:pt>
    <dgm:pt modelId="{35E37894-2F90-4F3D-AB8A-796CC2BC5D0B}">
      <dgm:prSet/>
      <dgm:spPr/>
      <dgm:t>
        <a:bodyPr/>
        <a:lstStyle/>
        <a:p>
          <a:pPr>
            <a:lnSpc>
              <a:spcPct val="100000"/>
            </a:lnSpc>
            <a:buFontTx/>
            <a:buNone/>
          </a:pPr>
          <a:r>
            <a:rPr lang="en-US" dirty="0"/>
            <a:t>		ESCI, Hyderabad 		Intern 				Jul’19 – Aug’19</a:t>
          </a:r>
        </a:p>
      </dgm:t>
    </dgm:pt>
    <dgm:pt modelId="{52CBFE71-6DCF-4296-AADE-87341B598B9A}" type="parTrans" cxnId="{EE7F760A-9BFC-4493-B9C2-1FE125A2FFDC}">
      <dgm:prSet/>
      <dgm:spPr/>
      <dgm:t>
        <a:bodyPr/>
        <a:lstStyle/>
        <a:p>
          <a:endParaRPr lang="en-IN"/>
        </a:p>
      </dgm:t>
    </dgm:pt>
    <dgm:pt modelId="{3463B240-F5DE-471C-8DF3-10162F832D6F}" type="sibTrans" cxnId="{EE7F760A-9BFC-4493-B9C2-1FE125A2FFDC}">
      <dgm:prSet/>
      <dgm:spPr/>
      <dgm:t>
        <a:bodyPr/>
        <a:lstStyle/>
        <a:p>
          <a:endParaRPr lang="en-IN"/>
        </a:p>
      </dgm:t>
    </dgm:pt>
    <dgm:pt modelId="{A5BD9C9E-CA5B-4A05-9BAC-F163FC53C5EA}" type="pres">
      <dgm:prSet presAssocID="{AFF2F6E2-B53B-43D6-94AA-24C84075FF0B}" presName="linear" presStyleCnt="0">
        <dgm:presLayoutVars>
          <dgm:dir/>
          <dgm:animLvl val="lvl"/>
          <dgm:resizeHandles val="exact"/>
        </dgm:presLayoutVars>
      </dgm:prSet>
      <dgm:spPr/>
    </dgm:pt>
    <dgm:pt modelId="{6D4F781E-3EF5-499F-B13A-3AF685E43419}" type="pres">
      <dgm:prSet presAssocID="{10C7EDAF-5D14-4735-A3D8-D7BB8D7952F3}" presName="parentLin" presStyleCnt="0"/>
      <dgm:spPr/>
    </dgm:pt>
    <dgm:pt modelId="{7D42AECA-5949-427C-927C-0D8187597C19}" type="pres">
      <dgm:prSet presAssocID="{10C7EDAF-5D14-4735-A3D8-D7BB8D7952F3}" presName="parentLeftMargin" presStyleLbl="node1" presStyleIdx="0" presStyleCnt="3"/>
      <dgm:spPr/>
    </dgm:pt>
    <dgm:pt modelId="{C6A1C873-CAB9-488A-839C-72312BA8D20F}" type="pres">
      <dgm:prSet presAssocID="{10C7EDAF-5D14-4735-A3D8-D7BB8D7952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DEB2306-AA67-4CF2-BF7D-65ADB1033A8D}" type="pres">
      <dgm:prSet presAssocID="{10C7EDAF-5D14-4735-A3D8-D7BB8D7952F3}" presName="negativeSpace" presStyleCnt="0"/>
      <dgm:spPr/>
    </dgm:pt>
    <dgm:pt modelId="{53F9A78B-850D-4047-8F36-42BA309DEED6}" type="pres">
      <dgm:prSet presAssocID="{10C7EDAF-5D14-4735-A3D8-D7BB8D7952F3}" presName="childText" presStyleLbl="conFgAcc1" presStyleIdx="0" presStyleCnt="3">
        <dgm:presLayoutVars>
          <dgm:bulletEnabled val="1"/>
        </dgm:presLayoutVars>
      </dgm:prSet>
      <dgm:spPr/>
    </dgm:pt>
    <dgm:pt modelId="{A7AB5748-F832-4715-9CFD-8DE38CBF16D4}" type="pres">
      <dgm:prSet presAssocID="{48896336-E68E-4E45-B2BB-BB74BFD98E67}" presName="spaceBetweenRectangles" presStyleCnt="0"/>
      <dgm:spPr/>
    </dgm:pt>
    <dgm:pt modelId="{160DA1B4-D5E1-496F-9636-A06DD0AAE9E6}" type="pres">
      <dgm:prSet presAssocID="{44756057-E2C2-4729-AD04-DAC2658D3EE3}" presName="parentLin" presStyleCnt="0"/>
      <dgm:spPr/>
    </dgm:pt>
    <dgm:pt modelId="{5CDACC25-E984-482F-930E-4963B93D929D}" type="pres">
      <dgm:prSet presAssocID="{44756057-E2C2-4729-AD04-DAC2658D3EE3}" presName="parentLeftMargin" presStyleLbl="node1" presStyleIdx="0" presStyleCnt="3"/>
      <dgm:spPr/>
    </dgm:pt>
    <dgm:pt modelId="{135FE36B-D194-4A96-99F4-93D586499F3B}" type="pres">
      <dgm:prSet presAssocID="{44756057-E2C2-4729-AD04-DAC2658D3E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D334B83-9D5A-466F-8BE5-2D5E173AE54D}" type="pres">
      <dgm:prSet presAssocID="{44756057-E2C2-4729-AD04-DAC2658D3EE3}" presName="negativeSpace" presStyleCnt="0"/>
      <dgm:spPr/>
    </dgm:pt>
    <dgm:pt modelId="{6FED545A-67D6-4058-89A7-674D28883975}" type="pres">
      <dgm:prSet presAssocID="{44756057-E2C2-4729-AD04-DAC2658D3EE3}" presName="childText" presStyleLbl="conFgAcc1" presStyleIdx="1" presStyleCnt="3">
        <dgm:presLayoutVars>
          <dgm:bulletEnabled val="1"/>
        </dgm:presLayoutVars>
      </dgm:prSet>
      <dgm:spPr/>
    </dgm:pt>
    <dgm:pt modelId="{3C795774-25C2-4E7A-AF83-D81D215E8FFC}" type="pres">
      <dgm:prSet presAssocID="{39C07A62-42E6-461A-BA56-82D52F45C5EE}" presName="spaceBetweenRectangles" presStyleCnt="0"/>
      <dgm:spPr/>
    </dgm:pt>
    <dgm:pt modelId="{FA4F4F73-AE56-4379-B8F9-61635884EB70}" type="pres">
      <dgm:prSet presAssocID="{A7AE901D-51FA-4AEB-B651-8F409B793B01}" presName="parentLin" presStyleCnt="0"/>
      <dgm:spPr/>
    </dgm:pt>
    <dgm:pt modelId="{7D18E60A-D761-44CB-81F3-101EC06859CB}" type="pres">
      <dgm:prSet presAssocID="{A7AE901D-51FA-4AEB-B651-8F409B793B01}" presName="parentLeftMargin" presStyleLbl="node1" presStyleIdx="1" presStyleCnt="3"/>
      <dgm:spPr/>
    </dgm:pt>
    <dgm:pt modelId="{30F2DBB5-05B4-4557-B807-0FE5E496CED5}" type="pres">
      <dgm:prSet presAssocID="{A7AE901D-51FA-4AEB-B651-8F409B793B0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AF81E7E-2A76-4A69-9882-BA7AFDFF4ECA}" type="pres">
      <dgm:prSet presAssocID="{A7AE901D-51FA-4AEB-B651-8F409B793B01}" presName="negativeSpace" presStyleCnt="0"/>
      <dgm:spPr/>
    </dgm:pt>
    <dgm:pt modelId="{6E249375-0C2C-4C05-BB90-101676465B9A}" type="pres">
      <dgm:prSet presAssocID="{A7AE901D-51FA-4AEB-B651-8F409B793B0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E7F760A-9BFC-4493-B9C2-1FE125A2FFDC}" srcId="{44756057-E2C2-4729-AD04-DAC2658D3EE3}" destId="{35E37894-2F90-4F3D-AB8A-796CC2BC5D0B}" srcOrd="4" destOrd="0" parTransId="{52CBFE71-6DCF-4296-AADE-87341B598B9A}" sibTransId="{3463B240-F5DE-471C-8DF3-10162F832D6F}"/>
    <dgm:cxn modelId="{1811082B-65E3-4628-9D3F-EDD7E617419D}" type="presOf" srcId="{D4510640-FD14-452E-A6A6-CD16FDBE9CDC}" destId="{6FED545A-67D6-4058-89A7-674D28883975}" srcOrd="0" destOrd="2" presId="urn:microsoft.com/office/officeart/2005/8/layout/list1"/>
    <dgm:cxn modelId="{52FF2E36-97C2-437A-AA2B-271D62F79201}" type="presOf" srcId="{A7AE901D-51FA-4AEB-B651-8F409B793B01}" destId="{7D18E60A-D761-44CB-81F3-101EC06859CB}" srcOrd="0" destOrd="0" presId="urn:microsoft.com/office/officeart/2005/8/layout/list1"/>
    <dgm:cxn modelId="{0F430E37-7FFD-48E1-8C6A-AE7540A5BA2E}" type="presOf" srcId="{44756057-E2C2-4729-AD04-DAC2658D3EE3}" destId="{5CDACC25-E984-482F-930E-4963B93D929D}" srcOrd="0" destOrd="0" presId="urn:microsoft.com/office/officeart/2005/8/layout/list1"/>
    <dgm:cxn modelId="{ED636C38-987B-4463-9379-F81DF8DF5C26}" type="presOf" srcId="{A7AE901D-51FA-4AEB-B651-8F409B793B01}" destId="{30F2DBB5-05B4-4557-B807-0FE5E496CED5}" srcOrd="1" destOrd="0" presId="urn:microsoft.com/office/officeart/2005/8/layout/list1"/>
    <dgm:cxn modelId="{B43A3263-C613-4DB8-976E-8AC323FB5458}" type="presOf" srcId="{86E1CC09-8465-4D8E-80C9-E300205323DB}" destId="{6E249375-0C2C-4C05-BB90-101676465B9A}" srcOrd="0" destOrd="0" presId="urn:microsoft.com/office/officeart/2005/8/layout/list1"/>
    <dgm:cxn modelId="{3FA17043-991A-4FFA-84C3-226380AD1FB8}" type="presOf" srcId="{10C7EDAF-5D14-4735-A3D8-D7BB8D7952F3}" destId="{7D42AECA-5949-427C-927C-0D8187597C19}" srcOrd="0" destOrd="0" presId="urn:microsoft.com/office/officeart/2005/8/layout/list1"/>
    <dgm:cxn modelId="{3FF9654F-A11E-480D-AA43-FF9777BBE6E6}" type="presOf" srcId="{35E37894-2F90-4F3D-AB8A-796CC2BC5D0B}" destId="{6FED545A-67D6-4058-89A7-674D28883975}" srcOrd="0" destOrd="4" presId="urn:microsoft.com/office/officeart/2005/8/layout/list1"/>
    <dgm:cxn modelId="{255D8671-0088-4ACD-BBE3-D456E96045E1}" type="presOf" srcId="{44EA9222-7EDE-49B7-91ED-AD275A8A3D3D}" destId="{6FED545A-67D6-4058-89A7-674D28883975}" srcOrd="0" destOrd="5" presId="urn:microsoft.com/office/officeart/2005/8/layout/list1"/>
    <dgm:cxn modelId="{DE92F271-77E9-4D56-82B2-D158FDD0E7B2}" srcId="{44756057-E2C2-4729-AD04-DAC2658D3EE3}" destId="{44EA9222-7EDE-49B7-91ED-AD275A8A3D3D}" srcOrd="5" destOrd="0" parTransId="{450583AD-91AF-4878-BFE2-9A15C7E9E1EC}" sibTransId="{2DAE0AA2-2A65-4277-8911-36F7E5A81FCC}"/>
    <dgm:cxn modelId="{62B0A572-5B1E-4AAE-A2EA-078FE24D444E}" srcId="{A7AE901D-51FA-4AEB-B651-8F409B793B01}" destId="{13F67AE4-2361-42AA-AF66-1C742F08D710}" srcOrd="1" destOrd="0" parTransId="{955EAE4D-5EDB-4174-BD39-BBEEA300BEE3}" sibTransId="{202805C9-33D1-40EC-979D-6984B560E501}"/>
    <dgm:cxn modelId="{AAA36F75-F932-4B32-BED0-E723DD878084}" srcId="{44756057-E2C2-4729-AD04-DAC2658D3EE3}" destId="{D4510640-FD14-452E-A6A6-CD16FDBE9CDC}" srcOrd="2" destOrd="0" parTransId="{C6D53358-BB10-44B0-A2D4-0F1198A9940A}" sibTransId="{1FB790B4-82B1-464F-9D50-0A95E48611FC}"/>
    <dgm:cxn modelId="{A8EA1F77-9DE0-4DF3-B517-15C398ECDDCF}" type="presOf" srcId="{AFF2F6E2-B53B-43D6-94AA-24C84075FF0B}" destId="{A5BD9C9E-CA5B-4A05-9BAC-F163FC53C5EA}" srcOrd="0" destOrd="0" presId="urn:microsoft.com/office/officeart/2005/8/layout/list1"/>
    <dgm:cxn modelId="{35B73282-34BB-43E0-B2F8-A55B93D05270}" type="presOf" srcId="{91B76CE7-DC98-4733-BCFE-DB1242B16E95}" destId="{53F9A78B-850D-4047-8F36-42BA309DEED6}" srcOrd="0" destOrd="0" presId="urn:microsoft.com/office/officeart/2005/8/layout/list1"/>
    <dgm:cxn modelId="{0E738888-A01C-42F4-817E-9FCFD42CE841}" type="presOf" srcId="{FD7E6A21-D905-41B7-8523-0BA92BB9DBD2}" destId="{53F9A78B-850D-4047-8F36-42BA309DEED6}" srcOrd="0" destOrd="1" presId="urn:microsoft.com/office/officeart/2005/8/layout/list1"/>
    <dgm:cxn modelId="{F14DEF8B-D9CA-4C58-9D12-EAADD631D89E}" srcId="{44756057-E2C2-4729-AD04-DAC2658D3EE3}" destId="{2158B81C-A7F1-44A0-88A6-7DC523BC3CF2}" srcOrd="3" destOrd="0" parTransId="{3DA065A1-AF6D-4244-9AFC-5EB2A0DB2CB4}" sibTransId="{08D32BAC-6B1C-441C-95B9-56A0CA74A0EE}"/>
    <dgm:cxn modelId="{121A8493-2147-42F1-B429-DC3203709B05}" type="presOf" srcId="{44756057-E2C2-4729-AD04-DAC2658D3EE3}" destId="{135FE36B-D194-4A96-99F4-93D586499F3B}" srcOrd="1" destOrd="0" presId="urn:microsoft.com/office/officeart/2005/8/layout/list1"/>
    <dgm:cxn modelId="{0BA38E96-5881-42BC-95A5-A463D0B44F96}" srcId="{10C7EDAF-5D14-4735-A3D8-D7BB8D7952F3}" destId="{FD7E6A21-D905-41B7-8523-0BA92BB9DBD2}" srcOrd="1" destOrd="0" parTransId="{81D8E697-464F-408E-9B19-FC49C53825D1}" sibTransId="{16C9B028-7357-418D-A2E0-618C58B989E7}"/>
    <dgm:cxn modelId="{BA699A96-3ABE-48C2-878E-997ECA82D9CA}" type="presOf" srcId="{2158B81C-A7F1-44A0-88A6-7DC523BC3CF2}" destId="{6FED545A-67D6-4058-89A7-674D28883975}" srcOrd="0" destOrd="3" presId="urn:microsoft.com/office/officeart/2005/8/layout/list1"/>
    <dgm:cxn modelId="{782FF0A2-A721-42D8-90E9-046F4CA0909D}" type="presOf" srcId="{B6FCD101-0530-4198-830B-D6F67FDF2764}" destId="{6FED545A-67D6-4058-89A7-674D28883975}" srcOrd="0" destOrd="1" presId="urn:microsoft.com/office/officeart/2005/8/layout/list1"/>
    <dgm:cxn modelId="{22AB78A9-5CAE-433E-B6CF-0C59412EB956}" srcId="{10C7EDAF-5D14-4735-A3D8-D7BB8D7952F3}" destId="{91B76CE7-DC98-4733-BCFE-DB1242B16E95}" srcOrd="0" destOrd="0" parTransId="{834EBE1D-A9CA-40C9-865D-A0EB92EA6FB2}" sibTransId="{D5418316-3E33-49C6-95B5-2D5E443E7138}"/>
    <dgm:cxn modelId="{918FBEAC-8A70-4A35-BF38-F0F814642088}" type="presOf" srcId="{C55A6642-BFF0-4FDA-B465-0A908CA0E99E}" destId="{6FED545A-67D6-4058-89A7-674D28883975}" srcOrd="0" destOrd="0" presId="urn:microsoft.com/office/officeart/2005/8/layout/list1"/>
    <dgm:cxn modelId="{12E980AD-1112-4299-A84D-4B992534687B}" srcId="{44756057-E2C2-4729-AD04-DAC2658D3EE3}" destId="{B6FCD101-0530-4198-830B-D6F67FDF2764}" srcOrd="1" destOrd="0" parTransId="{B9EFFFD9-3273-4BE3-8DA8-8A8766B85DA3}" sibTransId="{D5A6234F-5E87-4FCB-B639-730B08E6DB73}"/>
    <dgm:cxn modelId="{EF9410B0-B53E-46EE-8A4C-BC03FC57096A}" srcId="{AFF2F6E2-B53B-43D6-94AA-24C84075FF0B}" destId="{10C7EDAF-5D14-4735-A3D8-D7BB8D7952F3}" srcOrd="0" destOrd="0" parTransId="{41995241-FC44-4E7A-A7B7-CEAE4841344B}" sibTransId="{48896336-E68E-4E45-B2BB-BB74BFD98E67}"/>
    <dgm:cxn modelId="{DCA106BD-F17A-4D51-A6B1-4ADD12648473}" srcId="{44756057-E2C2-4729-AD04-DAC2658D3EE3}" destId="{C55A6642-BFF0-4FDA-B465-0A908CA0E99E}" srcOrd="0" destOrd="0" parTransId="{65AB580D-9265-45D5-9AA4-44464B44D918}" sibTransId="{907A41A1-7555-4B76-8435-BEF1145FEE5F}"/>
    <dgm:cxn modelId="{E784F9DA-AC10-4F31-91A3-85928ECA536C}" srcId="{A7AE901D-51FA-4AEB-B651-8F409B793B01}" destId="{86E1CC09-8465-4D8E-80C9-E300205323DB}" srcOrd="0" destOrd="0" parTransId="{E86D371A-79D7-42B6-AC2B-D410B240FC99}" sibTransId="{EEEEE085-4B2A-4501-B628-1B3F694A7B60}"/>
    <dgm:cxn modelId="{36286EEF-866F-4F89-8501-BB11A4E29BE7}" srcId="{AFF2F6E2-B53B-43D6-94AA-24C84075FF0B}" destId="{44756057-E2C2-4729-AD04-DAC2658D3EE3}" srcOrd="1" destOrd="0" parTransId="{533AB2D5-E5F0-4789-BBA0-5FD0EA87B7A7}" sibTransId="{39C07A62-42E6-461A-BA56-82D52F45C5EE}"/>
    <dgm:cxn modelId="{8C2604F3-4F65-4F44-AFC3-2D23AC1C05D9}" type="presOf" srcId="{10C7EDAF-5D14-4735-A3D8-D7BB8D7952F3}" destId="{C6A1C873-CAB9-488A-839C-72312BA8D20F}" srcOrd="1" destOrd="0" presId="urn:microsoft.com/office/officeart/2005/8/layout/list1"/>
    <dgm:cxn modelId="{3ABDFEF8-17DF-4B83-BA39-A04E8DD7CBB9}" srcId="{AFF2F6E2-B53B-43D6-94AA-24C84075FF0B}" destId="{A7AE901D-51FA-4AEB-B651-8F409B793B01}" srcOrd="2" destOrd="0" parTransId="{F98F14C5-0E9A-48E7-9870-70FA02411C93}" sibTransId="{2F0685C2-0E40-4A53-89F8-D8635EED4D94}"/>
    <dgm:cxn modelId="{80D182FA-9534-481B-B5FF-0BE525440A8A}" type="presOf" srcId="{13F67AE4-2361-42AA-AF66-1C742F08D710}" destId="{6E249375-0C2C-4C05-BB90-101676465B9A}" srcOrd="0" destOrd="1" presId="urn:microsoft.com/office/officeart/2005/8/layout/list1"/>
    <dgm:cxn modelId="{E8BC8EFA-0B67-4D3A-81B4-89BB4EFBB2A5}" type="presParOf" srcId="{A5BD9C9E-CA5B-4A05-9BAC-F163FC53C5EA}" destId="{6D4F781E-3EF5-499F-B13A-3AF685E43419}" srcOrd="0" destOrd="0" presId="urn:microsoft.com/office/officeart/2005/8/layout/list1"/>
    <dgm:cxn modelId="{804B339B-1AB7-4319-B0F6-B1CED981DA51}" type="presParOf" srcId="{6D4F781E-3EF5-499F-B13A-3AF685E43419}" destId="{7D42AECA-5949-427C-927C-0D8187597C19}" srcOrd="0" destOrd="0" presId="urn:microsoft.com/office/officeart/2005/8/layout/list1"/>
    <dgm:cxn modelId="{1A8D115F-4294-4AA8-9410-E10CE7C16CF0}" type="presParOf" srcId="{6D4F781E-3EF5-499F-B13A-3AF685E43419}" destId="{C6A1C873-CAB9-488A-839C-72312BA8D20F}" srcOrd="1" destOrd="0" presId="urn:microsoft.com/office/officeart/2005/8/layout/list1"/>
    <dgm:cxn modelId="{B8D28F03-BD38-4690-9BF2-9D1F80F4CE43}" type="presParOf" srcId="{A5BD9C9E-CA5B-4A05-9BAC-F163FC53C5EA}" destId="{6DEB2306-AA67-4CF2-BF7D-65ADB1033A8D}" srcOrd="1" destOrd="0" presId="urn:microsoft.com/office/officeart/2005/8/layout/list1"/>
    <dgm:cxn modelId="{E5BA4F2F-3884-4B8E-8E92-6CB0081B6AC3}" type="presParOf" srcId="{A5BD9C9E-CA5B-4A05-9BAC-F163FC53C5EA}" destId="{53F9A78B-850D-4047-8F36-42BA309DEED6}" srcOrd="2" destOrd="0" presId="urn:microsoft.com/office/officeart/2005/8/layout/list1"/>
    <dgm:cxn modelId="{3B432257-7AA2-42EB-9665-A776D9F72B61}" type="presParOf" srcId="{A5BD9C9E-CA5B-4A05-9BAC-F163FC53C5EA}" destId="{A7AB5748-F832-4715-9CFD-8DE38CBF16D4}" srcOrd="3" destOrd="0" presId="urn:microsoft.com/office/officeart/2005/8/layout/list1"/>
    <dgm:cxn modelId="{2FB5280F-2FAD-4608-9187-A3E9D3426C8D}" type="presParOf" srcId="{A5BD9C9E-CA5B-4A05-9BAC-F163FC53C5EA}" destId="{160DA1B4-D5E1-496F-9636-A06DD0AAE9E6}" srcOrd="4" destOrd="0" presId="urn:microsoft.com/office/officeart/2005/8/layout/list1"/>
    <dgm:cxn modelId="{F166058B-69AB-49BD-BF36-0EEDACC37A19}" type="presParOf" srcId="{160DA1B4-D5E1-496F-9636-A06DD0AAE9E6}" destId="{5CDACC25-E984-482F-930E-4963B93D929D}" srcOrd="0" destOrd="0" presId="urn:microsoft.com/office/officeart/2005/8/layout/list1"/>
    <dgm:cxn modelId="{D3E5F0C8-0E34-4C21-B0A7-EFCCB28BFE3C}" type="presParOf" srcId="{160DA1B4-D5E1-496F-9636-A06DD0AAE9E6}" destId="{135FE36B-D194-4A96-99F4-93D586499F3B}" srcOrd="1" destOrd="0" presId="urn:microsoft.com/office/officeart/2005/8/layout/list1"/>
    <dgm:cxn modelId="{B7D43512-C933-4DF5-9786-66FA530D9ABD}" type="presParOf" srcId="{A5BD9C9E-CA5B-4A05-9BAC-F163FC53C5EA}" destId="{CD334B83-9D5A-466F-8BE5-2D5E173AE54D}" srcOrd="5" destOrd="0" presId="urn:microsoft.com/office/officeart/2005/8/layout/list1"/>
    <dgm:cxn modelId="{B72D4FA5-4F8C-46F8-9A7D-8323A92F95E1}" type="presParOf" srcId="{A5BD9C9E-CA5B-4A05-9BAC-F163FC53C5EA}" destId="{6FED545A-67D6-4058-89A7-674D28883975}" srcOrd="6" destOrd="0" presId="urn:microsoft.com/office/officeart/2005/8/layout/list1"/>
    <dgm:cxn modelId="{4D611EAE-8AD3-45BC-B050-0CCDDDD07E24}" type="presParOf" srcId="{A5BD9C9E-CA5B-4A05-9BAC-F163FC53C5EA}" destId="{3C795774-25C2-4E7A-AF83-D81D215E8FFC}" srcOrd="7" destOrd="0" presId="urn:microsoft.com/office/officeart/2005/8/layout/list1"/>
    <dgm:cxn modelId="{515FC743-6419-4ACA-84CA-0093D3FC157A}" type="presParOf" srcId="{A5BD9C9E-CA5B-4A05-9BAC-F163FC53C5EA}" destId="{FA4F4F73-AE56-4379-B8F9-61635884EB70}" srcOrd="8" destOrd="0" presId="urn:microsoft.com/office/officeart/2005/8/layout/list1"/>
    <dgm:cxn modelId="{8816CF6E-1EF0-42B4-B44B-69C98E2EC9F0}" type="presParOf" srcId="{FA4F4F73-AE56-4379-B8F9-61635884EB70}" destId="{7D18E60A-D761-44CB-81F3-101EC06859CB}" srcOrd="0" destOrd="0" presId="urn:microsoft.com/office/officeart/2005/8/layout/list1"/>
    <dgm:cxn modelId="{370E694C-4AEF-4774-9AB1-2310AB8CC73C}" type="presParOf" srcId="{FA4F4F73-AE56-4379-B8F9-61635884EB70}" destId="{30F2DBB5-05B4-4557-B807-0FE5E496CED5}" srcOrd="1" destOrd="0" presId="urn:microsoft.com/office/officeart/2005/8/layout/list1"/>
    <dgm:cxn modelId="{E6A06F43-2D1A-4FAB-8240-B23F5213DEDF}" type="presParOf" srcId="{A5BD9C9E-CA5B-4A05-9BAC-F163FC53C5EA}" destId="{6AF81E7E-2A76-4A69-9882-BA7AFDFF4ECA}" srcOrd="9" destOrd="0" presId="urn:microsoft.com/office/officeart/2005/8/layout/list1"/>
    <dgm:cxn modelId="{D6D34A2E-11D4-45CB-A8CF-8203CF3FD880}" type="presParOf" srcId="{A5BD9C9E-CA5B-4A05-9BAC-F163FC53C5EA}" destId="{6E249375-0C2C-4C05-BB90-101676465B9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23BF18-399E-4832-9A53-70762B1A366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C6E11F-A79A-42A2-83A1-669F4606D4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Algo trading </a:t>
          </a:r>
        </a:p>
      </dgm:t>
    </dgm:pt>
    <dgm:pt modelId="{FAD0D834-BAA8-416A-AB88-D4AA44A598BD}" type="parTrans" cxnId="{CAE27CD2-2081-4851-A655-781E06F003BA}">
      <dgm:prSet/>
      <dgm:spPr/>
      <dgm:t>
        <a:bodyPr/>
        <a:lstStyle/>
        <a:p>
          <a:endParaRPr lang="en-US"/>
        </a:p>
      </dgm:t>
    </dgm:pt>
    <dgm:pt modelId="{93C1FA45-6B96-4E9A-A440-9F905842B56B}" type="sibTrans" cxnId="{CAE27CD2-2081-4851-A655-781E06F003BA}">
      <dgm:prSet/>
      <dgm:spPr/>
      <dgm:t>
        <a:bodyPr/>
        <a:lstStyle/>
        <a:p>
          <a:endParaRPr lang="en-US"/>
        </a:p>
      </dgm:t>
    </dgm:pt>
    <dgm:pt modelId="{41AE77D3-5D2A-4E7C-9B8E-26DBFBB9E7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Trading strategies that use algorithms </a:t>
          </a:r>
        </a:p>
      </dgm:t>
    </dgm:pt>
    <dgm:pt modelId="{E8E9D927-9619-42EC-892F-D6EAA666E731}" type="parTrans" cxnId="{2C90A35C-B5BD-43B7-BAB6-A63997EF79B8}">
      <dgm:prSet/>
      <dgm:spPr/>
      <dgm:t>
        <a:bodyPr/>
        <a:lstStyle/>
        <a:p>
          <a:endParaRPr lang="en-US"/>
        </a:p>
      </dgm:t>
    </dgm:pt>
    <dgm:pt modelId="{940918F1-5523-4559-94B7-6C8CBC3915D8}" type="sibTrans" cxnId="{2C90A35C-B5BD-43B7-BAB6-A63997EF79B8}">
      <dgm:prSet/>
      <dgm:spPr/>
      <dgm:t>
        <a:bodyPr/>
        <a:lstStyle/>
        <a:p>
          <a:endParaRPr lang="en-US"/>
        </a:p>
      </dgm:t>
    </dgm:pt>
    <dgm:pt modelId="{DA763C8A-D58C-4E08-B6D0-65C7B0F3D35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Potential Risks</a:t>
          </a:r>
          <a:endParaRPr lang="en-US" dirty="0"/>
        </a:p>
      </dgm:t>
    </dgm:pt>
    <dgm:pt modelId="{DBB64565-AE09-4949-9632-35211DF04C59}" type="parTrans" cxnId="{5494A25F-7C17-4804-9EED-32EB5B5C4CD7}">
      <dgm:prSet/>
      <dgm:spPr/>
      <dgm:t>
        <a:bodyPr/>
        <a:lstStyle/>
        <a:p>
          <a:endParaRPr lang="en-US"/>
        </a:p>
      </dgm:t>
    </dgm:pt>
    <dgm:pt modelId="{4FFB3CFD-7394-4C92-8838-D6ECA2A954F1}" type="sibTrans" cxnId="{5494A25F-7C17-4804-9EED-32EB5B5C4CD7}">
      <dgm:prSet/>
      <dgm:spPr/>
      <dgm:t>
        <a:bodyPr/>
        <a:lstStyle/>
        <a:p>
          <a:endParaRPr lang="en-US"/>
        </a:p>
      </dgm:t>
    </dgm:pt>
    <dgm:pt modelId="{BADF1D65-EB7F-49AA-957B-43768E3CDE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use of computer programs and algorithms to execute trading strategies automatically.</a:t>
          </a:r>
        </a:p>
      </dgm:t>
    </dgm:pt>
    <dgm:pt modelId="{7C26C53B-B51B-4BDD-BA28-B4C255685D10}" type="parTrans" cxnId="{9F4011F7-8B48-4D1D-BCAF-F893CF5C81AE}">
      <dgm:prSet/>
      <dgm:spPr/>
      <dgm:t>
        <a:bodyPr/>
        <a:lstStyle/>
        <a:p>
          <a:endParaRPr lang="en-IN"/>
        </a:p>
      </dgm:t>
    </dgm:pt>
    <dgm:pt modelId="{C19A5E19-FC95-46C0-8250-6939B4DD5C22}" type="sibTrans" cxnId="{9F4011F7-8B48-4D1D-BCAF-F893CF5C81AE}">
      <dgm:prSet/>
      <dgm:spPr/>
      <dgm:t>
        <a:bodyPr/>
        <a:lstStyle/>
        <a:p>
          <a:endParaRPr lang="en-IN"/>
        </a:p>
      </dgm:t>
    </dgm:pt>
    <dgm:pt modelId="{06C5DED8-1594-4A38-9B5C-D3A4808AFB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Trend following</a:t>
          </a:r>
        </a:p>
      </dgm:t>
    </dgm:pt>
    <dgm:pt modelId="{C19A92E0-0011-4B8E-9651-B3994CA8B705}" type="parTrans" cxnId="{2099BD7D-0911-4604-ABE7-2115C8ABE2A1}">
      <dgm:prSet/>
      <dgm:spPr/>
      <dgm:t>
        <a:bodyPr/>
        <a:lstStyle/>
        <a:p>
          <a:endParaRPr lang="en-IN"/>
        </a:p>
      </dgm:t>
    </dgm:pt>
    <dgm:pt modelId="{8240643A-F336-4E51-BE02-66927EE97216}" type="sibTrans" cxnId="{2099BD7D-0911-4604-ABE7-2115C8ABE2A1}">
      <dgm:prSet/>
      <dgm:spPr/>
      <dgm:t>
        <a:bodyPr/>
        <a:lstStyle/>
        <a:p>
          <a:endParaRPr lang="en-IN"/>
        </a:p>
      </dgm:t>
    </dgm:pt>
    <dgm:pt modelId="{ACF79EFD-7E4B-45D8-A77D-F4CE6CBFF5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Mean reversion</a:t>
          </a:r>
        </a:p>
      </dgm:t>
    </dgm:pt>
    <dgm:pt modelId="{74FBB1AD-30B8-44C5-8E4D-0A08AD000EBB}" type="parTrans" cxnId="{F900C8C4-1C6B-49A0-8A3B-9817B45D5B02}">
      <dgm:prSet/>
      <dgm:spPr/>
      <dgm:t>
        <a:bodyPr/>
        <a:lstStyle/>
        <a:p>
          <a:endParaRPr lang="en-IN"/>
        </a:p>
      </dgm:t>
    </dgm:pt>
    <dgm:pt modelId="{385DE076-2C53-44E0-8D68-B0879540BF0F}" type="sibTrans" cxnId="{F900C8C4-1C6B-49A0-8A3B-9817B45D5B02}">
      <dgm:prSet/>
      <dgm:spPr/>
      <dgm:t>
        <a:bodyPr/>
        <a:lstStyle/>
        <a:p>
          <a:endParaRPr lang="en-IN"/>
        </a:p>
      </dgm:t>
    </dgm:pt>
    <dgm:pt modelId="{15AF3BF7-2F94-4204-9C07-CBA635DCC0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Statistical arbitrage</a:t>
          </a:r>
        </a:p>
        <a:p>
          <a:pPr>
            <a:lnSpc>
              <a:spcPct val="100000"/>
            </a:lnSpc>
          </a:pPr>
          <a:r>
            <a:rPr lang="en-US" dirty="0"/>
            <a:t>Straddles</a:t>
          </a:r>
        </a:p>
        <a:p>
          <a:pPr>
            <a:lnSpc>
              <a:spcPct val="100000"/>
            </a:lnSpc>
          </a:pPr>
          <a:r>
            <a:rPr lang="en-US" dirty="0"/>
            <a:t>Strangles</a:t>
          </a:r>
        </a:p>
      </dgm:t>
    </dgm:pt>
    <dgm:pt modelId="{B85D9A16-58AE-4B60-86FD-743BBB5EE042}" type="parTrans" cxnId="{6EE9D21A-D94F-4904-A914-D2478076106C}">
      <dgm:prSet/>
      <dgm:spPr/>
      <dgm:t>
        <a:bodyPr/>
        <a:lstStyle/>
        <a:p>
          <a:endParaRPr lang="en-IN"/>
        </a:p>
      </dgm:t>
    </dgm:pt>
    <dgm:pt modelId="{0185304F-E851-414D-9F3B-7ACABEB50565}" type="sibTrans" cxnId="{6EE9D21A-D94F-4904-A914-D2478076106C}">
      <dgm:prSet/>
      <dgm:spPr/>
      <dgm:t>
        <a:bodyPr/>
        <a:lstStyle/>
        <a:p>
          <a:endParaRPr lang="en-IN"/>
        </a:p>
      </dgm:t>
    </dgm:pt>
    <dgm:pt modelId="{C63D65A6-0538-41F4-BE91-7FF66DC88B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Technical failures</a:t>
          </a:r>
          <a:endParaRPr lang="en-US" dirty="0"/>
        </a:p>
      </dgm:t>
    </dgm:pt>
    <dgm:pt modelId="{A2375E6C-9E0B-446B-8711-ACCA9BC94D7B}" type="parTrans" cxnId="{B015DF9D-DAA4-4476-8ECC-95B4C4CF2356}">
      <dgm:prSet/>
      <dgm:spPr/>
      <dgm:t>
        <a:bodyPr/>
        <a:lstStyle/>
        <a:p>
          <a:endParaRPr lang="en-IN"/>
        </a:p>
      </dgm:t>
    </dgm:pt>
    <dgm:pt modelId="{E760A97A-B705-4DF9-AD0A-58F43F576E5F}" type="sibTrans" cxnId="{B015DF9D-DAA4-4476-8ECC-95B4C4CF2356}">
      <dgm:prSet/>
      <dgm:spPr/>
      <dgm:t>
        <a:bodyPr/>
        <a:lstStyle/>
        <a:p>
          <a:endParaRPr lang="en-IN"/>
        </a:p>
      </dgm:t>
    </dgm:pt>
    <dgm:pt modelId="{FC00D611-95EF-4F9F-83EE-EEE5219CEE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Flash crashes</a:t>
          </a:r>
        </a:p>
      </dgm:t>
    </dgm:pt>
    <dgm:pt modelId="{E08F6BE4-97AD-40E4-A552-7D697F62908D}" type="parTrans" cxnId="{C4DB67AE-312C-44A8-AA69-02E771A54CB9}">
      <dgm:prSet/>
      <dgm:spPr/>
      <dgm:t>
        <a:bodyPr/>
        <a:lstStyle/>
        <a:p>
          <a:endParaRPr lang="en-IN"/>
        </a:p>
      </dgm:t>
    </dgm:pt>
    <dgm:pt modelId="{DD2ECD2E-A9C4-4E75-ADAA-5D67017349D0}" type="sibTrans" cxnId="{C4DB67AE-312C-44A8-AA69-02E771A54CB9}">
      <dgm:prSet/>
      <dgm:spPr/>
      <dgm:t>
        <a:bodyPr/>
        <a:lstStyle/>
        <a:p>
          <a:endParaRPr lang="en-IN"/>
        </a:p>
      </dgm:t>
    </dgm:pt>
    <dgm:pt modelId="{0847111B-7E68-4C66-90D2-0A8F1AF627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of misleading data</a:t>
          </a:r>
        </a:p>
      </dgm:t>
    </dgm:pt>
    <dgm:pt modelId="{84C0807B-68E0-4582-8A4B-FA09B43AA4E6}" type="parTrans" cxnId="{FEDB0789-6FB3-437C-85E7-B491F5840B1B}">
      <dgm:prSet/>
      <dgm:spPr/>
      <dgm:t>
        <a:bodyPr/>
        <a:lstStyle/>
        <a:p>
          <a:endParaRPr lang="en-IN"/>
        </a:p>
      </dgm:t>
    </dgm:pt>
    <dgm:pt modelId="{2B127817-9903-4B93-9DED-9708E00AC77D}" type="sibTrans" cxnId="{FEDB0789-6FB3-437C-85E7-B491F5840B1B}">
      <dgm:prSet/>
      <dgm:spPr/>
      <dgm:t>
        <a:bodyPr/>
        <a:lstStyle/>
        <a:p>
          <a:endParaRPr lang="en-IN"/>
        </a:p>
      </dgm:t>
    </dgm:pt>
    <dgm:pt modelId="{6FD28D8E-7CC8-43B9-82B8-8439142A7AA6}" type="pres">
      <dgm:prSet presAssocID="{3823BF18-399E-4832-9A53-70762B1A3668}" presName="root" presStyleCnt="0">
        <dgm:presLayoutVars>
          <dgm:dir/>
          <dgm:resizeHandles val="exact"/>
        </dgm:presLayoutVars>
      </dgm:prSet>
      <dgm:spPr/>
    </dgm:pt>
    <dgm:pt modelId="{3403C8AD-4FF1-4303-9FFD-16C322ADAE58}" type="pres">
      <dgm:prSet presAssocID="{32C6E11F-A79A-42A2-83A1-669F4606D4B4}" presName="compNode" presStyleCnt="0"/>
      <dgm:spPr/>
    </dgm:pt>
    <dgm:pt modelId="{B9C0973F-9694-46B8-82C3-983EB8D77267}" type="pres">
      <dgm:prSet presAssocID="{32C6E11F-A79A-42A2-83A1-669F4606D4B4}" presName="bgRect" presStyleLbl="bgShp" presStyleIdx="0" presStyleCnt="3"/>
      <dgm:spPr/>
    </dgm:pt>
    <dgm:pt modelId="{ABE82F8A-6510-4552-B332-ED95EED230DB}" type="pres">
      <dgm:prSet presAssocID="{32C6E11F-A79A-42A2-83A1-669F4606D4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04F4E9AB-4497-4F4E-9876-726346F6165A}" type="pres">
      <dgm:prSet presAssocID="{32C6E11F-A79A-42A2-83A1-669F4606D4B4}" presName="spaceRect" presStyleCnt="0"/>
      <dgm:spPr/>
    </dgm:pt>
    <dgm:pt modelId="{125ABF28-3AA5-421B-924F-FF6B7D965EBB}" type="pres">
      <dgm:prSet presAssocID="{32C6E11F-A79A-42A2-83A1-669F4606D4B4}" presName="parTx" presStyleLbl="revTx" presStyleIdx="0" presStyleCnt="6" custLinFactNeighborX="-25090" custLinFactNeighborY="139">
        <dgm:presLayoutVars>
          <dgm:chMax val="0"/>
          <dgm:chPref val="0"/>
        </dgm:presLayoutVars>
      </dgm:prSet>
      <dgm:spPr/>
    </dgm:pt>
    <dgm:pt modelId="{54EF03C9-8004-479A-AECA-9A55EEB5BE59}" type="pres">
      <dgm:prSet presAssocID="{32C6E11F-A79A-42A2-83A1-669F4606D4B4}" presName="desTx" presStyleLbl="revTx" presStyleIdx="1" presStyleCnt="6" custScaleX="230560" custScaleY="110209" custLinFactNeighborX="-40238" custLinFactNeighborY="-643">
        <dgm:presLayoutVars/>
      </dgm:prSet>
      <dgm:spPr/>
    </dgm:pt>
    <dgm:pt modelId="{3FB8D158-EF42-4927-AE37-A94F6F260CB3}" type="pres">
      <dgm:prSet presAssocID="{93C1FA45-6B96-4E9A-A440-9F905842B56B}" presName="sibTrans" presStyleCnt="0"/>
      <dgm:spPr/>
    </dgm:pt>
    <dgm:pt modelId="{145AAB5A-1007-4617-925B-9266772B3D26}" type="pres">
      <dgm:prSet presAssocID="{41AE77D3-5D2A-4E7C-9B8E-26DBFBB9E79E}" presName="compNode" presStyleCnt="0"/>
      <dgm:spPr/>
    </dgm:pt>
    <dgm:pt modelId="{D23BD74D-967D-48D3-B008-CFB021334760}" type="pres">
      <dgm:prSet presAssocID="{41AE77D3-5D2A-4E7C-9B8E-26DBFBB9E79E}" presName="bgRect" presStyleLbl="bgShp" presStyleIdx="1" presStyleCnt="3" custLinFactNeighborX="-3490"/>
      <dgm:spPr/>
    </dgm:pt>
    <dgm:pt modelId="{EF27E693-1898-45EE-8548-26E433A6227A}" type="pres">
      <dgm:prSet presAssocID="{41AE77D3-5D2A-4E7C-9B8E-26DBFBB9E7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DC2F06D5-8649-41CD-9EEF-991CA3AD26A3}" type="pres">
      <dgm:prSet presAssocID="{41AE77D3-5D2A-4E7C-9B8E-26DBFBB9E79E}" presName="spaceRect" presStyleCnt="0"/>
      <dgm:spPr/>
    </dgm:pt>
    <dgm:pt modelId="{4CFC30CC-ECDD-4FF0-AD2D-CDE88F2A5663}" type="pres">
      <dgm:prSet presAssocID="{41AE77D3-5D2A-4E7C-9B8E-26DBFBB9E79E}" presName="parTx" presStyleLbl="revTx" presStyleIdx="2" presStyleCnt="6" custLinFactNeighborX="-32390">
        <dgm:presLayoutVars>
          <dgm:chMax val="0"/>
          <dgm:chPref val="0"/>
        </dgm:presLayoutVars>
      </dgm:prSet>
      <dgm:spPr/>
    </dgm:pt>
    <dgm:pt modelId="{4EEB3AB7-B8BB-47C2-BCCD-5E808BAF6CB7}" type="pres">
      <dgm:prSet presAssocID="{41AE77D3-5D2A-4E7C-9B8E-26DBFBB9E79E}" presName="desTx" presStyleLbl="revTx" presStyleIdx="3" presStyleCnt="6" custScaleX="192469" custLinFactNeighborX="-45694">
        <dgm:presLayoutVars/>
      </dgm:prSet>
      <dgm:spPr/>
    </dgm:pt>
    <dgm:pt modelId="{3B03E5C0-9D16-4D62-B969-34BB4B97CD90}" type="pres">
      <dgm:prSet presAssocID="{940918F1-5523-4559-94B7-6C8CBC3915D8}" presName="sibTrans" presStyleCnt="0"/>
      <dgm:spPr/>
    </dgm:pt>
    <dgm:pt modelId="{9E52B616-7119-4792-B979-60E7EF4ED1B3}" type="pres">
      <dgm:prSet presAssocID="{DA763C8A-D58C-4E08-B6D0-65C7B0F3D353}" presName="compNode" presStyleCnt="0"/>
      <dgm:spPr/>
    </dgm:pt>
    <dgm:pt modelId="{0306DB6F-AE0C-430E-B05E-04D0EBF2B824}" type="pres">
      <dgm:prSet presAssocID="{DA763C8A-D58C-4E08-B6D0-65C7B0F3D353}" presName="bgRect" presStyleLbl="bgShp" presStyleIdx="2" presStyleCnt="3"/>
      <dgm:spPr/>
    </dgm:pt>
    <dgm:pt modelId="{4E7CBCF4-3020-49DC-AE16-989F61FB49BA}" type="pres">
      <dgm:prSet presAssocID="{DA763C8A-D58C-4E08-B6D0-65C7B0F3D3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mmable"/>
        </a:ext>
      </dgm:extLst>
    </dgm:pt>
    <dgm:pt modelId="{343E18C5-E226-4286-8EEC-6F79477F0DC5}" type="pres">
      <dgm:prSet presAssocID="{DA763C8A-D58C-4E08-B6D0-65C7B0F3D353}" presName="spaceRect" presStyleCnt="0"/>
      <dgm:spPr/>
    </dgm:pt>
    <dgm:pt modelId="{6CF98ECC-88F5-4CE6-801B-FB7166671FA3}" type="pres">
      <dgm:prSet presAssocID="{DA763C8A-D58C-4E08-B6D0-65C7B0F3D353}" presName="parTx" presStyleLbl="revTx" presStyleIdx="4" presStyleCnt="6" custLinFactNeighborX="-31415" custLinFactNeighborY="643">
        <dgm:presLayoutVars>
          <dgm:chMax val="0"/>
          <dgm:chPref val="0"/>
        </dgm:presLayoutVars>
      </dgm:prSet>
      <dgm:spPr/>
    </dgm:pt>
    <dgm:pt modelId="{73149971-1B08-4824-A27B-6A90F36BE2A0}" type="pres">
      <dgm:prSet presAssocID="{DA763C8A-D58C-4E08-B6D0-65C7B0F3D353}" presName="desTx" presStyleLbl="revTx" presStyleIdx="5" presStyleCnt="6" custScaleX="234675" custLinFactNeighborX="-30414">
        <dgm:presLayoutVars/>
      </dgm:prSet>
      <dgm:spPr/>
    </dgm:pt>
  </dgm:ptLst>
  <dgm:cxnLst>
    <dgm:cxn modelId="{6EE9D21A-D94F-4904-A914-D2478076106C}" srcId="{41AE77D3-5D2A-4E7C-9B8E-26DBFBB9E79E}" destId="{15AF3BF7-2F94-4204-9C07-CBA635DCC0F8}" srcOrd="2" destOrd="0" parTransId="{B85D9A16-58AE-4B60-86FD-743BBB5EE042}" sibTransId="{0185304F-E851-414D-9F3B-7ACABEB50565}"/>
    <dgm:cxn modelId="{715F4136-98F7-46AC-8BCF-B7137C386CC5}" type="presOf" srcId="{0847111B-7E68-4C66-90D2-0A8F1AF627DA}" destId="{73149971-1B08-4824-A27B-6A90F36BE2A0}" srcOrd="0" destOrd="2" presId="urn:microsoft.com/office/officeart/2018/2/layout/IconVerticalSolidList"/>
    <dgm:cxn modelId="{506D2237-0D14-4918-9918-4FAA6D01D7FF}" type="presOf" srcId="{3823BF18-399E-4832-9A53-70762B1A3668}" destId="{6FD28D8E-7CC8-43B9-82B8-8439142A7AA6}" srcOrd="0" destOrd="0" presId="urn:microsoft.com/office/officeart/2018/2/layout/IconVerticalSolidList"/>
    <dgm:cxn modelId="{3F795C3D-46DA-416F-8499-A65408CD7243}" type="presOf" srcId="{FC00D611-95EF-4F9F-83EE-EEE5219CEEB1}" destId="{73149971-1B08-4824-A27B-6A90F36BE2A0}" srcOrd="0" destOrd="1" presId="urn:microsoft.com/office/officeart/2018/2/layout/IconVerticalSolidList"/>
    <dgm:cxn modelId="{2C90A35C-B5BD-43B7-BAB6-A63997EF79B8}" srcId="{3823BF18-399E-4832-9A53-70762B1A3668}" destId="{41AE77D3-5D2A-4E7C-9B8E-26DBFBB9E79E}" srcOrd="1" destOrd="0" parTransId="{E8E9D927-9619-42EC-892F-D6EAA666E731}" sibTransId="{940918F1-5523-4559-94B7-6C8CBC3915D8}"/>
    <dgm:cxn modelId="{5494A25F-7C17-4804-9EED-32EB5B5C4CD7}" srcId="{3823BF18-399E-4832-9A53-70762B1A3668}" destId="{DA763C8A-D58C-4E08-B6D0-65C7B0F3D353}" srcOrd="2" destOrd="0" parTransId="{DBB64565-AE09-4949-9632-35211DF04C59}" sibTransId="{4FFB3CFD-7394-4C92-8838-D6ECA2A954F1}"/>
    <dgm:cxn modelId="{D2FC5C62-11C5-42D2-9DC5-0C4419B9E403}" type="presOf" srcId="{DA763C8A-D58C-4E08-B6D0-65C7B0F3D353}" destId="{6CF98ECC-88F5-4CE6-801B-FB7166671FA3}" srcOrd="0" destOrd="0" presId="urn:microsoft.com/office/officeart/2018/2/layout/IconVerticalSolidList"/>
    <dgm:cxn modelId="{4BC81F78-6B64-4091-AE89-06838F39884C}" type="presOf" srcId="{C63D65A6-0538-41F4-BE91-7FF66DC88B06}" destId="{73149971-1B08-4824-A27B-6A90F36BE2A0}" srcOrd="0" destOrd="0" presId="urn:microsoft.com/office/officeart/2018/2/layout/IconVerticalSolidList"/>
    <dgm:cxn modelId="{1F79B378-E47F-4249-A7F2-7DC4E891EA73}" type="presOf" srcId="{32C6E11F-A79A-42A2-83A1-669F4606D4B4}" destId="{125ABF28-3AA5-421B-924F-FF6B7D965EBB}" srcOrd="0" destOrd="0" presId="urn:microsoft.com/office/officeart/2018/2/layout/IconVerticalSolidList"/>
    <dgm:cxn modelId="{B5AFFE7B-3875-4B89-BC2A-A1F4AD9DBBF3}" type="presOf" srcId="{15AF3BF7-2F94-4204-9C07-CBA635DCC0F8}" destId="{4EEB3AB7-B8BB-47C2-BCCD-5E808BAF6CB7}" srcOrd="0" destOrd="2" presId="urn:microsoft.com/office/officeart/2018/2/layout/IconVerticalSolidList"/>
    <dgm:cxn modelId="{2099BD7D-0911-4604-ABE7-2115C8ABE2A1}" srcId="{41AE77D3-5D2A-4E7C-9B8E-26DBFBB9E79E}" destId="{06C5DED8-1594-4A38-9B5C-D3A4808AFB24}" srcOrd="0" destOrd="0" parTransId="{C19A92E0-0011-4B8E-9651-B3994CA8B705}" sibTransId="{8240643A-F336-4E51-BE02-66927EE97216}"/>
    <dgm:cxn modelId="{FEDB0789-6FB3-437C-85E7-B491F5840B1B}" srcId="{DA763C8A-D58C-4E08-B6D0-65C7B0F3D353}" destId="{0847111B-7E68-4C66-90D2-0A8F1AF627DA}" srcOrd="2" destOrd="0" parTransId="{84C0807B-68E0-4582-8A4B-FA09B43AA4E6}" sibTransId="{2B127817-9903-4B93-9DED-9708E00AC77D}"/>
    <dgm:cxn modelId="{8CDCA990-81EF-453B-94E6-0F41A1B02346}" type="presOf" srcId="{ACF79EFD-7E4B-45D8-A77D-F4CE6CBFF535}" destId="{4EEB3AB7-B8BB-47C2-BCCD-5E808BAF6CB7}" srcOrd="0" destOrd="1" presId="urn:microsoft.com/office/officeart/2018/2/layout/IconVerticalSolidList"/>
    <dgm:cxn modelId="{B015DF9D-DAA4-4476-8ECC-95B4C4CF2356}" srcId="{DA763C8A-D58C-4E08-B6D0-65C7B0F3D353}" destId="{C63D65A6-0538-41F4-BE91-7FF66DC88B06}" srcOrd="0" destOrd="0" parTransId="{A2375E6C-9E0B-446B-8711-ACCA9BC94D7B}" sibTransId="{E760A97A-B705-4DF9-AD0A-58F43F576E5F}"/>
    <dgm:cxn modelId="{FCEF9CA6-48FC-4A10-BB20-CC902FAA82D5}" type="presOf" srcId="{41AE77D3-5D2A-4E7C-9B8E-26DBFBB9E79E}" destId="{4CFC30CC-ECDD-4FF0-AD2D-CDE88F2A5663}" srcOrd="0" destOrd="0" presId="urn:microsoft.com/office/officeart/2018/2/layout/IconVerticalSolidList"/>
    <dgm:cxn modelId="{C4DB67AE-312C-44A8-AA69-02E771A54CB9}" srcId="{DA763C8A-D58C-4E08-B6D0-65C7B0F3D353}" destId="{FC00D611-95EF-4F9F-83EE-EEE5219CEEB1}" srcOrd="1" destOrd="0" parTransId="{E08F6BE4-97AD-40E4-A552-7D697F62908D}" sibTransId="{DD2ECD2E-A9C4-4E75-ADAA-5D67017349D0}"/>
    <dgm:cxn modelId="{F900C8C4-1C6B-49A0-8A3B-9817B45D5B02}" srcId="{41AE77D3-5D2A-4E7C-9B8E-26DBFBB9E79E}" destId="{ACF79EFD-7E4B-45D8-A77D-F4CE6CBFF535}" srcOrd="1" destOrd="0" parTransId="{74FBB1AD-30B8-44C5-8E4D-0A08AD000EBB}" sibTransId="{385DE076-2C53-44E0-8D68-B0879540BF0F}"/>
    <dgm:cxn modelId="{F2366FD0-4FEE-467B-A9C6-F4B908BD29FD}" type="presOf" srcId="{BADF1D65-EB7F-49AA-957B-43768E3CDEAF}" destId="{54EF03C9-8004-479A-AECA-9A55EEB5BE59}" srcOrd="0" destOrd="0" presId="urn:microsoft.com/office/officeart/2018/2/layout/IconVerticalSolidList"/>
    <dgm:cxn modelId="{CAE27CD2-2081-4851-A655-781E06F003BA}" srcId="{3823BF18-399E-4832-9A53-70762B1A3668}" destId="{32C6E11F-A79A-42A2-83A1-669F4606D4B4}" srcOrd="0" destOrd="0" parTransId="{FAD0D834-BAA8-416A-AB88-D4AA44A598BD}" sibTransId="{93C1FA45-6B96-4E9A-A440-9F905842B56B}"/>
    <dgm:cxn modelId="{2BA4ECD6-9B0D-4B67-8672-2190487B0788}" type="presOf" srcId="{06C5DED8-1594-4A38-9B5C-D3A4808AFB24}" destId="{4EEB3AB7-B8BB-47C2-BCCD-5E808BAF6CB7}" srcOrd="0" destOrd="0" presId="urn:microsoft.com/office/officeart/2018/2/layout/IconVerticalSolidList"/>
    <dgm:cxn modelId="{9F4011F7-8B48-4D1D-BCAF-F893CF5C81AE}" srcId="{32C6E11F-A79A-42A2-83A1-669F4606D4B4}" destId="{BADF1D65-EB7F-49AA-957B-43768E3CDEAF}" srcOrd="0" destOrd="0" parTransId="{7C26C53B-B51B-4BDD-BA28-B4C255685D10}" sibTransId="{C19A5E19-FC95-46C0-8250-6939B4DD5C22}"/>
    <dgm:cxn modelId="{405924E9-DFB3-47FC-9668-7BD7CB5F0EC9}" type="presParOf" srcId="{6FD28D8E-7CC8-43B9-82B8-8439142A7AA6}" destId="{3403C8AD-4FF1-4303-9FFD-16C322ADAE58}" srcOrd="0" destOrd="0" presId="urn:microsoft.com/office/officeart/2018/2/layout/IconVerticalSolidList"/>
    <dgm:cxn modelId="{1BFB107B-38E1-4565-AA1F-7195ECAED3FE}" type="presParOf" srcId="{3403C8AD-4FF1-4303-9FFD-16C322ADAE58}" destId="{B9C0973F-9694-46B8-82C3-983EB8D77267}" srcOrd="0" destOrd="0" presId="urn:microsoft.com/office/officeart/2018/2/layout/IconVerticalSolidList"/>
    <dgm:cxn modelId="{997FE778-2254-4BB4-96A3-02C4A5EC5E73}" type="presParOf" srcId="{3403C8AD-4FF1-4303-9FFD-16C322ADAE58}" destId="{ABE82F8A-6510-4552-B332-ED95EED230DB}" srcOrd="1" destOrd="0" presId="urn:microsoft.com/office/officeart/2018/2/layout/IconVerticalSolidList"/>
    <dgm:cxn modelId="{EE91CB2C-5A49-4C4A-9E17-8FCD221CA72C}" type="presParOf" srcId="{3403C8AD-4FF1-4303-9FFD-16C322ADAE58}" destId="{04F4E9AB-4497-4F4E-9876-726346F6165A}" srcOrd="2" destOrd="0" presId="urn:microsoft.com/office/officeart/2018/2/layout/IconVerticalSolidList"/>
    <dgm:cxn modelId="{9A6E2AA1-B503-49F0-A52E-87654BBA66FD}" type="presParOf" srcId="{3403C8AD-4FF1-4303-9FFD-16C322ADAE58}" destId="{125ABF28-3AA5-421B-924F-FF6B7D965EBB}" srcOrd="3" destOrd="0" presId="urn:microsoft.com/office/officeart/2018/2/layout/IconVerticalSolidList"/>
    <dgm:cxn modelId="{1E51EE72-7172-441C-B505-FFEC3716A940}" type="presParOf" srcId="{3403C8AD-4FF1-4303-9FFD-16C322ADAE58}" destId="{54EF03C9-8004-479A-AECA-9A55EEB5BE59}" srcOrd="4" destOrd="0" presId="urn:microsoft.com/office/officeart/2018/2/layout/IconVerticalSolidList"/>
    <dgm:cxn modelId="{121A80FC-B622-4E46-8D15-E2F1CAB027FD}" type="presParOf" srcId="{6FD28D8E-7CC8-43B9-82B8-8439142A7AA6}" destId="{3FB8D158-EF42-4927-AE37-A94F6F260CB3}" srcOrd="1" destOrd="0" presId="urn:microsoft.com/office/officeart/2018/2/layout/IconVerticalSolidList"/>
    <dgm:cxn modelId="{02D2A4D6-F181-4E86-92E0-E84E907A4EFA}" type="presParOf" srcId="{6FD28D8E-7CC8-43B9-82B8-8439142A7AA6}" destId="{145AAB5A-1007-4617-925B-9266772B3D26}" srcOrd="2" destOrd="0" presId="urn:microsoft.com/office/officeart/2018/2/layout/IconVerticalSolidList"/>
    <dgm:cxn modelId="{E630DE45-1B6F-43AE-958B-48B98F12AE14}" type="presParOf" srcId="{145AAB5A-1007-4617-925B-9266772B3D26}" destId="{D23BD74D-967D-48D3-B008-CFB021334760}" srcOrd="0" destOrd="0" presId="urn:microsoft.com/office/officeart/2018/2/layout/IconVerticalSolidList"/>
    <dgm:cxn modelId="{167081CF-9A44-482A-9FF4-765EBCCFA07B}" type="presParOf" srcId="{145AAB5A-1007-4617-925B-9266772B3D26}" destId="{EF27E693-1898-45EE-8548-26E433A6227A}" srcOrd="1" destOrd="0" presId="urn:microsoft.com/office/officeart/2018/2/layout/IconVerticalSolidList"/>
    <dgm:cxn modelId="{9AFA1E21-70BB-42B2-9AFF-784E496BFE3B}" type="presParOf" srcId="{145AAB5A-1007-4617-925B-9266772B3D26}" destId="{DC2F06D5-8649-41CD-9EEF-991CA3AD26A3}" srcOrd="2" destOrd="0" presId="urn:microsoft.com/office/officeart/2018/2/layout/IconVerticalSolidList"/>
    <dgm:cxn modelId="{70A7752C-CD1D-44AF-BF05-310923DAB653}" type="presParOf" srcId="{145AAB5A-1007-4617-925B-9266772B3D26}" destId="{4CFC30CC-ECDD-4FF0-AD2D-CDE88F2A5663}" srcOrd="3" destOrd="0" presId="urn:microsoft.com/office/officeart/2018/2/layout/IconVerticalSolidList"/>
    <dgm:cxn modelId="{B942AAEB-C6E4-4B71-9EDA-35251BBC65AD}" type="presParOf" srcId="{145AAB5A-1007-4617-925B-9266772B3D26}" destId="{4EEB3AB7-B8BB-47C2-BCCD-5E808BAF6CB7}" srcOrd="4" destOrd="0" presId="urn:microsoft.com/office/officeart/2018/2/layout/IconVerticalSolidList"/>
    <dgm:cxn modelId="{519DCFBA-587B-489A-9296-89C12D1F51FE}" type="presParOf" srcId="{6FD28D8E-7CC8-43B9-82B8-8439142A7AA6}" destId="{3B03E5C0-9D16-4D62-B969-34BB4B97CD90}" srcOrd="3" destOrd="0" presId="urn:microsoft.com/office/officeart/2018/2/layout/IconVerticalSolidList"/>
    <dgm:cxn modelId="{B4298901-BBA5-4401-A4AF-97110C19FD57}" type="presParOf" srcId="{6FD28D8E-7CC8-43B9-82B8-8439142A7AA6}" destId="{9E52B616-7119-4792-B979-60E7EF4ED1B3}" srcOrd="4" destOrd="0" presId="urn:microsoft.com/office/officeart/2018/2/layout/IconVerticalSolidList"/>
    <dgm:cxn modelId="{B81CC178-A95B-4457-BF24-56A163B5D2B4}" type="presParOf" srcId="{9E52B616-7119-4792-B979-60E7EF4ED1B3}" destId="{0306DB6F-AE0C-430E-B05E-04D0EBF2B824}" srcOrd="0" destOrd="0" presId="urn:microsoft.com/office/officeart/2018/2/layout/IconVerticalSolidList"/>
    <dgm:cxn modelId="{5234AD9A-4FBC-411C-9CE4-2B66BC24A125}" type="presParOf" srcId="{9E52B616-7119-4792-B979-60E7EF4ED1B3}" destId="{4E7CBCF4-3020-49DC-AE16-989F61FB49BA}" srcOrd="1" destOrd="0" presId="urn:microsoft.com/office/officeart/2018/2/layout/IconVerticalSolidList"/>
    <dgm:cxn modelId="{F8DA4528-8EDA-4E9C-882D-03036BE12924}" type="presParOf" srcId="{9E52B616-7119-4792-B979-60E7EF4ED1B3}" destId="{343E18C5-E226-4286-8EEC-6F79477F0DC5}" srcOrd="2" destOrd="0" presId="urn:microsoft.com/office/officeart/2018/2/layout/IconVerticalSolidList"/>
    <dgm:cxn modelId="{D6FB5BF6-D13B-4192-9F62-BF1E0CFE0605}" type="presParOf" srcId="{9E52B616-7119-4792-B979-60E7EF4ED1B3}" destId="{6CF98ECC-88F5-4CE6-801B-FB7166671FA3}" srcOrd="3" destOrd="0" presId="urn:microsoft.com/office/officeart/2018/2/layout/IconVerticalSolidList"/>
    <dgm:cxn modelId="{B3F6C22E-FD4B-42EF-B472-1C209B506253}" type="presParOf" srcId="{9E52B616-7119-4792-B979-60E7EF4ED1B3}" destId="{73149971-1B08-4824-A27B-6A90F36BE2A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2D7EA5-E993-419E-BC55-806A07FEEF8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45A1EC8-6A2C-484D-BD8E-B5ACFC64AA2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b="0" i="0" dirty="0"/>
            <a:t>Benefits of algo trading:</a:t>
          </a:r>
          <a:endParaRPr lang="en-US" sz="2100" dirty="0"/>
        </a:p>
      </dgm:t>
    </dgm:pt>
    <dgm:pt modelId="{21A0592E-2F0E-4CB3-A2B8-55C05D222C6C}" type="parTrans" cxnId="{4D6A4E69-6ECC-4B1E-818F-0A9C423FB145}">
      <dgm:prSet/>
      <dgm:spPr/>
      <dgm:t>
        <a:bodyPr/>
        <a:lstStyle/>
        <a:p>
          <a:endParaRPr lang="en-US"/>
        </a:p>
      </dgm:t>
    </dgm:pt>
    <dgm:pt modelId="{CD4719A3-366A-4076-BA97-40E118D88196}" type="sibTrans" cxnId="{4D6A4E69-6ECC-4B1E-818F-0A9C423FB145}">
      <dgm:prSet/>
      <dgm:spPr/>
      <dgm:t>
        <a:bodyPr/>
        <a:lstStyle/>
        <a:p>
          <a:endParaRPr lang="en-US"/>
        </a:p>
      </dgm:t>
    </dgm:pt>
    <dgm:pt modelId="{30A9586E-CA72-465F-9CD0-35EA4CC072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Increased Speed</a:t>
          </a:r>
          <a:endParaRPr lang="en-US" dirty="0"/>
        </a:p>
      </dgm:t>
    </dgm:pt>
    <dgm:pt modelId="{D8663BF3-7523-491A-AEFF-1CC39B461823}" type="parTrans" cxnId="{19361221-AFE9-4745-8D72-26444FD22508}">
      <dgm:prSet/>
      <dgm:spPr/>
      <dgm:t>
        <a:bodyPr/>
        <a:lstStyle/>
        <a:p>
          <a:endParaRPr lang="en-US"/>
        </a:p>
      </dgm:t>
    </dgm:pt>
    <dgm:pt modelId="{D1FC589D-9765-4CA0-8308-6BEAAEB649CF}" type="sibTrans" cxnId="{19361221-AFE9-4745-8D72-26444FD22508}">
      <dgm:prSet/>
      <dgm:spPr/>
      <dgm:t>
        <a:bodyPr/>
        <a:lstStyle/>
        <a:p>
          <a:endParaRPr lang="en-US"/>
        </a:p>
      </dgm:t>
    </dgm:pt>
    <dgm:pt modelId="{F173E6AA-EE88-49EE-A309-1950D64444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Efficiency</a:t>
          </a:r>
          <a:endParaRPr lang="en-US"/>
        </a:p>
      </dgm:t>
    </dgm:pt>
    <dgm:pt modelId="{82EB0671-C9C9-49A5-B3F1-BD36A53428D8}" type="parTrans" cxnId="{77727264-AB7B-4C61-AB12-CF450AF3583B}">
      <dgm:prSet/>
      <dgm:spPr/>
      <dgm:t>
        <a:bodyPr/>
        <a:lstStyle/>
        <a:p>
          <a:endParaRPr lang="en-US"/>
        </a:p>
      </dgm:t>
    </dgm:pt>
    <dgm:pt modelId="{21F2AE87-BDD9-40C0-A921-F997101F6B53}" type="sibTrans" cxnId="{77727264-AB7B-4C61-AB12-CF450AF3583B}">
      <dgm:prSet/>
      <dgm:spPr/>
      <dgm:t>
        <a:bodyPr/>
        <a:lstStyle/>
        <a:p>
          <a:endParaRPr lang="en-US"/>
        </a:p>
      </dgm:t>
    </dgm:pt>
    <dgm:pt modelId="{6AB4630D-1120-4864-8D4F-895CBB47DC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Ability to process large amounts of data quickly</a:t>
          </a:r>
          <a:endParaRPr lang="en-US" dirty="0"/>
        </a:p>
      </dgm:t>
    </dgm:pt>
    <dgm:pt modelId="{9781BCED-B680-4DB7-A5F8-36B6350BC231}" type="parTrans" cxnId="{C08E15B7-008F-459B-BF56-BF6727CAD6F1}">
      <dgm:prSet/>
      <dgm:spPr/>
      <dgm:t>
        <a:bodyPr/>
        <a:lstStyle/>
        <a:p>
          <a:endParaRPr lang="en-US"/>
        </a:p>
      </dgm:t>
    </dgm:pt>
    <dgm:pt modelId="{765ED59A-7DB1-4289-8B10-1085C50B1561}" type="sibTrans" cxnId="{C08E15B7-008F-459B-BF56-BF6727CAD6F1}">
      <dgm:prSet/>
      <dgm:spPr/>
      <dgm:t>
        <a:bodyPr/>
        <a:lstStyle/>
        <a:p>
          <a:endParaRPr lang="en-US"/>
        </a:p>
      </dgm:t>
    </dgm:pt>
    <dgm:pt modelId="{548D88A7-C31E-407A-BB0D-96BFFF56DF2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b="0" i="0" dirty="0"/>
            <a:t>Risks and drawbacks of algo trading:</a:t>
          </a:r>
          <a:endParaRPr lang="en-US" sz="2100" dirty="0"/>
        </a:p>
      </dgm:t>
    </dgm:pt>
    <dgm:pt modelId="{F2640728-C902-4F78-9FF8-5871E541ED98}" type="parTrans" cxnId="{20177718-0E80-4CAE-8783-B6C102CA1091}">
      <dgm:prSet/>
      <dgm:spPr/>
      <dgm:t>
        <a:bodyPr/>
        <a:lstStyle/>
        <a:p>
          <a:endParaRPr lang="en-US"/>
        </a:p>
      </dgm:t>
    </dgm:pt>
    <dgm:pt modelId="{D9851330-9650-4148-9C06-158D95AAE835}" type="sibTrans" cxnId="{20177718-0E80-4CAE-8783-B6C102CA1091}">
      <dgm:prSet/>
      <dgm:spPr/>
      <dgm:t>
        <a:bodyPr/>
        <a:lstStyle/>
        <a:p>
          <a:endParaRPr lang="en-US"/>
        </a:p>
      </dgm:t>
    </dgm:pt>
    <dgm:pt modelId="{EF2A682E-4712-4988-BCB6-BB5F5BFCF2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Potential for error</a:t>
          </a:r>
          <a:endParaRPr lang="en-US"/>
        </a:p>
      </dgm:t>
    </dgm:pt>
    <dgm:pt modelId="{AC2A0FAD-BEFB-4B73-BC95-DB7170A4BDA4}" type="parTrans" cxnId="{BCC64015-3E96-48AB-BA20-718DFCB32DFC}">
      <dgm:prSet/>
      <dgm:spPr/>
      <dgm:t>
        <a:bodyPr/>
        <a:lstStyle/>
        <a:p>
          <a:endParaRPr lang="en-US"/>
        </a:p>
      </dgm:t>
    </dgm:pt>
    <dgm:pt modelId="{B2E70490-5B3B-469A-B802-9617BFC9B2A1}" type="sibTrans" cxnId="{BCC64015-3E96-48AB-BA20-718DFCB32DFC}">
      <dgm:prSet/>
      <dgm:spPr/>
      <dgm:t>
        <a:bodyPr/>
        <a:lstStyle/>
        <a:p>
          <a:endParaRPr lang="en-US"/>
        </a:p>
      </dgm:t>
    </dgm:pt>
    <dgm:pt modelId="{DB2F4E9D-E900-451E-8316-62495530F1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Unexpected market movements</a:t>
          </a:r>
          <a:endParaRPr lang="en-US" dirty="0"/>
        </a:p>
      </dgm:t>
    </dgm:pt>
    <dgm:pt modelId="{8725F126-A72A-45F3-84C0-6D550B2FF992}" type="parTrans" cxnId="{58A8F7BC-0DCA-4459-94D0-B727CC813289}">
      <dgm:prSet/>
      <dgm:spPr/>
      <dgm:t>
        <a:bodyPr/>
        <a:lstStyle/>
        <a:p>
          <a:endParaRPr lang="en-US"/>
        </a:p>
      </dgm:t>
    </dgm:pt>
    <dgm:pt modelId="{465C7165-9E8A-430B-B6ED-6D737D678F34}" type="sibTrans" cxnId="{58A8F7BC-0DCA-4459-94D0-B727CC813289}">
      <dgm:prSet/>
      <dgm:spPr/>
      <dgm:t>
        <a:bodyPr/>
        <a:lstStyle/>
        <a:p>
          <a:endParaRPr lang="en-US"/>
        </a:p>
      </dgm:t>
    </dgm:pt>
    <dgm:pt modelId="{9FF51CC8-49FB-481A-A97E-81F72345F1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need for continuous monitoring and maintenance.</a:t>
          </a:r>
          <a:endParaRPr lang="en-US"/>
        </a:p>
      </dgm:t>
    </dgm:pt>
    <dgm:pt modelId="{6ACEE004-E62F-4F3A-A8EA-0B6E1D6535C5}" type="parTrans" cxnId="{B6A0B0B6-C0F9-4269-A6A2-905CC18B5279}">
      <dgm:prSet/>
      <dgm:spPr/>
      <dgm:t>
        <a:bodyPr/>
        <a:lstStyle/>
        <a:p>
          <a:endParaRPr lang="en-US"/>
        </a:p>
      </dgm:t>
    </dgm:pt>
    <dgm:pt modelId="{494AA873-A68B-447C-895E-1B665D97DB09}" type="sibTrans" cxnId="{B6A0B0B6-C0F9-4269-A6A2-905CC18B5279}">
      <dgm:prSet/>
      <dgm:spPr/>
      <dgm:t>
        <a:bodyPr/>
        <a:lstStyle/>
        <a:p>
          <a:endParaRPr lang="en-US"/>
        </a:p>
      </dgm:t>
    </dgm:pt>
    <dgm:pt modelId="{C900FD8D-51AA-4FD2-9152-2D2AF5357193}" type="pres">
      <dgm:prSet presAssocID="{B92D7EA5-E993-419E-BC55-806A07FEEF85}" presName="root" presStyleCnt="0">
        <dgm:presLayoutVars>
          <dgm:dir/>
          <dgm:resizeHandles val="exact"/>
        </dgm:presLayoutVars>
      </dgm:prSet>
      <dgm:spPr/>
    </dgm:pt>
    <dgm:pt modelId="{3DFD3847-8B6B-4C7E-BE8E-E10E5C2511B8}" type="pres">
      <dgm:prSet presAssocID="{545A1EC8-6A2C-484D-BD8E-B5ACFC64AA21}" presName="compNode" presStyleCnt="0"/>
      <dgm:spPr/>
    </dgm:pt>
    <dgm:pt modelId="{A9A3AB19-EC5E-45CE-8833-05D703A99F9F}" type="pres">
      <dgm:prSet presAssocID="{545A1EC8-6A2C-484D-BD8E-B5ACFC64AA21}" presName="bgRect" presStyleLbl="bgShp" presStyleIdx="0" presStyleCnt="2"/>
      <dgm:spPr/>
    </dgm:pt>
    <dgm:pt modelId="{0DA13C3B-E0FC-407C-B8A6-90668C90B006}" type="pres">
      <dgm:prSet presAssocID="{545A1EC8-6A2C-484D-BD8E-B5ACFC64AA21}" presName="iconRect" presStyleLbl="node1" presStyleIdx="0" presStyleCnt="2" custLinFactNeighborX="-52750" custLinFactNeighborY="-202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19528D7-3E74-46E2-AE2D-F15B73F0FB1A}" type="pres">
      <dgm:prSet presAssocID="{545A1EC8-6A2C-484D-BD8E-B5ACFC64AA21}" presName="spaceRect" presStyleCnt="0"/>
      <dgm:spPr/>
    </dgm:pt>
    <dgm:pt modelId="{7FB7E8BB-A60E-42EF-AAC3-27687DAB0C9E}" type="pres">
      <dgm:prSet presAssocID="{545A1EC8-6A2C-484D-BD8E-B5ACFC64AA21}" presName="parTx" presStyleLbl="revTx" presStyleIdx="0" presStyleCnt="4" custLinFactNeighborX="-39704" custLinFactNeighborY="558">
        <dgm:presLayoutVars>
          <dgm:chMax val="0"/>
          <dgm:chPref val="0"/>
        </dgm:presLayoutVars>
      </dgm:prSet>
      <dgm:spPr/>
    </dgm:pt>
    <dgm:pt modelId="{0D2C585A-BF19-451F-8828-598305B31D19}" type="pres">
      <dgm:prSet presAssocID="{545A1EC8-6A2C-484D-BD8E-B5ACFC64AA21}" presName="desTx" presStyleLbl="revTx" presStyleIdx="1" presStyleCnt="4" custScaleX="252372" custLinFactNeighborX="-77103" custLinFactNeighborY="-558">
        <dgm:presLayoutVars/>
      </dgm:prSet>
      <dgm:spPr/>
    </dgm:pt>
    <dgm:pt modelId="{BBCEDCD7-6F5D-4D8B-BB17-671AE80485DC}" type="pres">
      <dgm:prSet presAssocID="{CD4719A3-366A-4076-BA97-40E118D88196}" presName="sibTrans" presStyleCnt="0"/>
      <dgm:spPr/>
    </dgm:pt>
    <dgm:pt modelId="{FB0E5474-D54C-4016-9E6F-1DEAE4E65C8A}" type="pres">
      <dgm:prSet presAssocID="{548D88A7-C31E-407A-BB0D-96BFFF56DF22}" presName="compNode" presStyleCnt="0"/>
      <dgm:spPr/>
    </dgm:pt>
    <dgm:pt modelId="{F15CEB6B-4FCB-4673-A987-ADF9DEE822F6}" type="pres">
      <dgm:prSet presAssocID="{548D88A7-C31E-407A-BB0D-96BFFF56DF22}" presName="bgRect" presStyleLbl="bgShp" presStyleIdx="1" presStyleCnt="2"/>
      <dgm:spPr/>
    </dgm:pt>
    <dgm:pt modelId="{3893918B-A262-4764-8FBA-94D0C6E56FE7}" type="pres">
      <dgm:prSet presAssocID="{548D88A7-C31E-407A-BB0D-96BFFF56DF22}" presName="iconRect" presStyleLbl="node1" presStyleIdx="1" presStyleCnt="2" custLinFactNeighborX="-6475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057D6D9-70EF-4777-8941-AEDBF777F7D4}" type="pres">
      <dgm:prSet presAssocID="{548D88A7-C31E-407A-BB0D-96BFFF56DF22}" presName="spaceRect" presStyleCnt="0"/>
      <dgm:spPr/>
    </dgm:pt>
    <dgm:pt modelId="{ED101702-20A0-4D96-9C85-FFB88A70CB58}" type="pres">
      <dgm:prSet presAssocID="{548D88A7-C31E-407A-BB0D-96BFFF56DF22}" presName="parTx" presStyleLbl="revTx" presStyleIdx="2" presStyleCnt="4" custLinFactNeighborX="-33145" custLinFactNeighborY="-558">
        <dgm:presLayoutVars>
          <dgm:chMax val="0"/>
          <dgm:chPref val="0"/>
        </dgm:presLayoutVars>
      </dgm:prSet>
      <dgm:spPr/>
    </dgm:pt>
    <dgm:pt modelId="{58AC4C96-DBC7-4289-8FB4-EC343BC437EB}" type="pres">
      <dgm:prSet presAssocID="{548D88A7-C31E-407A-BB0D-96BFFF56DF22}" presName="desTx" presStyleLbl="revTx" presStyleIdx="3" presStyleCnt="4" custScaleX="252372" custLinFactNeighborX="-79717" custLinFactNeighborY="1565">
        <dgm:presLayoutVars/>
      </dgm:prSet>
      <dgm:spPr/>
    </dgm:pt>
  </dgm:ptLst>
  <dgm:cxnLst>
    <dgm:cxn modelId="{BCC64015-3E96-48AB-BA20-718DFCB32DFC}" srcId="{548D88A7-C31E-407A-BB0D-96BFFF56DF22}" destId="{EF2A682E-4712-4988-BCB6-BB5F5BFCF22C}" srcOrd="0" destOrd="0" parTransId="{AC2A0FAD-BEFB-4B73-BC95-DB7170A4BDA4}" sibTransId="{B2E70490-5B3B-469A-B802-9617BFC9B2A1}"/>
    <dgm:cxn modelId="{20177718-0E80-4CAE-8783-B6C102CA1091}" srcId="{B92D7EA5-E993-419E-BC55-806A07FEEF85}" destId="{548D88A7-C31E-407A-BB0D-96BFFF56DF22}" srcOrd="1" destOrd="0" parTransId="{F2640728-C902-4F78-9FF8-5871E541ED98}" sibTransId="{D9851330-9650-4148-9C06-158D95AAE835}"/>
    <dgm:cxn modelId="{19361221-AFE9-4745-8D72-26444FD22508}" srcId="{545A1EC8-6A2C-484D-BD8E-B5ACFC64AA21}" destId="{30A9586E-CA72-465F-9CD0-35EA4CC072BB}" srcOrd="0" destOrd="0" parTransId="{D8663BF3-7523-491A-AEFF-1CC39B461823}" sibTransId="{D1FC589D-9765-4CA0-8308-6BEAAEB649CF}"/>
    <dgm:cxn modelId="{15B70439-6F76-441E-A121-3FCD89A42D48}" type="presOf" srcId="{545A1EC8-6A2C-484D-BD8E-B5ACFC64AA21}" destId="{7FB7E8BB-A60E-42EF-AAC3-27687DAB0C9E}" srcOrd="0" destOrd="0" presId="urn:microsoft.com/office/officeart/2018/2/layout/IconVerticalSolidList"/>
    <dgm:cxn modelId="{55226F5B-9948-4B91-9F0E-BDD94D17C6E4}" type="presOf" srcId="{6AB4630D-1120-4864-8D4F-895CBB47DC7E}" destId="{0D2C585A-BF19-451F-8828-598305B31D19}" srcOrd="0" destOrd="2" presId="urn:microsoft.com/office/officeart/2018/2/layout/IconVerticalSolidList"/>
    <dgm:cxn modelId="{77727264-AB7B-4C61-AB12-CF450AF3583B}" srcId="{545A1EC8-6A2C-484D-BD8E-B5ACFC64AA21}" destId="{F173E6AA-EE88-49EE-A309-1950D6444464}" srcOrd="1" destOrd="0" parTransId="{82EB0671-C9C9-49A5-B3F1-BD36A53428D8}" sibTransId="{21F2AE87-BDD9-40C0-A921-F997101F6B53}"/>
    <dgm:cxn modelId="{4D6A4E69-6ECC-4B1E-818F-0A9C423FB145}" srcId="{B92D7EA5-E993-419E-BC55-806A07FEEF85}" destId="{545A1EC8-6A2C-484D-BD8E-B5ACFC64AA21}" srcOrd="0" destOrd="0" parTransId="{21A0592E-2F0E-4CB3-A2B8-55C05D222C6C}" sibTransId="{CD4719A3-366A-4076-BA97-40E118D88196}"/>
    <dgm:cxn modelId="{DDC0AB59-8C67-45D7-B955-45FA5A7538BE}" type="presOf" srcId="{548D88A7-C31E-407A-BB0D-96BFFF56DF22}" destId="{ED101702-20A0-4D96-9C85-FFB88A70CB58}" srcOrd="0" destOrd="0" presId="urn:microsoft.com/office/officeart/2018/2/layout/IconVerticalSolidList"/>
    <dgm:cxn modelId="{49602085-744D-4903-B242-4CF421FDBBB1}" type="presOf" srcId="{9FF51CC8-49FB-481A-A97E-81F72345F159}" destId="{58AC4C96-DBC7-4289-8FB4-EC343BC437EB}" srcOrd="0" destOrd="2" presId="urn:microsoft.com/office/officeart/2018/2/layout/IconVerticalSolidList"/>
    <dgm:cxn modelId="{E47B88A3-7036-4BEF-8620-5005F5605355}" type="presOf" srcId="{EF2A682E-4712-4988-BCB6-BB5F5BFCF22C}" destId="{58AC4C96-DBC7-4289-8FB4-EC343BC437EB}" srcOrd="0" destOrd="0" presId="urn:microsoft.com/office/officeart/2018/2/layout/IconVerticalSolidList"/>
    <dgm:cxn modelId="{B6A0B0B6-C0F9-4269-A6A2-905CC18B5279}" srcId="{548D88A7-C31E-407A-BB0D-96BFFF56DF22}" destId="{9FF51CC8-49FB-481A-A97E-81F72345F159}" srcOrd="2" destOrd="0" parTransId="{6ACEE004-E62F-4F3A-A8EA-0B6E1D6535C5}" sibTransId="{494AA873-A68B-447C-895E-1B665D97DB09}"/>
    <dgm:cxn modelId="{C08E15B7-008F-459B-BF56-BF6727CAD6F1}" srcId="{545A1EC8-6A2C-484D-BD8E-B5ACFC64AA21}" destId="{6AB4630D-1120-4864-8D4F-895CBB47DC7E}" srcOrd="2" destOrd="0" parTransId="{9781BCED-B680-4DB7-A5F8-36B6350BC231}" sibTransId="{765ED59A-7DB1-4289-8B10-1085C50B1561}"/>
    <dgm:cxn modelId="{58A8F7BC-0DCA-4459-94D0-B727CC813289}" srcId="{548D88A7-C31E-407A-BB0D-96BFFF56DF22}" destId="{DB2F4E9D-E900-451E-8316-62495530F1E7}" srcOrd="1" destOrd="0" parTransId="{8725F126-A72A-45F3-84C0-6D550B2FF992}" sibTransId="{465C7165-9E8A-430B-B6ED-6D737D678F34}"/>
    <dgm:cxn modelId="{D6C281C0-41DA-4C82-9B56-8F240F4E58E0}" type="presOf" srcId="{DB2F4E9D-E900-451E-8316-62495530F1E7}" destId="{58AC4C96-DBC7-4289-8FB4-EC343BC437EB}" srcOrd="0" destOrd="1" presId="urn:microsoft.com/office/officeart/2018/2/layout/IconVerticalSolidList"/>
    <dgm:cxn modelId="{B5BECAF0-BC49-43F9-BB30-2CF96BD5AA2A}" type="presOf" srcId="{B92D7EA5-E993-419E-BC55-806A07FEEF85}" destId="{C900FD8D-51AA-4FD2-9152-2D2AF5357193}" srcOrd="0" destOrd="0" presId="urn:microsoft.com/office/officeart/2018/2/layout/IconVerticalSolidList"/>
    <dgm:cxn modelId="{A50DAEF1-7E61-4684-A0E5-49F551E2AAAE}" type="presOf" srcId="{F173E6AA-EE88-49EE-A309-1950D6444464}" destId="{0D2C585A-BF19-451F-8828-598305B31D19}" srcOrd="0" destOrd="1" presId="urn:microsoft.com/office/officeart/2018/2/layout/IconVerticalSolidList"/>
    <dgm:cxn modelId="{D6E9A7FA-AF46-40C3-9286-F03B63D2797F}" type="presOf" srcId="{30A9586E-CA72-465F-9CD0-35EA4CC072BB}" destId="{0D2C585A-BF19-451F-8828-598305B31D19}" srcOrd="0" destOrd="0" presId="urn:microsoft.com/office/officeart/2018/2/layout/IconVerticalSolidList"/>
    <dgm:cxn modelId="{E83C7D40-D250-4E65-A2D3-289CD6C4F155}" type="presParOf" srcId="{C900FD8D-51AA-4FD2-9152-2D2AF5357193}" destId="{3DFD3847-8B6B-4C7E-BE8E-E10E5C2511B8}" srcOrd="0" destOrd="0" presId="urn:microsoft.com/office/officeart/2018/2/layout/IconVerticalSolidList"/>
    <dgm:cxn modelId="{3258915A-2CCD-459E-BDBA-593FD417C1EC}" type="presParOf" srcId="{3DFD3847-8B6B-4C7E-BE8E-E10E5C2511B8}" destId="{A9A3AB19-EC5E-45CE-8833-05D703A99F9F}" srcOrd="0" destOrd="0" presId="urn:microsoft.com/office/officeart/2018/2/layout/IconVerticalSolidList"/>
    <dgm:cxn modelId="{652857E6-2F7E-4856-89A9-98D666CA8C5E}" type="presParOf" srcId="{3DFD3847-8B6B-4C7E-BE8E-E10E5C2511B8}" destId="{0DA13C3B-E0FC-407C-B8A6-90668C90B006}" srcOrd="1" destOrd="0" presId="urn:microsoft.com/office/officeart/2018/2/layout/IconVerticalSolidList"/>
    <dgm:cxn modelId="{BC69137C-ECBF-4711-ACC9-C4350B0E6F57}" type="presParOf" srcId="{3DFD3847-8B6B-4C7E-BE8E-E10E5C2511B8}" destId="{619528D7-3E74-46E2-AE2D-F15B73F0FB1A}" srcOrd="2" destOrd="0" presId="urn:microsoft.com/office/officeart/2018/2/layout/IconVerticalSolidList"/>
    <dgm:cxn modelId="{547C8F75-4EE1-421E-AD50-AE057AE00ACA}" type="presParOf" srcId="{3DFD3847-8B6B-4C7E-BE8E-E10E5C2511B8}" destId="{7FB7E8BB-A60E-42EF-AAC3-27687DAB0C9E}" srcOrd="3" destOrd="0" presId="urn:microsoft.com/office/officeart/2018/2/layout/IconVerticalSolidList"/>
    <dgm:cxn modelId="{92FBB6DD-9BBA-404C-B144-C6741D2ECCE1}" type="presParOf" srcId="{3DFD3847-8B6B-4C7E-BE8E-E10E5C2511B8}" destId="{0D2C585A-BF19-451F-8828-598305B31D19}" srcOrd="4" destOrd="0" presId="urn:microsoft.com/office/officeart/2018/2/layout/IconVerticalSolidList"/>
    <dgm:cxn modelId="{62571985-67B9-48EC-8CCA-BDAEDE600E08}" type="presParOf" srcId="{C900FD8D-51AA-4FD2-9152-2D2AF5357193}" destId="{BBCEDCD7-6F5D-4D8B-BB17-671AE80485DC}" srcOrd="1" destOrd="0" presId="urn:microsoft.com/office/officeart/2018/2/layout/IconVerticalSolidList"/>
    <dgm:cxn modelId="{FDF2E411-94FB-4D30-A38D-F7511F2E48B7}" type="presParOf" srcId="{C900FD8D-51AA-4FD2-9152-2D2AF5357193}" destId="{FB0E5474-D54C-4016-9E6F-1DEAE4E65C8A}" srcOrd="2" destOrd="0" presId="urn:microsoft.com/office/officeart/2018/2/layout/IconVerticalSolidList"/>
    <dgm:cxn modelId="{D45B60A0-9FAB-4613-A9EA-4D7F09D9FDBB}" type="presParOf" srcId="{FB0E5474-D54C-4016-9E6F-1DEAE4E65C8A}" destId="{F15CEB6B-4FCB-4673-A987-ADF9DEE822F6}" srcOrd="0" destOrd="0" presId="urn:microsoft.com/office/officeart/2018/2/layout/IconVerticalSolidList"/>
    <dgm:cxn modelId="{00C2EDC1-83A2-4646-84F4-BD5BEC7F698A}" type="presParOf" srcId="{FB0E5474-D54C-4016-9E6F-1DEAE4E65C8A}" destId="{3893918B-A262-4764-8FBA-94D0C6E56FE7}" srcOrd="1" destOrd="0" presId="urn:microsoft.com/office/officeart/2018/2/layout/IconVerticalSolidList"/>
    <dgm:cxn modelId="{274D89D5-DE83-464F-8136-C2B4E7BE9D31}" type="presParOf" srcId="{FB0E5474-D54C-4016-9E6F-1DEAE4E65C8A}" destId="{8057D6D9-70EF-4777-8941-AEDBF777F7D4}" srcOrd="2" destOrd="0" presId="urn:microsoft.com/office/officeart/2018/2/layout/IconVerticalSolidList"/>
    <dgm:cxn modelId="{787F6323-C33B-43B6-9E04-6E76154EDA66}" type="presParOf" srcId="{FB0E5474-D54C-4016-9E6F-1DEAE4E65C8A}" destId="{ED101702-20A0-4D96-9C85-FFB88A70CB58}" srcOrd="3" destOrd="0" presId="urn:microsoft.com/office/officeart/2018/2/layout/IconVerticalSolidList"/>
    <dgm:cxn modelId="{F549BAC9-AE85-49F2-9AA7-6212B3EF436A}" type="presParOf" srcId="{FB0E5474-D54C-4016-9E6F-1DEAE4E65C8A}" destId="{58AC4C96-DBC7-4289-8FB4-EC343BC437E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B0EA5-B6BE-4906-AC94-AEED875467D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00423C-04B6-440E-B2CC-D3B09FAE761F}">
      <dgm:prSet/>
      <dgm:spPr/>
      <dgm:t>
        <a:bodyPr/>
        <a:lstStyle/>
        <a:p>
          <a:r>
            <a:rPr lang="en-US"/>
            <a:t>Broker – Finvasia(Shoonya) </a:t>
          </a:r>
        </a:p>
      </dgm:t>
    </dgm:pt>
    <dgm:pt modelId="{3474001E-2919-41EC-AD45-430E0B019B8C}" type="parTrans" cxnId="{DF0CBB02-A480-4A07-87F9-6F6406AE7449}">
      <dgm:prSet/>
      <dgm:spPr/>
      <dgm:t>
        <a:bodyPr/>
        <a:lstStyle/>
        <a:p>
          <a:endParaRPr lang="en-US"/>
        </a:p>
      </dgm:t>
    </dgm:pt>
    <dgm:pt modelId="{A51FA483-CBF3-4327-ACB4-F4BB434FF4AD}" type="sibTrans" cxnId="{DF0CBB02-A480-4A07-87F9-6F6406AE7449}">
      <dgm:prSet/>
      <dgm:spPr/>
      <dgm:t>
        <a:bodyPr/>
        <a:lstStyle/>
        <a:p>
          <a:endParaRPr lang="en-US"/>
        </a:p>
      </dgm:t>
    </dgm:pt>
    <dgm:pt modelId="{E026E90D-7D06-4F76-827B-C5B21BE515BB}">
      <dgm:prSet/>
      <dgm:spPr/>
      <dgm:t>
        <a:bodyPr/>
        <a:lstStyle/>
        <a:p>
          <a:r>
            <a:rPr lang="en-IN"/>
            <a:t>API based connection using </a:t>
          </a:r>
          <a:r>
            <a:rPr lang="en-IN" b="0" i="0"/>
            <a:t>NorenRestApiPy, </a:t>
          </a:r>
          <a:r>
            <a:rPr lang="en-IN"/>
            <a:t>Use of WebSocket</a:t>
          </a:r>
          <a:endParaRPr lang="en-US"/>
        </a:p>
      </dgm:t>
    </dgm:pt>
    <dgm:pt modelId="{69D3E4B9-EFE3-482D-B5D9-14C70B39800B}" type="parTrans" cxnId="{05E7D479-F750-4336-BCA8-A359D67E889D}">
      <dgm:prSet/>
      <dgm:spPr/>
      <dgm:t>
        <a:bodyPr/>
        <a:lstStyle/>
        <a:p>
          <a:endParaRPr lang="en-US"/>
        </a:p>
      </dgm:t>
    </dgm:pt>
    <dgm:pt modelId="{EE88F069-E905-4E0B-BDCD-0E34A5C00A17}" type="sibTrans" cxnId="{05E7D479-F750-4336-BCA8-A359D67E889D}">
      <dgm:prSet/>
      <dgm:spPr/>
      <dgm:t>
        <a:bodyPr/>
        <a:lstStyle/>
        <a:p>
          <a:endParaRPr lang="en-US"/>
        </a:p>
      </dgm:t>
    </dgm:pt>
    <dgm:pt modelId="{65126CBA-CFB9-4A93-B8A7-C9668417D622}">
      <dgm:prSet/>
      <dgm:spPr/>
      <dgm:t>
        <a:bodyPr/>
        <a:lstStyle/>
        <a:p>
          <a:r>
            <a:rPr lang="en-IN" dirty="0"/>
            <a:t>Functions in the code</a:t>
          </a:r>
          <a:endParaRPr lang="en-US" dirty="0"/>
        </a:p>
      </dgm:t>
    </dgm:pt>
    <dgm:pt modelId="{73B27988-5838-43A9-B546-75A7DBC19065}" type="parTrans" cxnId="{59F4CBC0-B6E3-4B9C-A786-DD80D923B4C4}">
      <dgm:prSet/>
      <dgm:spPr/>
      <dgm:t>
        <a:bodyPr/>
        <a:lstStyle/>
        <a:p>
          <a:endParaRPr lang="en-US"/>
        </a:p>
      </dgm:t>
    </dgm:pt>
    <dgm:pt modelId="{0D8B4053-CEA4-40E8-8C62-10CCEAE1EE2E}" type="sibTrans" cxnId="{59F4CBC0-B6E3-4B9C-A786-DD80D923B4C4}">
      <dgm:prSet/>
      <dgm:spPr/>
      <dgm:t>
        <a:bodyPr/>
        <a:lstStyle/>
        <a:p>
          <a:endParaRPr lang="en-US"/>
        </a:p>
      </dgm:t>
    </dgm:pt>
    <dgm:pt modelId="{9C2A38DC-2F36-489D-9EEF-4379E5D4DA85}">
      <dgm:prSet/>
      <dgm:spPr/>
      <dgm:t>
        <a:bodyPr/>
        <a:lstStyle/>
        <a:p>
          <a:r>
            <a:rPr lang="en-IN"/>
            <a:t>event_handler_feed_update(tick_data)</a:t>
          </a:r>
          <a:endParaRPr lang="en-US"/>
        </a:p>
      </dgm:t>
    </dgm:pt>
    <dgm:pt modelId="{33B008E0-0BDE-4ACA-A88E-37B070C52E30}" type="parTrans" cxnId="{B5F42456-7BFE-4993-9921-142B6097F3BE}">
      <dgm:prSet/>
      <dgm:spPr/>
      <dgm:t>
        <a:bodyPr/>
        <a:lstStyle/>
        <a:p>
          <a:endParaRPr lang="en-US"/>
        </a:p>
      </dgm:t>
    </dgm:pt>
    <dgm:pt modelId="{06A7D665-0C83-42B3-9219-9D79737068A5}" type="sibTrans" cxnId="{B5F42456-7BFE-4993-9921-142B6097F3BE}">
      <dgm:prSet/>
      <dgm:spPr/>
      <dgm:t>
        <a:bodyPr/>
        <a:lstStyle/>
        <a:p>
          <a:endParaRPr lang="en-US"/>
        </a:p>
      </dgm:t>
    </dgm:pt>
    <dgm:pt modelId="{7184CA82-DDB0-4510-B2BB-671A580E8EC2}">
      <dgm:prSet/>
      <dgm:spPr/>
      <dgm:t>
        <a:bodyPr/>
        <a:lstStyle/>
        <a:p>
          <a:r>
            <a:rPr lang="en-IN"/>
            <a:t>event_handler_order_update(tick_data)</a:t>
          </a:r>
          <a:endParaRPr lang="en-US"/>
        </a:p>
      </dgm:t>
    </dgm:pt>
    <dgm:pt modelId="{2EF10212-5D1E-4931-A61B-599B195D91A6}" type="parTrans" cxnId="{9051C026-7CA3-4918-AA89-186C93B98CB5}">
      <dgm:prSet/>
      <dgm:spPr/>
      <dgm:t>
        <a:bodyPr/>
        <a:lstStyle/>
        <a:p>
          <a:endParaRPr lang="en-US"/>
        </a:p>
      </dgm:t>
    </dgm:pt>
    <dgm:pt modelId="{5F2E4269-2DBB-4308-B87B-35964C907B97}" type="sibTrans" cxnId="{9051C026-7CA3-4918-AA89-186C93B98CB5}">
      <dgm:prSet/>
      <dgm:spPr/>
      <dgm:t>
        <a:bodyPr/>
        <a:lstStyle/>
        <a:p>
          <a:endParaRPr lang="en-US"/>
        </a:p>
      </dgm:t>
    </dgm:pt>
    <dgm:pt modelId="{06D8986D-0D27-419C-8FB6-BBAF9BEBEABB}">
      <dgm:prSet/>
      <dgm:spPr/>
      <dgm:t>
        <a:bodyPr/>
        <a:lstStyle/>
        <a:p>
          <a:r>
            <a:rPr lang="en-IN"/>
            <a:t>open_callback()</a:t>
          </a:r>
          <a:endParaRPr lang="en-US"/>
        </a:p>
      </dgm:t>
    </dgm:pt>
    <dgm:pt modelId="{BFED4DD7-9798-4590-AC00-AFB7F714914A}" type="parTrans" cxnId="{C27E8937-65EB-4231-8459-7881B4A13346}">
      <dgm:prSet/>
      <dgm:spPr/>
      <dgm:t>
        <a:bodyPr/>
        <a:lstStyle/>
        <a:p>
          <a:endParaRPr lang="en-US"/>
        </a:p>
      </dgm:t>
    </dgm:pt>
    <dgm:pt modelId="{128D4045-620E-4CC9-9EF5-8B5DDC06265E}" type="sibTrans" cxnId="{C27E8937-65EB-4231-8459-7881B4A13346}">
      <dgm:prSet/>
      <dgm:spPr/>
      <dgm:t>
        <a:bodyPr/>
        <a:lstStyle/>
        <a:p>
          <a:endParaRPr lang="en-US"/>
        </a:p>
      </dgm:t>
    </dgm:pt>
    <dgm:pt modelId="{9F3C5E1B-A085-424B-9760-0D9DE6EF31F0}">
      <dgm:prSet/>
      <dgm:spPr/>
      <dgm:t>
        <a:bodyPr/>
        <a:lstStyle/>
        <a:p>
          <a:r>
            <a:rPr lang="en-IN"/>
            <a:t>startWebSocket()</a:t>
          </a:r>
          <a:endParaRPr lang="en-US"/>
        </a:p>
      </dgm:t>
    </dgm:pt>
    <dgm:pt modelId="{870F4317-CE0C-49A0-84ED-6537C8A5E9B1}" type="parTrans" cxnId="{F54247AB-6E20-4277-8FE0-D89BCAD0F146}">
      <dgm:prSet/>
      <dgm:spPr/>
      <dgm:t>
        <a:bodyPr/>
        <a:lstStyle/>
        <a:p>
          <a:endParaRPr lang="en-US"/>
        </a:p>
      </dgm:t>
    </dgm:pt>
    <dgm:pt modelId="{A477701C-48DB-406A-80C2-399858EE23FC}" type="sibTrans" cxnId="{F54247AB-6E20-4277-8FE0-D89BCAD0F146}">
      <dgm:prSet/>
      <dgm:spPr/>
      <dgm:t>
        <a:bodyPr/>
        <a:lstStyle/>
        <a:p>
          <a:endParaRPr lang="en-US"/>
        </a:p>
      </dgm:t>
    </dgm:pt>
    <dgm:pt modelId="{B4FDA004-6585-4461-81CC-A8EE8585D79F}">
      <dgm:prSet/>
      <dgm:spPr/>
      <dgm:t>
        <a:bodyPr/>
        <a:lstStyle/>
        <a:p>
          <a:r>
            <a:rPr lang="en-IN"/>
            <a:t>unzip(file)</a:t>
          </a:r>
          <a:endParaRPr lang="en-US"/>
        </a:p>
      </dgm:t>
    </dgm:pt>
    <dgm:pt modelId="{2EE29848-9EBD-4234-A038-BF3D52C5E07C}" type="parTrans" cxnId="{5FE7E64A-38A7-4131-89EF-C542E28938EE}">
      <dgm:prSet/>
      <dgm:spPr/>
      <dgm:t>
        <a:bodyPr/>
        <a:lstStyle/>
        <a:p>
          <a:endParaRPr lang="en-US"/>
        </a:p>
      </dgm:t>
    </dgm:pt>
    <dgm:pt modelId="{45638370-A8CC-4F4D-B835-33E22CED0284}" type="sibTrans" cxnId="{5FE7E64A-38A7-4131-89EF-C542E28938EE}">
      <dgm:prSet/>
      <dgm:spPr/>
      <dgm:t>
        <a:bodyPr/>
        <a:lstStyle/>
        <a:p>
          <a:endParaRPr lang="en-US"/>
        </a:p>
      </dgm:t>
    </dgm:pt>
    <dgm:pt modelId="{A3B2AE79-21AC-48CF-A31E-05BE78F8BA58}">
      <dgm:prSet/>
      <dgm:spPr/>
      <dgm:t>
        <a:bodyPr/>
        <a:lstStyle/>
        <a:p>
          <a:r>
            <a:rPr lang="en-US"/>
            <a:t>get_expiry_dates(symbol = SYMBOL)</a:t>
          </a:r>
        </a:p>
      </dgm:t>
    </dgm:pt>
    <dgm:pt modelId="{75735A9F-5FF7-47C0-9E47-22936D88C8B9}" type="parTrans" cxnId="{670C8842-56DD-450B-8D64-8E74EB89CCD9}">
      <dgm:prSet/>
      <dgm:spPr/>
      <dgm:t>
        <a:bodyPr/>
        <a:lstStyle/>
        <a:p>
          <a:endParaRPr lang="en-US"/>
        </a:p>
      </dgm:t>
    </dgm:pt>
    <dgm:pt modelId="{5AF673CE-A47E-4C8D-8DCF-988252A403DA}" type="sibTrans" cxnId="{670C8842-56DD-450B-8D64-8E74EB89CCD9}">
      <dgm:prSet/>
      <dgm:spPr/>
      <dgm:t>
        <a:bodyPr/>
        <a:lstStyle/>
        <a:p>
          <a:endParaRPr lang="en-US"/>
        </a:p>
      </dgm:t>
    </dgm:pt>
    <dgm:pt modelId="{CDEA4979-11F1-4392-979C-5533A9C5D306}">
      <dgm:prSet/>
      <dgm:spPr/>
      <dgm:t>
        <a:bodyPr/>
        <a:lstStyle/>
        <a:p>
          <a:r>
            <a:rPr lang="en-US"/>
            <a:t>get_current_expiry(symbol = SYMBOL)</a:t>
          </a:r>
        </a:p>
      </dgm:t>
    </dgm:pt>
    <dgm:pt modelId="{A6B7A6AF-161C-4B5C-9EDD-7D14BC2517D1}" type="parTrans" cxnId="{D37CB657-B4CB-4CCA-AA2E-5775918E4A3D}">
      <dgm:prSet/>
      <dgm:spPr/>
      <dgm:t>
        <a:bodyPr/>
        <a:lstStyle/>
        <a:p>
          <a:endParaRPr lang="en-US"/>
        </a:p>
      </dgm:t>
    </dgm:pt>
    <dgm:pt modelId="{B93BA77D-E01E-4E38-800E-CD8BA315FAD8}" type="sibTrans" cxnId="{D37CB657-B4CB-4CCA-AA2E-5775918E4A3D}">
      <dgm:prSet/>
      <dgm:spPr/>
      <dgm:t>
        <a:bodyPr/>
        <a:lstStyle/>
        <a:p>
          <a:endParaRPr lang="en-US"/>
        </a:p>
      </dgm:t>
    </dgm:pt>
    <dgm:pt modelId="{EE8E7294-6D79-4462-BDCE-8D976EA99264}">
      <dgm:prSet/>
      <dgm:spPr/>
      <dgm:t>
        <a:bodyPr/>
        <a:lstStyle/>
        <a:p>
          <a:r>
            <a:rPr lang="en-US"/>
            <a:t>get_next_expiry(symbol = SYMBOL)</a:t>
          </a:r>
        </a:p>
      </dgm:t>
    </dgm:pt>
    <dgm:pt modelId="{7D99696A-38A9-4EBC-A4D1-01F733953D14}" type="parTrans" cxnId="{3254D7A1-1838-406E-91B8-EF1065B6A2E1}">
      <dgm:prSet/>
      <dgm:spPr/>
      <dgm:t>
        <a:bodyPr/>
        <a:lstStyle/>
        <a:p>
          <a:endParaRPr lang="en-US"/>
        </a:p>
      </dgm:t>
    </dgm:pt>
    <dgm:pt modelId="{CD15975C-C7CE-4934-8583-936A2E242A2B}" type="sibTrans" cxnId="{3254D7A1-1838-406E-91B8-EF1065B6A2E1}">
      <dgm:prSet/>
      <dgm:spPr/>
      <dgm:t>
        <a:bodyPr/>
        <a:lstStyle/>
        <a:p>
          <a:endParaRPr lang="en-US"/>
        </a:p>
      </dgm:t>
    </dgm:pt>
    <dgm:pt modelId="{178B9668-9586-496D-BF73-5E654A362D16}">
      <dgm:prSet/>
      <dgm:spPr/>
      <dgm:t>
        <a:bodyPr/>
        <a:lstStyle/>
        <a:p>
          <a:r>
            <a:rPr lang="en-US"/>
            <a:t>get_strike_diff(symbol = SYMBOL)</a:t>
          </a:r>
        </a:p>
      </dgm:t>
    </dgm:pt>
    <dgm:pt modelId="{41C6557F-1120-47F3-BB2C-8348F33887CA}" type="parTrans" cxnId="{CFC96CDB-4C33-4165-9C76-B4707B2340CA}">
      <dgm:prSet/>
      <dgm:spPr/>
      <dgm:t>
        <a:bodyPr/>
        <a:lstStyle/>
        <a:p>
          <a:endParaRPr lang="en-US"/>
        </a:p>
      </dgm:t>
    </dgm:pt>
    <dgm:pt modelId="{F072DB37-8DD2-4652-9FD7-94BF0DB1288E}" type="sibTrans" cxnId="{CFC96CDB-4C33-4165-9C76-B4707B2340CA}">
      <dgm:prSet/>
      <dgm:spPr/>
      <dgm:t>
        <a:bodyPr/>
        <a:lstStyle/>
        <a:p>
          <a:endParaRPr lang="en-US"/>
        </a:p>
      </dgm:t>
    </dgm:pt>
    <dgm:pt modelId="{7FA0C86D-C04B-4E68-A31F-5712692A1356}">
      <dgm:prSet/>
      <dgm:spPr/>
      <dgm:t>
        <a:bodyPr/>
        <a:lstStyle/>
        <a:p>
          <a:r>
            <a:rPr lang="en-US"/>
            <a:t>get_lot_size(TradingSymbol)</a:t>
          </a:r>
        </a:p>
      </dgm:t>
    </dgm:pt>
    <dgm:pt modelId="{50C74706-D939-4074-8443-D73C0ACC8190}" type="parTrans" cxnId="{7C9C775B-7932-4771-92CF-37254DC4D26B}">
      <dgm:prSet/>
      <dgm:spPr/>
      <dgm:t>
        <a:bodyPr/>
        <a:lstStyle/>
        <a:p>
          <a:endParaRPr lang="en-US"/>
        </a:p>
      </dgm:t>
    </dgm:pt>
    <dgm:pt modelId="{1D0E71FB-0447-4997-B832-5F7C491851E4}" type="sibTrans" cxnId="{7C9C775B-7932-4771-92CF-37254DC4D26B}">
      <dgm:prSet/>
      <dgm:spPr/>
      <dgm:t>
        <a:bodyPr/>
        <a:lstStyle/>
        <a:p>
          <a:endParaRPr lang="en-US"/>
        </a:p>
      </dgm:t>
    </dgm:pt>
    <dgm:pt modelId="{B83BCC44-BEF0-4CCC-8114-18ACA1AEA029}">
      <dgm:prSet/>
      <dgm:spPr/>
      <dgm:t>
        <a:bodyPr/>
        <a:lstStyle/>
        <a:p>
          <a:r>
            <a:rPr lang="en-US"/>
            <a:t>get_symbol_details(symbol = SYMBOL)</a:t>
          </a:r>
        </a:p>
      </dgm:t>
    </dgm:pt>
    <dgm:pt modelId="{3BC53196-F054-426B-A7FC-869505D40B42}" type="parTrans" cxnId="{55AAA508-7E9B-43A6-82A6-A84D9BC1CEE1}">
      <dgm:prSet/>
      <dgm:spPr/>
      <dgm:t>
        <a:bodyPr/>
        <a:lstStyle/>
        <a:p>
          <a:endParaRPr lang="en-US"/>
        </a:p>
      </dgm:t>
    </dgm:pt>
    <dgm:pt modelId="{706F2C3C-6335-40A5-BBAF-8B9BCCE2300C}" type="sibTrans" cxnId="{55AAA508-7E9B-43A6-82A6-A84D9BC1CEE1}">
      <dgm:prSet/>
      <dgm:spPr/>
      <dgm:t>
        <a:bodyPr/>
        <a:lstStyle/>
        <a:p>
          <a:endParaRPr lang="en-US"/>
        </a:p>
      </dgm:t>
    </dgm:pt>
    <dgm:pt modelId="{5F45224A-E06E-4418-8365-AE9F2974AE92}">
      <dgm:prSet/>
      <dgm:spPr/>
      <dgm:t>
        <a:bodyPr/>
        <a:lstStyle/>
        <a:p>
          <a:r>
            <a:rPr lang="en-US"/>
            <a:t>get_atm_strike(token = INSTRUMENT)</a:t>
          </a:r>
        </a:p>
      </dgm:t>
    </dgm:pt>
    <dgm:pt modelId="{9F29F954-97F8-48B0-B4A0-65F508FD7169}" type="parTrans" cxnId="{9CF7BB4C-1F79-4C5F-AE14-CA34076B9F8C}">
      <dgm:prSet/>
      <dgm:spPr/>
      <dgm:t>
        <a:bodyPr/>
        <a:lstStyle/>
        <a:p>
          <a:endParaRPr lang="en-US"/>
        </a:p>
      </dgm:t>
    </dgm:pt>
    <dgm:pt modelId="{73167CFA-4E84-4142-B6E1-9DAF84866AB4}" type="sibTrans" cxnId="{9CF7BB4C-1F79-4C5F-AE14-CA34076B9F8C}">
      <dgm:prSet/>
      <dgm:spPr/>
      <dgm:t>
        <a:bodyPr/>
        <a:lstStyle/>
        <a:p>
          <a:endParaRPr lang="en-US"/>
        </a:p>
      </dgm:t>
    </dgm:pt>
    <dgm:pt modelId="{7EA7B9FD-A52C-48FB-8C91-5BD5C9643A56}">
      <dgm:prSet/>
      <dgm:spPr/>
      <dgm:t>
        <a:bodyPr/>
        <a:lstStyle/>
        <a:p>
          <a:r>
            <a:rPr lang="en-US"/>
            <a:t>get_NFO_token(TradingSymbol)</a:t>
          </a:r>
        </a:p>
      </dgm:t>
    </dgm:pt>
    <dgm:pt modelId="{6F1B9C82-CC1C-41C1-B0F2-7D634C9FC1A2}" type="parTrans" cxnId="{D88B5E4A-D72A-4965-9D66-2DEFFFDFFC9D}">
      <dgm:prSet/>
      <dgm:spPr/>
      <dgm:t>
        <a:bodyPr/>
        <a:lstStyle/>
        <a:p>
          <a:endParaRPr lang="en-US"/>
        </a:p>
      </dgm:t>
    </dgm:pt>
    <dgm:pt modelId="{58E51138-ACC2-436E-AA6A-0B305B17E326}" type="sibTrans" cxnId="{D88B5E4A-D72A-4965-9D66-2DEFFFDFFC9D}">
      <dgm:prSet/>
      <dgm:spPr/>
      <dgm:t>
        <a:bodyPr/>
        <a:lstStyle/>
        <a:p>
          <a:endParaRPr lang="en-US"/>
        </a:p>
      </dgm:t>
    </dgm:pt>
    <dgm:pt modelId="{F93D3327-3BB6-4529-98F3-B1E7FC304A51}">
      <dgm:prSet/>
      <dgm:spPr/>
      <dgm:t>
        <a:bodyPr/>
        <a:lstStyle/>
        <a:p>
          <a:r>
            <a:rPr lang="en-US"/>
            <a:t>expiry(token = INSTRUMENT)</a:t>
          </a:r>
        </a:p>
      </dgm:t>
    </dgm:pt>
    <dgm:pt modelId="{DE23A3BC-AD3F-4DA1-BBF4-10827ACC9CF9}" type="parTrans" cxnId="{EAC1429C-97F1-41F9-A064-2337428FF3BE}">
      <dgm:prSet/>
      <dgm:spPr/>
      <dgm:t>
        <a:bodyPr/>
        <a:lstStyle/>
        <a:p>
          <a:endParaRPr lang="en-US"/>
        </a:p>
      </dgm:t>
    </dgm:pt>
    <dgm:pt modelId="{FCAA7448-019A-4E3C-8BE8-088C0467C040}" type="sibTrans" cxnId="{EAC1429C-97F1-41F9-A064-2337428FF3BE}">
      <dgm:prSet/>
      <dgm:spPr/>
      <dgm:t>
        <a:bodyPr/>
        <a:lstStyle/>
        <a:p>
          <a:endParaRPr lang="en-US"/>
        </a:p>
      </dgm:t>
    </dgm:pt>
    <dgm:pt modelId="{B931E847-3B1D-468B-8FB8-C50479401FCE}">
      <dgm:prSet/>
      <dgm:spPr/>
      <dgm:t>
        <a:bodyPr/>
        <a:lstStyle/>
        <a:p>
          <a:r>
            <a:rPr lang="en-US"/>
            <a:t>get_atm(token = INSTRUMENT, symbol = SYMBOL)</a:t>
          </a:r>
        </a:p>
      </dgm:t>
    </dgm:pt>
    <dgm:pt modelId="{3EBA29E6-11DB-4B67-853F-D1DA05D196E1}" type="parTrans" cxnId="{70A23EE4-D2A9-486B-A72E-B635DF050C7D}">
      <dgm:prSet/>
      <dgm:spPr/>
      <dgm:t>
        <a:bodyPr/>
        <a:lstStyle/>
        <a:p>
          <a:endParaRPr lang="en-US"/>
        </a:p>
      </dgm:t>
    </dgm:pt>
    <dgm:pt modelId="{E663FBC6-0EDE-4119-86AE-C8C7FBBE017D}" type="sibTrans" cxnId="{70A23EE4-D2A9-486B-A72E-B635DF050C7D}">
      <dgm:prSet/>
      <dgm:spPr/>
      <dgm:t>
        <a:bodyPr/>
        <a:lstStyle/>
        <a:p>
          <a:endParaRPr lang="en-US"/>
        </a:p>
      </dgm:t>
    </dgm:pt>
    <dgm:pt modelId="{D5DBBB28-C1F7-4B63-929F-9874C129C682}">
      <dgm:prSet/>
      <dgm:spPr/>
      <dgm:t>
        <a:bodyPr/>
        <a:lstStyle/>
        <a:p>
          <a:r>
            <a:rPr lang="en-US"/>
            <a:t>straddle_shift_required(Strike,token = INSTRUMENT)</a:t>
          </a:r>
        </a:p>
      </dgm:t>
    </dgm:pt>
    <dgm:pt modelId="{96E8C74E-7212-408A-AE8D-F79F42E2A595}" type="parTrans" cxnId="{D32E9990-AC60-489F-8BC3-EBBA1349C2B6}">
      <dgm:prSet/>
      <dgm:spPr/>
      <dgm:t>
        <a:bodyPr/>
        <a:lstStyle/>
        <a:p>
          <a:endParaRPr lang="en-US"/>
        </a:p>
      </dgm:t>
    </dgm:pt>
    <dgm:pt modelId="{2A9973CF-FE81-4B86-80D6-3CEBA64D3C14}" type="sibTrans" cxnId="{D32E9990-AC60-489F-8BC3-EBBA1349C2B6}">
      <dgm:prSet/>
      <dgm:spPr/>
      <dgm:t>
        <a:bodyPr/>
        <a:lstStyle/>
        <a:p>
          <a:endParaRPr lang="en-US"/>
        </a:p>
      </dgm:t>
    </dgm:pt>
    <dgm:pt modelId="{35CC0DD8-ACB1-44CD-BE5F-19AD8F325C08}">
      <dgm:prSet/>
      <dgm:spPr/>
      <dgm:t>
        <a:bodyPr/>
        <a:lstStyle/>
        <a:p>
          <a:r>
            <a:rPr lang="en-US"/>
            <a:t>get_fillprice(norenordno)</a:t>
          </a:r>
        </a:p>
      </dgm:t>
    </dgm:pt>
    <dgm:pt modelId="{8B634A0E-6B1F-4CB4-829F-FD337BEF6D60}" type="parTrans" cxnId="{30C24AD7-B70F-48B9-A8B6-E544DDF311CF}">
      <dgm:prSet/>
      <dgm:spPr/>
      <dgm:t>
        <a:bodyPr/>
        <a:lstStyle/>
        <a:p>
          <a:endParaRPr lang="en-US"/>
        </a:p>
      </dgm:t>
    </dgm:pt>
    <dgm:pt modelId="{43086B92-239F-4F48-B9BE-86D11E7D5FD3}" type="sibTrans" cxnId="{30C24AD7-B70F-48B9-A8B6-E544DDF311CF}">
      <dgm:prSet/>
      <dgm:spPr/>
      <dgm:t>
        <a:bodyPr/>
        <a:lstStyle/>
        <a:p>
          <a:endParaRPr lang="en-US"/>
        </a:p>
      </dgm:t>
    </dgm:pt>
    <dgm:pt modelId="{E70D21E4-0DAC-404D-921C-7077C2BD99A1}">
      <dgm:prSet/>
      <dgm:spPr/>
      <dgm:t>
        <a:bodyPr/>
        <a:lstStyle/>
        <a:p>
          <a:r>
            <a:rPr lang="en-US"/>
            <a:t>get_openorder(norenordno)</a:t>
          </a:r>
        </a:p>
      </dgm:t>
    </dgm:pt>
    <dgm:pt modelId="{C1F53143-90BE-44C8-9AC0-D24C02443B9C}" type="parTrans" cxnId="{0A66181B-4190-4C13-AEF9-1FB030B4A93D}">
      <dgm:prSet/>
      <dgm:spPr/>
      <dgm:t>
        <a:bodyPr/>
        <a:lstStyle/>
        <a:p>
          <a:endParaRPr lang="en-US"/>
        </a:p>
      </dgm:t>
    </dgm:pt>
    <dgm:pt modelId="{94705565-C053-4E8B-ADF2-80B92E11FDBB}" type="sibTrans" cxnId="{0A66181B-4190-4C13-AEF9-1FB030B4A93D}">
      <dgm:prSet/>
      <dgm:spPr/>
      <dgm:t>
        <a:bodyPr/>
        <a:lstStyle/>
        <a:p>
          <a:endParaRPr lang="en-US"/>
        </a:p>
      </dgm:t>
    </dgm:pt>
    <dgm:pt modelId="{6057A86F-3CD3-494F-95AE-DE7122C90621}">
      <dgm:prSet/>
      <dgm:spPr/>
      <dgm:t>
        <a:bodyPr/>
        <a:lstStyle/>
        <a:p>
          <a:r>
            <a:rPr lang="en-US"/>
            <a:t>get_daily_bnf_mtm()</a:t>
          </a:r>
        </a:p>
      </dgm:t>
    </dgm:pt>
    <dgm:pt modelId="{CBB59C83-0987-45F9-8824-DBAC8CDA3172}" type="parTrans" cxnId="{061AD2CB-7092-4794-A91E-E4596C4DFFC1}">
      <dgm:prSet/>
      <dgm:spPr/>
      <dgm:t>
        <a:bodyPr/>
        <a:lstStyle/>
        <a:p>
          <a:endParaRPr lang="en-US"/>
        </a:p>
      </dgm:t>
    </dgm:pt>
    <dgm:pt modelId="{6C1EBE6D-BDF7-45FB-A598-F6414DBC0F1C}" type="sibTrans" cxnId="{061AD2CB-7092-4794-A91E-E4596C4DFFC1}">
      <dgm:prSet/>
      <dgm:spPr/>
      <dgm:t>
        <a:bodyPr/>
        <a:lstStyle/>
        <a:p>
          <a:endParaRPr lang="en-US"/>
        </a:p>
      </dgm:t>
    </dgm:pt>
    <dgm:pt modelId="{7EB075E4-BA4F-4950-8772-8DB37BB3E5F2}">
      <dgm:prSet/>
      <dgm:spPr/>
      <dgm:t>
        <a:bodyPr/>
        <a:lstStyle/>
        <a:p>
          <a:r>
            <a:rPr lang="en-IN"/>
            <a:t>universal_exit()</a:t>
          </a:r>
          <a:endParaRPr lang="en-US"/>
        </a:p>
      </dgm:t>
    </dgm:pt>
    <dgm:pt modelId="{53ED3A3D-20B1-4124-A36A-DD287B1D981C}" type="parTrans" cxnId="{40467E82-8C6D-4035-AD55-84BE591B91A3}">
      <dgm:prSet/>
      <dgm:spPr/>
      <dgm:t>
        <a:bodyPr/>
        <a:lstStyle/>
        <a:p>
          <a:endParaRPr lang="en-US"/>
        </a:p>
      </dgm:t>
    </dgm:pt>
    <dgm:pt modelId="{08AFFB2E-4CE5-43C9-B20E-2DBA19CDB559}" type="sibTrans" cxnId="{40467E82-8C6D-4035-AD55-84BE591B91A3}">
      <dgm:prSet/>
      <dgm:spPr/>
      <dgm:t>
        <a:bodyPr/>
        <a:lstStyle/>
        <a:p>
          <a:endParaRPr lang="en-US"/>
        </a:p>
      </dgm:t>
    </dgm:pt>
    <dgm:pt modelId="{773F86E7-183B-43AB-B605-B5FCB189AC06}">
      <dgm:prSet/>
      <dgm:spPr/>
      <dgm:t>
        <a:bodyPr/>
        <a:lstStyle/>
        <a:p>
          <a:r>
            <a:rPr lang="en-IN"/>
            <a:t>straddle(token = INSTRUMENT, symbol = SYMBOL)</a:t>
          </a:r>
          <a:endParaRPr lang="en-US"/>
        </a:p>
      </dgm:t>
    </dgm:pt>
    <dgm:pt modelId="{D65B6123-4212-444F-A816-169170E6C3A8}" type="parTrans" cxnId="{54E6DA49-C9B5-4260-8EE0-125C653CED4A}">
      <dgm:prSet/>
      <dgm:spPr/>
      <dgm:t>
        <a:bodyPr/>
        <a:lstStyle/>
        <a:p>
          <a:endParaRPr lang="en-US"/>
        </a:p>
      </dgm:t>
    </dgm:pt>
    <dgm:pt modelId="{8281A9C5-A24A-40B2-AAAC-FB982B9A102E}" type="sibTrans" cxnId="{54E6DA49-C9B5-4260-8EE0-125C653CED4A}">
      <dgm:prSet/>
      <dgm:spPr/>
      <dgm:t>
        <a:bodyPr/>
        <a:lstStyle/>
        <a:p>
          <a:endParaRPr lang="en-US"/>
        </a:p>
      </dgm:t>
    </dgm:pt>
    <dgm:pt modelId="{529B4299-76C1-4E8A-8267-78156B985492}">
      <dgm:prSet/>
      <dgm:spPr/>
      <dgm:t>
        <a:bodyPr/>
        <a:lstStyle/>
        <a:p>
          <a:r>
            <a:rPr lang="fr-FR"/>
            <a:t>current_straddle_exit(CE_SYMBOL,PE_SYMBOL)</a:t>
          </a:r>
          <a:endParaRPr lang="en-US"/>
        </a:p>
      </dgm:t>
    </dgm:pt>
    <dgm:pt modelId="{B96BF042-1301-4C63-A211-4FCE44F8673D}" type="parTrans" cxnId="{449C0F05-617C-45E9-8B1B-207391E6262D}">
      <dgm:prSet/>
      <dgm:spPr/>
      <dgm:t>
        <a:bodyPr/>
        <a:lstStyle/>
        <a:p>
          <a:endParaRPr lang="en-US"/>
        </a:p>
      </dgm:t>
    </dgm:pt>
    <dgm:pt modelId="{E35E030A-72CF-4F09-BB90-AB07B355B1AA}" type="sibTrans" cxnId="{449C0F05-617C-45E9-8B1B-207391E6262D}">
      <dgm:prSet/>
      <dgm:spPr/>
      <dgm:t>
        <a:bodyPr/>
        <a:lstStyle/>
        <a:p>
          <a:endParaRPr lang="en-US"/>
        </a:p>
      </dgm:t>
    </dgm:pt>
    <dgm:pt modelId="{08765FC9-E79A-44A5-A9C7-7C2A9950DB9B}" type="pres">
      <dgm:prSet presAssocID="{8A5B0EA5-B6BE-4906-AC94-AEED875467D4}" presName="linear" presStyleCnt="0">
        <dgm:presLayoutVars>
          <dgm:dir/>
          <dgm:animLvl val="lvl"/>
          <dgm:resizeHandles val="exact"/>
        </dgm:presLayoutVars>
      </dgm:prSet>
      <dgm:spPr/>
    </dgm:pt>
    <dgm:pt modelId="{D0E96198-D9DB-46A9-A8CE-03A274583EAB}" type="pres">
      <dgm:prSet presAssocID="{E000423C-04B6-440E-B2CC-D3B09FAE761F}" presName="parentLin" presStyleCnt="0"/>
      <dgm:spPr/>
    </dgm:pt>
    <dgm:pt modelId="{6975E9DF-4335-460C-BA34-A60346A1655D}" type="pres">
      <dgm:prSet presAssocID="{E000423C-04B6-440E-B2CC-D3B09FAE761F}" presName="parentLeftMargin" presStyleLbl="node1" presStyleIdx="0" presStyleCnt="3"/>
      <dgm:spPr/>
    </dgm:pt>
    <dgm:pt modelId="{2B52F42B-1FAA-45D8-AD95-1CC7EDA61EFD}" type="pres">
      <dgm:prSet presAssocID="{E000423C-04B6-440E-B2CC-D3B09FAE761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B46901-D816-4D54-B63A-94E8A0720BAF}" type="pres">
      <dgm:prSet presAssocID="{E000423C-04B6-440E-B2CC-D3B09FAE761F}" presName="negativeSpace" presStyleCnt="0"/>
      <dgm:spPr/>
    </dgm:pt>
    <dgm:pt modelId="{58C801BD-9A75-4B40-94FC-AC65BC80B5B2}" type="pres">
      <dgm:prSet presAssocID="{E000423C-04B6-440E-B2CC-D3B09FAE761F}" presName="childText" presStyleLbl="conFgAcc1" presStyleIdx="0" presStyleCnt="3">
        <dgm:presLayoutVars>
          <dgm:bulletEnabled val="1"/>
        </dgm:presLayoutVars>
      </dgm:prSet>
      <dgm:spPr/>
    </dgm:pt>
    <dgm:pt modelId="{08531349-A7B9-4D32-9B05-0DA310C1BC98}" type="pres">
      <dgm:prSet presAssocID="{A51FA483-CBF3-4327-ACB4-F4BB434FF4AD}" presName="spaceBetweenRectangles" presStyleCnt="0"/>
      <dgm:spPr/>
    </dgm:pt>
    <dgm:pt modelId="{FD616A83-A429-4583-8A14-F2CAFAD6FA01}" type="pres">
      <dgm:prSet presAssocID="{E026E90D-7D06-4F76-827B-C5B21BE515BB}" presName="parentLin" presStyleCnt="0"/>
      <dgm:spPr/>
    </dgm:pt>
    <dgm:pt modelId="{F043C2BC-384B-4CB3-BDF1-7BA4204280C4}" type="pres">
      <dgm:prSet presAssocID="{E026E90D-7D06-4F76-827B-C5B21BE515BB}" presName="parentLeftMargin" presStyleLbl="node1" presStyleIdx="0" presStyleCnt="3"/>
      <dgm:spPr/>
    </dgm:pt>
    <dgm:pt modelId="{C11857A3-A50B-471B-A788-8D080E2747B5}" type="pres">
      <dgm:prSet presAssocID="{E026E90D-7D06-4F76-827B-C5B21BE515B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FCC9394-8291-4C54-83D0-6B84EAD2C64C}" type="pres">
      <dgm:prSet presAssocID="{E026E90D-7D06-4F76-827B-C5B21BE515BB}" presName="negativeSpace" presStyleCnt="0"/>
      <dgm:spPr/>
    </dgm:pt>
    <dgm:pt modelId="{9874F6FE-9DFD-4510-9271-D4150D692DAF}" type="pres">
      <dgm:prSet presAssocID="{E026E90D-7D06-4F76-827B-C5B21BE515BB}" presName="childText" presStyleLbl="conFgAcc1" presStyleIdx="1" presStyleCnt="3">
        <dgm:presLayoutVars>
          <dgm:bulletEnabled val="1"/>
        </dgm:presLayoutVars>
      </dgm:prSet>
      <dgm:spPr/>
    </dgm:pt>
    <dgm:pt modelId="{A2939A59-A658-456B-90DD-4FB97305FA8C}" type="pres">
      <dgm:prSet presAssocID="{EE88F069-E905-4E0B-BDCD-0E34A5C00A17}" presName="spaceBetweenRectangles" presStyleCnt="0"/>
      <dgm:spPr/>
    </dgm:pt>
    <dgm:pt modelId="{BBAF9EDD-29DA-4EF9-B622-45336CA03216}" type="pres">
      <dgm:prSet presAssocID="{65126CBA-CFB9-4A93-B8A7-C9668417D622}" presName="parentLin" presStyleCnt="0"/>
      <dgm:spPr/>
    </dgm:pt>
    <dgm:pt modelId="{09A2DCD3-C2CF-402E-A1C2-53D3FE4DF953}" type="pres">
      <dgm:prSet presAssocID="{65126CBA-CFB9-4A93-B8A7-C9668417D622}" presName="parentLeftMargin" presStyleLbl="node1" presStyleIdx="1" presStyleCnt="3"/>
      <dgm:spPr/>
    </dgm:pt>
    <dgm:pt modelId="{2D4B3789-C91A-4C40-AA89-B31CFFAAD36D}" type="pres">
      <dgm:prSet presAssocID="{65126CBA-CFB9-4A93-B8A7-C9668417D62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0033791-3808-404E-8025-45278BB35727}" type="pres">
      <dgm:prSet presAssocID="{65126CBA-CFB9-4A93-B8A7-C9668417D622}" presName="negativeSpace" presStyleCnt="0"/>
      <dgm:spPr/>
    </dgm:pt>
    <dgm:pt modelId="{A7CF7217-7BB5-43BF-ABE6-43427834897A}" type="pres">
      <dgm:prSet presAssocID="{65126CBA-CFB9-4A93-B8A7-C9668417D62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F0CBB02-A480-4A07-87F9-6F6406AE7449}" srcId="{8A5B0EA5-B6BE-4906-AC94-AEED875467D4}" destId="{E000423C-04B6-440E-B2CC-D3B09FAE761F}" srcOrd="0" destOrd="0" parTransId="{3474001E-2919-41EC-AD45-430E0B019B8C}" sibTransId="{A51FA483-CBF3-4327-ACB4-F4BB434FF4AD}"/>
    <dgm:cxn modelId="{449C0F05-617C-45E9-8B1B-207391E6262D}" srcId="{65126CBA-CFB9-4A93-B8A7-C9668417D622}" destId="{529B4299-76C1-4E8A-8267-78156B985492}" srcOrd="21" destOrd="0" parTransId="{B96BF042-1301-4C63-A211-4FCE44F8673D}" sibTransId="{E35E030A-72CF-4F09-BB90-AB07B355B1AA}"/>
    <dgm:cxn modelId="{55AAA508-7E9B-43A6-82A6-A84D9BC1CEE1}" srcId="{65126CBA-CFB9-4A93-B8A7-C9668417D622}" destId="{B83BCC44-BEF0-4CCC-8114-18ACA1AEA029}" srcOrd="10" destOrd="0" parTransId="{3BC53196-F054-426B-A7FC-869505D40B42}" sibTransId="{706F2C3C-6335-40A5-BBAF-8B9BCCE2300C}"/>
    <dgm:cxn modelId="{6937BA12-B66D-4439-8BCA-D19B5FD8F7B0}" type="presOf" srcId="{EE8E7294-6D79-4462-BDCE-8D976EA99264}" destId="{A7CF7217-7BB5-43BF-ABE6-43427834897A}" srcOrd="0" destOrd="7" presId="urn:microsoft.com/office/officeart/2005/8/layout/list1"/>
    <dgm:cxn modelId="{73FC7614-CD70-4024-9545-E5A287D765A3}" type="presOf" srcId="{B931E847-3B1D-468B-8FB8-C50479401FCE}" destId="{A7CF7217-7BB5-43BF-ABE6-43427834897A}" srcOrd="0" destOrd="14" presId="urn:microsoft.com/office/officeart/2005/8/layout/list1"/>
    <dgm:cxn modelId="{0A66181B-4190-4C13-AEF9-1FB030B4A93D}" srcId="{65126CBA-CFB9-4A93-B8A7-C9668417D622}" destId="{E70D21E4-0DAC-404D-921C-7077C2BD99A1}" srcOrd="17" destOrd="0" parTransId="{C1F53143-90BE-44C8-9AC0-D24C02443B9C}" sibTransId="{94705565-C053-4E8B-ADF2-80B92E11FDBB}"/>
    <dgm:cxn modelId="{9051C026-7CA3-4918-AA89-186C93B98CB5}" srcId="{65126CBA-CFB9-4A93-B8A7-C9668417D622}" destId="{7184CA82-DDB0-4510-B2BB-671A580E8EC2}" srcOrd="1" destOrd="0" parTransId="{2EF10212-5D1E-4931-A61B-599B195D91A6}" sibTransId="{5F2E4269-2DBB-4308-B87B-35964C907B97}"/>
    <dgm:cxn modelId="{C27E8937-65EB-4231-8459-7881B4A13346}" srcId="{65126CBA-CFB9-4A93-B8A7-C9668417D622}" destId="{06D8986D-0D27-419C-8FB6-BBAF9BEBEABB}" srcOrd="2" destOrd="0" parTransId="{BFED4DD7-9798-4590-AC00-AFB7F714914A}" sibTransId="{128D4045-620E-4CC9-9EF5-8B5DDC06265E}"/>
    <dgm:cxn modelId="{A9CB913A-0A76-4E13-AE56-294E12C063DC}" type="presOf" srcId="{CDEA4979-11F1-4392-979C-5533A9C5D306}" destId="{A7CF7217-7BB5-43BF-ABE6-43427834897A}" srcOrd="0" destOrd="6" presId="urn:microsoft.com/office/officeart/2005/8/layout/list1"/>
    <dgm:cxn modelId="{7C9C775B-7932-4771-92CF-37254DC4D26B}" srcId="{65126CBA-CFB9-4A93-B8A7-C9668417D622}" destId="{7FA0C86D-C04B-4E68-A31F-5712692A1356}" srcOrd="9" destOrd="0" parTransId="{50C74706-D939-4074-8443-D73C0ACC8190}" sibTransId="{1D0E71FB-0447-4997-B832-5F7C491851E4}"/>
    <dgm:cxn modelId="{670C8842-56DD-450B-8D64-8E74EB89CCD9}" srcId="{65126CBA-CFB9-4A93-B8A7-C9668417D622}" destId="{A3B2AE79-21AC-48CF-A31E-05BE78F8BA58}" srcOrd="5" destOrd="0" parTransId="{75735A9F-5FF7-47C0-9E47-22936D88C8B9}" sibTransId="{5AF673CE-A47E-4C8D-8DCF-988252A403DA}"/>
    <dgm:cxn modelId="{D80D2844-9D3C-4A41-A7F7-924C21F3E502}" type="presOf" srcId="{7EB075E4-BA4F-4950-8772-8DB37BB3E5F2}" destId="{A7CF7217-7BB5-43BF-ABE6-43427834897A}" srcOrd="0" destOrd="19" presId="urn:microsoft.com/office/officeart/2005/8/layout/list1"/>
    <dgm:cxn modelId="{54E6DA49-C9B5-4260-8EE0-125C653CED4A}" srcId="{65126CBA-CFB9-4A93-B8A7-C9668417D622}" destId="{773F86E7-183B-43AB-B605-B5FCB189AC06}" srcOrd="20" destOrd="0" parTransId="{D65B6123-4212-444F-A816-169170E6C3A8}" sibTransId="{8281A9C5-A24A-40B2-AAAC-FB982B9A102E}"/>
    <dgm:cxn modelId="{D88B5E4A-D72A-4965-9D66-2DEFFFDFFC9D}" srcId="{65126CBA-CFB9-4A93-B8A7-C9668417D622}" destId="{7EA7B9FD-A52C-48FB-8C91-5BD5C9643A56}" srcOrd="12" destOrd="0" parTransId="{6F1B9C82-CC1C-41C1-B0F2-7D634C9FC1A2}" sibTransId="{58E51138-ACC2-436E-AA6A-0B305B17E326}"/>
    <dgm:cxn modelId="{99A4464A-E9FF-43F3-B56B-57066C17F14D}" type="presOf" srcId="{65126CBA-CFB9-4A93-B8A7-C9668417D622}" destId="{2D4B3789-C91A-4C40-AA89-B31CFFAAD36D}" srcOrd="1" destOrd="0" presId="urn:microsoft.com/office/officeart/2005/8/layout/list1"/>
    <dgm:cxn modelId="{5FE7E64A-38A7-4131-89EF-C542E28938EE}" srcId="{65126CBA-CFB9-4A93-B8A7-C9668417D622}" destId="{B4FDA004-6585-4461-81CC-A8EE8585D79F}" srcOrd="4" destOrd="0" parTransId="{2EE29848-9EBD-4234-A038-BF3D52C5E07C}" sibTransId="{45638370-A8CC-4F4D-B835-33E22CED0284}"/>
    <dgm:cxn modelId="{76A7116C-84F8-4DC0-AD7D-F625EF27E8B9}" type="presOf" srcId="{35CC0DD8-ACB1-44CD-BE5F-19AD8F325C08}" destId="{A7CF7217-7BB5-43BF-ABE6-43427834897A}" srcOrd="0" destOrd="16" presId="urn:microsoft.com/office/officeart/2005/8/layout/list1"/>
    <dgm:cxn modelId="{9CF7BB4C-1F79-4C5F-AE14-CA34076B9F8C}" srcId="{65126CBA-CFB9-4A93-B8A7-C9668417D622}" destId="{5F45224A-E06E-4418-8365-AE9F2974AE92}" srcOrd="11" destOrd="0" parTransId="{9F29F954-97F8-48B0-B4A0-65F508FD7169}" sibTransId="{73167CFA-4E84-4142-B6E1-9DAF84866AB4}"/>
    <dgm:cxn modelId="{C982866F-A6F4-472A-A2FA-D010E7BA4EAA}" type="presOf" srcId="{F93D3327-3BB6-4529-98F3-B1E7FC304A51}" destId="{A7CF7217-7BB5-43BF-ABE6-43427834897A}" srcOrd="0" destOrd="13" presId="urn:microsoft.com/office/officeart/2005/8/layout/list1"/>
    <dgm:cxn modelId="{C61AB351-3505-4AE9-B0CA-0D27106E24B2}" type="presOf" srcId="{E70D21E4-0DAC-404D-921C-7077C2BD99A1}" destId="{A7CF7217-7BB5-43BF-ABE6-43427834897A}" srcOrd="0" destOrd="17" presId="urn:microsoft.com/office/officeart/2005/8/layout/list1"/>
    <dgm:cxn modelId="{5E110754-9D44-4A01-93B3-C02F3B98ABA9}" type="presOf" srcId="{E000423C-04B6-440E-B2CC-D3B09FAE761F}" destId="{2B52F42B-1FAA-45D8-AD95-1CC7EDA61EFD}" srcOrd="1" destOrd="0" presId="urn:microsoft.com/office/officeart/2005/8/layout/list1"/>
    <dgm:cxn modelId="{3F570A75-16EC-4417-ACA3-C628D97001E6}" type="presOf" srcId="{B4FDA004-6585-4461-81CC-A8EE8585D79F}" destId="{A7CF7217-7BB5-43BF-ABE6-43427834897A}" srcOrd="0" destOrd="4" presId="urn:microsoft.com/office/officeart/2005/8/layout/list1"/>
    <dgm:cxn modelId="{B5F42456-7BFE-4993-9921-142B6097F3BE}" srcId="{65126CBA-CFB9-4A93-B8A7-C9668417D622}" destId="{9C2A38DC-2F36-489D-9EEF-4379E5D4DA85}" srcOrd="0" destOrd="0" parTransId="{33B008E0-0BDE-4ACA-A88E-37B070C52E30}" sibTransId="{06A7D665-0C83-42B3-9219-9D79737068A5}"/>
    <dgm:cxn modelId="{D37CB657-B4CB-4CCA-AA2E-5775918E4A3D}" srcId="{65126CBA-CFB9-4A93-B8A7-C9668417D622}" destId="{CDEA4979-11F1-4392-979C-5533A9C5D306}" srcOrd="6" destOrd="0" parTransId="{A6B7A6AF-161C-4B5C-9EDD-7D14BC2517D1}" sibTransId="{B93BA77D-E01E-4E38-800E-CD8BA315FAD8}"/>
    <dgm:cxn modelId="{05E7D479-F750-4336-BCA8-A359D67E889D}" srcId="{8A5B0EA5-B6BE-4906-AC94-AEED875467D4}" destId="{E026E90D-7D06-4F76-827B-C5B21BE515BB}" srcOrd="1" destOrd="0" parTransId="{69D3E4B9-EFE3-482D-B5D9-14C70B39800B}" sibTransId="{EE88F069-E905-4E0B-BDCD-0E34A5C00A17}"/>
    <dgm:cxn modelId="{20B0CD5A-60F5-4F61-88F1-C79E3E24045A}" type="presOf" srcId="{9C2A38DC-2F36-489D-9EEF-4379E5D4DA85}" destId="{A7CF7217-7BB5-43BF-ABE6-43427834897A}" srcOrd="0" destOrd="0" presId="urn:microsoft.com/office/officeart/2005/8/layout/list1"/>
    <dgm:cxn modelId="{40467E82-8C6D-4035-AD55-84BE591B91A3}" srcId="{65126CBA-CFB9-4A93-B8A7-C9668417D622}" destId="{7EB075E4-BA4F-4950-8772-8DB37BB3E5F2}" srcOrd="19" destOrd="0" parTransId="{53ED3A3D-20B1-4124-A36A-DD287B1D981C}" sibTransId="{08AFFB2E-4CE5-43C9-B20E-2DBA19CDB559}"/>
    <dgm:cxn modelId="{7B6C2087-BA70-4B80-9CBF-C4708E3750E8}" type="presOf" srcId="{D5DBBB28-C1F7-4B63-929F-9874C129C682}" destId="{A7CF7217-7BB5-43BF-ABE6-43427834897A}" srcOrd="0" destOrd="15" presId="urn:microsoft.com/office/officeart/2005/8/layout/list1"/>
    <dgm:cxn modelId="{6369018D-363A-4103-88F4-7621DB123110}" type="presOf" srcId="{773F86E7-183B-43AB-B605-B5FCB189AC06}" destId="{A7CF7217-7BB5-43BF-ABE6-43427834897A}" srcOrd="0" destOrd="20" presId="urn:microsoft.com/office/officeart/2005/8/layout/list1"/>
    <dgm:cxn modelId="{1AC2018E-5035-497C-B26F-3B1F3903E5B3}" type="presOf" srcId="{8A5B0EA5-B6BE-4906-AC94-AEED875467D4}" destId="{08765FC9-E79A-44A5-A9C7-7C2A9950DB9B}" srcOrd="0" destOrd="0" presId="urn:microsoft.com/office/officeart/2005/8/layout/list1"/>
    <dgm:cxn modelId="{D32E9990-AC60-489F-8BC3-EBBA1349C2B6}" srcId="{65126CBA-CFB9-4A93-B8A7-C9668417D622}" destId="{D5DBBB28-C1F7-4B63-929F-9874C129C682}" srcOrd="15" destOrd="0" parTransId="{96E8C74E-7212-408A-AE8D-F79F42E2A595}" sibTransId="{2A9973CF-FE81-4B86-80D6-3CEBA64D3C14}"/>
    <dgm:cxn modelId="{1C649097-2C9E-47DB-8210-F1E90701DE54}" type="presOf" srcId="{5F45224A-E06E-4418-8365-AE9F2974AE92}" destId="{A7CF7217-7BB5-43BF-ABE6-43427834897A}" srcOrd="0" destOrd="11" presId="urn:microsoft.com/office/officeart/2005/8/layout/list1"/>
    <dgm:cxn modelId="{B3123498-C358-41B1-A938-C4EE7B44AABC}" type="presOf" srcId="{B83BCC44-BEF0-4CCC-8114-18ACA1AEA029}" destId="{A7CF7217-7BB5-43BF-ABE6-43427834897A}" srcOrd="0" destOrd="10" presId="urn:microsoft.com/office/officeart/2005/8/layout/list1"/>
    <dgm:cxn modelId="{25173D9C-AE16-41D2-817D-EA155F231156}" type="presOf" srcId="{7EA7B9FD-A52C-48FB-8C91-5BD5C9643A56}" destId="{A7CF7217-7BB5-43BF-ABE6-43427834897A}" srcOrd="0" destOrd="12" presId="urn:microsoft.com/office/officeart/2005/8/layout/list1"/>
    <dgm:cxn modelId="{EAC1429C-97F1-41F9-A064-2337428FF3BE}" srcId="{65126CBA-CFB9-4A93-B8A7-C9668417D622}" destId="{F93D3327-3BB6-4529-98F3-B1E7FC304A51}" srcOrd="13" destOrd="0" parTransId="{DE23A3BC-AD3F-4DA1-BBF4-10827ACC9CF9}" sibTransId="{FCAA7448-019A-4E3C-8BE8-088C0467C040}"/>
    <dgm:cxn modelId="{3254D7A1-1838-406E-91B8-EF1065B6A2E1}" srcId="{65126CBA-CFB9-4A93-B8A7-C9668417D622}" destId="{EE8E7294-6D79-4462-BDCE-8D976EA99264}" srcOrd="7" destOrd="0" parTransId="{7D99696A-38A9-4EBC-A4D1-01F733953D14}" sibTransId="{CD15975C-C7CE-4934-8583-936A2E242A2B}"/>
    <dgm:cxn modelId="{DA9597A3-9097-45F8-A83B-56D85DEDB1CA}" type="presOf" srcId="{529B4299-76C1-4E8A-8267-78156B985492}" destId="{A7CF7217-7BB5-43BF-ABE6-43427834897A}" srcOrd="0" destOrd="21" presId="urn:microsoft.com/office/officeart/2005/8/layout/list1"/>
    <dgm:cxn modelId="{194054A4-83E2-4EF3-AE60-2E3227F017E5}" type="presOf" srcId="{9F3C5E1B-A085-424B-9760-0D9DE6EF31F0}" destId="{A7CF7217-7BB5-43BF-ABE6-43427834897A}" srcOrd="0" destOrd="3" presId="urn:microsoft.com/office/officeart/2005/8/layout/list1"/>
    <dgm:cxn modelId="{F54247AB-6E20-4277-8FE0-D89BCAD0F146}" srcId="{65126CBA-CFB9-4A93-B8A7-C9668417D622}" destId="{9F3C5E1B-A085-424B-9760-0D9DE6EF31F0}" srcOrd="3" destOrd="0" parTransId="{870F4317-CE0C-49A0-84ED-6537C8A5E9B1}" sibTransId="{A477701C-48DB-406A-80C2-399858EE23FC}"/>
    <dgm:cxn modelId="{1523FBAC-D08E-484B-8362-8B1046D7AC64}" type="presOf" srcId="{65126CBA-CFB9-4A93-B8A7-C9668417D622}" destId="{09A2DCD3-C2CF-402E-A1C2-53D3FE4DF953}" srcOrd="0" destOrd="0" presId="urn:microsoft.com/office/officeart/2005/8/layout/list1"/>
    <dgm:cxn modelId="{015146BE-79AA-47AC-9EC8-63EAC6E49B81}" type="presOf" srcId="{E000423C-04B6-440E-B2CC-D3B09FAE761F}" destId="{6975E9DF-4335-460C-BA34-A60346A1655D}" srcOrd="0" destOrd="0" presId="urn:microsoft.com/office/officeart/2005/8/layout/list1"/>
    <dgm:cxn modelId="{59F4CBC0-B6E3-4B9C-A786-DD80D923B4C4}" srcId="{8A5B0EA5-B6BE-4906-AC94-AEED875467D4}" destId="{65126CBA-CFB9-4A93-B8A7-C9668417D622}" srcOrd="2" destOrd="0" parTransId="{73B27988-5838-43A9-B546-75A7DBC19065}" sibTransId="{0D8B4053-CEA4-40E8-8C62-10CCEAE1EE2E}"/>
    <dgm:cxn modelId="{061AD2CB-7092-4794-A91E-E4596C4DFFC1}" srcId="{65126CBA-CFB9-4A93-B8A7-C9668417D622}" destId="{6057A86F-3CD3-494F-95AE-DE7122C90621}" srcOrd="18" destOrd="0" parTransId="{CBB59C83-0987-45F9-8824-DBAC8CDA3172}" sibTransId="{6C1EBE6D-BDF7-45FB-A598-F6414DBC0F1C}"/>
    <dgm:cxn modelId="{532A06CC-94AF-4716-9EDE-12B88627B0DD}" type="presOf" srcId="{178B9668-9586-496D-BF73-5E654A362D16}" destId="{A7CF7217-7BB5-43BF-ABE6-43427834897A}" srcOrd="0" destOrd="8" presId="urn:microsoft.com/office/officeart/2005/8/layout/list1"/>
    <dgm:cxn modelId="{B61E48D4-6C04-4BC6-9E8E-79363A3DE8F9}" type="presOf" srcId="{6057A86F-3CD3-494F-95AE-DE7122C90621}" destId="{A7CF7217-7BB5-43BF-ABE6-43427834897A}" srcOrd="0" destOrd="18" presId="urn:microsoft.com/office/officeart/2005/8/layout/list1"/>
    <dgm:cxn modelId="{30C24AD7-B70F-48B9-A8B6-E544DDF311CF}" srcId="{65126CBA-CFB9-4A93-B8A7-C9668417D622}" destId="{35CC0DD8-ACB1-44CD-BE5F-19AD8F325C08}" srcOrd="16" destOrd="0" parTransId="{8B634A0E-6B1F-4CB4-829F-FD337BEF6D60}" sibTransId="{43086B92-239F-4F48-B9BE-86D11E7D5FD3}"/>
    <dgm:cxn modelId="{CFC96CDB-4C33-4165-9C76-B4707B2340CA}" srcId="{65126CBA-CFB9-4A93-B8A7-C9668417D622}" destId="{178B9668-9586-496D-BF73-5E654A362D16}" srcOrd="8" destOrd="0" parTransId="{41C6557F-1120-47F3-BB2C-8348F33887CA}" sibTransId="{F072DB37-8DD2-4652-9FD7-94BF0DB1288E}"/>
    <dgm:cxn modelId="{80698EDD-EDF2-4E32-83FD-51F84FB9404F}" type="presOf" srcId="{7FA0C86D-C04B-4E68-A31F-5712692A1356}" destId="{A7CF7217-7BB5-43BF-ABE6-43427834897A}" srcOrd="0" destOrd="9" presId="urn:microsoft.com/office/officeart/2005/8/layout/list1"/>
    <dgm:cxn modelId="{F9AFA1E1-6E1F-450F-B2DC-EC9876FEDFD7}" type="presOf" srcId="{A3B2AE79-21AC-48CF-A31E-05BE78F8BA58}" destId="{A7CF7217-7BB5-43BF-ABE6-43427834897A}" srcOrd="0" destOrd="5" presId="urn:microsoft.com/office/officeart/2005/8/layout/list1"/>
    <dgm:cxn modelId="{230031E2-DCA9-442A-8BA3-BD61B4657FE3}" type="presOf" srcId="{06D8986D-0D27-419C-8FB6-BBAF9BEBEABB}" destId="{A7CF7217-7BB5-43BF-ABE6-43427834897A}" srcOrd="0" destOrd="2" presId="urn:microsoft.com/office/officeart/2005/8/layout/list1"/>
    <dgm:cxn modelId="{E3D371E2-5D6C-4EEE-BD64-F5997FFCB173}" type="presOf" srcId="{7184CA82-DDB0-4510-B2BB-671A580E8EC2}" destId="{A7CF7217-7BB5-43BF-ABE6-43427834897A}" srcOrd="0" destOrd="1" presId="urn:microsoft.com/office/officeart/2005/8/layout/list1"/>
    <dgm:cxn modelId="{70A23EE4-D2A9-486B-A72E-B635DF050C7D}" srcId="{65126CBA-CFB9-4A93-B8A7-C9668417D622}" destId="{B931E847-3B1D-468B-8FB8-C50479401FCE}" srcOrd="14" destOrd="0" parTransId="{3EBA29E6-11DB-4B67-853F-D1DA05D196E1}" sibTransId="{E663FBC6-0EDE-4119-86AE-C8C7FBBE017D}"/>
    <dgm:cxn modelId="{505CE4EF-F60C-4E13-ACCB-D5C7CE2842AE}" type="presOf" srcId="{E026E90D-7D06-4F76-827B-C5B21BE515BB}" destId="{C11857A3-A50B-471B-A788-8D080E2747B5}" srcOrd="1" destOrd="0" presId="urn:microsoft.com/office/officeart/2005/8/layout/list1"/>
    <dgm:cxn modelId="{A599D3FF-9FC8-4417-A90F-E0C6E3A50896}" type="presOf" srcId="{E026E90D-7D06-4F76-827B-C5B21BE515BB}" destId="{F043C2BC-384B-4CB3-BDF1-7BA4204280C4}" srcOrd="0" destOrd="0" presId="urn:microsoft.com/office/officeart/2005/8/layout/list1"/>
    <dgm:cxn modelId="{4E4DE05C-9337-4707-B080-0E8B8676F72B}" type="presParOf" srcId="{08765FC9-E79A-44A5-A9C7-7C2A9950DB9B}" destId="{D0E96198-D9DB-46A9-A8CE-03A274583EAB}" srcOrd="0" destOrd="0" presId="urn:microsoft.com/office/officeart/2005/8/layout/list1"/>
    <dgm:cxn modelId="{52CF99D9-A3D1-4A8B-9340-8BB1270F24FF}" type="presParOf" srcId="{D0E96198-D9DB-46A9-A8CE-03A274583EAB}" destId="{6975E9DF-4335-460C-BA34-A60346A1655D}" srcOrd="0" destOrd="0" presId="urn:microsoft.com/office/officeart/2005/8/layout/list1"/>
    <dgm:cxn modelId="{CAD5D231-D206-4D2B-9D8E-7C4FA97CEC3C}" type="presParOf" srcId="{D0E96198-D9DB-46A9-A8CE-03A274583EAB}" destId="{2B52F42B-1FAA-45D8-AD95-1CC7EDA61EFD}" srcOrd="1" destOrd="0" presId="urn:microsoft.com/office/officeart/2005/8/layout/list1"/>
    <dgm:cxn modelId="{D0B56E82-42A5-4DE6-BCBD-98F79D75C3AB}" type="presParOf" srcId="{08765FC9-E79A-44A5-A9C7-7C2A9950DB9B}" destId="{10B46901-D816-4D54-B63A-94E8A0720BAF}" srcOrd="1" destOrd="0" presId="urn:microsoft.com/office/officeart/2005/8/layout/list1"/>
    <dgm:cxn modelId="{E8F7872F-C2A1-467D-9E5F-A4999F5B7F39}" type="presParOf" srcId="{08765FC9-E79A-44A5-A9C7-7C2A9950DB9B}" destId="{58C801BD-9A75-4B40-94FC-AC65BC80B5B2}" srcOrd="2" destOrd="0" presId="urn:microsoft.com/office/officeart/2005/8/layout/list1"/>
    <dgm:cxn modelId="{8D00A06D-72D0-4605-9BD0-B6294367BB02}" type="presParOf" srcId="{08765FC9-E79A-44A5-A9C7-7C2A9950DB9B}" destId="{08531349-A7B9-4D32-9B05-0DA310C1BC98}" srcOrd="3" destOrd="0" presId="urn:microsoft.com/office/officeart/2005/8/layout/list1"/>
    <dgm:cxn modelId="{C3C667DC-D66F-4CF4-80E7-DEBC9444A77D}" type="presParOf" srcId="{08765FC9-E79A-44A5-A9C7-7C2A9950DB9B}" destId="{FD616A83-A429-4583-8A14-F2CAFAD6FA01}" srcOrd="4" destOrd="0" presId="urn:microsoft.com/office/officeart/2005/8/layout/list1"/>
    <dgm:cxn modelId="{1DD02F9C-7E8F-4163-B9B3-3CB7E832801B}" type="presParOf" srcId="{FD616A83-A429-4583-8A14-F2CAFAD6FA01}" destId="{F043C2BC-384B-4CB3-BDF1-7BA4204280C4}" srcOrd="0" destOrd="0" presId="urn:microsoft.com/office/officeart/2005/8/layout/list1"/>
    <dgm:cxn modelId="{2B7D1763-6A4B-4F7A-8744-2C2E0C06CF35}" type="presParOf" srcId="{FD616A83-A429-4583-8A14-F2CAFAD6FA01}" destId="{C11857A3-A50B-471B-A788-8D080E2747B5}" srcOrd="1" destOrd="0" presId="urn:microsoft.com/office/officeart/2005/8/layout/list1"/>
    <dgm:cxn modelId="{BF159383-8D37-4539-94CC-E00D3E3C940B}" type="presParOf" srcId="{08765FC9-E79A-44A5-A9C7-7C2A9950DB9B}" destId="{CFCC9394-8291-4C54-83D0-6B84EAD2C64C}" srcOrd="5" destOrd="0" presId="urn:microsoft.com/office/officeart/2005/8/layout/list1"/>
    <dgm:cxn modelId="{529BD587-9F47-442A-8E41-6EC4EFFA76BF}" type="presParOf" srcId="{08765FC9-E79A-44A5-A9C7-7C2A9950DB9B}" destId="{9874F6FE-9DFD-4510-9271-D4150D692DAF}" srcOrd="6" destOrd="0" presId="urn:microsoft.com/office/officeart/2005/8/layout/list1"/>
    <dgm:cxn modelId="{596815FD-366B-4B9A-85AB-BE8C79273AD3}" type="presParOf" srcId="{08765FC9-E79A-44A5-A9C7-7C2A9950DB9B}" destId="{A2939A59-A658-456B-90DD-4FB97305FA8C}" srcOrd="7" destOrd="0" presId="urn:microsoft.com/office/officeart/2005/8/layout/list1"/>
    <dgm:cxn modelId="{FA85AACD-312E-4DDD-B261-B7C8AE11C19E}" type="presParOf" srcId="{08765FC9-E79A-44A5-A9C7-7C2A9950DB9B}" destId="{BBAF9EDD-29DA-4EF9-B622-45336CA03216}" srcOrd="8" destOrd="0" presId="urn:microsoft.com/office/officeart/2005/8/layout/list1"/>
    <dgm:cxn modelId="{349C3932-645E-4608-BFAB-FCE148EFAD22}" type="presParOf" srcId="{BBAF9EDD-29DA-4EF9-B622-45336CA03216}" destId="{09A2DCD3-C2CF-402E-A1C2-53D3FE4DF953}" srcOrd="0" destOrd="0" presId="urn:microsoft.com/office/officeart/2005/8/layout/list1"/>
    <dgm:cxn modelId="{E8B1C8F1-DA38-4CD8-89A7-84D42BA9ACF6}" type="presParOf" srcId="{BBAF9EDD-29DA-4EF9-B622-45336CA03216}" destId="{2D4B3789-C91A-4C40-AA89-B31CFFAAD36D}" srcOrd="1" destOrd="0" presId="urn:microsoft.com/office/officeart/2005/8/layout/list1"/>
    <dgm:cxn modelId="{D783B477-7DF7-43BB-BB89-AF92FD5710AA}" type="presParOf" srcId="{08765FC9-E79A-44A5-A9C7-7C2A9950DB9B}" destId="{C0033791-3808-404E-8025-45278BB35727}" srcOrd="9" destOrd="0" presId="urn:microsoft.com/office/officeart/2005/8/layout/list1"/>
    <dgm:cxn modelId="{414C4C05-681A-4717-91B6-78D0B40386F6}" type="presParOf" srcId="{08765FC9-E79A-44A5-A9C7-7C2A9950DB9B}" destId="{A7CF7217-7BB5-43BF-ABE6-43427834897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B848D8-DAA0-4093-AF5C-A400E14B6E5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A327D44-020F-455C-9DF4-1A2F5541EE4A}">
      <dgm:prSet/>
      <dgm:spPr/>
      <dgm:t>
        <a:bodyPr/>
        <a:lstStyle/>
        <a:p>
          <a:pPr>
            <a:defRPr b="1"/>
          </a:pPr>
          <a:r>
            <a:rPr lang="en-US"/>
            <a:t>Logger</a:t>
          </a:r>
        </a:p>
      </dgm:t>
    </dgm:pt>
    <dgm:pt modelId="{E604F585-8064-4F24-B9DB-E2558AE3514E}" type="parTrans" cxnId="{EBDF1F12-EA33-4C3E-9C08-3945DA8896B7}">
      <dgm:prSet/>
      <dgm:spPr/>
      <dgm:t>
        <a:bodyPr/>
        <a:lstStyle/>
        <a:p>
          <a:endParaRPr lang="en-US"/>
        </a:p>
      </dgm:t>
    </dgm:pt>
    <dgm:pt modelId="{F257F4A6-271B-4500-A884-6529BB830022}" type="sibTrans" cxnId="{EBDF1F12-EA33-4C3E-9C08-3945DA8896B7}">
      <dgm:prSet/>
      <dgm:spPr/>
      <dgm:t>
        <a:bodyPr/>
        <a:lstStyle/>
        <a:p>
          <a:endParaRPr lang="en-US"/>
        </a:p>
      </dgm:t>
    </dgm:pt>
    <dgm:pt modelId="{FA11410C-DD23-4624-A795-6BF9AA56AB8C}">
      <dgm:prSet/>
      <dgm:spPr/>
      <dgm:t>
        <a:bodyPr/>
        <a:lstStyle/>
        <a:p>
          <a:r>
            <a:rPr lang="en-US"/>
            <a:t>Keeps daily log in log database</a:t>
          </a:r>
        </a:p>
      </dgm:t>
    </dgm:pt>
    <dgm:pt modelId="{AD2ED058-7463-4F86-9BBA-FAF1FD302C5B}" type="parTrans" cxnId="{6577C3D2-0CD5-4DE5-9CAA-280D0C5B5AA7}">
      <dgm:prSet/>
      <dgm:spPr/>
      <dgm:t>
        <a:bodyPr/>
        <a:lstStyle/>
        <a:p>
          <a:endParaRPr lang="en-US"/>
        </a:p>
      </dgm:t>
    </dgm:pt>
    <dgm:pt modelId="{CC92602E-C116-4F3F-9869-D59DB9CAA232}" type="sibTrans" cxnId="{6577C3D2-0CD5-4DE5-9CAA-280D0C5B5AA7}">
      <dgm:prSet/>
      <dgm:spPr/>
      <dgm:t>
        <a:bodyPr/>
        <a:lstStyle/>
        <a:p>
          <a:endParaRPr lang="en-US"/>
        </a:p>
      </dgm:t>
    </dgm:pt>
    <dgm:pt modelId="{954F5999-889A-4D75-82A5-256810858169}">
      <dgm:prSet/>
      <dgm:spPr/>
      <dgm:t>
        <a:bodyPr/>
        <a:lstStyle/>
        <a:p>
          <a:r>
            <a:rPr lang="en-US"/>
            <a:t>Helps in debugging, keeps all records based on various levels</a:t>
          </a:r>
        </a:p>
      </dgm:t>
    </dgm:pt>
    <dgm:pt modelId="{5F229B7E-1533-45A6-89E9-35D9080015D2}" type="parTrans" cxnId="{2CCE05FE-1E02-477E-AC7C-19F90FCF60F1}">
      <dgm:prSet/>
      <dgm:spPr/>
      <dgm:t>
        <a:bodyPr/>
        <a:lstStyle/>
        <a:p>
          <a:endParaRPr lang="en-US"/>
        </a:p>
      </dgm:t>
    </dgm:pt>
    <dgm:pt modelId="{256B1D90-CD11-43C3-A400-16301A7C066D}" type="sibTrans" cxnId="{2CCE05FE-1E02-477E-AC7C-19F90FCF60F1}">
      <dgm:prSet/>
      <dgm:spPr/>
      <dgm:t>
        <a:bodyPr/>
        <a:lstStyle/>
        <a:p>
          <a:endParaRPr lang="en-US"/>
        </a:p>
      </dgm:t>
    </dgm:pt>
    <dgm:pt modelId="{D8BA9AE8-68DF-47C8-A82A-3D5990E7832D}">
      <dgm:prSet/>
      <dgm:spPr/>
      <dgm:t>
        <a:bodyPr/>
        <a:lstStyle/>
        <a:p>
          <a:r>
            <a:rPr lang="en-US"/>
            <a:t>Debug, Info, Warning, Error, Critical</a:t>
          </a:r>
        </a:p>
      </dgm:t>
    </dgm:pt>
    <dgm:pt modelId="{DAF1272A-B93B-4A19-89D5-769195D7E70E}" type="parTrans" cxnId="{D975E73E-9A67-4187-BCB4-C0B96ECA3A5E}">
      <dgm:prSet/>
      <dgm:spPr/>
      <dgm:t>
        <a:bodyPr/>
        <a:lstStyle/>
        <a:p>
          <a:endParaRPr lang="en-US"/>
        </a:p>
      </dgm:t>
    </dgm:pt>
    <dgm:pt modelId="{0F86E0B2-7DCC-42C3-B834-09B95FB01BD1}" type="sibTrans" cxnId="{D975E73E-9A67-4187-BCB4-C0B96ECA3A5E}">
      <dgm:prSet/>
      <dgm:spPr/>
      <dgm:t>
        <a:bodyPr/>
        <a:lstStyle/>
        <a:p>
          <a:endParaRPr lang="en-US"/>
        </a:p>
      </dgm:t>
    </dgm:pt>
    <dgm:pt modelId="{3569778E-F3AD-402C-A22E-CF1B2AC8868F}">
      <dgm:prSet/>
      <dgm:spPr/>
      <dgm:t>
        <a:bodyPr/>
        <a:lstStyle/>
        <a:p>
          <a:pPr>
            <a:defRPr b="1"/>
          </a:pPr>
          <a:r>
            <a:rPr lang="en-US"/>
            <a:t>Telegram bot</a:t>
          </a:r>
        </a:p>
      </dgm:t>
    </dgm:pt>
    <dgm:pt modelId="{45C8EE3F-16A0-4565-BFC4-4D66BA5FE393}" type="parTrans" cxnId="{9EC6C459-B592-454E-9451-06F02A5A0E32}">
      <dgm:prSet/>
      <dgm:spPr/>
      <dgm:t>
        <a:bodyPr/>
        <a:lstStyle/>
        <a:p>
          <a:endParaRPr lang="en-US"/>
        </a:p>
      </dgm:t>
    </dgm:pt>
    <dgm:pt modelId="{46473635-C791-469B-86A1-F3C29889ABEB}" type="sibTrans" cxnId="{9EC6C459-B592-454E-9451-06F02A5A0E32}">
      <dgm:prSet/>
      <dgm:spPr/>
      <dgm:t>
        <a:bodyPr/>
        <a:lstStyle/>
        <a:p>
          <a:endParaRPr lang="en-US"/>
        </a:p>
      </dgm:t>
    </dgm:pt>
    <dgm:pt modelId="{26D3FDA7-EBF3-4F9B-8740-EBA29E2F7612}">
      <dgm:prSet/>
      <dgm:spPr/>
      <dgm:t>
        <a:bodyPr/>
        <a:lstStyle/>
        <a:p>
          <a:r>
            <a:rPr lang="en-US"/>
            <a:t>Creating Telegram bot</a:t>
          </a:r>
        </a:p>
      </dgm:t>
    </dgm:pt>
    <dgm:pt modelId="{FFA4578B-A11F-4D5E-9DCF-7B5D0AB05081}" type="parTrans" cxnId="{B85B6EB1-133E-431C-8FE9-0AD3A1A8C088}">
      <dgm:prSet/>
      <dgm:spPr/>
      <dgm:t>
        <a:bodyPr/>
        <a:lstStyle/>
        <a:p>
          <a:endParaRPr lang="en-US"/>
        </a:p>
      </dgm:t>
    </dgm:pt>
    <dgm:pt modelId="{D24A54D0-15C9-40A7-ABAF-16B3ECB86DCB}" type="sibTrans" cxnId="{B85B6EB1-133E-431C-8FE9-0AD3A1A8C088}">
      <dgm:prSet/>
      <dgm:spPr/>
      <dgm:t>
        <a:bodyPr/>
        <a:lstStyle/>
        <a:p>
          <a:endParaRPr lang="en-US"/>
        </a:p>
      </dgm:t>
    </dgm:pt>
    <dgm:pt modelId="{1CE53811-EB87-43D2-85C4-875E74275A13}">
      <dgm:prSet/>
      <dgm:spPr/>
      <dgm:t>
        <a:bodyPr/>
        <a:lstStyle/>
        <a:p>
          <a:r>
            <a:rPr lang="en-US"/>
            <a:t>Storing credentials and key in yaml format.</a:t>
          </a:r>
        </a:p>
      </dgm:t>
    </dgm:pt>
    <dgm:pt modelId="{51CB6783-D96D-4E65-A545-1EE23A5AA789}" type="parTrans" cxnId="{4E492E29-B80D-49FF-B15A-393C4642FB15}">
      <dgm:prSet/>
      <dgm:spPr/>
      <dgm:t>
        <a:bodyPr/>
        <a:lstStyle/>
        <a:p>
          <a:endParaRPr lang="en-US"/>
        </a:p>
      </dgm:t>
    </dgm:pt>
    <dgm:pt modelId="{6912B5F4-B0E7-453B-92E7-4EE214B543AC}" type="sibTrans" cxnId="{4E492E29-B80D-49FF-B15A-393C4642FB15}">
      <dgm:prSet/>
      <dgm:spPr/>
      <dgm:t>
        <a:bodyPr/>
        <a:lstStyle/>
        <a:p>
          <a:endParaRPr lang="en-US"/>
        </a:p>
      </dgm:t>
    </dgm:pt>
    <dgm:pt modelId="{E5F9612E-656B-4D0B-B62D-F31FBC08C99D}">
      <dgm:prSet/>
      <dgm:spPr/>
      <dgm:t>
        <a:bodyPr/>
        <a:lstStyle/>
        <a:p>
          <a:r>
            <a:rPr lang="en-US"/>
            <a:t>Authentication of bot</a:t>
          </a:r>
        </a:p>
      </dgm:t>
    </dgm:pt>
    <dgm:pt modelId="{101DAD3E-5795-4A83-803C-E01C1D8E4026}" type="parTrans" cxnId="{DCD04097-7B75-4283-8E41-F9F680F04EBD}">
      <dgm:prSet/>
      <dgm:spPr/>
      <dgm:t>
        <a:bodyPr/>
        <a:lstStyle/>
        <a:p>
          <a:endParaRPr lang="en-US"/>
        </a:p>
      </dgm:t>
    </dgm:pt>
    <dgm:pt modelId="{968DEFD6-8FC9-45DE-8EF7-E4AB41580839}" type="sibTrans" cxnId="{DCD04097-7B75-4283-8E41-F9F680F04EBD}">
      <dgm:prSet/>
      <dgm:spPr/>
      <dgm:t>
        <a:bodyPr/>
        <a:lstStyle/>
        <a:p>
          <a:endParaRPr lang="en-US"/>
        </a:p>
      </dgm:t>
    </dgm:pt>
    <dgm:pt modelId="{ED13D9B0-EC60-47B4-9503-2EA2D053B52E}">
      <dgm:prSet/>
      <dgm:spPr/>
      <dgm:t>
        <a:bodyPr/>
        <a:lstStyle/>
        <a:p>
          <a:r>
            <a:rPr lang="en-IN"/>
            <a:t>Function to send custom messages in realtime</a:t>
          </a:r>
          <a:endParaRPr lang="en-US"/>
        </a:p>
      </dgm:t>
    </dgm:pt>
    <dgm:pt modelId="{3278A8E7-ADE6-420D-95FE-FA61073ACCD2}" type="parTrans" cxnId="{AECA5C0D-D917-4199-9156-5E266FB19D72}">
      <dgm:prSet/>
      <dgm:spPr/>
      <dgm:t>
        <a:bodyPr/>
        <a:lstStyle/>
        <a:p>
          <a:endParaRPr lang="en-US"/>
        </a:p>
      </dgm:t>
    </dgm:pt>
    <dgm:pt modelId="{4B1BB18D-B813-4863-9C28-C1A5DBDE3FED}" type="sibTrans" cxnId="{AECA5C0D-D917-4199-9156-5E266FB19D72}">
      <dgm:prSet/>
      <dgm:spPr/>
      <dgm:t>
        <a:bodyPr/>
        <a:lstStyle/>
        <a:p>
          <a:endParaRPr lang="en-US"/>
        </a:p>
      </dgm:t>
    </dgm:pt>
    <dgm:pt modelId="{009DB6F6-8CFE-491D-A085-F071C59DA8CB}" type="pres">
      <dgm:prSet presAssocID="{49B848D8-DAA0-4093-AF5C-A400E14B6E56}" presName="root" presStyleCnt="0">
        <dgm:presLayoutVars>
          <dgm:dir/>
          <dgm:resizeHandles val="exact"/>
        </dgm:presLayoutVars>
      </dgm:prSet>
      <dgm:spPr/>
    </dgm:pt>
    <dgm:pt modelId="{A7B7516A-A371-4D8A-89EA-C9AB47B58ACD}" type="pres">
      <dgm:prSet presAssocID="{8A327D44-020F-455C-9DF4-1A2F5541EE4A}" presName="compNode" presStyleCnt="0"/>
      <dgm:spPr/>
    </dgm:pt>
    <dgm:pt modelId="{0A9CEB5D-FB43-41D0-A826-6B1E64307FB7}" type="pres">
      <dgm:prSet presAssocID="{8A327D44-020F-455C-9DF4-1A2F5541EE4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89E4AE5-4CBA-4122-9E15-8892B4134438}" type="pres">
      <dgm:prSet presAssocID="{8A327D44-020F-455C-9DF4-1A2F5541EE4A}" presName="iconSpace" presStyleCnt="0"/>
      <dgm:spPr/>
    </dgm:pt>
    <dgm:pt modelId="{CC67870D-F440-4AC0-B08C-3472AEF9D22B}" type="pres">
      <dgm:prSet presAssocID="{8A327D44-020F-455C-9DF4-1A2F5541EE4A}" presName="parTx" presStyleLbl="revTx" presStyleIdx="0" presStyleCnt="4">
        <dgm:presLayoutVars>
          <dgm:chMax val="0"/>
          <dgm:chPref val="0"/>
        </dgm:presLayoutVars>
      </dgm:prSet>
      <dgm:spPr/>
    </dgm:pt>
    <dgm:pt modelId="{50743D91-D0D0-42C4-9E9B-606BCA43679E}" type="pres">
      <dgm:prSet presAssocID="{8A327D44-020F-455C-9DF4-1A2F5541EE4A}" presName="txSpace" presStyleCnt="0"/>
      <dgm:spPr/>
    </dgm:pt>
    <dgm:pt modelId="{B82F04A8-A387-4B8A-A163-86ECE088DB9B}" type="pres">
      <dgm:prSet presAssocID="{8A327D44-020F-455C-9DF4-1A2F5541EE4A}" presName="desTx" presStyleLbl="revTx" presStyleIdx="1" presStyleCnt="4">
        <dgm:presLayoutVars/>
      </dgm:prSet>
      <dgm:spPr/>
    </dgm:pt>
    <dgm:pt modelId="{55BF01BB-57A5-459E-BE8A-9001741D54DD}" type="pres">
      <dgm:prSet presAssocID="{F257F4A6-271B-4500-A884-6529BB830022}" presName="sibTrans" presStyleCnt="0"/>
      <dgm:spPr/>
    </dgm:pt>
    <dgm:pt modelId="{5A409884-319D-48A6-B845-8566ECB14908}" type="pres">
      <dgm:prSet presAssocID="{3569778E-F3AD-402C-A22E-CF1B2AC8868F}" presName="compNode" presStyleCnt="0"/>
      <dgm:spPr/>
    </dgm:pt>
    <dgm:pt modelId="{F3D53CF0-DAAC-4237-8F78-1686374C6D15}" type="pres">
      <dgm:prSet presAssocID="{3569778E-F3AD-402C-A22E-CF1B2AC8868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D42D32E-9D52-4ACD-94E9-3B2AF047A603}" type="pres">
      <dgm:prSet presAssocID="{3569778E-F3AD-402C-A22E-CF1B2AC8868F}" presName="iconSpace" presStyleCnt="0"/>
      <dgm:spPr/>
    </dgm:pt>
    <dgm:pt modelId="{F68FB043-D7A0-418F-973E-2D76632A8932}" type="pres">
      <dgm:prSet presAssocID="{3569778E-F3AD-402C-A22E-CF1B2AC8868F}" presName="parTx" presStyleLbl="revTx" presStyleIdx="2" presStyleCnt="4">
        <dgm:presLayoutVars>
          <dgm:chMax val="0"/>
          <dgm:chPref val="0"/>
        </dgm:presLayoutVars>
      </dgm:prSet>
      <dgm:spPr/>
    </dgm:pt>
    <dgm:pt modelId="{E499AA84-8CD1-44B1-B149-12EF346C017F}" type="pres">
      <dgm:prSet presAssocID="{3569778E-F3AD-402C-A22E-CF1B2AC8868F}" presName="txSpace" presStyleCnt="0"/>
      <dgm:spPr/>
    </dgm:pt>
    <dgm:pt modelId="{5C2EEEB3-D67C-4208-8002-A3E67505B080}" type="pres">
      <dgm:prSet presAssocID="{3569778E-F3AD-402C-A22E-CF1B2AC8868F}" presName="desTx" presStyleLbl="revTx" presStyleIdx="3" presStyleCnt="4">
        <dgm:presLayoutVars/>
      </dgm:prSet>
      <dgm:spPr/>
    </dgm:pt>
  </dgm:ptLst>
  <dgm:cxnLst>
    <dgm:cxn modelId="{AECA5C0D-D917-4199-9156-5E266FB19D72}" srcId="{3569778E-F3AD-402C-A22E-CF1B2AC8868F}" destId="{ED13D9B0-EC60-47B4-9503-2EA2D053B52E}" srcOrd="3" destOrd="0" parTransId="{3278A8E7-ADE6-420D-95FE-FA61073ACCD2}" sibTransId="{4B1BB18D-B813-4863-9C28-C1A5DBDE3FED}"/>
    <dgm:cxn modelId="{EBDF1F12-EA33-4C3E-9C08-3945DA8896B7}" srcId="{49B848D8-DAA0-4093-AF5C-A400E14B6E56}" destId="{8A327D44-020F-455C-9DF4-1A2F5541EE4A}" srcOrd="0" destOrd="0" parTransId="{E604F585-8064-4F24-B9DB-E2558AE3514E}" sibTransId="{F257F4A6-271B-4500-A884-6529BB830022}"/>
    <dgm:cxn modelId="{4E492E29-B80D-49FF-B15A-393C4642FB15}" srcId="{3569778E-F3AD-402C-A22E-CF1B2AC8868F}" destId="{1CE53811-EB87-43D2-85C4-875E74275A13}" srcOrd="1" destOrd="0" parTransId="{51CB6783-D96D-4E65-A545-1EE23A5AA789}" sibTransId="{6912B5F4-B0E7-453B-92E7-4EE214B543AC}"/>
    <dgm:cxn modelId="{A782AA2F-5562-4918-9766-DAB0AA807613}" type="presOf" srcId="{49B848D8-DAA0-4093-AF5C-A400E14B6E56}" destId="{009DB6F6-8CFE-491D-A085-F071C59DA8CB}" srcOrd="0" destOrd="0" presId="urn:microsoft.com/office/officeart/2018/2/layout/IconLabelDescriptionList"/>
    <dgm:cxn modelId="{8FC22A3E-FF06-46B2-94D2-38AED6BCB005}" type="presOf" srcId="{D8BA9AE8-68DF-47C8-A82A-3D5990E7832D}" destId="{B82F04A8-A387-4B8A-A163-86ECE088DB9B}" srcOrd="0" destOrd="2" presId="urn:microsoft.com/office/officeart/2018/2/layout/IconLabelDescriptionList"/>
    <dgm:cxn modelId="{D975E73E-9A67-4187-BCB4-C0B96ECA3A5E}" srcId="{954F5999-889A-4D75-82A5-256810858169}" destId="{D8BA9AE8-68DF-47C8-A82A-3D5990E7832D}" srcOrd="0" destOrd="0" parTransId="{DAF1272A-B93B-4A19-89D5-769195D7E70E}" sibTransId="{0F86E0B2-7DCC-42C3-B834-09B95FB01BD1}"/>
    <dgm:cxn modelId="{53C8DE5F-3917-4CE2-AAD2-47CFED9F51A5}" type="presOf" srcId="{ED13D9B0-EC60-47B4-9503-2EA2D053B52E}" destId="{5C2EEEB3-D67C-4208-8002-A3E67505B080}" srcOrd="0" destOrd="3" presId="urn:microsoft.com/office/officeart/2018/2/layout/IconLabelDescriptionList"/>
    <dgm:cxn modelId="{9EC6C459-B592-454E-9451-06F02A5A0E32}" srcId="{49B848D8-DAA0-4093-AF5C-A400E14B6E56}" destId="{3569778E-F3AD-402C-A22E-CF1B2AC8868F}" srcOrd="1" destOrd="0" parTransId="{45C8EE3F-16A0-4565-BFC4-4D66BA5FE393}" sibTransId="{46473635-C791-469B-86A1-F3C29889ABEB}"/>
    <dgm:cxn modelId="{A922B294-A8AE-449E-AE05-764EFF11F0FB}" type="presOf" srcId="{E5F9612E-656B-4D0B-B62D-F31FBC08C99D}" destId="{5C2EEEB3-D67C-4208-8002-A3E67505B080}" srcOrd="0" destOrd="2" presId="urn:microsoft.com/office/officeart/2018/2/layout/IconLabelDescriptionList"/>
    <dgm:cxn modelId="{DCD04097-7B75-4283-8E41-F9F680F04EBD}" srcId="{3569778E-F3AD-402C-A22E-CF1B2AC8868F}" destId="{E5F9612E-656B-4D0B-B62D-F31FBC08C99D}" srcOrd="2" destOrd="0" parTransId="{101DAD3E-5795-4A83-803C-E01C1D8E4026}" sibTransId="{968DEFD6-8FC9-45DE-8EF7-E4AB41580839}"/>
    <dgm:cxn modelId="{00157DAD-018A-4BB1-A4DB-803ED481EE26}" type="presOf" srcId="{954F5999-889A-4D75-82A5-256810858169}" destId="{B82F04A8-A387-4B8A-A163-86ECE088DB9B}" srcOrd="0" destOrd="1" presId="urn:microsoft.com/office/officeart/2018/2/layout/IconLabelDescriptionList"/>
    <dgm:cxn modelId="{B85B6EB1-133E-431C-8FE9-0AD3A1A8C088}" srcId="{3569778E-F3AD-402C-A22E-CF1B2AC8868F}" destId="{26D3FDA7-EBF3-4F9B-8740-EBA29E2F7612}" srcOrd="0" destOrd="0" parTransId="{FFA4578B-A11F-4D5E-9DCF-7B5D0AB05081}" sibTransId="{D24A54D0-15C9-40A7-ABAF-16B3ECB86DCB}"/>
    <dgm:cxn modelId="{2BE530BA-9C58-4558-9F37-84956B9753B2}" type="presOf" srcId="{FA11410C-DD23-4624-A795-6BF9AA56AB8C}" destId="{B82F04A8-A387-4B8A-A163-86ECE088DB9B}" srcOrd="0" destOrd="0" presId="urn:microsoft.com/office/officeart/2018/2/layout/IconLabelDescriptionList"/>
    <dgm:cxn modelId="{D141FAC0-C115-4346-84B0-50AC20C4FECE}" type="presOf" srcId="{26D3FDA7-EBF3-4F9B-8740-EBA29E2F7612}" destId="{5C2EEEB3-D67C-4208-8002-A3E67505B080}" srcOrd="0" destOrd="0" presId="urn:microsoft.com/office/officeart/2018/2/layout/IconLabelDescriptionList"/>
    <dgm:cxn modelId="{09B78DC4-3B31-4ADC-9D1F-CAC08FF18D7E}" type="presOf" srcId="{3569778E-F3AD-402C-A22E-CF1B2AC8868F}" destId="{F68FB043-D7A0-418F-973E-2D76632A8932}" srcOrd="0" destOrd="0" presId="urn:microsoft.com/office/officeart/2018/2/layout/IconLabelDescriptionList"/>
    <dgm:cxn modelId="{6577C3D2-0CD5-4DE5-9CAA-280D0C5B5AA7}" srcId="{8A327D44-020F-455C-9DF4-1A2F5541EE4A}" destId="{FA11410C-DD23-4624-A795-6BF9AA56AB8C}" srcOrd="0" destOrd="0" parTransId="{AD2ED058-7463-4F86-9BBA-FAF1FD302C5B}" sibTransId="{CC92602E-C116-4F3F-9869-D59DB9CAA232}"/>
    <dgm:cxn modelId="{B0FF69D5-A152-4EA7-9ADD-49C2FB288AEE}" type="presOf" srcId="{1CE53811-EB87-43D2-85C4-875E74275A13}" destId="{5C2EEEB3-D67C-4208-8002-A3E67505B080}" srcOrd="0" destOrd="1" presId="urn:microsoft.com/office/officeart/2018/2/layout/IconLabelDescriptionList"/>
    <dgm:cxn modelId="{8AF9D5D8-CDF9-47DD-8AED-3541E5059256}" type="presOf" srcId="{8A327D44-020F-455C-9DF4-1A2F5541EE4A}" destId="{CC67870D-F440-4AC0-B08C-3472AEF9D22B}" srcOrd="0" destOrd="0" presId="urn:microsoft.com/office/officeart/2018/2/layout/IconLabelDescriptionList"/>
    <dgm:cxn modelId="{2CCE05FE-1E02-477E-AC7C-19F90FCF60F1}" srcId="{8A327D44-020F-455C-9DF4-1A2F5541EE4A}" destId="{954F5999-889A-4D75-82A5-256810858169}" srcOrd="1" destOrd="0" parTransId="{5F229B7E-1533-45A6-89E9-35D9080015D2}" sibTransId="{256B1D90-CD11-43C3-A400-16301A7C066D}"/>
    <dgm:cxn modelId="{9680CA25-9D99-4DCA-A39B-237FA6DF3079}" type="presParOf" srcId="{009DB6F6-8CFE-491D-A085-F071C59DA8CB}" destId="{A7B7516A-A371-4D8A-89EA-C9AB47B58ACD}" srcOrd="0" destOrd="0" presId="urn:microsoft.com/office/officeart/2018/2/layout/IconLabelDescriptionList"/>
    <dgm:cxn modelId="{CE49CE32-B30C-4FBA-9D30-F1C69E621973}" type="presParOf" srcId="{A7B7516A-A371-4D8A-89EA-C9AB47B58ACD}" destId="{0A9CEB5D-FB43-41D0-A826-6B1E64307FB7}" srcOrd="0" destOrd="0" presId="urn:microsoft.com/office/officeart/2018/2/layout/IconLabelDescriptionList"/>
    <dgm:cxn modelId="{9593325A-CC98-40B0-AAB5-F72651C6FEA8}" type="presParOf" srcId="{A7B7516A-A371-4D8A-89EA-C9AB47B58ACD}" destId="{489E4AE5-4CBA-4122-9E15-8892B4134438}" srcOrd="1" destOrd="0" presId="urn:microsoft.com/office/officeart/2018/2/layout/IconLabelDescriptionList"/>
    <dgm:cxn modelId="{C13FB17A-9414-4573-B497-8F908CC4865B}" type="presParOf" srcId="{A7B7516A-A371-4D8A-89EA-C9AB47B58ACD}" destId="{CC67870D-F440-4AC0-B08C-3472AEF9D22B}" srcOrd="2" destOrd="0" presId="urn:microsoft.com/office/officeart/2018/2/layout/IconLabelDescriptionList"/>
    <dgm:cxn modelId="{99D7920B-E2B8-4DD2-A521-4B8EA05A1087}" type="presParOf" srcId="{A7B7516A-A371-4D8A-89EA-C9AB47B58ACD}" destId="{50743D91-D0D0-42C4-9E9B-606BCA43679E}" srcOrd="3" destOrd="0" presId="urn:microsoft.com/office/officeart/2018/2/layout/IconLabelDescriptionList"/>
    <dgm:cxn modelId="{FC3C5382-B26F-43F5-80AE-3868648AA147}" type="presParOf" srcId="{A7B7516A-A371-4D8A-89EA-C9AB47B58ACD}" destId="{B82F04A8-A387-4B8A-A163-86ECE088DB9B}" srcOrd="4" destOrd="0" presId="urn:microsoft.com/office/officeart/2018/2/layout/IconLabelDescriptionList"/>
    <dgm:cxn modelId="{DF726E28-74CF-450B-8C2B-64D7D9336BE5}" type="presParOf" srcId="{009DB6F6-8CFE-491D-A085-F071C59DA8CB}" destId="{55BF01BB-57A5-459E-BE8A-9001741D54DD}" srcOrd="1" destOrd="0" presId="urn:microsoft.com/office/officeart/2018/2/layout/IconLabelDescriptionList"/>
    <dgm:cxn modelId="{BD4543B4-465F-4539-B889-8D9BB1A6EC45}" type="presParOf" srcId="{009DB6F6-8CFE-491D-A085-F071C59DA8CB}" destId="{5A409884-319D-48A6-B845-8566ECB14908}" srcOrd="2" destOrd="0" presId="urn:microsoft.com/office/officeart/2018/2/layout/IconLabelDescriptionList"/>
    <dgm:cxn modelId="{7D64E06C-44E8-462E-A5A7-B4F5C47B8DBD}" type="presParOf" srcId="{5A409884-319D-48A6-B845-8566ECB14908}" destId="{F3D53CF0-DAAC-4237-8F78-1686374C6D15}" srcOrd="0" destOrd="0" presId="urn:microsoft.com/office/officeart/2018/2/layout/IconLabelDescriptionList"/>
    <dgm:cxn modelId="{CED53DDB-AEDB-48C6-8408-EC41ABA1A501}" type="presParOf" srcId="{5A409884-319D-48A6-B845-8566ECB14908}" destId="{3D42D32E-9D52-4ACD-94E9-3B2AF047A603}" srcOrd="1" destOrd="0" presId="urn:microsoft.com/office/officeart/2018/2/layout/IconLabelDescriptionList"/>
    <dgm:cxn modelId="{DC6A581A-8C7F-4F70-B496-DBB3B8981EC3}" type="presParOf" srcId="{5A409884-319D-48A6-B845-8566ECB14908}" destId="{F68FB043-D7A0-418F-973E-2D76632A8932}" srcOrd="2" destOrd="0" presId="urn:microsoft.com/office/officeart/2018/2/layout/IconLabelDescriptionList"/>
    <dgm:cxn modelId="{CF005EF6-955E-4B77-AD43-00C682342D49}" type="presParOf" srcId="{5A409884-319D-48A6-B845-8566ECB14908}" destId="{E499AA84-8CD1-44B1-B149-12EF346C017F}" srcOrd="3" destOrd="0" presId="urn:microsoft.com/office/officeart/2018/2/layout/IconLabelDescriptionList"/>
    <dgm:cxn modelId="{E5590AA9-4B68-4824-9CF4-E4E7D8D49580}" type="presParOf" srcId="{5A409884-319D-48A6-B845-8566ECB14908}" destId="{5C2EEEB3-D67C-4208-8002-A3E67505B08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57E536-7CF5-4AB3-8C67-C27396C13FA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7770A61-C811-47C0-894F-D5B43F0EB9B7}">
      <dgm:prSet/>
      <dgm:spPr/>
      <dgm:t>
        <a:bodyPr/>
        <a:lstStyle/>
        <a:p>
          <a:r>
            <a:rPr lang="en-US"/>
            <a:t>Adjusting the strategy to perform better in low volatility conditions</a:t>
          </a:r>
        </a:p>
      </dgm:t>
    </dgm:pt>
    <dgm:pt modelId="{43656594-81BB-4672-B66A-5DC31BFF6B46}" type="parTrans" cxnId="{8B55D56E-20F0-4566-8224-0BA4ECD89EC7}">
      <dgm:prSet/>
      <dgm:spPr/>
      <dgm:t>
        <a:bodyPr/>
        <a:lstStyle/>
        <a:p>
          <a:endParaRPr lang="en-US"/>
        </a:p>
      </dgm:t>
    </dgm:pt>
    <dgm:pt modelId="{875E7B75-722B-4BFD-87D5-E1AF1ABD2350}" type="sibTrans" cxnId="{8B55D56E-20F0-4566-8224-0BA4ECD89EC7}">
      <dgm:prSet/>
      <dgm:spPr/>
      <dgm:t>
        <a:bodyPr/>
        <a:lstStyle/>
        <a:p>
          <a:endParaRPr lang="en-US"/>
        </a:p>
      </dgm:t>
    </dgm:pt>
    <dgm:pt modelId="{81F0DCBA-3CE7-4043-8E44-C70FEFC09BBF}">
      <dgm:prSet/>
      <dgm:spPr/>
      <dgm:t>
        <a:bodyPr/>
        <a:lstStyle/>
        <a:p>
          <a:r>
            <a:rPr lang="en-US"/>
            <a:t>Making the strategy more dynamic</a:t>
          </a:r>
        </a:p>
      </dgm:t>
    </dgm:pt>
    <dgm:pt modelId="{A4C34436-652B-4B1D-B143-34603D2ACA21}" type="parTrans" cxnId="{EA5F8828-3D66-4A77-9C15-9C072865A980}">
      <dgm:prSet/>
      <dgm:spPr/>
      <dgm:t>
        <a:bodyPr/>
        <a:lstStyle/>
        <a:p>
          <a:endParaRPr lang="en-US"/>
        </a:p>
      </dgm:t>
    </dgm:pt>
    <dgm:pt modelId="{4D728097-7EF6-469B-9AB7-F24B78278CF0}" type="sibTrans" cxnId="{EA5F8828-3D66-4A77-9C15-9C072865A980}">
      <dgm:prSet/>
      <dgm:spPr/>
      <dgm:t>
        <a:bodyPr/>
        <a:lstStyle/>
        <a:p>
          <a:endParaRPr lang="en-US"/>
        </a:p>
      </dgm:t>
    </dgm:pt>
    <dgm:pt modelId="{C3AAF1F0-F42D-4A7E-94C8-00D2561CBBEA}">
      <dgm:prSet/>
      <dgm:spPr/>
      <dgm:t>
        <a:bodyPr/>
        <a:lstStyle/>
        <a:p>
          <a:r>
            <a:rPr lang="en-US"/>
            <a:t>Integrating a GUI dashboard and controller</a:t>
          </a:r>
        </a:p>
      </dgm:t>
    </dgm:pt>
    <dgm:pt modelId="{2DFA6C9F-C8B8-423D-89AD-3CFE35CF5AF3}" type="parTrans" cxnId="{EE319614-5E8C-4D1E-A492-4EE5C209CEF9}">
      <dgm:prSet/>
      <dgm:spPr/>
      <dgm:t>
        <a:bodyPr/>
        <a:lstStyle/>
        <a:p>
          <a:endParaRPr lang="en-US"/>
        </a:p>
      </dgm:t>
    </dgm:pt>
    <dgm:pt modelId="{60037457-B703-4794-B32E-C4C390347433}" type="sibTrans" cxnId="{EE319614-5E8C-4D1E-A492-4EE5C209CEF9}">
      <dgm:prSet/>
      <dgm:spPr/>
      <dgm:t>
        <a:bodyPr/>
        <a:lstStyle/>
        <a:p>
          <a:endParaRPr lang="en-US"/>
        </a:p>
      </dgm:t>
    </dgm:pt>
    <dgm:pt modelId="{FE0259BE-29C3-4646-AF9D-95D8E58305F2}">
      <dgm:prSet/>
      <dgm:spPr/>
      <dgm:t>
        <a:bodyPr/>
        <a:lstStyle/>
        <a:p>
          <a:r>
            <a:rPr lang="en-US"/>
            <a:t>Running the straddle entry and exit order asynchronously</a:t>
          </a:r>
        </a:p>
      </dgm:t>
    </dgm:pt>
    <dgm:pt modelId="{7913F5EE-2883-4194-9422-F79C20A5BB98}" type="parTrans" cxnId="{48E90BF3-2165-4670-9200-FECE668BBDA7}">
      <dgm:prSet/>
      <dgm:spPr/>
      <dgm:t>
        <a:bodyPr/>
        <a:lstStyle/>
        <a:p>
          <a:endParaRPr lang="en-US"/>
        </a:p>
      </dgm:t>
    </dgm:pt>
    <dgm:pt modelId="{CF9C4F0C-8CAA-4C59-AFA2-FFC5181C016B}" type="sibTrans" cxnId="{48E90BF3-2165-4670-9200-FECE668BBDA7}">
      <dgm:prSet/>
      <dgm:spPr/>
      <dgm:t>
        <a:bodyPr/>
        <a:lstStyle/>
        <a:p>
          <a:endParaRPr lang="en-US"/>
        </a:p>
      </dgm:t>
    </dgm:pt>
    <dgm:pt modelId="{EF7A4138-C52B-4470-9855-AAF8FFAC52EB}">
      <dgm:prSet/>
      <dgm:spPr/>
      <dgm:t>
        <a:bodyPr/>
        <a:lstStyle/>
        <a:p>
          <a:r>
            <a:rPr lang="en-IN"/>
            <a:t>Using object-oriented concepts</a:t>
          </a:r>
          <a:endParaRPr lang="en-US"/>
        </a:p>
      </dgm:t>
    </dgm:pt>
    <dgm:pt modelId="{90971627-A7A8-4DB6-AF7A-3841CA28A7AC}" type="parTrans" cxnId="{F5004AEF-8C23-46CB-A8FF-C3F0A31DD4ED}">
      <dgm:prSet/>
      <dgm:spPr/>
      <dgm:t>
        <a:bodyPr/>
        <a:lstStyle/>
        <a:p>
          <a:endParaRPr lang="en-US"/>
        </a:p>
      </dgm:t>
    </dgm:pt>
    <dgm:pt modelId="{005D6CFE-B0E6-4613-85C2-534FE657E100}" type="sibTrans" cxnId="{F5004AEF-8C23-46CB-A8FF-C3F0A31DD4ED}">
      <dgm:prSet/>
      <dgm:spPr/>
      <dgm:t>
        <a:bodyPr/>
        <a:lstStyle/>
        <a:p>
          <a:endParaRPr lang="en-US"/>
        </a:p>
      </dgm:t>
    </dgm:pt>
    <dgm:pt modelId="{67661051-B1F6-491A-BF70-7B7722613CD9}">
      <dgm:prSet/>
      <dgm:spPr/>
      <dgm:t>
        <a:bodyPr/>
        <a:lstStyle/>
        <a:p>
          <a:r>
            <a:rPr lang="en-IN"/>
            <a:t>Auto-selecting position sizing</a:t>
          </a:r>
          <a:endParaRPr lang="en-US"/>
        </a:p>
      </dgm:t>
    </dgm:pt>
    <dgm:pt modelId="{E434140F-1B89-4A7C-AB79-8EDB5F7C54AB}" type="parTrans" cxnId="{B3582149-2DE7-49C7-B572-4D60DEB4E8AD}">
      <dgm:prSet/>
      <dgm:spPr/>
      <dgm:t>
        <a:bodyPr/>
        <a:lstStyle/>
        <a:p>
          <a:endParaRPr lang="en-US"/>
        </a:p>
      </dgm:t>
    </dgm:pt>
    <dgm:pt modelId="{E23FC00B-A169-4D36-952F-9EA5DCDABFEC}" type="sibTrans" cxnId="{B3582149-2DE7-49C7-B572-4D60DEB4E8AD}">
      <dgm:prSet/>
      <dgm:spPr/>
      <dgm:t>
        <a:bodyPr/>
        <a:lstStyle/>
        <a:p>
          <a:endParaRPr lang="en-US"/>
        </a:p>
      </dgm:t>
    </dgm:pt>
    <dgm:pt modelId="{A56BC02E-6C86-4C29-846D-2F089C209670}">
      <dgm:prSet/>
      <dgm:spPr/>
      <dgm:t>
        <a:bodyPr/>
        <a:lstStyle/>
        <a:p>
          <a:r>
            <a:rPr lang="en-US"/>
            <a:t>Adding an emergency stop button</a:t>
          </a:r>
          <a:r>
            <a:rPr lang="en-IN"/>
            <a:t>, in GUI</a:t>
          </a:r>
          <a:endParaRPr lang="en-US"/>
        </a:p>
      </dgm:t>
    </dgm:pt>
    <dgm:pt modelId="{DADC21BA-27D0-4AF0-B984-E991BA151C74}" type="parTrans" cxnId="{0F057B91-CA1A-4F8A-9005-8D80101C8FF2}">
      <dgm:prSet/>
      <dgm:spPr/>
      <dgm:t>
        <a:bodyPr/>
        <a:lstStyle/>
        <a:p>
          <a:endParaRPr lang="en-US"/>
        </a:p>
      </dgm:t>
    </dgm:pt>
    <dgm:pt modelId="{A35D98CE-2D04-46C3-BC4D-C2EC689FC073}" type="sibTrans" cxnId="{0F057B91-CA1A-4F8A-9005-8D80101C8FF2}">
      <dgm:prSet/>
      <dgm:spPr/>
      <dgm:t>
        <a:bodyPr/>
        <a:lstStyle/>
        <a:p>
          <a:endParaRPr lang="en-US"/>
        </a:p>
      </dgm:t>
    </dgm:pt>
    <dgm:pt modelId="{0CFED05D-8FC4-4155-A099-06D3167DBD74}">
      <dgm:prSet/>
      <dgm:spPr/>
      <dgm:t>
        <a:bodyPr/>
        <a:lstStyle/>
        <a:p>
          <a:r>
            <a:rPr lang="en-IN"/>
            <a:t>Improving error handling</a:t>
          </a:r>
          <a:endParaRPr lang="en-US"/>
        </a:p>
      </dgm:t>
    </dgm:pt>
    <dgm:pt modelId="{F8331FBF-7134-43D8-BB64-4636463A1BB3}" type="parTrans" cxnId="{CDC52DE1-2664-4EEA-95A4-0D676417BB9E}">
      <dgm:prSet/>
      <dgm:spPr/>
      <dgm:t>
        <a:bodyPr/>
        <a:lstStyle/>
        <a:p>
          <a:endParaRPr lang="en-US"/>
        </a:p>
      </dgm:t>
    </dgm:pt>
    <dgm:pt modelId="{27AAFCA1-E770-4A19-8EA9-6FF0FFA83861}" type="sibTrans" cxnId="{CDC52DE1-2664-4EEA-95A4-0D676417BB9E}">
      <dgm:prSet/>
      <dgm:spPr/>
      <dgm:t>
        <a:bodyPr/>
        <a:lstStyle/>
        <a:p>
          <a:endParaRPr lang="en-US"/>
        </a:p>
      </dgm:t>
    </dgm:pt>
    <dgm:pt modelId="{CC5C8E48-76DC-41BA-AB9C-4143E03B31C6}">
      <dgm:prSet/>
      <dgm:spPr/>
      <dgm:t>
        <a:bodyPr/>
        <a:lstStyle/>
        <a:p>
          <a:r>
            <a:rPr lang="en-US"/>
            <a:t>Integration of machine learning algorithms</a:t>
          </a:r>
        </a:p>
      </dgm:t>
    </dgm:pt>
    <dgm:pt modelId="{163D33CB-9663-4C18-A3F8-296FA7960EBA}" type="parTrans" cxnId="{FC01975F-1A92-4DDD-AB75-1F6A9651EF89}">
      <dgm:prSet/>
      <dgm:spPr/>
      <dgm:t>
        <a:bodyPr/>
        <a:lstStyle/>
        <a:p>
          <a:endParaRPr lang="en-US"/>
        </a:p>
      </dgm:t>
    </dgm:pt>
    <dgm:pt modelId="{BC70E9AF-77E0-4A4F-88DE-59541359E184}" type="sibTrans" cxnId="{FC01975F-1A92-4DDD-AB75-1F6A9651EF89}">
      <dgm:prSet/>
      <dgm:spPr/>
      <dgm:t>
        <a:bodyPr/>
        <a:lstStyle/>
        <a:p>
          <a:endParaRPr lang="en-US"/>
        </a:p>
      </dgm:t>
    </dgm:pt>
    <dgm:pt modelId="{A0207230-48DB-41F4-B386-22A89FA9D5BC}">
      <dgm:prSet/>
      <dgm:spPr/>
      <dgm:t>
        <a:bodyPr/>
        <a:lstStyle/>
        <a:p>
          <a:r>
            <a:rPr lang="en-IN"/>
            <a:t>Expansion to other markets (Currency and Commodity)</a:t>
          </a:r>
          <a:endParaRPr lang="en-US"/>
        </a:p>
      </dgm:t>
    </dgm:pt>
    <dgm:pt modelId="{871EB3C6-47F7-44AB-BCE1-EB76ACA2F8A7}" type="parTrans" cxnId="{B3A7874F-7DDD-471D-90A9-4996598DEAA8}">
      <dgm:prSet/>
      <dgm:spPr/>
      <dgm:t>
        <a:bodyPr/>
        <a:lstStyle/>
        <a:p>
          <a:endParaRPr lang="en-US"/>
        </a:p>
      </dgm:t>
    </dgm:pt>
    <dgm:pt modelId="{D439A080-6689-42E2-A2DD-0E1D79A6CF82}" type="sibTrans" cxnId="{B3A7874F-7DDD-471D-90A9-4996598DEAA8}">
      <dgm:prSet/>
      <dgm:spPr/>
      <dgm:t>
        <a:bodyPr/>
        <a:lstStyle/>
        <a:p>
          <a:endParaRPr lang="en-US"/>
        </a:p>
      </dgm:t>
    </dgm:pt>
    <dgm:pt modelId="{B7473423-6A29-45DE-AD49-344791DA9586}" type="pres">
      <dgm:prSet presAssocID="{F457E536-7CF5-4AB3-8C67-C27396C13FA3}" presName="vert0" presStyleCnt="0">
        <dgm:presLayoutVars>
          <dgm:dir/>
          <dgm:animOne val="branch"/>
          <dgm:animLvl val="lvl"/>
        </dgm:presLayoutVars>
      </dgm:prSet>
      <dgm:spPr/>
    </dgm:pt>
    <dgm:pt modelId="{9337AF02-CA6D-4495-A48C-B4731A0FA341}" type="pres">
      <dgm:prSet presAssocID="{E7770A61-C811-47C0-894F-D5B43F0EB9B7}" presName="thickLine" presStyleLbl="alignNode1" presStyleIdx="0" presStyleCnt="10"/>
      <dgm:spPr/>
    </dgm:pt>
    <dgm:pt modelId="{82F8CFB6-71D1-45C5-93BA-0D7AA4E5510E}" type="pres">
      <dgm:prSet presAssocID="{E7770A61-C811-47C0-894F-D5B43F0EB9B7}" presName="horz1" presStyleCnt="0"/>
      <dgm:spPr/>
    </dgm:pt>
    <dgm:pt modelId="{43D1A4C1-206B-42A2-BCA3-7F693471E4C2}" type="pres">
      <dgm:prSet presAssocID="{E7770A61-C811-47C0-894F-D5B43F0EB9B7}" presName="tx1" presStyleLbl="revTx" presStyleIdx="0" presStyleCnt="10"/>
      <dgm:spPr/>
    </dgm:pt>
    <dgm:pt modelId="{F09828FA-9D91-431E-81AF-0D867C08FBE2}" type="pres">
      <dgm:prSet presAssocID="{E7770A61-C811-47C0-894F-D5B43F0EB9B7}" presName="vert1" presStyleCnt="0"/>
      <dgm:spPr/>
    </dgm:pt>
    <dgm:pt modelId="{A855DA58-9E4A-4AC8-9AF3-9601556FE35A}" type="pres">
      <dgm:prSet presAssocID="{81F0DCBA-3CE7-4043-8E44-C70FEFC09BBF}" presName="thickLine" presStyleLbl="alignNode1" presStyleIdx="1" presStyleCnt="10"/>
      <dgm:spPr/>
    </dgm:pt>
    <dgm:pt modelId="{44674E48-BB77-4FBB-BAC6-53CCD64107B8}" type="pres">
      <dgm:prSet presAssocID="{81F0DCBA-3CE7-4043-8E44-C70FEFC09BBF}" presName="horz1" presStyleCnt="0"/>
      <dgm:spPr/>
    </dgm:pt>
    <dgm:pt modelId="{0B2EABAC-20B2-4558-8F30-EFA72D3D8FE7}" type="pres">
      <dgm:prSet presAssocID="{81F0DCBA-3CE7-4043-8E44-C70FEFC09BBF}" presName="tx1" presStyleLbl="revTx" presStyleIdx="1" presStyleCnt="10"/>
      <dgm:spPr/>
    </dgm:pt>
    <dgm:pt modelId="{FA3438D7-A473-4B27-A29B-F8270305FBFB}" type="pres">
      <dgm:prSet presAssocID="{81F0DCBA-3CE7-4043-8E44-C70FEFC09BBF}" presName="vert1" presStyleCnt="0"/>
      <dgm:spPr/>
    </dgm:pt>
    <dgm:pt modelId="{48049915-1BCA-435C-A728-5F65E0D95A23}" type="pres">
      <dgm:prSet presAssocID="{C3AAF1F0-F42D-4A7E-94C8-00D2561CBBEA}" presName="thickLine" presStyleLbl="alignNode1" presStyleIdx="2" presStyleCnt="10"/>
      <dgm:spPr/>
    </dgm:pt>
    <dgm:pt modelId="{2F2F7F97-CE0B-4B34-B3D9-B77C401219B6}" type="pres">
      <dgm:prSet presAssocID="{C3AAF1F0-F42D-4A7E-94C8-00D2561CBBEA}" presName="horz1" presStyleCnt="0"/>
      <dgm:spPr/>
    </dgm:pt>
    <dgm:pt modelId="{F3E156A8-B755-4EC5-AC05-AB061DE69475}" type="pres">
      <dgm:prSet presAssocID="{C3AAF1F0-F42D-4A7E-94C8-00D2561CBBEA}" presName="tx1" presStyleLbl="revTx" presStyleIdx="2" presStyleCnt="10"/>
      <dgm:spPr/>
    </dgm:pt>
    <dgm:pt modelId="{D14E645D-309E-447D-96D6-520DE4B80CB8}" type="pres">
      <dgm:prSet presAssocID="{C3AAF1F0-F42D-4A7E-94C8-00D2561CBBEA}" presName="vert1" presStyleCnt="0"/>
      <dgm:spPr/>
    </dgm:pt>
    <dgm:pt modelId="{0141ABFE-2554-48B2-B006-85E06F1305C9}" type="pres">
      <dgm:prSet presAssocID="{FE0259BE-29C3-4646-AF9D-95D8E58305F2}" presName="thickLine" presStyleLbl="alignNode1" presStyleIdx="3" presStyleCnt="10"/>
      <dgm:spPr/>
    </dgm:pt>
    <dgm:pt modelId="{A7E80C71-F3CD-44ED-9085-FC12A07BF2FA}" type="pres">
      <dgm:prSet presAssocID="{FE0259BE-29C3-4646-AF9D-95D8E58305F2}" presName="horz1" presStyleCnt="0"/>
      <dgm:spPr/>
    </dgm:pt>
    <dgm:pt modelId="{9F934EB0-9519-404B-8865-72DB6166C048}" type="pres">
      <dgm:prSet presAssocID="{FE0259BE-29C3-4646-AF9D-95D8E58305F2}" presName="tx1" presStyleLbl="revTx" presStyleIdx="3" presStyleCnt="10"/>
      <dgm:spPr/>
    </dgm:pt>
    <dgm:pt modelId="{B43F7185-0ACC-4507-B500-FB6C57E6223D}" type="pres">
      <dgm:prSet presAssocID="{FE0259BE-29C3-4646-AF9D-95D8E58305F2}" presName="vert1" presStyleCnt="0"/>
      <dgm:spPr/>
    </dgm:pt>
    <dgm:pt modelId="{77BDE7E8-E091-47F2-8B7A-647AA6DA61F7}" type="pres">
      <dgm:prSet presAssocID="{EF7A4138-C52B-4470-9855-AAF8FFAC52EB}" presName="thickLine" presStyleLbl="alignNode1" presStyleIdx="4" presStyleCnt="10"/>
      <dgm:spPr/>
    </dgm:pt>
    <dgm:pt modelId="{549B5842-5DEE-45F5-B5BF-C56BEBB2E85E}" type="pres">
      <dgm:prSet presAssocID="{EF7A4138-C52B-4470-9855-AAF8FFAC52EB}" presName="horz1" presStyleCnt="0"/>
      <dgm:spPr/>
    </dgm:pt>
    <dgm:pt modelId="{7DDFD7D5-2D8B-49E3-8512-0D4C1D02620F}" type="pres">
      <dgm:prSet presAssocID="{EF7A4138-C52B-4470-9855-AAF8FFAC52EB}" presName="tx1" presStyleLbl="revTx" presStyleIdx="4" presStyleCnt="10"/>
      <dgm:spPr/>
    </dgm:pt>
    <dgm:pt modelId="{8E5F98C3-4AC0-474F-9A4E-83000DDA12BA}" type="pres">
      <dgm:prSet presAssocID="{EF7A4138-C52B-4470-9855-AAF8FFAC52EB}" presName="vert1" presStyleCnt="0"/>
      <dgm:spPr/>
    </dgm:pt>
    <dgm:pt modelId="{49BE3A39-7BA9-4876-B33D-304A4B48BAF2}" type="pres">
      <dgm:prSet presAssocID="{67661051-B1F6-491A-BF70-7B7722613CD9}" presName="thickLine" presStyleLbl="alignNode1" presStyleIdx="5" presStyleCnt="10"/>
      <dgm:spPr/>
    </dgm:pt>
    <dgm:pt modelId="{704BCA8E-E36A-49E7-B98B-1CD27B1C184B}" type="pres">
      <dgm:prSet presAssocID="{67661051-B1F6-491A-BF70-7B7722613CD9}" presName="horz1" presStyleCnt="0"/>
      <dgm:spPr/>
    </dgm:pt>
    <dgm:pt modelId="{19F18B99-7910-4A2A-86FB-80C82CE836E3}" type="pres">
      <dgm:prSet presAssocID="{67661051-B1F6-491A-BF70-7B7722613CD9}" presName="tx1" presStyleLbl="revTx" presStyleIdx="5" presStyleCnt="10"/>
      <dgm:spPr/>
    </dgm:pt>
    <dgm:pt modelId="{323E070A-7FB4-4515-8C56-B68641F4D77B}" type="pres">
      <dgm:prSet presAssocID="{67661051-B1F6-491A-BF70-7B7722613CD9}" presName="vert1" presStyleCnt="0"/>
      <dgm:spPr/>
    </dgm:pt>
    <dgm:pt modelId="{A397385C-5FD8-4E9F-8DA2-DA2C69FEC113}" type="pres">
      <dgm:prSet presAssocID="{A56BC02E-6C86-4C29-846D-2F089C209670}" presName="thickLine" presStyleLbl="alignNode1" presStyleIdx="6" presStyleCnt="10"/>
      <dgm:spPr/>
    </dgm:pt>
    <dgm:pt modelId="{C01B3704-B543-4CEB-B409-8270C0DFC9D1}" type="pres">
      <dgm:prSet presAssocID="{A56BC02E-6C86-4C29-846D-2F089C209670}" presName="horz1" presStyleCnt="0"/>
      <dgm:spPr/>
    </dgm:pt>
    <dgm:pt modelId="{414B389D-4341-48FA-8E28-CEE543F813CE}" type="pres">
      <dgm:prSet presAssocID="{A56BC02E-6C86-4C29-846D-2F089C209670}" presName="tx1" presStyleLbl="revTx" presStyleIdx="6" presStyleCnt="10"/>
      <dgm:spPr/>
    </dgm:pt>
    <dgm:pt modelId="{701ABB1D-B8AD-4C60-BBA6-52B0BFC29C7F}" type="pres">
      <dgm:prSet presAssocID="{A56BC02E-6C86-4C29-846D-2F089C209670}" presName="vert1" presStyleCnt="0"/>
      <dgm:spPr/>
    </dgm:pt>
    <dgm:pt modelId="{05EF5CFD-93B4-4808-A30B-EA328FBCB2DF}" type="pres">
      <dgm:prSet presAssocID="{0CFED05D-8FC4-4155-A099-06D3167DBD74}" presName="thickLine" presStyleLbl="alignNode1" presStyleIdx="7" presStyleCnt="10"/>
      <dgm:spPr/>
    </dgm:pt>
    <dgm:pt modelId="{63FCB1BF-FD1B-4B8B-B217-6DD6CB109255}" type="pres">
      <dgm:prSet presAssocID="{0CFED05D-8FC4-4155-A099-06D3167DBD74}" presName="horz1" presStyleCnt="0"/>
      <dgm:spPr/>
    </dgm:pt>
    <dgm:pt modelId="{2337CB5A-F507-453A-B30F-0B90A73AAA29}" type="pres">
      <dgm:prSet presAssocID="{0CFED05D-8FC4-4155-A099-06D3167DBD74}" presName="tx1" presStyleLbl="revTx" presStyleIdx="7" presStyleCnt="10"/>
      <dgm:spPr/>
    </dgm:pt>
    <dgm:pt modelId="{1970FD1E-429D-4DF7-9ADC-87DCC3AC341E}" type="pres">
      <dgm:prSet presAssocID="{0CFED05D-8FC4-4155-A099-06D3167DBD74}" presName="vert1" presStyleCnt="0"/>
      <dgm:spPr/>
    </dgm:pt>
    <dgm:pt modelId="{01BBEA2D-B7CF-4321-B16F-98AC4DBA7705}" type="pres">
      <dgm:prSet presAssocID="{CC5C8E48-76DC-41BA-AB9C-4143E03B31C6}" presName="thickLine" presStyleLbl="alignNode1" presStyleIdx="8" presStyleCnt="10"/>
      <dgm:spPr/>
    </dgm:pt>
    <dgm:pt modelId="{5D6C6863-6765-41E2-AB63-DF7286E7BDEA}" type="pres">
      <dgm:prSet presAssocID="{CC5C8E48-76DC-41BA-AB9C-4143E03B31C6}" presName="horz1" presStyleCnt="0"/>
      <dgm:spPr/>
    </dgm:pt>
    <dgm:pt modelId="{12172E65-C9E7-4730-AF14-0927A81A53C1}" type="pres">
      <dgm:prSet presAssocID="{CC5C8E48-76DC-41BA-AB9C-4143E03B31C6}" presName="tx1" presStyleLbl="revTx" presStyleIdx="8" presStyleCnt="10"/>
      <dgm:spPr/>
    </dgm:pt>
    <dgm:pt modelId="{D3EE09DF-B9F0-4293-94B5-D2A151149053}" type="pres">
      <dgm:prSet presAssocID="{CC5C8E48-76DC-41BA-AB9C-4143E03B31C6}" presName="vert1" presStyleCnt="0"/>
      <dgm:spPr/>
    </dgm:pt>
    <dgm:pt modelId="{D11A292A-DC7F-47B9-8573-C51F35A711D3}" type="pres">
      <dgm:prSet presAssocID="{A0207230-48DB-41F4-B386-22A89FA9D5BC}" presName="thickLine" presStyleLbl="alignNode1" presStyleIdx="9" presStyleCnt="10"/>
      <dgm:spPr/>
    </dgm:pt>
    <dgm:pt modelId="{349A8DD2-57FC-4242-B17D-ED279794A5F5}" type="pres">
      <dgm:prSet presAssocID="{A0207230-48DB-41F4-B386-22A89FA9D5BC}" presName="horz1" presStyleCnt="0"/>
      <dgm:spPr/>
    </dgm:pt>
    <dgm:pt modelId="{5301B293-7BB1-48B8-AAE3-3E0358403015}" type="pres">
      <dgm:prSet presAssocID="{A0207230-48DB-41F4-B386-22A89FA9D5BC}" presName="tx1" presStyleLbl="revTx" presStyleIdx="9" presStyleCnt="10"/>
      <dgm:spPr/>
    </dgm:pt>
    <dgm:pt modelId="{2E3C1AC6-7658-4B4F-954D-7FF0D0EADCC1}" type="pres">
      <dgm:prSet presAssocID="{A0207230-48DB-41F4-B386-22A89FA9D5BC}" presName="vert1" presStyleCnt="0"/>
      <dgm:spPr/>
    </dgm:pt>
  </dgm:ptLst>
  <dgm:cxnLst>
    <dgm:cxn modelId="{50CBF605-36A5-4FC9-B653-D3A602453944}" type="presOf" srcId="{A0207230-48DB-41F4-B386-22A89FA9D5BC}" destId="{5301B293-7BB1-48B8-AAE3-3E0358403015}" srcOrd="0" destOrd="0" presId="urn:microsoft.com/office/officeart/2008/layout/LinedList"/>
    <dgm:cxn modelId="{F94B760C-57E2-4949-8305-D5E7EB5FDF82}" type="presOf" srcId="{F457E536-7CF5-4AB3-8C67-C27396C13FA3}" destId="{B7473423-6A29-45DE-AD49-344791DA9586}" srcOrd="0" destOrd="0" presId="urn:microsoft.com/office/officeart/2008/layout/LinedList"/>
    <dgm:cxn modelId="{63D4F811-9374-4A12-BF60-992E7C269521}" type="presOf" srcId="{CC5C8E48-76DC-41BA-AB9C-4143E03B31C6}" destId="{12172E65-C9E7-4730-AF14-0927A81A53C1}" srcOrd="0" destOrd="0" presId="urn:microsoft.com/office/officeart/2008/layout/LinedList"/>
    <dgm:cxn modelId="{EE319614-5E8C-4D1E-A492-4EE5C209CEF9}" srcId="{F457E536-7CF5-4AB3-8C67-C27396C13FA3}" destId="{C3AAF1F0-F42D-4A7E-94C8-00D2561CBBEA}" srcOrd="2" destOrd="0" parTransId="{2DFA6C9F-C8B8-423D-89AD-3CFE35CF5AF3}" sibTransId="{60037457-B703-4794-B32E-C4C390347433}"/>
    <dgm:cxn modelId="{EA5F8828-3D66-4A77-9C15-9C072865A980}" srcId="{F457E536-7CF5-4AB3-8C67-C27396C13FA3}" destId="{81F0DCBA-3CE7-4043-8E44-C70FEFC09BBF}" srcOrd="1" destOrd="0" parTransId="{A4C34436-652B-4B1D-B143-34603D2ACA21}" sibTransId="{4D728097-7EF6-469B-9AB7-F24B78278CF0}"/>
    <dgm:cxn modelId="{FB58BD2C-8223-45AD-B943-B0AA793BB907}" type="presOf" srcId="{67661051-B1F6-491A-BF70-7B7722613CD9}" destId="{19F18B99-7910-4A2A-86FB-80C82CE836E3}" srcOrd="0" destOrd="0" presId="urn:microsoft.com/office/officeart/2008/layout/LinedList"/>
    <dgm:cxn modelId="{01A1123D-CE49-4DD3-949C-F94323F216AF}" type="presOf" srcId="{FE0259BE-29C3-4646-AF9D-95D8E58305F2}" destId="{9F934EB0-9519-404B-8865-72DB6166C048}" srcOrd="0" destOrd="0" presId="urn:microsoft.com/office/officeart/2008/layout/LinedList"/>
    <dgm:cxn modelId="{FC01975F-1A92-4DDD-AB75-1F6A9651EF89}" srcId="{F457E536-7CF5-4AB3-8C67-C27396C13FA3}" destId="{CC5C8E48-76DC-41BA-AB9C-4143E03B31C6}" srcOrd="8" destOrd="0" parTransId="{163D33CB-9663-4C18-A3F8-296FA7960EBA}" sibTransId="{BC70E9AF-77E0-4A4F-88DE-59541359E184}"/>
    <dgm:cxn modelId="{5C91A145-BF8B-4E82-AB19-0CA88238C430}" type="presOf" srcId="{A56BC02E-6C86-4C29-846D-2F089C209670}" destId="{414B389D-4341-48FA-8E28-CEE543F813CE}" srcOrd="0" destOrd="0" presId="urn:microsoft.com/office/officeart/2008/layout/LinedList"/>
    <dgm:cxn modelId="{B3582149-2DE7-49C7-B572-4D60DEB4E8AD}" srcId="{F457E536-7CF5-4AB3-8C67-C27396C13FA3}" destId="{67661051-B1F6-491A-BF70-7B7722613CD9}" srcOrd="5" destOrd="0" parTransId="{E434140F-1B89-4A7C-AB79-8EDB5F7C54AB}" sibTransId="{E23FC00B-A169-4D36-952F-9EA5DCDABFEC}"/>
    <dgm:cxn modelId="{8B55D56E-20F0-4566-8224-0BA4ECD89EC7}" srcId="{F457E536-7CF5-4AB3-8C67-C27396C13FA3}" destId="{E7770A61-C811-47C0-894F-D5B43F0EB9B7}" srcOrd="0" destOrd="0" parTransId="{43656594-81BB-4672-B66A-5DC31BFF6B46}" sibTransId="{875E7B75-722B-4BFD-87D5-E1AF1ABD2350}"/>
    <dgm:cxn modelId="{B3A7874F-7DDD-471D-90A9-4996598DEAA8}" srcId="{F457E536-7CF5-4AB3-8C67-C27396C13FA3}" destId="{A0207230-48DB-41F4-B386-22A89FA9D5BC}" srcOrd="9" destOrd="0" parTransId="{871EB3C6-47F7-44AB-BCE1-EB76ACA2F8A7}" sibTransId="{D439A080-6689-42E2-A2DD-0E1D79A6CF82}"/>
    <dgm:cxn modelId="{154EB173-4D48-40A0-B6A4-195034154374}" type="presOf" srcId="{81F0DCBA-3CE7-4043-8E44-C70FEFC09BBF}" destId="{0B2EABAC-20B2-4558-8F30-EFA72D3D8FE7}" srcOrd="0" destOrd="0" presId="urn:microsoft.com/office/officeart/2008/layout/LinedList"/>
    <dgm:cxn modelId="{531D8274-AC7E-4AAA-9CFF-B8F9BF25BA25}" type="presOf" srcId="{0CFED05D-8FC4-4155-A099-06D3167DBD74}" destId="{2337CB5A-F507-453A-B30F-0B90A73AAA29}" srcOrd="0" destOrd="0" presId="urn:microsoft.com/office/officeart/2008/layout/LinedList"/>
    <dgm:cxn modelId="{0F057B91-CA1A-4F8A-9005-8D80101C8FF2}" srcId="{F457E536-7CF5-4AB3-8C67-C27396C13FA3}" destId="{A56BC02E-6C86-4C29-846D-2F089C209670}" srcOrd="6" destOrd="0" parTransId="{DADC21BA-27D0-4AF0-B984-E991BA151C74}" sibTransId="{A35D98CE-2D04-46C3-BC4D-C2EC689FC073}"/>
    <dgm:cxn modelId="{CBE07FA2-A6BA-4CE9-9C60-A6CBF686788F}" type="presOf" srcId="{E7770A61-C811-47C0-894F-D5B43F0EB9B7}" destId="{43D1A4C1-206B-42A2-BCA3-7F693471E4C2}" srcOrd="0" destOrd="0" presId="urn:microsoft.com/office/officeart/2008/layout/LinedList"/>
    <dgm:cxn modelId="{C4E34DD0-6EAF-4F15-9910-F55ED08C932B}" type="presOf" srcId="{C3AAF1F0-F42D-4A7E-94C8-00D2561CBBEA}" destId="{F3E156A8-B755-4EC5-AC05-AB061DE69475}" srcOrd="0" destOrd="0" presId="urn:microsoft.com/office/officeart/2008/layout/LinedList"/>
    <dgm:cxn modelId="{CDC52DE1-2664-4EEA-95A4-0D676417BB9E}" srcId="{F457E536-7CF5-4AB3-8C67-C27396C13FA3}" destId="{0CFED05D-8FC4-4155-A099-06D3167DBD74}" srcOrd="7" destOrd="0" parTransId="{F8331FBF-7134-43D8-BB64-4636463A1BB3}" sibTransId="{27AAFCA1-E770-4A19-8EA9-6FF0FFA83861}"/>
    <dgm:cxn modelId="{4FFFDBE8-5E7C-4D3D-AA9A-C4F2F020D3D3}" type="presOf" srcId="{EF7A4138-C52B-4470-9855-AAF8FFAC52EB}" destId="{7DDFD7D5-2D8B-49E3-8512-0D4C1D02620F}" srcOrd="0" destOrd="0" presId="urn:microsoft.com/office/officeart/2008/layout/LinedList"/>
    <dgm:cxn modelId="{F5004AEF-8C23-46CB-A8FF-C3F0A31DD4ED}" srcId="{F457E536-7CF5-4AB3-8C67-C27396C13FA3}" destId="{EF7A4138-C52B-4470-9855-AAF8FFAC52EB}" srcOrd="4" destOrd="0" parTransId="{90971627-A7A8-4DB6-AF7A-3841CA28A7AC}" sibTransId="{005D6CFE-B0E6-4613-85C2-534FE657E100}"/>
    <dgm:cxn modelId="{48E90BF3-2165-4670-9200-FECE668BBDA7}" srcId="{F457E536-7CF5-4AB3-8C67-C27396C13FA3}" destId="{FE0259BE-29C3-4646-AF9D-95D8E58305F2}" srcOrd="3" destOrd="0" parTransId="{7913F5EE-2883-4194-9422-F79C20A5BB98}" sibTransId="{CF9C4F0C-8CAA-4C59-AFA2-FFC5181C016B}"/>
    <dgm:cxn modelId="{3A7DA3EC-4C34-49FB-889F-CBF6D3770A82}" type="presParOf" srcId="{B7473423-6A29-45DE-AD49-344791DA9586}" destId="{9337AF02-CA6D-4495-A48C-B4731A0FA341}" srcOrd="0" destOrd="0" presId="urn:microsoft.com/office/officeart/2008/layout/LinedList"/>
    <dgm:cxn modelId="{4A87B8D7-679B-4B1A-A23D-1ACD0CCBD201}" type="presParOf" srcId="{B7473423-6A29-45DE-AD49-344791DA9586}" destId="{82F8CFB6-71D1-45C5-93BA-0D7AA4E5510E}" srcOrd="1" destOrd="0" presId="urn:microsoft.com/office/officeart/2008/layout/LinedList"/>
    <dgm:cxn modelId="{C4A1A5A1-DEB5-4EEE-8B8B-F2D8DBF3C751}" type="presParOf" srcId="{82F8CFB6-71D1-45C5-93BA-0D7AA4E5510E}" destId="{43D1A4C1-206B-42A2-BCA3-7F693471E4C2}" srcOrd="0" destOrd="0" presId="urn:microsoft.com/office/officeart/2008/layout/LinedList"/>
    <dgm:cxn modelId="{98126EDC-86D9-4544-8C10-F7F20EBD53A7}" type="presParOf" srcId="{82F8CFB6-71D1-45C5-93BA-0D7AA4E5510E}" destId="{F09828FA-9D91-431E-81AF-0D867C08FBE2}" srcOrd="1" destOrd="0" presId="urn:microsoft.com/office/officeart/2008/layout/LinedList"/>
    <dgm:cxn modelId="{A7FA2D92-71F0-416B-8AC2-D15BF7346BC3}" type="presParOf" srcId="{B7473423-6A29-45DE-AD49-344791DA9586}" destId="{A855DA58-9E4A-4AC8-9AF3-9601556FE35A}" srcOrd="2" destOrd="0" presId="urn:microsoft.com/office/officeart/2008/layout/LinedList"/>
    <dgm:cxn modelId="{844BA937-81E1-452E-A45C-D5F352BA89DB}" type="presParOf" srcId="{B7473423-6A29-45DE-AD49-344791DA9586}" destId="{44674E48-BB77-4FBB-BAC6-53CCD64107B8}" srcOrd="3" destOrd="0" presId="urn:microsoft.com/office/officeart/2008/layout/LinedList"/>
    <dgm:cxn modelId="{7CB3783A-405A-4FAD-8EEB-2381C584E4B2}" type="presParOf" srcId="{44674E48-BB77-4FBB-BAC6-53CCD64107B8}" destId="{0B2EABAC-20B2-4558-8F30-EFA72D3D8FE7}" srcOrd="0" destOrd="0" presId="urn:microsoft.com/office/officeart/2008/layout/LinedList"/>
    <dgm:cxn modelId="{3E22FCAE-2C94-499E-BD1E-F7C5223F09BB}" type="presParOf" srcId="{44674E48-BB77-4FBB-BAC6-53CCD64107B8}" destId="{FA3438D7-A473-4B27-A29B-F8270305FBFB}" srcOrd="1" destOrd="0" presId="urn:microsoft.com/office/officeart/2008/layout/LinedList"/>
    <dgm:cxn modelId="{15EE6C30-5528-4D76-A340-1BA220280A86}" type="presParOf" srcId="{B7473423-6A29-45DE-AD49-344791DA9586}" destId="{48049915-1BCA-435C-A728-5F65E0D95A23}" srcOrd="4" destOrd="0" presId="urn:microsoft.com/office/officeart/2008/layout/LinedList"/>
    <dgm:cxn modelId="{0DC9452A-4BAD-4D61-92DE-6F95EDF60CBF}" type="presParOf" srcId="{B7473423-6A29-45DE-AD49-344791DA9586}" destId="{2F2F7F97-CE0B-4B34-B3D9-B77C401219B6}" srcOrd="5" destOrd="0" presId="urn:microsoft.com/office/officeart/2008/layout/LinedList"/>
    <dgm:cxn modelId="{598A8AA0-1C03-483F-8D1B-B162208707C2}" type="presParOf" srcId="{2F2F7F97-CE0B-4B34-B3D9-B77C401219B6}" destId="{F3E156A8-B755-4EC5-AC05-AB061DE69475}" srcOrd="0" destOrd="0" presId="urn:microsoft.com/office/officeart/2008/layout/LinedList"/>
    <dgm:cxn modelId="{5A798C26-0114-472D-8C9E-74142C0C8336}" type="presParOf" srcId="{2F2F7F97-CE0B-4B34-B3D9-B77C401219B6}" destId="{D14E645D-309E-447D-96D6-520DE4B80CB8}" srcOrd="1" destOrd="0" presId="urn:microsoft.com/office/officeart/2008/layout/LinedList"/>
    <dgm:cxn modelId="{4A514B06-438A-4E5C-9B55-4DA26FCE7FE0}" type="presParOf" srcId="{B7473423-6A29-45DE-AD49-344791DA9586}" destId="{0141ABFE-2554-48B2-B006-85E06F1305C9}" srcOrd="6" destOrd="0" presId="urn:microsoft.com/office/officeart/2008/layout/LinedList"/>
    <dgm:cxn modelId="{AB684C08-CA23-4435-8103-BC7C7314E689}" type="presParOf" srcId="{B7473423-6A29-45DE-AD49-344791DA9586}" destId="{A7E80C71-F3CD-44ED-9085-FC12A07BF2FA}" srcOrd="7" destOrd="0" presId="urn:microsoft.com/office/officeart/2008/layout/LinedList"/>
    <dgm:cxn modelId="{0B3A8F28-D6F3-4F4E-B803-8B91C207F1C1}" type="presParOf" srcId="{A7E80C71-F3CD-44ED-9085-FC12A07BF2FA}" destId="{9F934EB0-9519-404B-8865-72DB6166C048}" srcOrd="0" destOrd="0" presId="urn:microsoft.com/office/officeart/2008/layout/LinedList"/>
    <dgm:cxn modelId="{05654B32-ABE0-4214-A865-4DB26124DC2C}" type="presParOf" srcId="{A7E80C71-F3CD-44ED-9085-FC12A07BF2FA}" destId="{B43F7185-0ACC-4507-B500-FB6C57E6223D}" srcOrd="1" destOrd="0" presId="urn:microsoft.com/office/officeart/2008/layout/LinedList"/>
    <dgm:cxn modelId="{37B0D98C-DECD-4C0D-8DEE-6CA92F2AECB3}" type="presParOf" srcId="{B7473423-6A29-45DE-AD49-344791DA9586}" destId="{77BDE7E8-E091-47F2-8B7A-647AA6DA61F7}" srcOrd="8" destOrd="0" presId="urn:microsoft.com/office/officeart/2008/layout/LinedList"/>
    <dgm:cxn modelId="{8FC3C511-0A4B-4CB5-B54E-74ED9D944714}" type="presParOf" srcId="{B7473423-6A29-45DE-AD49-344791DA9586}" destId="{549B5842-5DEE-45F5-B5BF-C56BEBB2E85E}" srcOrd="9" destOrd="0" presId="urn:microsoft.com/office/officeart/2008/layout/LinedList"/>
    <dgm:cxn modelId="{6365722A-DC5A-4BFD-896C-B4858D95EB3A}" type="presParOf" srcId="{549B5842-5DEE-45F5-B5BF-C56BEBB2E85E}" destId="{7DDFD7D5-2D8B-49E3-8512-0D4C1D02620F}" srcOrd="0" destOrd="0" presId="urn:microsoft.com/office/officeart/2008/layout/LinedList"/>
    <dgm:cxn modelId="{1EA9B80A-62F5-426C-B907-25453CC51DB3}" type="presParOf" srcId="{549B5842-5DEE-45F5-B5BF-C56BEBB2E85E}" destId="{8E5F98C3-4AC0-474F-9A4E-83000DDA12BA}" srcOrd="1" destOrd="0" presId="urn:microsoft.com/office/officeart/2008/layout/LinedList"/>
    <dgm:cxn modelId="{4DBEA921-977F-4FDA-B748-4E9D3D0193DF}" type="presParOf" srcId="{B7473423-6A29-45DE-AD49-344791DA9586}" destId="{49BE3A39-7BA9-4876-B33D-304A4B48BAF2}" srcOrd="10" destOrd="0" presId="urn:microsoft.com/office/officeart/2008/layout/LinedList"/>
    <dgm:cxn modelId="{0D018105-41CF-4BD1-90AF-DF0556C9D54F}" type="presParOf" srcId="{B7473423-6A29-45DE-AD49-344791DA9586}" destId="{704BCA8E-E36A-49E7-B98B-1CD27B1C184B}" srcOrd="11" destOrd="0" presId="urn:microsoft.com/office/officeart/2008/layout/LinedList"/>
    <dgm:cxn modelId="{51EDF4F0-0BEE-40D6-9783-4D2872164E15}" type="presParOf" srcId="{704BCA8E-E36A-49E7-B98B-1CD27B1C184B}" destId="{19F18B99-7910-4A2A-86FB-80C82CE836E3}" srcOrd="0" destOrd="0" presId="urn:microsoft.com/office/officeart/2008/layout/LinedList"/>
    <dgm:cxn modelId="{78804D90-1096-4CAA-9C2D-087DF03ABA79}" type="presParOf" srcId="{704BCA8E-E36A-49E7-B98B-1CD27B1C184B}" destId="{323E070A-7FB4-4515-8C56-B68641F4D77B}" srcOrd="1" destOrd="0" presId="urn:microsoft.com/office/officeart/2008/layout/LinedList"/>
    <dgm:cxn modelId="{9E97DAC0-F38F-4CE8-A681-99AB782265AE}" type="presParOf" srcId="{B7473423-6A29-45DE-AD49-344791DA9586}" destId="{A397385C-5FD8-4E9F-8DA2-DA2C69FEC113}" srcOrd="12" destOrd="0" presId="urn:microsoft.com/office/officeart/2008/layout/LinedList"/>
    <dgm:cxn modelId="{3B3947C8-83B7-475D-B0D8-4C1A6A6BAC39}" type="presParOf" srcId="{B7473423-6A29-45DE-AD49-344791DA9586}" destId="{C01B3704-B543-4CEB-B409-8270C0DFC9D1}" srcOrd="13" destOrd="0" presId="urn:microsoft.com/office/officeart/2008/layout/LinedList"/>
    <dgm:cxn modelId="{E139AE17-3167-4E47-B229-6FFDB094BCD2}" type="presParOf" srcId="{C01B3704-B543-4CEB-B409-8270C0DFC9D1}" destId="{414B389D-4341-48FA-8E28-CEE543F813CE}" srcOrd="0" destOrd="0" presId="urn:microsoft.com/office/officeart/2008/layout/LinedList"/>
    <dgm:cxn modelId="{A06D0DA8-4D3E-4DDE-80E4-1C9FEBCC7648}" type="presParOf" srcId="{C01B3704-B543-4CEB-B409-8270C0DFC9D1}" destId="{701ABB1D-B8AD-4C60-BBA6-52B0BFC29C7F}" srcOrd="1" destOrd="0" presId="urn:microsoft.com/office/officeart/2008/layout/LinedList"/>
    <dgm:cxn modelId="{42A22847-3464-443C-9E65-83BC579C8095}" type="presParOf" srcId="{B7473423-6A29-45DE-AD49-344791DA9586}" destId="{05EF5CFD-93B4-4808-A30B-EA328FBCB2DF}" srcOrd="14" destOrd="0" presId="urn:microsoft.com/office/officeart/2008/layout/LinedList"/>
    <dgm:cxn modelId="{CBE53C01-67A7-4B4D-9315-E6B616D7F82E}" type="presParOf" srcId="{B7473423-6A29-45DE-AD49-344791DA9586}" destId="{63FCB1BF-FD1B-4B8B-B217-6DD6CB109255}" srcOrd="15" destOrd="0" presId="urn:microsoft.com/office/officeart/2008/layout/LinedList"/>
    <dgm:cxn modelId="{B0C79700-31F6-483C-9BE8-C3436A3C3C57}" type="presParOf" srcId="{63FCB1BF-FD1B-4B8B-B217-6DD6CB109255}" destId="{2337CB5A-F507-453A-B30F-0B90A73AAA29}" srcOrd="0" destOrd="0" presId="urn:microsoft.com/office/officeart/2008/layout/LinedList"/>
    <dgm:cxn modelId="{4FB5D726-146E-4DC5-A3C9-20FD81FDE408}" type="presParOf" srcId="{63FCB1BF-FD1B-4B8B-B217-6DD6CB109255}" destId="{1970FD1E-429D-4DF7-9ADC-87DCC3AC341E}" srcOrd="1" destOrd="0" presId="urn:microsoft.com/office/officeart/2008/layout/LinedList"/>
    <dgm:cxn modelId="{88ACB0DF-C387-4CE4-88CD-D9F945511D76}" type="presParOf" srcId="{B7473423-6A29-45DE-AD49-344791DA9586}" destId="{01BBEA2D-B7CF-4321-B16F-98AC4DBA7705}" srcOrd="16" destOrd="0" presId="urn:microsoft.com/office/officeart/2008/layout/LinedList"/>
    <dgm:cxn modelId="{E44F6573-F5CA-4F05-9F8D-473B980A8052}" type="presParOf" srcId="{B7473423-6A29-45DE-AD49-344791DA9586}" destId="{5D6C6863-6765-41E2-AB63-DF7286E7BDEA}" srcOrd="17" destOrd="0" presId="urn:microsoft.com/office/officeart/2008/layout/LinedList"/>
    <dgm:cxn modelId="{DCA7FCA3-C39C-48A3-A462-15832DAD31BE}" type="presParOf" srcId="{5D6C6863-6765-41E2-AB63-DF7286E7BDEA}" destId="{12172E65-C9E7-4730-AF14-0927A81A53C1}" srcOrd="0" destOrd="0" presId="urn:microsoft.com/office/officeart/2008/layout/LinedList"/>
    <dgm:cxn modelId="{9CB7CFF9-09E1-4F80-AFC2-CD4B6DBF53CC}" type="presParOf" srcId="{5D6C6863-6765-41E2-AB63-DF7286E7BDEA}" destId="{D3EE09DF-B9F0-4293-94B5-D2A151149053}" srcOrd="1" destOrd="0" presId="urn:microsoft.com/office/officeart/2008/layout/LinedList"/>
    <dgm:cxn modelId="{E94AA390-9E15-42F6-910E-AD20166D3D0B}" type="presParOf" srcId="{B7473423-6A29-45DE-AD49-344791DA9586}" destId="{D11A292A-DC7F-47B9-8573-C51F35A711D3}" srcOrd="18" destOrd="0" presId="urn:microsoft.com/office/officeart/2008/layout/LinedList"/>
    <dgm:cxn modelId="{FA7E0A15-3AC6-4004-B3F7-E63A51349897}" type="presParOf" srcId="{B7473423-6A29-45DE-AD49-344791DA9586}" destId="{349A8DD2-57FC-4242-B17D-ED279794A5F5}" srcOrd="19" destOrd="0" presId="urn:microsoft.com/office/officeart/2008/layout/LinedList"/>
    <dgm:cxn modelId="{8DEB9A2B-94CA-48BA-A568-1C8049F9AB13}" type="presParOf" srcId="{349A8DD2-57FC-4242-B17D-ED279794A5F5}" destId="{5301B293-7BB1-48B8-AAE3-3E0358403015}" srcOrd="0" destOrd="0" presId="urn:microsoft.com/office/officeart/2008/layout/LinedList"/>
    <dgm:cxn modelId="{6854C018-2D42-45E3-893D-AAA978CEFE22}" type="presParOf" srcId="{349A8DD2-57FC-4242-B17D-ED279794A5F5}" destId="{2E3C1AC6-7658-4B4F-954D-7FF0D0EADC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9A78B-850D-4047-8F36-42BA309DEED6}">
      <dsp:nvSpPr>
        <dsp:cNvPr id="0" name=""/>
        <dsp:cNvSpPr/>
      </dsp:nvSpPr>
      <dsp:spPr>
        <a:xfrm>
          <a:off x="0" y="340755"/>
          <a:ext cx="8768137" cy="98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505" tIns="333248" rIns="68050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MBA (IS &amp; Finance) - IIT Roorkee 21-23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B. Tech. (Compute Science) - GJUST, Hisar 17-21</a:t>
          </a:r>
        </a:p>
      </dsp:txBody>
      <dsp:txXfrm>
        <a:off x="0" y="340755"/>
        <a:ext cx="8768137" cy="982799"/>
      </dsp:txXfrm>
    </dsp:sp>
    <dsp:sp modelId="{C6A1C873-CAB9-488A-839C-72312BA8D20F}">
      <dsp:nvSpPr>
        <dsp:cNvPr id="0" name=""/>
        <dsp:cNvSpPr/>
      </dsp:nvSpPr>
      <dsp:spPr>
        <a:xfrm>
          <a:off x="438406" y="104595"/>
          <a:ext cx="6137695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990" tIns="0" rIns="23199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Education</a:t>
          </a:r>
        </a:p>
      </dsp:txBody>
      <dsp:txXfrm>
        <a:off x="461463" y="127652"/>
        <a:ext cx="6091581" cy="426206"/>
      </dsp:txXfrm>
    </dsp:sp>
    <dsp:sp modelId="{6FED545A-67D6-4058-89A7-674D28883975}">
      <dsp:nvSpPr>
        <dsp:cNvPr id="0" name=""/>
        <dsp:cNvSpPr/>
      </dsp:nvSpPr>
      <dsp:spPr>
        <a:xfrm>
          <a:off x="0" y="1646115"/>
          <a:ext cx="8768137" cy="216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505" tIns="333248" rIns="68050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600" kern="1200" dirty="0"/>
            <a:t>		Bosch 			Marketing Research                      	Oct’21 – Apr’23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600" kern="1200" dirty="0"/>
            <a:t>		NatWest 		Internal Audit, D&amp;A 		May’22 – June’22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600" kern="1200" dirty="0"/>
            <a:t>		Soulflower 		Finance &amp; Automation 		Nov’21 – Dec’21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600" kern="1200" dirty="0"/>
            <a:t>		Nagarro 			Full Stack Developer		Mar’21 – Sep’21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600" kern="1200" dirty="0"/>
            <a:t>		ESCI, Hyderabad 		Intern 				Jul’19 – Aug’19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600" kern="1200" dirty="0"/>
            <a:t>		Awign Enterprises 	Marketing			Apr’19</a:t>
          </a:r>
        </a:p>
      </dsp:txBody>
      <dsp:txXfrm>
        <a:off x="0" y="1646115"/>
        <a:ext cx="8768137" cy="2167200"/>
      </dsp:txXfrm>
    </dsp:sp>
    <dsp:sp modelId="{135FE36B-D194-4A96-99F4-93D586499F3B}">
      <dsp:nvSpPr>
        <dsp:cNvPr id="0" name=""/>
        <dsp:cNvSpPr/>
      </dsp:nvSpPr>
      <dsp:spPr>
        <a:xfrm>
          <a:off x="438406" y="1409955"/>
          <a:ext cx="6137695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990" tIns="0" rIns="23199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Internship Experiences</a:t>
          </a:r>
        </a:p>
      </dsp:txBody>
      <dsp:txXfrm>
        <a:off x="461463" y="1433012"/>
        <a:ext cx="6091581" cy="426206"/>
      </dsp:txXfrm>
    </dsp:sp>
    <dsp:sp modelId="{6E249375-0C2C-4C05-BB90-101676465B9A}">
      <dsp:nvSpPr>
        <dsp:cNvPr id="0" name=""/>
        <dsp:cNvSpPr/>
      </dsp:nvSpPr>
      <dsp:spPr>
        <a:xfrm>
          <a:off x="0" y="4135876"/>
          <a:ext cx="8768137" cy="98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505" tIns="333248" rIns="68050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Full time trader Since 2019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Reading Books, Gaming</a:t>
          </a:r>
        </a:p>
      </dsp:txBody>
      <dsp:txXfrm>
        <a:off x="0" y="4135876"/>
        <a:ext cx="8768137" cy="982799"/>
      </dsp:txXfrm>
    </dsp:sp>
    <dsp:sp modelId="{30F2DBB5-05B4-4557-B807-0FE5E496CED5}">
      <dsp:nvSpPr>
        <dsp:cNvPr id="0" name=""/>
        <dsp:cNvSpPr/>
      </dsp:nvSpPr>
      <dsp:spPr>
        <a:xfrm>
          <a:off x="438406" y="3899716"/>
          <a:ext cx="6137695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990" tIns="0" rIns="23199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Hobbies &amp; Interests</a:t>
          </a:r>
        </a:p>
      </dsp:txBody>
      <dsp:txXfrm>
        <a:off x="461463" y="3922773"/>
        <a:ext cx="6091581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0973F-9694-46B8-82C3-983EB8D77267}">
      <dsp:nvSpPr>
        <dsp:cNvPr id="0" name=""/>
        <dsp:cNvSpPr/>
      </dsp:nvSpPr>
      <dsp:spPr>
        <a:xfrm>
          <a:off x="-268389" y="76062"/>
          <a:ext cx="4242121" cy="13234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E82F8A-6510-4552-B332-ED95EED230DB}">
      <dsp:nvSpPr>
        <dsp:cNvPr id="0" name=""/>
        <dsp:cNvSpPr/>
      </dsp:nvSpPr>
      <dsp:spPr>
        <a:xfrm>
          <a:off x="131955" y="373839"/>
          <a:ext cx="727899" cy="727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ABF28-3AA5-421B-924F-FF6B7D965EBB}">
      <dsp:nvSpPr>
        <dsp:cNvPr id="0" name=""/>
        <dsp:cNvSpPr/>
      </dsp:nvSpPr>
      <dsp:spPr>
        <a:xfrm>
          <a:off x="781243" y="77901"/>
          <a:ext cx="1908954" cy="1323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066" tIns="140066" rIns="140066" bIns="14006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Algo trading </a:t>
          </a:r>
        </a:p>
      </dsp:txBody>
      <dsp:txXfrm>
        <a:off x="781243" y="77901"/>
        <a:ext cx="1908954" cy="1323453"/>
      </dsp:txXfrm>
    </dsp:sp>
    <dsp:sp modelId="{54EF03C9-8004-479A-AECA-9A55EEB5BE59}">
      <dsp:nvSpPr>
        <dsp:cNvPr id="0" name=""/>
        <dsp:cNvSpPr/>
      </dsp:nvSpPr>
      <dsp:spPr>
        <a:xfrm>
          <a:off x="2323335" y="0"/>
          <a:ext cx="1848139" cy="1458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066" tIns="140066" rIns="140066" bIns="14006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use of computer programs and algorithms to execute trading strategies automatically.</a:t>
          </a:r>
        </a:p>
      </dsp:txBody>
      <dsp:txXfrm>
        <a:off x="2323335" y="0"/>
        <a:ext cx="1848139" cy="1458565"/>
      </dsp:txXfrm>
    </dsp:sp>
    <dsp:sp modelId="{D23BD74D-967D-48D3-B008-CFB021334760}">
      <dsp:nvSpPr>
        <dsp:cNvPr id="0" name=""/>
        <dsp:cNvSpPr/>
      </dsp:nvSpPr>
      <dsp:spPr>
        <a:xfrm>
          <a:off x="-268389" y="1797935"/>
          <a:ext cx="4242121" cy="13234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7E693-1898-45EE-8548-26E433A6227A}">
      <dsp:nvSpPr>
        <dsp:cNvPr id="0" name=""/>
        <dsp:cNvSpPr/>
      </dsp:nvSpPr>
      <dsp:spPr>
        <a:xfrm>
          <a:off x="131955" y="2095712"/>
          <a:ext cx="727899" cy="727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C30CC-ECDD-4FF0-AD2D-CDE88F2A5663}">
      <dsp:nvSpPr>
        <dsp:cNvPr id="0" name=""/>
        <dsp:cNvSpPr/>
      </dsp:nvSpPr>
      <dsp:spPr>
        <a:xfrm>
          <a:off x="641889" y="1797935"/>
          <a:ext cx="1908954" cy="1323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066" tIns="140066" rIns="140066" bIns="14006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Trading strategies that use algorithms </a:t>
          </a:r>
        </a:p>
      </dsp:txBody>
      <dsp:txXfrm>
        <a:off x="641889" y="1797935"/>
        <a:ext cx="1908954" cy="1323453"/>
      </dsp:txXfrm>
    </dsp:sp>
    <dsp:sp modelId="{4EEB3AB7-B8BB-47C2-BCCD-5E808BAF6CB7}">
      <dsp:nvSpPr>
        <dsp:cNvPr id="0" name=""/>
        <dsp:cNvSpPr/>
      </dsp:nvSpPr>
      <dsp:spPr>
        <a:xfrm>
          <a:off x="2432266" y="1797935"/>
          <a:ext cx="1542807" cy="1323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066" tIns="140066" rIns="140066" bIns="14006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Trend following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Mean reversion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Statistical arbitrage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Straddles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Strangles</a:t>
          </a:r>
        </a:p>
      </dsp:txBody>
      <dsp:txXfrm>
        <a:off x="2432266" y="1797935"/>
        <a:ext cx="1542807" cy="1323453"/>
      </dsp:txXfrm>
    </dsp:sp>
    <dsp:sp modelId="{0306DB6F-AE0C-430E-B05E-04D0EBF2B824}">
      <dsp:nvSpPr>
        <dsp:cNvPr id="0" name=""/>
        <dsp:cNvSpPr/>
      </dsp:nvSpPr>
      <dsp:spPr>
        <a:xfrm>
          <a:off x="-268389" y="3452252"/>
          <a:ext cx="4242121" cy="13234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CBCF4-3020-49DC-AE16-989F61FB49BA}">
      <dsp:nvSpPr>
        <dsp:cNvPr id="0" name=""/>
        <dsp:cNvSpPr/>
      </dsp:nvSpPr>
      <dsp:spPr>
        <a:xfrm>
          <a:off x="131955" y="3750029"/>
          <a:ext cx="727899" cy="727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98ECC-88F5-4CE6-801B-FB7166671FA3}">
      <dsp:nvSpPr>
        <dsp:cNvPr id="0" name=""/>
        <dsp:cNvSpPr/>
      </dsp:nvSpPr>
      <dsp:spPr>
        <a:xfrm>
          <a:off x="660501" y="3460759"/>
          <a:ext cx="1908954" cy="1323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066" tIns="140066" rIns="140066" bIns="14006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Potential Risks</a:t>
          </a:r>
          <a:endParaRPr lang="en-US" sz="2100" kern="1200" dirty="0"/>
        </a:p>
      </dsp:txBody>
      <dsp:txXfrm>
        <a:off x="660501" y="3460759"/>
        <a:ext cx="1908954" cy="1323453"/>
      </dsp:txXfrm>
    </dsp:sp>
    <dsp:sp modelId="{73149971-1B08-4824-A27B-6A90F36BE2A0}">
      <dsp:nvSpPr>
        <dsp:cNvPr id="0" name=""/>
        <dsp:cNvSpPr/>
      </dsp:nvSpPr>
      <dsp:spPr>
        <a:xfrm>
          <a:off x="2385590" y="3452252"/>
          <a:ext cx="1881125" cy="1323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066" tIns="140066" rIns="140066" bIns="14006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Technical failures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Flash crashes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 of misleading data</a:t>
          </a:r>
        </a:p>
      </dsp:txBody>
      <dsp:txXfrm>
        <a:off x="2385590" y="3452252"/>
        <a:ext cx="1881125" cy="1323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3AB19-EC5E-45CE-8833-05D703A99F9F}">
      <dsp:nvSpPr>
        <dsp:cNvPr id="0" name=""/>
        <dsp:cNvSpPr/>
      </dsp:nvSpPr>
      <dsp:spPr>
        <a:xfrm>
          <a:off x="-252083" y="855657"/>
          <a:ext cx="4495850" cy="156086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13C3B-E0FC-407C-B8A6-90668C90B006}">
      <dsp:nvSpPr>
        <dsp:cNvPr id="0" name=""/>
        <dsp:cNvSpPr/>
      </dsp:nvSpPr>
      <dsp:spPr>
        <a:xfrm>
          <a:off x="0" y="1189434"/>
          <a:ext cx="858478" cy="85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7E8BB-A60E-42EF-AAC3-27687DAB0C9E}">
      <dsp:nvSpPr>
        <dsp:cNvPr id="0" name=""/>
        <dsp:cNvSpPr/>
      </dsp:nvSpPr>
      <dsp:spPr>
        <a:xfrm>
          <a:off x="747456" y="864367"/>
          <a:ext cx="2023132" cy="1560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92" tIns="165192" rIns="165192" bIns="16519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Benefits of algo trading:</a:t>
          </a:r>
          <a:endParaRPr lang="en-US" sz="2100" kern="1200" dirty="0"/>
        </a:p>
      </dsp:txBody>
      <dsp:txXfrm>
        <a:off x="747456" y="864367"/>
        <a:ext cx="2023132" cy="1560869"/>
      </dsp:txXfrm>
    </dsp:sp>
    <dsp:sp modelId="{0D2C585A-BF19-451F-8828-598305B31D19}">
      <dsp:nvSpPr>
        <dsp:cNvPr id="0" name=""/>
        <dsp:cNvSpPr/>
      </dsp:nvSpPr>
      <dsp:spPr>
        <a:xfrm>
          <a:off x="2552355" y="846948"/>
          <a:ext cx="1681773" cy="1560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92" tIns="165192" rIns="165192" bIns="16519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Increased Speed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Efficiency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Ability to process large amounts of data quickly</a:t>
          </a:r>
          <a:endParaRPr lang="en-US" sz="1100" kern="1200" dirty="0"/>
        </a:p>
      </dsp:txBody>
      <dsp:txXfrm>
        <a:off x="2552355" y="846948"/>
        <a:ext cx="1681773" cy="1560869"/>
      </dsp:txXfrm>
    </dsp:sp>
    <dsp:sp modelId="{F15CEB6B-4FCB-4673-A987-ADF9DEE822F6}">
      <dsp:nvSpPr>
        <dsp:cNvPr id="0" name=""/>
        <dsp:cNvSpPr/>
      </dsp:nvSpPr>
      <dsp:spPr>
        <a:xfrm>
          <a:off x="-252083" y="2806744"/>
          <a:ext cx="4495850" cy="156086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93918B-A262-4764-8FBA-94D0C6E56FE7}">
      <dsp:nvSpPr>
        <dsp:cNvPr id="0" name=""/>
        <dsp:cNvSpPr/>
      </dsp:nvSpPr>
      <dsp:spPr>
        <a:xfrm>
          <a:off x="0" y="3157940"/>
          <a:ext cx="858478" cy="858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01702-20A0-4D96-9C85-FFB88A70CB58}">
      <dsp:nvSpPr>
        <dsp:cNvPr id="0" name=""/>
        <dsp:cNvSpPr/>
      </dsp:nvSpPr>
      <dsp:spPr>
        <a:xfrm>
          <a:off x="880153" y="2798035"/>
          <a:ext cx="2023132" cy="1560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92" tIns="165192" rIns="165192" bIns="16519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Risks and drawbacks of algo trading:</a:t>
          </a:r>
          <a:endParaRPr lang="en-US" sz="2100" kern="1200" dirty="0"/>
        </a:p>
      </dsp:txBody>
      <dsp:txXfrm>
        <a:off x="880153" y="2798035"/>
        <a:ext cx="2023132" cy="1560869"/>
      </dsp:txXfrm>
    </dsp:sp>
    <dsp:sp modelId="{58AC4C96-DBC7-4289-8FB4-EC343BC437EB}">
      <dsp:nvSpPr>
        <dsp:cNvPr id="0" name=""/>
        <dsp:cNvSpPr/>
      </dsp:nvSpPr>
      <dsp:spPr>
        <a:xfrm>
          <a:off x="2534935" y="2831172"/>
          <a:ext cx="1681773" cy="1560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92" tIns="165192" rIns="165192" bIns="16519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Potential for error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Unexpected market movements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need for continuous monitoring and maintenance.</a:t>
          </a:r>
          <a:endParaRPr lang="en-US" sz="1100" kern="1200"/>
        </a:p>
      </dsp:txBody>
      <dsp:txXfrm>
        <a:off x="2534935" y="2831172"/>
        <a:ext cx="1681773" cy="15608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801BD-9A75-4B40-94FC-AC65BC80B5B2}">
      <dsp:nvSpPr>
        <dsp:cNvPr id="0" name=""/>
        <dsp:cNvSpPr/>
      </dsp:nvSpPr>
      <dsp:spPr>
        <a:xfrm>
          <a:off x="0" y="310335"/>
          <a:ext cx="8768137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2F42B-1FAA-45D8-AD95-1CC7EDA61EFD}">
      <dsp:nvSpPr>
        <dsp:cNvPr id="0" name=""/>
        <dsp:cNvSpPr/>
      </dsp:nvSpPr>
      <dsp:spPr>
        <a:xfrm>
          <a:off x="438406" y="162735"/>
          <a:ext cx="6137695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990" tIns="0" rIns="2319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Broker – Finvasia(Shoonya) </a:t>
          </a:r>
        </a:p>
      </dsp:txBody>
      <dsp:txXfrm>
        <a:off x="452816" y="177145"/>
        <a:ext cx="6108875" cy="266380"/>
      </dsp:txXfrm>
    </dsp:sp>
    <dsp:sp modelId="{9874F6FE-9DFD-4510-9271-D4150D692DAF}">
      <dsp:nvSpPr>
        <dsp:cNvPr id="0" name=""/>
        <dsp:cNvSpPr/>
      </dsp:nvSpPr>
      <dsp:spPr>
        <a:xfrm>
          <a:off x="0" y="763935"/>
          <a:ext cx="8768137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857A3-A50B-471B-A788-8D080E2747B5}">
      <dsp:nvSpPr>
        <dsp:cNvPr id="0" name=""/>
        <dsp:cNvSpPr/>
      </dsp:nvSpPr>
      <dsp:spPr>
        <a:xfrm>
          <a:off x="438406" y="616335"/>
          <a:ext cx="6137695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990" tIns="0" rIns="2319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API based connection using </a:t>
          </a:r>
          <a:r>
            <a:rPr lang="en-IN" sz="1000" b="0" i="0" kern="1200"/>
            <a:t>NorenRestApiPy, </a:t>
          </a:r>
          <a:r>
            <a:rPr lang="en-IN" sz="1000" kern="1200"/>
            <a:t>Use of WebSocket</a:t>
          </a:r>
          <a:endParaRPr lang="en-US" sz="1000" kern="1200"/>
        </a:p>
      </dsp:txBody>
      <dsp:txXfrm>
        <a:off x="452816" y="630745"/>
        <a:ext cx="6108875" cy="266380"/>
      </dsp:txXfrm>
    </dsp:sp>
    <dsp:sp modelId="{A7CF7217-7BB5-43BF-ABE6-43427834897A}">
      <dsp:nvSpPr>
        <dsp:cNvPr id="0" name=""/>
        <dsp:cNvSpPr/>
      </dsp:nvSpPr>
      <dsp:spPr>
        <a:xfrm>
          <a:off x="0" y="1217535"/>
          <a:ext cx="8768137" cy="384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505" tIns="208280" rIns="680505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/>
            <a:t>event_handler_feed_update(tick_data)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/>
            <a:t>event_handler_order_update(tick_data)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/>
            <a:t>open_callback()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/>
            <a:t>startWebSocket()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/>
            <a:t>unzip(file)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get_expiry_dates(symbol = SYMBOL)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get_current_expiry(symbol = SYMBOL)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get_next_expiry(symbol = SYMBOL)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get_strike_diff(symbol = SYMBOL)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get_lot_size(TradingSymbol)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get_symbol_details(symbol = SYMBOL)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get_atm_strike(token = INSTRUMENT)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get_NFO_token(TradingSymbol)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expiry(token = INSTRUMENT)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get_atm(token = INSTRUMENT, symbol = SYMBOL)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straddle_shift_required(Strike,token = INSTRUMENT)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get_fillprice(norenordno)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get_openorder(norenordno)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get_daily_bnf_mtm()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/>
            <a:t>universal_exit()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/>
            <a:t>straddle(token = INSTRUMENT, symbol = SYMBOL)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current_straddle_exit(CE_SYMBOL,PE_SYMBOL)</a:t>
          </a:r>
          <a:endParaRPr lang="en-US" sz="1000" kern="1200"/>
        </a:p>
      </dsp:txBody>
      <dsp:txXfrm>
        <a:off x="0" y="1217535"/>
        <a:ext cx="8768137" cy="3843000"/>
      </dsp:txXfrm>
    </dsp:sp>
    <dsp:sp modelId="{2D4B3789-C91A-4C40-AA89-B31CFFAAD36D}">
      <dsp:nvSpPr>
        <dsp:cNvPr id="0" name=""/>
        <dsp:cNvSpPr/>
      </dsp:nvSpPr>
      <dsp:spPr>
        <a:xfrm>
          <a:off x="438406" y="1069935"/>
          <a:ext cx="6137695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990" tIns="0" rIns="2319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Functions in the code</a:t>
          </a:r>
          <a:endParaRPr lang="en-US" sz="1000" kern="1200" dirty="0"/>
        </a:p>
      </dsp:txBody>
      <dsp:txXfrm>
        <a:off x="452816" y="1084345"/>
        <a:ext cx="6108875" cy="2663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CEB5D-FB43-41D0-A826-6B1E64307FB7}">
      <dsp:nvSpPr>
        <dsp:cNvPr id="0" name=""/>
        <dsp:cNvSpPr/>
      </dsp:nvSpPr>
      <dsp:spPr>
        <a:xfrm>
          <a:off x="2632" y="752334"/>
          <a:ext cx="1410117" cy="1410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7870D-F440-4AC0-B08C-3472AEF9D22B}">
      <dsp:nvSpPr>
        <dsp:cNvPr id="0" name=""/>
        <dsp:cNvSpPr/>
      </dsp:nvSpPr>
      <dsp:spPr>
        <a:xfrm>
          <a:off x="2632" y="2322351"/>
          <a:ext cx="4028906" cy="604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Logger</a:t>
          </a:r>
        </a:p>
      </dsp:txBody>
      <dsp:txXfrm>
        <a:off x="2632" y="2322351"/>
        <a:ext cx="4028906" cy="604335"/>
      </dsp:txXfrm>
    </dsp:sp>
    <dsp:sp modelId="{B82F04A8-A387-4B8A-A163-86ECE088DB9B}">
      <dsp:nvSpPr>
        <dsp:cNvPr id="0" name=""/>
        <dsp:cNvSpPr/>
      </dsp:nvSpPr>
      <dsp:spPr>
        <a:xfrm>
          <a:off x="2632" y="3001059"/>
          <a:ext cx="4028906" cy="146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Keeps daily log in log database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Helps in debugging, keeps all records based on various levels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Debug, Info, Warning, Error, Critical</a:t>
          </a:r>
        </a:p>
      </dsp:txBody>
      <dsp:txXfrm>
        <a:off x="2632" y="3001059"/>
        <a:ext cx="4028906" cy="1469878"/>
      </dsp:txXfrm>
    </dsp:sp>
    <dsp:sp modelId="{F3D53CF0-DAAC-4237-8F78-1686374C6D15}">
      <dsp:nvSpPr>
        <dsp:cNvPr id="0" name=""/>
        <dsp:cNvSpPr/>
      </dsp:nvSpPr>
      <dsp:spPr>
        <a:xfrm>
          <a:off x="4736597" y="752334"/>
          <a:ext cx="1410117" cy="1410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FB043-D7A0-418F-973E-2D76632A8932}">
      <dsp:nvSpPr>
        <dsp:cNvPr id="0" name=""/>
        <dsp:cNvSpPr/>
      </dsp:nvSpPr>
      <dsp:spPr>
        <a:xfrm>
          <a:off x="4736597" y="2322351"/>
          <a:ext cx="4028906" cy="604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Telegram bot</a:t>
          </a:r>
        </a:p>
      </dsp:txBody>
      <dsp:txXfrm>
        <a:off x="4736597" y="2322351"/>
        <a:ext cx="4028906" cy="604335"/>
      </dsp:txXfrm>
    </dsp:sp>
    <dsp:sp modelId="{5C2EEEB3-D67C-4208-8002-A3E67505B080}">
      <dsp:nvSpPr>
        <dsp:cNvPr id="0" name=""/>
        <dsp:cNvSpPr/>
      </dsp:nvSpPr>
      <dsp:spPr>
        <a:xfrm>
          <a:off x="4736597" y="3001059"/>
          <a:ext cx="4028906" cy="146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Creating Telegram bot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Storing credentials and key in yaml format.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Authentication of bot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Function to send custom messages in realtime</a:t>
          </a:r>
          <a:endParaRPr lang="en-US" sz="1700" kern="1200"/>
        </a:p>
      </dsp:txBody>
      <dsp:txXfrm>
        <a:off x="4736597" y="3001059"/>
        <a:ext cx="4028906" cy="14698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7AF02-CA6D-4495-A48C-B4731A0FA341}">
      <dsp:nvSpPr>
        <dsp:cNvPr id="0" name=""/>
        <dsp:cNvSpPr/>
      </dsp:nvSpPr>
      <dsp:spPr>
        <a:xfrm>
          <a:off x="0" y="637"/>
          <a:ext cx="87681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1A4C1-206B-42A2-BCA3-7F693471E4C2}">
      <dsp:nvSpPr>
        <dsp:cNvPr id="0" name=""/>
        <dsp:cNvSpPr/>
      </dsp:nvSpPr>
      <dsp:spPr>
        <a:xfrm>
          <a:off x="0" y="637"/>
          <a:ext cx="8768137" cy="522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Adjusting the strategy to perform better in low volatility conditions</a:t>
          </a:r>
        </a:p>
      </dsp:txBody>
      <dsp:txXfrm>
        <a:off x="0" y="637"/>
        <a:ext cx="8768137" cy="522199"/>
      </dsp:txXfrm>
    </dsp:sp>
    <dsp:sp modelId="{A855DA58-9E4A-4AC8-9AF3-9601556FE35A}">
      <dsp:nvSpPr>
        <dsp:cNvPr id="0" name=""/>
        <dsp:cNvSpPr/>
      </dsp:nvSpPr>
      <dsp:spPr>
        <a:xfrm>
          <a:off x="0" y="522837"/>
          <a:ext cx="87681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EABAC-20B2-4558-8F30-EFA72D3D8FE7}">
      <dsp:nvSpPr>
        <dsp:cNvPr id="0" name=""/>
        <dsp:cNvSpPr/>
      </dsp:nvSpPr>
      <dsp:spPr>
        <a:xfrm>
          <a:off x="0" y="522837"/>
          <a:ext cx="8768137" cy="522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Making the strategy more dynamic</a:t>
          </a:r>
        </a:p>
      </dsp:txBody>
      <dsp:txXfrm>
        <a:off x="0" y="522837"/>
        <a:ext cx="8768137" cy="522199"/>
      </dsp:txXfrm>
    </dsp:sp>
    <dsp:sp modelId="{48049915-1BCA-435C-A728-5F65E0D95A23}">
      <dsp:nvSpPr>
        <dsp:cNvPr id="0" name=""/>
        <dsp:cNvSpPr/>
      </dsp:nvSpPr>
      <dsp:spPr>
        <a:xfrm>
          <a:off x="0" y="1045036"/>
          <a:ext cx="87681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156A8-B755-4EC5-AC05-AB061DE69475}">
      <dsp:nvSpPr>
        <dsp:cNvPr id="0" name=""/>
        <dsp:cNvSpPr/>
      </dsp:nvSpPr>
      <dsp:spPr>
        <a:xfrm>
          <a:off x="0" y="1045036"/>
          <a:ext cx="8768137" cy="522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Integrating a GUI dashboard and controller</a:t>
          </a:r>
        </a:p>
      </dsp:txBody>
      <dsp:txXfrm>
        <a:off x="0" y="1045036"/>
        <a:ext cx="8768137" cy="522199"/>
      </dsp:txXfrm>
    </dsp:sp>
    <dsp:sp modelId="{0141ABFE-2554-48B2-B006-85E06F1305C9}">
      <dsp:nvSpPr>
        <dsp:cNvPr id="0" name=""/>
        <dsp:cNvSpPr/>
      </dsp:nvSpPr>
      <dsp:spPr>
        <a:xfrm>
          <a:off x="0" y="1567236"/>
          <a:ext cx="87681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34EB0-9519-404B-8865-72DB6166C048}">
      <dsp:nvSpPr>
        <dsp:cNvPr id="0" name=""/>
        <dsp:cNvSpPr/>
      </dsp:nvSpPr>
      <dsp:spPr>
        <a:xfrm>
          <a:off x="0" y="1567236"/>
          <a:ext cx="8768137" cy="522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Running the straddle entry and exit order asynchronously</a:t>
          </a:r>
        </a:p>
      </dsp:txBody>
      <dsp:txXfrm>
        <a:off x="0" y="1567236"/>
        <a:ext cx="8768137" cy="522199"/>
      </dsp:txXfrm>
    </dsp:sp>
    <dsp:sp modelId="{77BDE7E8-E091-47F2-8B7A-647AA6DA61F7}">
      <dsp:nvSpPr>
        <dsp:cNvPr id="0" name=""/>
        <dsp:cNvSpPr/>
      </dsp:nvSpPr>
      <dsp:spPr>
        <a:xfrm>
          <a:off x="0" y="2089436"/>
          <a:ext cx="87681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FD7D5-2D8B-49E3-8512-0D4C1D02620F}">
      <dsp:nvSpPr>
        <dsp:cNvPr id="0" name=""/>
        <dsp:cNvSpPr/>
      </dsp:nvSpPr>
      <dsp:spPr>
        <a:xfrm>
          <a:off x="0" y="2089436"/>
          <a:ext cx="8768137" cy="522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Using object-oriented concepts</a:t>
          </a:r>
          <a:endParaRPr lang="en-US" sz="2400" kern="1200"/>
        </a:p>
      </dsp:txBody>
      <dsp:txXfrm>
        <a:off x="0" y="2089436"/>
        <a:ext cx="8768137" cy="522199"/>
      </dsp:txXfrm>
    </dsp:sp>
    <dsp:sp modelId="{49BE3A39-7BA9-4876-B33D-304A4B48BAF2}">
      <dsp:nvSpPr>
        <dsp:cNvPr id="0" name=""/>
        <dsp:cNvSpPr/>
      </dsp:nvSpPr>
      <dsp:spPr>
        <a:xfrm>
          <a:off x="0" y="2611635"/>
          <a:ext cx="87681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18B99-7910-4A2A-86FB-80C82CE836E3}">
      <dsp:nvSpPr>
        <dsp:cNvPr id="0" name=""/>
        <dsp:cNvSpPr/>
      </dsp:nvSpPr>
      <dsp:spPr>
        <a:xfrm>
          <a:off x="0" y="2611636"/>
          <a:ext cx="8768137" cy="522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Auto-selecting position sizing</a:t>
          </a:r>
          <a:endParaRPr lang="en-US" sz="2400" kern="1200"/>
        </a:p>
      </dsp:txBody>
      <dsp:txXfrm>
        <a:off x="0" y="2611636"/>
        <a:ext cx="8768137" cy="522199"/>
      </dsp:txXfrm>
    </dsp:sp>
    <dsp:sp modelId="{A397385C-5FD8-4E9F-8DA2-DA2C69FEC113}">
      <dsp:nvSpPr>
        <dsp:cNvPr id="0" name=""/>
        <dsp:cNvSpPr/>
      </dsp:nvSpPr>
      <dsp:spPr>
        <a:xfrm>
          <a:off x="0" y="3133835"/>
          <a:ext cx="87681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B389D-4341-48FA-8E28-CEE543F813CE}">
      <dsp:nvSpPr>
        <dsp:cNvPr id="0" name=""/>
        <dsp:cNvSpPr/>
      </dsp:nvSpPr>
      <dsp:spPr>
        <a:xfrm>
          <a:off x="0" y="3133835"/>
          <a:ext cx="8768137" cy="522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Adding an emergency stop button</a:t>
          </a:r>
          <a:r>
            <a:rPr lang="en-IN" sz="2400" kern="1200"/>
            <a:t>, in GUI</a:t>
          </a:r>
          <a:endParaRPr lang="en-US" sz="2400" kern="1200"/>
        </a:p>
      </dsp:txBody>
      <dsp:txXfrm>
        <a:off x="0" y="3133835"/>
        <a:ext cx="8768137" cy="522199"/>
      </dsp:txXfrm>
    </dsp:sp>
    <dsp:sp modelId="{05EF5CFD-93B4-4808-A30B-EA328FBCB2DF}">
      <dsp:nvSpPr>
        <dsp:cNvPr id="0" name=""/>
        <dsp:cNvSpPr/>
      </dsp:nvSpPr>
      <dsp:spPr>
        <a:xfrm>
          <a:off x="0" y="3656035"/>
          <a:ext cx="87681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7CB5A-F507-453A-B30F-0B90A73AAA29}">
      <dsp:nvSpPr>
        <dsp:cNvPr id="0" name=""/>
        <dsp:cNvSpPr/>
      </dsp:nvSpPr>
      <dsp:spPr>
        <a:xfrm>
          <a:off x="0" y="3656035"/>
          <a:ext cx="8768137" cy="522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Improving error handling</a:t>
          </a:r>
          <a:endParaRPr lang="en-US" sz="2400" kern="1200"/>
        </a:p>
      </dsp:txBody>
      <dsp:txXfrm>
        <a:off x="0" y="3656035"/>
        <a:ext cx="8768137" cy="522199"/>
      </dsp:txXfrm>
    </dsp:sp>
    <dsp:sp modelId="{01BBEA2D-B7CF-4321-B16F-98AC4DBA7705}">
      <dsp:nvSpPr>
        <dsp:cNvPr id="0" name=""/>
        <dsp:cNvSpPr/>
      </dsp:nvSpPr>
      <dsp:spPr>
        <a:xfrm>
          <a:off x="0" y="4178235"/>
          <a:ext cx="87681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72E65-C9E7-4730-AF14-0927A81A53C1}">
      <dsp:nvSpPr>
        <dsp:cNvPr id="0" name=""/>
        <dsp:cNvSpPr/>
      </dsp:nvSpPr>
      <dsp:spPr>
        <a:xfrm>
          <a:off x="0" y="4178235"/>
          <a:ext cx="8768137" cy="522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Integration of machine learning algorithms</a:t>
          </a:r>
        </a:p>
      </dsp:txBody>
      <dsp:txXfrm>
        <a:off x="0" y="4178235"/>
        <a:ext cx="8768137" cy="522199"/>
      </dsp:txXfrm>
    </dsp:sp>
    <dsp:sp modelId="{D11A292A-DC7F-47B9-8573-C51F35A711D3}">
      <dsp:nvSpPr>
        <dsp:cNvPr id="0" name=""/>
        <dsp:cNvSpPr/>
      </dsp:nvSpPr>
      <dsp:spPr>
        <a:xfrm>
          <a:off x="0" y="4700434"/>
          <a:ext cx="87681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1B293-7BB1-48B8-AAE3-3E0358403015}">
      <dsp:nvSpPr>
        <dsp:cNvPr id="0" name=""/>
        <dsp:cNvSpPr/>
      </dsp:nvSpPr>
      <dsp:spPr>
        <a:xfrm>
          <a:off x="0" y="4700434"/>
          <a:ext cx="8768137" cy="522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Expansion to other markets (Currency and Commodity)</a:t>
          </a:r>
          <a:endParaRPr lang="en-US" sz="2400" kern="1200"/>
        </a:p>
      </dsp:txBody>
      <dsp:txXfrm>
        <a:off x="0" y="4700434"/>
        <a:ext cx="8768137" cy="522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8DC72-0701-4922-B9D1-CBFB540736DA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3DB3-0243-45D5-87FD-27D2F51D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33DB3-0243-45D5-87FD-27D2F51D200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640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Thank you for your attention. I am now open for questions.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33DB3-0243-45D5-87FD-27D2F51D200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43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95" y="-1281"/>
            <a:ext cx="755828" cy="7321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8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6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54" y="1132413"/>
            <a:ext cx="4288604" cy="480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654" y="1613043"/>
            <a:ext cx="4288604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5166"/>
            <a:ext cx="4242121" cy="4878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13043"/>
            <a:ext cx="4242121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89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5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3913" y="2971801"/>
            <a:ext cx="2452687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 dirty="0"/>
              <a:t>Thanks…</a:t>
            </a:r>
            <a:endParaRPr lang="en-IN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95524" y="3619535"/>
            <a:ext cx="2009553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CB9294-F9FF-4346-BE48-1C04129C722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  <p:sldLayoutId id="2147483703" r:id="rId4"/>
    <p:sldLayoutId id="2147483708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jpeg"/><Relationship Id="rId2" Type="http://schemas.openxmlformats.org/officeDocument/2006/relationships/diagramData" Target="../diagrams/data1.xml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1069520" y="1111751"/>
            <a:ext cx="7247166" cy="499336"/>
          </a:xfrm>
        </p:spPr>
        <p:txBody>
          <a:bodyPr/>
          <a:lstStyle>
            <a:lvl1pPr algn="ctr">
              <a:defRPr sz="2800" b="1">
                <a:latin typeface="+mn-lt"/>
              </a:defRPr>
            </a:lvl1pPr>
          </a:lstStyle>
          <a:p>
            <a:r>
              <a:rPr lang="en-IN" dirty="0"/>
              <a:t>ALGORITHMIC TRADING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2680902"/>
            <a:ext cx="7247166" cy="423370"/>
          </a:xfr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Submitted to: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3104272"/>
            <a:ext cx="7247166" cy="423370"/>
          </a:xfrm>
        </p:spPr>
        <p:txBody>
          <a:bodyPr anchor="b"/>
          <a:lstStyle>
            <a:lvl1pPr marL="0" indent="0" algn="ctr">
              <a:buNone/>
              <a:defRPr sz="18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Prof. Manu Gupta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1611087"/>
            <a:ext cx="7247166" cy="423370"/>
          </a:xfrm>
        </p:spPr>
        <p:txBody>
          <a:bodyPr anchor="b"/>
          <a:lstStyle>
            <a:lvl1pPr marL="0" indent="0" algn="ctr">
              <a:buNone/>
              <a:defRPr sz="2000" b="1" i="1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MAJOR PROJECT (BMN610)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DD94F0F-398B-3CC9-154B-09E6E7EF7187}"/>
              </a:ext>
            </a:extLst>
          </p:cNvPr>
          <p:cNvSpPr txBox="1">
            <a:spLocks/>
          </p:cNvSpPr>
          <p:nvPr/>
        </p:nvSpPr>
        <p:spPr bwMode="auto">
          <a:xfrm>
            <a:off x="1069520" y="3951012"/>
            <a:ext cx="7247166" cy="42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Prepared By: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46F04-DCA0-8D12-7A8A-BE7249C70600}"/>
              </a:ext>
            </a:extLst>
          </p:cNvPr>
          <p:cNvSpPr txBox="1">
            <a:spLocks/>
          </p:cNvSpPr>
          <p:nvPr/>
        </p:nvSpPr>
        <p:spPr bwMode="auto">
          <a:xfrm>
            <a:off x="1069520" y="4588516"/>
            <a:ext cx="7247166" cy="42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Sachin Sharma</a:t>
            </a:r>
          </a:p>
          <a:p>
            <a:r>
              <a:rPr lang="en-US" dirty="0"/>
              <a:t>21810058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D96EC-31ED-1541-8109-DBBE939B42C8}"/>
              </a:ext>
            </a:extLst>
          </p:cNvPr>
          <p:cNvSpPr txBox="1"/>
          <p:nvPr/>
        </p:nvSpPr>
        <p:spPr>
          <a:xfrm>
            <a:off x="7699512" y="762000"/>
            <a:ext cx="130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05/05/2023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77207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797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08D2-9C4E-4E4D-A330-F1FEA0A2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About Me</a:t>
            </a:r>
            <a:endParaRPr lang="en-IN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3917BE50-2A3D-352D-B40B-2B334CF53FB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86117710"/>
              </p:ext>
            </p:extLst>
          </p:nvPr>
        </p:nvGraphicFramePr>
        <p:xfrm>
          <a:off x="180653" y="1173984"/>
          <a:ext cx="8768137" cy="5223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Books with solid fill">
            <a:extLst>
              <a:ext uri="{FF2B5EF4-FFF2-40B4-BE49-F238E27FC236}">
                <a16:creationId xmlns:a16="http://schemas.microsoft.com/office/drawing/2014/main" id="{E0887A6E-F1E9-79E2-B23C-6845B8B631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22950" y="5062574"/>
            <a:ext cx="518620" cy="518620"/>
          </a:xfrm>
          <a:prstGeom prst="rect">
            <a:avLst/>
          </a:prstGeom>
        </p:spPr>
      </p:pic>
      <p:pic>
        <p:nvPicPr>
          <p:cNvPr id="19" name="Graphic 18" descr="Briefcase with solid fill">
            <a:extLst>
              <a:ext uri="{FF2B5EF4-FFF2-40B4-BE49-F238E27FC236}">
                <a16:creationId xmlns:a16="http://schemas.microsoft.com/office/drawing/2014/main" id="{A37D755C-D5F0-B5A0-C2ED-496D7D6CF3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03072" y="2569688"/>
            <a:ext cx="518620" cy="518620"/>
          </a:xfrm>
          <a:prstGeom prst="rect">
            <a:avLst/>
          </a:prstGeom>
        </p:spPr>
      </p:pic>
      <p:pic>
        <p:nvPicPr>
          <p:cNvPr id="29" name="Graphic 28" descr="Graduation cap with solid fill">
            <a:extLst>
              <a:ext uri="{FF2B5EF4-FFF2-40B4-BE49-F238E27FC236}">
                <a16:creationId xmlns:a16="http://schemas.microsoft.com/office/drawing/2014/main" id="{35FFF440-127D-3279-8A39-945DF250ED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99101" y="1156327"/>
            <a:ext cx="726562" cy="726562"/>
          </a:xfrm>
          <a:prstGeom prst="rect">
            <a:avLst/>
          </a:prstGeom>
        </p:spPr>
      </p:pic>
      <p:pic>
        <p:nvPicPr>
          <p:cNvPr id="1026" name="Picture 2" descr="Bosch – Logos Download">
            <a:extLst>
              <a:ext uri="{FF2B5EF4-FFF2-40B4-BE49-F238E27FC236}">
                <a16:creationId xmlns:a16="http://schemas.microsoft.com/office/drawing/2014/main" id="{05519628-0AB7-E9DB-FAA1-2D04D8AFD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85" y="3206289"/>
            <a:ext cx="801754" cy="18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oulflower Coupons, Promo Code &amp; Offers: Flat 15.75% Cashback | April 2023">
            <a:extLst>
              <a:ext uri="{FF2B5EF4-FFF2-40B4-BE49-F238E27FC236}">
                <a16:creationId xmlns:a16="http://schemas.microsoft.com/office/drawing/2014/main" id="{98E472EC-E6B7-3E98-165D-AB20C04AC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20" y="3745145"/>
            <a:ext cx="718518" cy="28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EDA252F-3298-CB60-C036-DC37F3A5D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4" y="4075388"/>
            <a:ext cx="669235" cy="16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wign - Amicus Capital Partners">
            <a:extLst>
              <a:ext uri="{FF2B5EF4-FFF2-40B4-BE49-F238E27FC236}">
                <a16:creationId xmlns:a16="http://schemas.microsoft.com/office/drawing/2014/main" id="{D9559484-D4A2-5584-C3DB-F0F1236A0C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39" b="33353"/>
          <a:stretch/>
        </p:blipFill>
        <p:spPr bwMode="auto">
          <a:xfrm>
            <a:off x="894893" y="4656496"/>
            <a:ext cx="562846" cy="1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DB6BCD5-C73B-C7CE-AA9B-5DF7A8D0FF39}"/>
              </a:ext>
            </a:extLst>
          </p:cNvPr>
          <p:cNvSpPr txBox="1"/>
          <p:nvPr/>
        </p:nvSpPr>
        <p:spPr>
          <a:xfrm>
            <a:off x="2229677" y="3451070"/>
            <a:ext cx="1043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[PPO received]</a:t>
            </a:r>
            <a:endParaRPr lang="en-IN" sz="1100" dirty="0"/>
          </a:p>
        </p:txBody>
      </p:sp>
      <p:pic>
        <p:nvPicPr>
          <p:cNvPr id="1044" name="Picture 20" descr="Engineering Staff College of India - ESCI | Hyderabad">
            <a:extLst>
              <a:ext uri="{FF2B5EF4-FFF2-40B4-BE49-F238E27FC236}">
                <a16:creationId xmlns:a16="http://schemas.microsoft.com/office/drawing/2014/main" id="{CD1E2761-A692-3AB5-49A7-14B9A5F23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930" y="4270635"/>
            <a:ext cx="344556" cy="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NatWest Group - Finpedia">
            <a:extLst>
              <a:ext uri="{FF2B5EF4-FFF2-40B4-BE49-F238E27FC236}">
                <a16:creationId xmlns:a16="http://schemas.microsoft.com/office/drawing/2014/main" id="{CF6EF3EB-87E4-43B4-C88B-A3116F78C7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47" b="28907"/>
          <a:stretch/>
        </p:blipFill>
        <p:spPr bwMode="auto">
          <a:xfrm>
            <a:off x="629203" y="3448921"/>
            <a:ext cx="933454" cy="2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phic 33" descr="Upward trend with solid fill">
            <a:extLst>
              <a:ext uri="{FF2B5EF4-FFF2-40B4-BE49-F238E27FC236}">
                <a16:creationId xmlns:a16="http://schemas.microsoft.com/office/drawing/2014/main" id="{5C0EE0DA-FD0A-0A11-1DD5-9E53C387E4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273286" y="5581194"/>
            <a:ext cx="362406" cy="362406"/>
          </a:xfrm>
          <a:prstGeom prst="rect">
            <a:avLst/>
          </a:prstGeom>
        </p:spPr>
      </p:pic>
      <p:pic>
        <p:nvPicPr>
          <p:cNvPr id="36" name="Graphic 35" descr="Game controller with solid fill">
            <a:extLst>
              <a:ext uri="{FF2B5EF4-FFF2-40B4-BE49-F238E27FC236}">
                <a16:creationId xmlns:a16="http://schemas.microsoft.com/office/drawing/2014/main" id="{83DD52C0-019F-1C82-6171-36EA4A0FE93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273286" y="5943600"/>
            <a:ext cx="362406" cy="36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9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FA3D-3907-4502-AF48-0ED64080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Introduction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22370D-AF64-0069-2B73-4BC7C1157FC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948874371"/>
              </p:ext>
            </p:extLst>
          </p:nvPr>
        </p:nvGraphicFramePr>
        <p:xfrm>
          <a:off x="491037" y="1334369"/>
          <a:ext cx="4242121" cy="4784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8B0E030-BE51-CBED-25C1-1324D1CBE00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41665810"/>
              </p:ext>
            </p:extLst>
          </p:nvPr>
        </p:nvGraphicFramePr>
        <p:xfrm>
          <a:off x="4850112" y="895310"/>
          <a:ext cx="4495850" cy="5223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4619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F28C-A9BB-4547-A16E-062C8F3A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Strategy</a:t>
            </a:r>
            <a:endParaRPr lang="en-IN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8B2E1BC-ACBC-177C-9750-4306BD1504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Strategy – ATM Straddle Selling</a:t>
            </a:r>
          </a:p>
          <a:p>
            <a:endParaRPr lang="en-US" dirty="0"/>
          </a:p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Max Trades – 5</a:t>
            </a:r>
          </a:p>
          <a:p>
            <a:pPr lvl="1"/>
            <a:r>
              <a:rPr lang="en-US" dirty="0"/>
              <a:t>Maximum SL = 2</a:t>
            </a:r>
          </a:p>
          <a:p>
            <a:pPr lvl="1"/>
            <a:r>
              <a:rPr lang="en-US" dirty="0"/>
              <a:t>Total Target for each Trade = 1000</a:t>
            </a:r>
          </a:p>
          <a:p>
            <a:pPr lvl="1"/>
            <a:r>
              <a:rPr lang="en-US" dirty="0"/>
              <a:t>Total trailing SL for Each Trade = 1000</a:t>
            </a:r>
          </a:p>
          <a:p>
            <a:pPr lvl="1"/>
            <a:r>
              <a:rPr lang="en-US" dirty="0"/>
              <a:t>Lot Size = 1</a:t>
            </a:r>
          </a:p>
          <a:p>
            <a:pPr lvl="1"/>
            <a:r>
              <a:rPr lang="en-US" dirty="0"/>
              <a:t>Symbol = Bank nifty</a:t>
            </a:r>
          </a:p>
          <a:p>
            <a:endParaRPr lang="en-US" dirty="0"/>
          </a:p>
          <a:p>
            <a:r>
              <a:rPr lang="en-US" dirty="0"/>
              <a:t>Entry Time – at 9:15 am</a:t>
            </a:r>
          </a:p>
          <a:p>
            <a:r>
              <a:rPr lang="en-US" dirty="0"/>
              <a:t>Exit Time – 3:29:55 pm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4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C2ED-3151-9925-CE26-CBA1EDE7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Technical Implementations</a:t>
            </a:r>
            <a:endParaRPr lang="en-IN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305E3C7-8CA6-9D84-E9C4-EF1EBC8A9E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15659711"/>
              </p:ext>
            </p:extLst>
          </p:nvPr>
        </p:nvGraphicFramePr>
        <p:xfrm>
          <a:off x="180653" y="1173984"/>
          <a:ext cx="8768137" cy="5223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727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B67C-DC46-0297-467D-41144D93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working</a:t>
            </a:r>
            <a:endParaRPr lang="en-IN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34EC8AFD-DA96-8149-818A-674CC3FABC8F}"/>
              </a:ext>
            </a:extLst>
          </p:cNvPr>
          <p:cNvSpPr/>
          <p:nvPr/>
        </p:nvSpPr>
        <p:spPr>
          <a:xfrm>
            <a:off x="4878888" y="2069603"/>
            <a:ext cx="1510936" cy="37606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Open straddle</a:t>
            </a:r>
            <a:br>
              <a:rPr lang="en-US" sz="1050" dirty="0"/>
            </a:br>
            <a:r>
              <a:rPr lang="en-US" sz="1050" dirty="0"/>
              <a:t>Trade Count +=1</a:t>
            </a:r>
            <a:endParaRPr lang="en-IN" sz="105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FC383DD-C958-071B-4A2E-DCC9F3EB774C}"/>
              </a:ext>
            </a:extLst>
          </p:cNvPr>
          <p:cNvSpPr/>
          <p:nvPr/>
        </p:nvSpPr>
        <p:spPr>
          <a:xfrm>
            <a:off x="2622044" y="1078084"/>
            <a:ext cx="1625854" cy="406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Time &gt;= 9:15 am</a:t>
            </a:r>
            <a:endParaRPr lang="en-IN" sz="1050" dirty="0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D1234BA5-163C-D12F-7E26-128372649763}"/>
              </a:ext>
            </a:extLst>
          </p:cNvPr>
          <p:cNvSpPr/>
          <p:nvPr/>
        </p:nvSpPr>
        <p:spPr>
          <a:xfrm>
            <a:off x="2781921" y="3031028"/>
            <a:ext cx="1319917" cy="11878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 if target or SL hits, or none happens</a:t>
            </a:r>
            <a:endParaRPr lang="en-IN" sz="1000" dirty="0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AAAE7BC4-177C-3F1E-A03F-94B160E4D84C}"/>
              </a:ext>
            </a:extLst>
          </p:cNvPr>
          <p:cNvSpPr/>
          <p:nvPr/>
        </p:nvSpPr>
        <p:spPr>
          <a:xfrm>
            <a:off x="1040347" y="3383327"/>
            <a:ext cx="1210824" cy="48323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Close straddle</a:t>
            </a:r>
            <a:br>
              <a:rPr lang="en-US" sz="1050" dirty="0"/>
            </a:br>
            <a:r>
              <a:rPr lang="en-US" sz="1050" dirty="0"/>
              <a:t>SL Count +=1</a:t>
            </a:r>
            <a:endParaRPr lang="en-IN" sz="1050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28A19741-678E-B5C6-1AB9-F911EC48854A}"/>
              </a:ext>
            </a:extLst>
          </p:cNvPr>
          <p:cNvSpPr/>
          <p:nvPr/>
        </p:nvSpPr>
        <p:spPr>
          <a:xfrm>
            <a:off x="4945053" y="2983471"/>
            <a:ext cx="1579944" cy="12837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 if new straddle to be opened is same straddle</a:t>
            </a:r>
            <a:endParaRPr lang="en-IN" sz="1000" dirty="0"/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8AFF6F03-8FD8-85F3-F7DE-8CF78444E86E}"/>
              </a:ext>
            </a:extLst>
          </p:cNvPr>
          <p:cNvSpPr/>
          <p:nvPr/>
        </p:nvSpPr>
        <p:spPr>
          <a:xfrm>
            <a:off x="7249621" y="3106033"/>
            <a:ext cx="1044540" cy="5545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Increase target by 250 rupees</a:t>
            </a:r>
            <a:endParaRPr lang="en-IN" sz="1050" dirty="0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3B81A447-F4EC-4EEE-38B5-AEA511862AE1}"/>
              </a:ext>
            </a:extLst>
          </p:cNvPr>
          <p:cNvSpPr/>
          <p:nvPr/>
        </p:nvSpPr>
        <p:spPr>
          <a:xfrm>
            <a:off x="7249621" y="3912538"/>
            <a:ext cx="1250244" cy="40586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Close straddle</a:t>
            </a:r>
            <a:br>
              <a:rPr lang="en-US" sz="1050" dirty="0"/>
            </a:br>
            <a:r>
              <a:rPr lang="en-US" sz="1050" dirty="0"/>
              <a:t>Trade Count +=1</a:t>
            </a:r>
            <a:endParaRPr lang="en-IN" sz="1050" dirty="0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931E2E73-4EE5-6F37-7AF3-E8ECA53756A8}"/>
              </a:ext>
            </a:extLst>
          </p:cNvPr>
          <p:cNvSpPr/>
          <p:nvPr/>
        </p:nvSpPr>
        <p:spPr>
          <a:xfrm>
            <a:off x="2816757" y="4506208"/>
            <a:ext cx="1250244" cy="11878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 if straddle needs to be shifted</a:t>
            </a:r>
            <a:endParaRPr lang="en-IN" sz="1000" dirty="0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C771DAF8-FF0F-F124-2068-20662AB587A4}"/>
              </a:ext>
            </a:extLst>
          </p:cNvPr>
          <p:cNvSpPr/>
          <p:nvPr/>
        </p:nvSpPr>
        <p:spPr>
          <a:xfrm>
            <a:off x="2816756" y="1822341"/>
            <a:ext cx="1236425" cy="8705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 if straddle open</a:t>
            </a:r>
            <a:endParaRPr lang="en-IN" sz="1000" dirty="0"/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555010F8-A65A-0984-21A9-942DC57C8A17}"/>
              </a:ext>
            </a:extLst>
          </p:cNvPr>
          <p:cNvSpPr/>
          <p:nvPr/>
        </p:nvSpPr>
        <p:spPr>
          <a:xfrm>
            <a:off x="4878888" y="4912090"/>
            <a:ext cx="1839964" cy="37606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Shift Straddle to new Strike</a:t>
            </a:r>
            <a:endParaRPr lang="en-IN" sz="105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02DEE816-AA55-4F7D-AABF-127330D8D268}"/>
              </a:ext>
            </a:extLst>
          </p:cNvPr>
          <p:cNvSpPr/>
          <p:nvPr/>
        </p:nvSpPr>
        <p:spPr>
          <a:xfrm>
            <a:off x="2559663" y="5980995"/>
            <a:ext cx="1764432" cy="406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Time = 3:29:55 pm</a:t>
            </a:r>
            <a:endParaRPr lang="en-IN" sz="105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00DF61-CCFB-6B94-677A-3C6D77FAF4BE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 flipH="1">
            <a:off x="3434969" y="1484244"/>
            <a:ext cx="2" cy="33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5D6C95-62A4-C5D8-7ACB-36CF20627736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3434969" y="2692931"/>
            <a:ext cx="6911" cy="33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6D87D3-2C26-6ADA-B642-93B2A6192C34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3441879" y="4218858"/>
            <a:ext cx="1" cy="28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DB4EAC-B961-41C7-9FA7-A6CD3D7583F9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3441879" y="5694038"/>
            <a:ext cx="0" cy="28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956573-BEC0-C66C-33AE-239CE308635B}"/>
              </a:ext>
            </a:extLst>
          </p:cNvPr>
          <p:cNvCxnSpPr>
            <a:stCxn id="13" idx="3"/>
            <a:endCxn id="5" idx="1"/>
          </p:cNvCxnSpPr>
          <p:nvPr/>
        </p:nvCxnSpPr>
        <p:spPr>
          <a:xfrm>
            <a:off x="4053181" y="2257636"/>
            <a:ext cx="825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6E36F4-31A8-9E1C-FA3E-EF083BFB1014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101838" y="3624943"/>
            <a:ext cx="843215" cy="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38F4999-5B10-C8B7-87AE-AC43B0F1366C}"/>
              </a:ext>
            </a:extLst>
          </p:cNvPr>
          <p:cNvCxnSpPr>
            <a:cxnSpLocks/>
            <a:stCxn id="10" idx="0"/>
            <a:endCxn id="3" idx="1"/>
          </p:cNvCxnSpPr>
          <p:nvPr/>
        </p:nvCxnSpPr>
        <p:spPr>
          <a:xfrm rot="16200000" flipH="1">
            <a:off x="6292395" y="2426101"/>
            <a:ext cx="399856" cy="1514596"/>
          </a:xfrm>
          <a:prstGeom prst="bentConnector4">
            <a:avLst>
              <a:gd name="adj1" fmla="val -57171"/>
              <a:gd name="adj2" fmla="val 76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F755EE1-92B2-3BD5-F1D0-35E600C35DE9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5400000" flipH="1" flipV="1">
            <a:off x="6416458" y="3434038"/>
            <a:ext cx="151729" cy="1514596"/>
          </a:xfrm>
          <a:prstGeom prst="bentConnector4">
            <a:avLst>
              <a:gd name="adj1" fmla="val -150663"/>
              <a:gd name="adj2" fmla="val 76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0A80317-FE9F-7AF0-EA9E-C7808E72BC57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4067001" y="5100123"/>
            <a:ext cx="811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7C9D61-0256-5900-89B8-80475732F0A0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2251171" y="3624943"/>
            <a:ext cx="530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A781CB6-8D7A-EA51-E694-4942C07601DE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 flipV="1">
            <a:off x="3434969" y="1822341"/>
            <a:ext cx="2954855" cy="435295"/>
          </a:xfrm>
          <a:prstGeom prst="bentConnector4">
            <a:avLst>
              <a:gd name="adj1" fmla="val -7736"/>
              <a:gd name="adj2" fmla="val 152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66DBFA2-AECE-C646-1591-5D370E0CFE18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H="1" flipV="1">
            <a:off x="3434969" y="1822341"/>
            <a:ext cx="4859192" cy="1560986"/>
          </a:xfrm>
          <a:prstGeom prst="bentConnector4">
            <a:avLst>
              <a:gd name="adj1" fmla="val -4704"/>
              <a:gd name="adj2" fmla="val 114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272A772-6E23-F696-0606-7041AED3090F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 flipV="1">
            <a:off x="3434969" y="1822341"/>
            <a:ext cx="5064896" cy="2293130"/>
          </a:xfrm>
          <a:prstGeom prst="bentConnector4">
            <a:avLst>
              <a:gd name="adj1" fmla="val -5036"/>
              <a:gd name="adj2" fmla="val 109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7455A96-3EAF-58A8-26D3-D72953F007F5}"/>
              </a:ext>
            </a:extLst>
          </p:cNvPr>
          <p:cNvCxnSpPr>
            <a:cxnSpLocks/>
            <a:stCxn id="14" idx="3"/>
            <a:endCxn id="13" idx="0"/>
          </p:cNvCxnSpPr>
          <p:nvPr/>
        </p:nvCxnSpPr>
        <p:spPr>
          <a:xfrm flipH="1" flipV="1">
            <a:off x="3434969" y="1822341"/>
            <a:ext cx="3283883" cy="3277782"/>
          </a:xfrm>
          <a:prstGeom prst="bentConnector4">
            <a:avLst>
              <a:gd name="adj1" fmla="val -6961"/>
              <a:gd name="adj2" fmla="val 1069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E58C74CD-02C9-F759-BE0E-6BC99FA042F9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 rot="10800000" flipH="1">
            <a:off x="2559663" y="1822341"/>
            <a:ext cx="875306" cy="4361734"/>
          </a:xfrm>
          <a:prstGeom prst="bentConnector4">
            <a:avLst>
              <a:gd name="adj1" fmla="val -265330"/>
              <a:gd name="adj2" fmla="val 105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1B67BC61-A18F-435F-1C13-ED583AC48A1D}"/>
              </a:ext>
            </a:extLst>
          </p:cNvPr>
          <p:cNvCxnSpPr>
            <a:stCxn id="9" idx="1"/>
            <a:endCxn id="13" idx="0"/>
          </p:cNvCxnSpPr>
          <p:nvPr/>
        </p:nvCxnSpPr>
        <p:spPr>
          <a:xfrm rot="10800000" flipH="1">
            <a:off x="1040347" y="1822341"/>
            <a:ext cx="2394622" cy="1802602"/>
          </a:xfrm>
          <a:prstGeom prst="bentConnector4">
            <a:avLst>
              <a:gd name="adj1" fmla="val -16187"/>
              <a:gd name="adj2" fmla="val 1126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Process 88">
            <a:extLst>
              <a:ext uri="{FF2B5EF4-FFF2-40B4-BE49-F238E27FC236}">
                <a16:creationId xmlns:a16="http://schemas.microsoft.com/office/drawing/2014/main" id="{80F375F2-7A66-793A-F7B3-2FD1501A7745}"/>
              </a:ext>
            </a:extLst>
          </p:cNvPr>
          <p:cNvSpPr/>
          <p:nvPr/>
        </p:nvSpPr>
        <p:spPr>
          <a:xfrm>
            <a:off x="6024096" y="5996041"/>
            <a:ext cx="906792" cy="3760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EXIT</a:t>
            </a:r>
            <a:endParaRPr lang="en-IN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FB2A7E3-A318-D9E2-2B8E-FE8EB688E2DD}"/>
              </a:ext>
            </a:extLst>
          </p:cNvPr>
          <p:cNvCxnSpPr>
            <a:cxnSpLocks/>
            <a:stCxn id="15" idx="6"/>
            <a:endCxn id="89" idx="1"/>
          </p:cNvCxnSpPr>
          <p:nvPr/>
        </p:nvCxnSpPr>
        <p:spPr>
          <a:xfrm>
            <a:off x="4324095" y="6184075"/>
            <a:ext cx="1700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C3A17CB-87F6-631B-37B1-5290A70D0C38}"/>
              </a:ext>
            </a:extLst>
          </p:cNvPr>
          <p:cNvSpPr txBox="1"/>
          <p:nvPr/>
        </p:nvSpPr>
        <p:spPr>
          <a:xfrm>
            <a:off x="4411748" y="5946275"/>
            <a:ext cx="467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IN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34604EA-E4B2-2EDD-514F-B722EB2BC551}"/>
              </a:ext>
            </a:extLst>
          </p:cNvPr>
          <p:cNvSpPr txBox="1"/>
          <p:nvPr/>
        </p:nvSpPr>
        <p:spPr>
          <a:xfrm>
            <a:off x="4246856" y="4842723"/>
            <a:ext cx="467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IN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05A5106-6E9F-1DAE-3140-3E8A31D95B3F}"/>
              </a:ext>
            </a:extLst>
          </p:cNvPr>
          <p:cNvSpPr txBox="1"/>
          <p:nvPr/>
        </p:nvSpPr>
        <p:spPr>
          <a:xfrm>
            <a:off x="6120994" y="2692931"/>
            <a:ext cx="467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IN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2876360-470D-83AC-1024-6E3B1EEB8B26}"/>
              </a:ext>
            </a:extLst>
          </p:cNvPr>
          <p:cNvSpPr txBox="1"/>
          <p:nvPr/>
        </p:nvSpPr>
        <p:spPr>
          <a:xfrm>
            <a:off x="3369744" y="2686408"/>
            <a:ext cx="467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IN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44074F8-FDFF-C0FD-F21D-05FC0A7ADE5A}"/>
              </a:ext>
            </a:extLst>
          </p:cNvPr>
          <p:cNvSpPr txBox="1"/>
          <p:nvPr/>
        </p:nvSpPr>
        <p:spPr>
          <a:xfrm>
            <a:off x="1178619" y="5976117"/>
            <a:ext cx="467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IN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6D26ACF-8044-FFB9-D0AE-CBE8651049B7}"/>
              </a:ext>
            </a:extLst>
          </p:cNvPr>
          <p:cNvSpPr txBox="1"/>
          <p:nvPr/>
        </p:nvSpPr>
        <p:spPr>
          <a:xfrm>
            <a:off x="3369744" y="5668785"/>
            <a:ext cx="467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IN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C05B548-7980-BBDF-1514-2EE6B16F014F}"/>
              </a:ext>
            </a:extLst>
          </p:cNvPr>
          <p:cNvSpPr txBox="1"/>
          <p:nvPr/>
        </p:nvSpPr>
        <p:spPr>
          <a:xfrm>
            <a:off x="4229928" y="2000236"/>
            <a:ext cx="467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IN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355436A-BC42-721F-2E8C-A2EFC4209A43}"/>
              </a:ext>
            </a:extLst>
          </p:cNvPr>
          <p:cNvSpPr txBox="1"/>
          <p:nvPr/>
        </p:nvSpPr>
        <p:spPr>
          <a:xfrm>
            <a:off x="6153926" y="4236781"/>
            <a:ext cx="467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IN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1A7EF9E-2227-5CBE-03B5-3F7FED978F88}"/>
              </a:ext>
            </a:extLst>
          </p:cNvPr>
          <p:cNvSpPr txBox="1"/>
          <p:nvPr/>
        </p:nvSpPr>
        <p:spPr>
          <a:xfrm>
            <a:off x="2397227" y="3390859"/>
            <a:ext cx="467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</a:t>
            </a:r>
            <a:endParaRPr lang="en-IN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C5CCB45-ACAF-52B5-EF43-48DD24391A9E}"/>
              </a:ext>
            </a:extLst>
          </p:cNvPr>
          <p:cNvSpPr txBox="1"/>
          <p:nvPr/>
        </p:nvSpPr>
        <p:spPr>
          <a:xfrm>
            <a:off x="3369743" y="4203376"/>
            <a:ext cx="718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NONE</a:t>
            </a:r>
            <a:endParaRPr lang="en-IN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C17DD70-1F3D-F2B3-A662-A19CC2E25989}"/>
              </a:ext>
            </a:extLst>
          </p:cNvPr>
          <p:cNvSpPr txBox="1"/>
          <p:nvPr/>
        </p:nvSpPr>
        <p:spPr>
          <a:xfrm>
            <a:off x="4067001" y="3373584"/>
            <a:ext cx="84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TARGET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64606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9D4-57D5-D678-6DA4-00BA0CA39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Additional Functionalities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E88FAE-9F2D-E8EA-5DFB-E2EE883787F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97927673"/>
              </p:ext>
            </p:extLst>
          </p:nvPr>
        </p:nvGraphicFramePr>
        <p:xfrm>
          <a:off x="180653" y="1173984"/>
          <a:ext cx="8768137" cy="5223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01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1830-DAD7-7B06-4462-845675586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in Live Market</a:t>
            </a:r>
            <a:endParaRPr lang="en-IN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CEE1BE8D-8DB3-5F20-0E64-D56A5D92447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6463580"/>
              </p:ext>
            </p:extLst>
          </p:nvPr>
        </p:nvGraphicFramePr>
        <p:xfrm>
          <a:off x="757122" y="1032986"/>
          <a:ext cx="2714948" cy="3248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250">
                  <a:extLst>
                    <a:ext uri="{9D8B030D-6E8A-4147-A177-3AD203B41FA5}">
                      <a16:colId xmlns:a16="http://schemas.microsoft.com/office/drawing/2014/main" val="2837627960"/>
                    </a:ext>
                  </a:extLst>
                </a:gridCol>
                <a:gridCol w="1222698">
                  <a:extLst>
                    <a:ext uri="{9D8B030D-6E8A-4147-A177-3AD203B41FA5}">
                      <a16:colId xmlns:a16="http://schemas.microsoft.com/office/drawing/2014/main" val="11507162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Statistics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Value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4338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Capital Required (Max)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175000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5669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Total Trading Days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29758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Win Days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4160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Loss Days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7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Max Winning Streak Days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1257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Max Losing Streak Days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1652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Win Rate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60.00%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56531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Total Profit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5,926.25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1616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3.39%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73654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 Profit in a 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2357.5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23944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 Loss in a 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-1041.25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5678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Avg Profit/Loss Daily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395.08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75286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 Profit on Profit Days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916.39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8874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 Loss on Loss Days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-386.88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3655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Max Drawdown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6077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Max Drawdown 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0.00%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4172933"/>
                  </a:ext>
                </a:extLst>
              </a:tr>
            </a:tbl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FA62ED3-1DD9-E0CC-43A0-B06B0322B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642958"/>
              </p:ext>
            </p:extLst>
          </p:nvPr>
        </p:nvGraphicFramePr>
        <p:xfrm>
          <a:off x="757121" y="4281011"/>
          <a:ext cx="6299659" cy="237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E7B0BB0-6628-687A-1131-8EE055A02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21696"/>
              </p:ext>
            </p:extLst>
          </p:nvPr>
        </p:nvGraphicFramePr>
        <p:xfrm>
          <a:off x="4697757" y="1032985"/>
          <a:ext cx="2359024" cy="324802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4191525763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141168305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588147956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177398016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Dates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Profit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Charges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Amount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6847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03/04/2023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2357.5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48.91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2308.59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08535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05/04/2023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1566.25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45.01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1521.24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34068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10/04/2023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293.75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185.66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108.09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4923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11/04/2023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-267.5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102.45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-369.95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589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12/04/2023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-370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39.42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-409.42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81685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17/04/2023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617.5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198.27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419.23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41075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18/04/2023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-1041.25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-1142.25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05927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19/04/2023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878.75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29.88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848.87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0814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20/04/2023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-141.25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46.53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-187.78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00829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21/04/2023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99.79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-44.79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76512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24/04/2023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77.46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1607.54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24799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25/04/2023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253.75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75.49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178.26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9168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26/04/2023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-312.5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55.15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-367.65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49469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27/04/2023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-188.75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134.22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-322.97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84868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28/04/2023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117.34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422.66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73747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5926.25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1356.58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4569.67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8113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42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E4A2-BFE8-4A4B-8CBA-E567BBAC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/>
              <a:t>Future Prospects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D10AC8-299B-0E48-CBE5-92324C22689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11759878"/>
              </p:ext>
            </p:extLst>
          </p:nvPr>
        </p:nvGraphicFramePr>
        <p:xfrm>
          <a:off x="180653" y="1173984"/>
          <a:ext cx="8768137" cy="5223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2259622"/>
      </p:ext>
    </p:extLst>
  </p:cSld>
  <p:clrMapOvr>
    <a:masterClrMapping/>
  </p:clrMapOvr>
</p:sld>
</file>

<file path=ppt/theme/theme1.xml><?xml version="1.0" encoding="utf-8"?>
<a:theme xmlns:a="http://schemas.openxmlformats.org/drawingml/2006/main" name="IITR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TR_template_sudiproy.pptx" id="{E7BE3218-A97E-4E6F-BE9F-92D6192B2CD5}" vid="{3EDE8FBA-E8F1-4B0B-AEA8-7DC234A91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IITR_template_sudiproy</Template>
  <TotalTime>678</TotalTime>
  <Words>862</Words>
  <Application>Microsoft Office PowerPoint</Application>
  <PresentationFormat>On-screen Show (4:3)</PresentationFormat>
  <Paragraphs>238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Demi</vt:lpstr>
      <vt:lpstr>Söhne</vt:lpstr>
      <vt:lpstr>IITR_PPT_Template</vt:lpstr>
      <vt:lpstr>ALGORITHMIC TRADING</vt:lpstr>
      <vt:lpstr>About Me</vt:lpstr>
      <vt:lpstr>Introduction</vt:lpstr>
      <vt:lpstr>Strategy</vt:lpstr>
      <vt:lpstr>Technical Implementations</vt:lpstr>
      <vt:lpstr>Strategy working</vt:lpstr>
      <vt:lpstr>Additional Functionalities</vt:lpstr>
      <vt:lpstr>Performance in Live Market</vt:lpstr>
      <vt:lpstr>Future Prospects</vt:lpstr>
      <vt:lpstr>Thank You</vt:lpstr>
    </vt:vector>
  </TitlesOfParts>
  <Manager>Dr. Sudip Roy</Manager>
  <Company>IIT Roorkee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IITR PPT Template</dc:subject>
  <dc:creator>Dr. Sudip Roy</dc:creator>
  <cp:lastModifiedBy>SACHIN SHARMA</cp:lastModifiedBy>
  <cp:revision>59</cp:revision>
  <dcterms:created xsi:type="dcterms:W3CDTF">2015-07-18T13:17:54Z</dcterms:created>
  <dcterms:modified xsi:type="dcterms:W3CDTF">2023-05-05T05:56:45Z</dcterms:modified>
  <cp:version>v1</cp:version>
</cp:coreProperties>
</file>