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embeddedFontLst>
    <p:embeddedFont>
      <p:font typeface="Roboto Thin"/>
      <p:regular r:id="rId35"/>
      <p:bold r:id="rId36"/>
      <p:italic r:id="rId37"/>
      <p:boldItalic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Bebas Neue"/>
      <p:regular r:id="rId43"/>
    </p:embeddedFont>
    <p:embeddedFont>
      <p:font typeface="Roboto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6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8.xml"/><Relationship Id="rId44" Type="http://schemas.openxmlformats.org/officeDocument/2006/relationships/font" Target="fonts/RobotoMono-regular.fntdata"/><Relationship Id="rId21" Type="http://schemas.openxmlformats.org/officeDocument/2006/relationships/slide" Target="slides/slide17.xml"/><Relationship Id="rId43" Type="http://schemas.openxmlformats.org/officeDocument/2006/relationships/font" Target="fonts/BebasNeue-regular.fntdata"/><Relationship Id="rId24" Type="http://schemas.openxmlformats.org/officeDocument/2006/relationships/slide" Target="slides/slide20.xml"/><Relationship Id="rId46" Type="http://schemas.openxmlformats.org/officeDocument/2006/relationships/font" Target="fonts/RobotoMono-italic.fntdata"/><Relationship Id="rId23" Type="http://schemas.openxmlformats.org/officeDocument/2006/relationships/slide" Target="slides/slide19.xml"/><Relationship Id="rId45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schemas.openxmlformats.org/officeDocument/2006/relationships/font" Target="fonts/RobotoMon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Thin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Thin-italic.fntdata"/><Relationship Id="rId14" Type="http://schemas.openxmlformats.org/officeDocument/2006/relationships/slide" Target="slides/slide10.xml"/><Relationship Id="rId36" Type="http://schemas.openxmlformats.org/officeDocument/2006/relationships/font" Target="fonts/RobotoThin-bold.fntdata"/><Relationship Id="rId17" Type="http://schemas.openxmlformats.org/officeDocument/2006/relationships/slide" Target="slides/slide13.xml"/><Relationship Id="rId39" Type="http://schemas.openxmlformats.org/officeDocument/2006/relationships/font" Target="fonts/Roboto-regular.fntdata"/><Relationship Id="rId16" Type="http://schemas.openxmlformats.org/officeDocument/2006/relationships/slide" Target="slides/slide12.xml"/><Relationship Id="rId38" Type="http://schemas.openxmlformats.org/officeDocument/2006/relationships/font" Target="fonts/RobotoThin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362d286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362d286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11ac85b968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11ac85b968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e3ad05c627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e3ad05c627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e3ad05c627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e3ad05c627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e3ad05c627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e3ad05c627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11b27aca6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11b27aca6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11b27aca6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11b27aca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11b27aca6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11b27aca6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Manu:</a:t>
            </a:r>
            <a:br>
              <a:rPr lang="en"/>
            </a:br>
            <a:r>
              <a:rPr b="1" lang="en">
                <a:solidFill>
                  <a:schemeClr val="dk1"/>
                </a:solidFill>
              </a:rPr>
              <a:t>Contexto limitado:</a:t>
            </a:r>
            <a:r>
              <a:rPr lang="en">
                <a:solidFill>
                  <a:schemeClr val="dk1"/>
                </a:solidFill>
              </a:rPr>
              <a:t> Word2Vec genera vectores de palabras sin tener en cuenta el contexto completo en el que aparecen, lo que puede limitar su capacidad para capturar significados más complejos y contextuales.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e3ad05c627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e3ad05c627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Agus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e3ad05c627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e3ad05c627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362d286f3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d362d286f3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Agus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1a906699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1a90669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11b27aca6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11b27aca6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Agus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11b27ac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11b27ac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e3ad05c627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2e3ad05c627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e3ad05c627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2e3ad05c627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11ac85b968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11ac85b968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11b10a93a2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11b10a93a2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e3ad05c627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e3ad05c627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d362d286f3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d362d286f3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e3ad05c627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e3ad05c627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e3ad05c627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e3ad05c627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362d286f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362d286f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362d286f3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d362d286f3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1a9066992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11a906699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3ad05c627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e3ad05c627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11a906699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11a906699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Agus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1acbc029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11acbc029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Agus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1acbc029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11acbc029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Agus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1ac85b968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11ac85b968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333600" y="1058050"/>
            <a:ext cx="5090400" cy="2236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333600" y="3294276"/>
            <a:ext cx="5090400" cy="555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1474714" y="1469575"/>
            <a:ext cx="6194700" cy="1679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subTitle"/>
          </p:nvPr>
        </p:nvSpPr>
        <p:spPr>
          <a:xfrm>
            <a:off x="1474700" y="3149099"/>
            <a:ext cx="6194700" cy="524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" name="Google Shape;59;p11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1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3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flipH="1">
            <a:off x="197439" y="536511"/>
            <a:ext cx="274325" cy="274228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4571093" y="1724375"/>
            <a:ext cx="1167300" cy="108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253068" y="1724375"/>
            <a:ext cx="1167300" cy="108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889118" y="1724375"/>
            <a:ext cx="1167300" cy="108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720000" y="280622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4"/>
          <p:cNvSpPr txBox="1"/>
          <p:nvPr>
            <p:ph hasCustomPrompt="1" idx="2" type="title"/>
          </p:nvPr>
        </p:nvSpPr>
        <p:spPr>
          <a:xfrm>
            <a:off x="720000" y="1724388"/>
            <a:ext cx="1167300" cy="108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720000" y="3444926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3" type="title"/>
          </p:nvPr>
        </p:nvSpPr>
        <p:spPr>
          <a:xfrm>
            <a:off x="3403800" y="280622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4"/>
          <p:cNvSpPr txBox="1"/>
          <p:nvPr>
            <p:ph hasCustomPrompt="1" idx="4" type="title"/>
          </p:nvPr>
        </p:nvSpPr>
        <p:spPr>
          <a:xfrm>
            <a:off x="3403800" y="1724375"/>
            <a:ext cx="1167300" cy="108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/>
          <p:nvPr>
            <p:ph idx="5" type="subTitle"/>
          </p:nvPr>
        </p:nvSpPr>
        <p:spPr>
          <a:xfrm>
            <a:off x="3403800" y="3444926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6" type="title"/>
          </p:nvPr>
        </p:nvSpPr>
        <p:spPr>
          <a:xfrm>
            <a:off x="6087600" y="2806229"/>
            <a:ext cx="2336400" cy="52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4"/>
          <p:cNvSpPr txBox="1"/>
          <p:nvPr>
            <p:ph hasCustomPrompt="1" idx="7" type="title"/>
          </p:nvPr>
        </p:nvSpPr>
        <p:spPr>
          <a:xfrm>
            <a:off x="6087600" y="1724375"/>
            <a:ext cx="1167300" cy="108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8" type="subTitle"/>
          </p:nvPr>
        </p:nvSpPr>
        <p:spPr>
          <a:xfrm>
            <a:off x="6087600" y="3444926"/>
            <a:ext cx="2336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9"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4"/>
          <p:cNvSpPr/>
          <p:nvPr/>
        </p:nvSpPr>
        <p:spPr>
          <a:xfrm flipH="1">
            <a:off x="197439" y="536511"/>
            <a:ext cx="274325" cy="274228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" name="Google Shape;87;p15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720000" y="1840200"/>
            <a:ext cx="4846200" cy="14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6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flipH="1">
            <a:off x="197439" y="536511"/>
            <a:ext cx="274325" cy="274228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720000" y="1894650"/>
            <a:ext cx="22860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type="title"/>
          </p:nvPr>
        </p:nvSpPr>
        <p:spPr>
          <a:xfrm>
            <a:off x="720000" y="445025"/>
            <a:ext cx="3852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7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197439" y="536511"/>
            <a:ext cx="274325" cy="274228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720000" y="2563916"/>
            <a:ext cx="2336400" cy="502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720000" y="3066716"/>
            <a:ext cx="2336400" cy="1051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2" type="title"/>
          </p:nvPr>
        </p:nvSpPr>
        <p:spPr>
          <a:xfrm>
            <a:off x="3403800" y="2563916"/>
            <a:ext cx="2336400" cy="502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18"/>
          <p:cNvSpPr txBox="1"/>
          <p:nvPr>
            <p:ph idx="3" type="subTitle"/>
          </p:nvPr>
        </p:nvSpPr>
        <p:spPr>
          <a:xfrm>
            <a:off x="3403800" y="3066716"/>
            <a:ext cx="2336400" cy="1051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4" type="title"/>
          </p:nvPr>
        </p:nvSpPr>
        <p:spPr>
          <a:xfrm>
            <a:off x="6087600" y="2563916"/>
            <a:ext cx="2336400" cy="502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18"/>
          <p:cNvSpPr txBox="1"/>
          <p:nvPr>
            <p:ph idx="5" type="subTitle"/>
          </p:nvPr>
        </p:nvSpPr>
        <p:spPr>
          <a:xfrm>
            <a:off x="6087600" y="3066716"/>
            <a:ext cx="2336400" cy="1051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6"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" name="Google Shape;109;p18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 flipH="1">
            <a:off x="197439" y="536511"/>
            <a:ext cx="274325" cy="274228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720009" y="2571748"/>
            <a:ext cx="1828800" cy="502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720009" y="3074541"/>
            <a:ext cx="1828800" cy="822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2" type="title"/>
          </p:nvPr>
        </p:nvSpPr>
        <p:spPr>
          <a:xfrm>
            <a:off x="4636795" y="2571748"/>
            <a:ext cx="1828800" cy="502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19"/>
          <p:cNvSpPr txBox="1"/>
          <p:nvPr>
            <p:ph idx="3" type="subTitle"/>
          </p:nvPr>
        </p:nvSpPr>
        <p:spPr>
          <a:xfrm>
            <a:off x="4636790" y="3074541"/>
            <a:ext cx="1828800" cy="822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4" type="title"/>
          </p:nvPr>
        </p:nvSpPr>
        <p:spPr>
          <a:xfrm>
            <a:off x="2678402" y="2571748"/>
            <a:ext cx="1828800" cy="502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8" name="Google Shape;118;p19"/>
          <p:cNvSpPr txBox="1"/>
          <p:nvPr>
            <p:ph idx="5" type="subTitle"/>
          </p:nvPr>
        </p:nvSpPr>
        <p:spPr>
          <a:xfrm>
            <a:off x="2678399" y="3074541"/>
            <a:ext cx="1828800" cy="822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6" type="title"/>
          </p:nvPr>
        </p:nvSpPr>
        <p:spPr>
          <a:xfrm>
            <a:off x="6595188" y="2571748"/>
            <a:ext cx="1828800" cy="502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0" name="Google Shape;120;p19"/>
          <p:cNvSpPr txBox="1"/>
          <p:nvPr>
            <p:ph idx="7" type="subTitle"/>
          </p:nvPr>
        </p:nvSpPr>
        <p:spPr>
          <a:xfrm>
            <a:off x="6595180" y="3074541"/>
            <a:ext cx="1828800" cy="822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8"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19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flipH="1">
            <a:off x="197439" y="536511"/>
            <a:ext cx="274325" cy="274228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0000" y="2165916"/>
            <a:ext cx="22860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7" name="Google Shape;127;p20"/>
          <p:cNvSpPr txBox="1"/>
          <p:nvPr>
            <p:ph idx="1" type="subTitle"/>
          </p:nvPr>
        </p:nvSpPr>
        <p:spPr>
          <a:xfrm>
            <a:off x="720000" y="2577516"/>
            <a:ext cx="2286000" cy="320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2" type="title"/>
          </p:nvPr>
        </p:nvSpPr>
        <p:spPr>
          <a:xfrm>
            <a:off x="3429000" y="2165916"/>
            <a:ext cx="22860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9" name="Google Shape;129;p20"/>
          <p:cNvSpPr txBox="1"/>
          <p:nvPr>
            <p:ph idx="3" type="subTitle"/>
          </p:nvPr>
        </p:nvSpPr>
        <p:spPr>
          <a:xfrm>
            <a:off x="3429000" y="2577516"/>
            <a:ext cx="2286000" cy="320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4" type="title"/>
          </p:nvPr>
        </p:nvSpPr>
        <p:spPr>
          <a:xfrm>
            <a:off x="720000" y="3872300"/>
            <a:ext cx="22860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1" name="Google Shape;131;p20"/>
          <p:cNvSpPr txBox="1"/>
          <p:nvPr>
            <p:ph idx="5" type="subTitle"/>
          </p:nvPr>
        </p:nvSpPr>
        <p:spPr>
          <a:xfrm>
            <a:off x="720000" y="4283900"/>
            <a:ext cx="2286000" cy="320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6" type="title"/>
          </p:nvPr>
        </p:nvSpPr>
        <p:spPr>
          <a:xfrm>
            <a:off x="3429000" y="3872300"/>
            <a:ext cx="22860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3" name="Google Shape;133;p20"/>
          <p:cNvSpPr txBox="1"/>
          <p:nvPr>
            <p:ph idx="7" type="subTitle"/>
          </p:nvPr>
        </p:nvSpPr>
        <p:spPr>
          <a:xfrm>
            <a:off x="3429000" y="4283900"/>
            <a:ext cx="2286000" cy="320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8" type="title"/>
          </p:nvPr>
        </p:nvSpPr>
        <p:spPr>
          <a:xfrm>
            <a:off x="6137995" y="2165916"/>
            <a:ext cx="22860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" name="Google Shape;135;p20"/>
          <p:cNvSpPr txBox="1"/>
          <p:nvPr>
            <p:ph idx="9" type="subTitle"/>
          </p:nvPr>
        </p:nvSpPr>
        <p:spPr>
          <a:xfrm>
            <a:off x="6137995" y="2577516"/>
            <a:ext cx="2286000" cy="320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3" type="title"/>
          </p:nvPr>
        </p:nvSpPr>
        <p:spPr>
          <a:xfrm>
            <a:off x="6137995" y="3872300"/>
            <a:ext cx="2286000" cy="411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7" name="Google Shape;137;p20"/>
          <p:cNvSpPr txBox="1"/>
          <p:nvPr>
            <p:ph idx="14" type="subTitle"/>
          </p:nvPr>
        </p:nvSpPr>
        <p:spPr>
          <a:xfrm>
            <a:off x="6137995" y="4283900"/>
            <a:ext cx="2286000" cy="320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5"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20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 flipH="1">
            <a:off x="197439" y="536511"/>
            <a:ext cx="274325" cy="274228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flipH="1">
            <a:off x="1" y="11"/>
            <a:ext cx="3240327" cy="3239183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2204927" y="2206700"/>
            <a:ext cx="4605900" cy="1155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204935" y="3361635"/>
            <a:ext cx="5852100" cy="457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hasCustomPrompt="1" type="title"/>
          </p:nvPr>
        </p:nvSpPr>
        <p:spPr>
          <a:xfrm>
            <a:off x="2863399" y="2675718"/>
            <a:ext cx="5093100" cy="914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2863336" y="3590120"/>
            <a:ext cx="5093100" cy="365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hasCustomPrompt="1" idx="2" type="title"/>
          </p:nvPr>
        </p:nvSpPr>
        <p:spPr>
          <a:xfrm>
            <a:off x="1190930" y="1192932"/>
            <a:ext cx="5093100" cy="914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1"/>
          <p:cNvSpPr txBox="1"/>
          <p:nvPr>
            <p:ph idx="3" type="subTitle"/>
          </p:nvPr>
        </p:nvSpPr>
        <p:spPr>
          <a:xfrm>
            <a:off x="1190868" y="2107332"/>
            <a:ext cx="5093100" cy="365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ctrTitle"/>
          </p:nvPr>
        </p:nvSpPr>
        <p:spPr>
          <a:xfrm>
            <a:off x="1461103" y="1457750"/>
            <a:ext cx="6212100" cy="997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710650" y="2569340"/>
            <a:ext cx="77133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2" name="Google Shape;152;p22"/>
          <p:cNvSpPr txBox="1"/>
          <p:nvPr/>
        </p:nvSpPr>
        <p:spPr>
          <a:xfrm>
            <a:off x="1277850" y="3948300"/>
            <a:ext cx="6588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3" name="Google Shape;153;p22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857190" y="2575700"/>
            <a:ext cx="3474600" cy="502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4812221" y="2575700"/>
            <a:ext cx="3474600" cy="5028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ebas Neue"/>
              <a:buNone/>
              <a:defRPr sz="2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857175" y="3078489"/>
            <a:ext cx="3474600" cy="914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4812206" y="3078489"/>
            <a:ext cx="3474600" cy="914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197439" y="536511"/>
            <a:ext cx="274325" cy="274228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/>
          <p:nvPr/>
        </p:nvSpPr>
        <p:spPr>
          <a:xfrm flipH="1">
            <a:off x="197439" y="536511"/>
            <a:ext cx="274325" cy="274228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720000" y="902225"/>
            <a:ext cx="3852000" cy="37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 flipH="1">
            <a:off x="197439" y="536511"/>
            <a:ext cx="274325" cy="274228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1466275" y="1461700"/>
            <a:ext cx="6203100" cy="2220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8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8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720000" y="1123800"/>
            <a:ext cx="7704000" cy="18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2950850" y="675725"/>
            <a:ext cx="3071700" cy="37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4" name="Google Shape;54;p10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est-pln-2024q1-oxx0ptho95.streamlit.app/#308ce0be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 rot="10800000">
            <a:off x="8759400" y="225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 flipH="1">
            <a:off x="10" y="11"/>
            <a:ext cx="3333597" cy="3332420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24"/>
          <p:cNvGrpSpPr/>
          <p:nvPr/>
        </p:nvGrpSpPr>
        <p:grpSpPr>
          <a:xfrm flipH="1">
            <a:off x="558602" y="192917"/>
            <a:ext cx="2489793" cy="4905724"/>
            <a:chOff x="7024925" y="1031225"/>
            <a:chExt cx="1639100" cy="3229575"/>
          </a:xfrm>
        </p:grpSpPr>
        <p:sp>
          <p:nvSpPr>
            <p:cNvPr id="165" name="Google Shape;165;p24"/>
            <p:cNvSpPr/>
            <p:nvPr/>
          </p:nvSpPr>
          <p:spPr>
            <a:xfrm>
              <a:off x="8543950" y="3741700"/>
              <a:ext cx="12925" cy="9975"/>
            </a:xfrm>
            <a:custGeom>
              <a:rect b="b" l="l" r="r" t="t"/>
              <a:pathLst>
                <a:path extrusionOk="0" h="399" w="517">
                  <a:moveTo>
                    <a:pt x="272" y="1"/>
                  </a:moveTo>
                  <a:cubicBezTo>
                    <a:pt x="238" y="1"/>
                    <a:pt x="206" y="11"/>
                    <a:pt x="183" y="34"/>
                  </a:cubicBezTo>
                  <a:cubicBezTo>
                    <a:pt x="152" y="34"/>
                    <a:pt x="122" y="64"/>
                    <a:pt x="91" y="95"/>
                  </a:cubicBezTo>
                  <a:cubicBezTo>
                    <a:pt x="31" y="156"/>
                    <a:pt x="0" y="247"/>
                    <a:pt x="61" y="338"/>
                  </a:cubicBezTo>
                  <a:cubicBezTo>
                    <a:pt x="91" y="368"/>
                    <a:pt x="152" y="399"/>
                    <a:pt x="243" y="399"/>
                  </a:cubicBezTo>
                  <a:cubicBezTo>
                    <a:pt x="274" y="399"/>
                    <a:pt x="304" y="399"/>
                    <a:pt x="335" y="368"/>
                  </a:cubicBezTo>
                  <a:cubicBezTo>
                    <a:pt x="365" y="368"/>
                    <a:pt x="365" y="368"/>
                    <a:pt x="395" y="338"/>
                  </a:cubicBezTo>
                  <a:cubicBezTo>
                    <a:pt x="395" y="338"/>
                    <a:pt x="426" y="308"/>
                    <a:pt x="426" y="308"/>
                  </a:cubicBezTo>
                  <a:cubicBezTo>
                    <a:pt x="517" y="247"/>
                    <a:pt x="487" y="156"/>
                    <a:pt x="426" y="64"/>
                  </a:cubicBezTo>
                  <a:cubicBezTo>
                    <a:pt x="388" y="27"/>
                    <a:pt x="327" y="1"/>
                    <a:pt x="272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7024925" y="1031225"/>
              <a:ext cx="1639100" cy="3229575"/>
            </a:xfrm>
            <a:custGeom>
              <a:rect b="b" l="l" r="r" t="t"/>
              <a:pathLst>
                <a:path extrusionOk="0" h="129183" w="65564">
                  <a:moveTo>
                    <a:pt x="36034" y="13976"/>
                  </a:moveTo>
                  <a:cubicBezTo>
                    <a:pt x="36407" y="13976"/>
                    <a:pt x="36779" y="14060"/>
                    <a:pt x="37053" y="14227"/>
                  </a:cubicBezTo>
                  <a:cubicBezTo>
                    <a:pt x="37296" y="14348"/>
                    <a:pt x="37417" y="14531"/>
                    <a:pt x="37417" y="14713"/>
                  </a:cubicBezTo>
                  <a:cubicBezTo>
                    <a:pt x="37417" y="14895"/>
                    <a:pt x="37265" y="15017"/>
                    <a:pt x="37144" y="15108"/>
                  </a:cubicBezTo>
                  <a:cubicBezTo>
                    <a:pt x="37113" y="15139"/>
                    <a:pt x="37083" y="15169"/>
                    <a:pt x="37053" y="15169"/>
                  </a:cubicBezTo>
                  <a:cubicBezTo>
                    <a:pt x="36931" y="15230"/>
                    <a:pt x="36809" y="15291"/>
                    <a:pt x="36657" y="15321"/>
                  </a:cubicBezTo>
                  <a:cubicBezTo>
                    <a:pt x="36460" y="15382"/>
                    <a:pt x="36247" y="15412"/>
                    <a:pt x="36034" y="15412"/>
                  </a:cubicBezTo>
                  <a:cubicBezTo>
                    <a:pt x="35822" y="15412"/>
                    <a:pt x="35609" y="15382"/>
                    <a:pt x="35411" y="15321"/>
                  </a:cubicBezTo>
                  <a:cubicBezTo>
                    <a:pt x="35259" y="15291"/>
                    <a:pt x="35138" y="15230"/>
                    <a:pt x="35046" y="15169"/>
                  </a:cubicBezTo>
                  <a:cubicBezTo>
                    <a:pt x="34986" y="15169"/>
                    <a:pt x="34955" y="15139"/>
                    <a:pt x="34925" y="15108"/>
                  </a:cubicBezTo>
                  <a:cubicBezTo>
                    <a:pt x="34834" y="15047"/>
                    <a:pt x="34773" y="14987"/>
                    <a:pt x="34743" y="14956"/>
                  </a:cubicBezTo>
                  <a:lnTo>
                    <a:pt x="34743" y="14926"/>
                  </a:lnTo>
                  <a:lnTo>
                    <a:pt x="34712" y="14895"/>
                  </a:lnTo>
                  <a:cubicBezTo>
                    <a:pt x="34682" y="14835"/>
                    <a:pt x="34651" y="14774"/>
                    <a:pt x="34651" y="14713"/>
                  </a:cubicBezTo>
                  <a:cubicBezTo>
                    <a:pt x="34651" y="14531"/>
                    <a:pt x="34773" y="14348"/>
                    <a:pt x="35016" y="14227"/>
                  </a:cubicBezTo>
                  <a:cubicBezTo>
                    <a:pt x="35290" y="14060"/>
                    <a:pt x="35662" y="13976"/>
                    <a:pt x="36034" y="13976"/>
                  </a:cubicBezTo>
                  <a:close/>
                  <a:moveTo>
                    <a:pt x="37417" y="15382"/>
                  </a:moveTo>
                  <a:lnTo>
                    <a:pt x="37417" y="15625"/>
                  </a:lnTo>
                  <a:cubicBezTo>
                    <a:pt x="37417" y="15807"/>
                    <a:pt x="37296" y="15959"/>
                    <a:pt x="37053" y="16111"/>
                  </a:cubicBezTo>
                  <a:cubicBezTo>
                    <a:pt x="36992" y="16142"/>
                    <a:pt x="36961" y="16172"/>
                    <a:pt x="36901" y="16172"/>
                  </a:cubicBezTo>
                  <a:cubicBezTo>
                    <a:pt x="36688" y="16263"/>
                    <a:pt x="36445" y="16324"/>
                    <a:pt x="36202" y="16354"/>
                  </a:cubicBezTo>
                  <a:cubicBezTo>
                    <a:pt x="36144" y="16358"/>
                    <a:pt x="36086" y="16360"/>
                    <a:pt x="36029" y="16360"/>
                  </a:cubicBezTo>
                  <a:cubicBezTo>
                    <a:pt x="35639" y="16360"/>
                    <a:pt x="35281" y="16270"/>
                    <a:pt x="35016" y="16111"/>
                  </a:cubicBezTo>
                  <a:cubicBezTo>
                    <a:pt x="34803" y="15990"/>
                    <a:pt x="34682" y="15807"/>
                    <a:pt x="34651" y="15625"/>
                  </a:cubicBezTo>
                  <a:lnTo>
                    <a:pt x="34651" y="15382"/>
                  </a:lnTo>
                  <a:cubicBezTo>
                    <a:pt x="34651" y="15382"/>
                    <a:pt x="34682" y="15412"/>
                    <a:pt x="34682" y="15412"/>
                  </a:cubicBezTo>
                  <a:cubicBezTo>
                    <a:pt x="34743" y="15443"/>
                    <a:pt x="34773" y="15473"/>
                    <a:pt x="34834" y="15503"/>
                  </a:cubicBezTo>
                  <a:cubicBezTo>
                    <a:pt x="34955" y="15595"/>
                    <a:pt x="35138" y="15655"/>
                    <a:pt x="35290" y="15686"/>
                  </a:cubicBezTo>
                  <a:cubicBezTo>
                    <a:pt x="35518" y="15762"/>
                    <a:pt x="35768" y="15800"/>
                    <a:pt x="36019" y="15800"/>
                  </a:cubicBezTo>
                  <a:cubicBezTo>
                    <a:pt x="36270" y="15800"/>
                    <a:pt x="36521" y="15762"/>
                    <a:pt x="36749" y="15686"/>
                  </a:cubicBezTo>
                  <a:cubicBezTo>
                    <a:pt x="36931" y="15655"/>
                    <a:pt x="37083" y="15595"/>
                    <a:pt x="37235" y="15503"/>
                  </a:cubicBezTo>
                  <a:cubicBezTo>
                    <a:pt x="37235" y="15503"/>
                    <a:pt x="37265" y="15473"/>
                    <a:pt x="37265" y="15473"/>
                  </a:cubicBezTo>
                  <a:cubicBezTo>
                    <a:pt x="37296" y="15473"/>
                    <a:pt x="37326" y="15443"/>
                    <a:pt x="37357" y="15412"/>
                  </a:cubicBezTo>
                  <a:cubicBezTo>
                    <a:pt x="37387" y="15412"/>
                    <a:pt x="37387" y="15412"/>
                    <a:pt x="37417" y="15382"/>
                  </a:cubicBezTo>
                  <a:close/>
                  <a:moveTo>
                    <a:pt x="36779" y="16628"/>
                  </a:moveTo>
                  <a:lnTo>
                    <a:pt x="36779" y="18604"/>
                  </a:lnTo>
                  <a:cubicBezTo>
                    <a:pt x="36657" y="18634"/>
                    <a:pt x="36536" y="18634"/>
                    <a:pt x="36414" y="18634"/>
                  </a:cubicBezTo>
                  <a:lnTo>
                    <a:pt x="36414" y="16689"/>
                  </a:lnTo>
                  <a:cubicBezTo>
                    <a:pt x="36536" y="16689"/>
                    <a:pt x="36657" y="16658"/>
                    <a:pt x="36779" y="16628"/>
                  </a:cubicBezTo>
                  <a:close/>
                  <a:moveTo>
                    <a:pt x="35350" y="8178"/>
                  </a:moveTo>
                  <a:lnTo>
                    <a:pt x="52889" y="18300"/>
                  </a:lnTo>
                  <a:cubicBezTo>
                    <a:pt x="52950" y="18330"/>
                    <a:pt x="52980" y="18360"/>
                    <a:pt x="53010" y="18391"/>
                  </a:cubicBezTo>
                  <a:lnTo>
                    <a:pt x="53041" y="18421"/>
                  </a:lnTo>
                  <a:cubicBezTo>
                    <a:pt x="53132" y="18482"/>
                    <a:pt x="53162" y="18543"/>
                    <a:pt x="53193" y="18573"/>
                  </a:cubicBezTo>
                  <a:lnTo>
                    <a:pt x="53223" y="18634"/>
                  </a:lnTo>
                  <a:cubicBezTo>
                    <a:pt x="53254" y="18634"/>
                    <a:pt x="53254" y="18664"/>
                    <a:pt x="53254" y="18664"/>
                  </a:cubicBezTo>
                  <a:cubicBezTo>
                    <a:pt x="53314" y="18786"/>
                    <a:pt x="53345" y="18847"/>
                    <a:pt x="53375" y="18938"/>
                  </a:cubicBezTo>
                  <a:cubicBezTo>
                    <a:pt x="53405" y="19029"/>
                    <a:pt x="53405" y="19090"/>
                    <a:pt x="53405" y="19181"/>
                  </a:cubicBezTo>
                  <a:cubicBezTo>
                    <a:pt x="53436" y="19272"/>
                    <a:pt x="53405" y="19333"/>
                    <a:pt x="53375" y="19364"/>
                  </a:cubicBezTo>
                  <a:cubicBezTo>
                    <a:pt x="53375" y="19394"/>
                    <a:pt x="53345" y="19394"/>
                    <a:pt x="53345" y="19394"/>
                  </a:cubicBezTo>
                  <a:cubicBezTo>
                    <a:pt x="53324" y="19394"/>
                    <a:pt x="53318" y="19407"/>
                    <a:pt x="53297" y="19407"/>
                  </a:cubicBezTo>
                  <a:cubicBezTo>
                    <a:pt x="53287" y="19407"/>
                    <a:pt x="53274" y="19404"/>
                    <a:pt x="53254" y="19394"/>
                  </a:cubicBezTo>
                  <a:lnTo>
                    <a:pt x="53193" y="19394"/>
                  </a:lnTo>
                  <a:cubicBezTo>
                    <a:pt x="53162" y="19394"/>
                    <a:pt x="53132" y="19364"/>
                    <a:pt x="53102" y="19364"/>
                  </a:cubicBezTo>
                  <a:lnTo>
                    <a:pt x="48056" y="16446"/>
                  </a:lnTo>
                  <a:lnTo>
                    <a:pt x="35624" y="9272"/>
                  </a:lnTo>
                  <a:cubicBezTo>
                    <a:pt x="35563" y="9211"/>
                    <a:pt x="35533" y="9181"/>
                    <a:pt x="35472" y="9120"/>
                  </a:cubicBezTo>
                  <a:lnTo>
                    <a:pt x="35442" y="9120"/>
                  </a:lnTo>
                  <a:cubicBezTo>
                    <a:pt x="35350" y="9029"/>
                    <a:pt x="35290" y="8907"/>
                    <a:pt x="35229" y="8755"/>
                  </a:cubicBezTo>
                  <a:cubicBezTo>
                    <a:pt x="35198" y="8725"/>
                    <a:pt x="35198" y="8695"/>
                    <a:pt x="35168" y="8634"/>
                  </a:cubicBezTo>
                  <a:cubicBezTo>
                    <a:pt x="35138" y="8543"/>
                    <a:pt x="35138" y="8482"/>
                    <a:pt x="35138" y="8421"/>
                  </a:cubicBezTo>
                  <a:cubicBezTo>
                    <a:pt x="35138" y="8330"/>
                    <a:pt x="35168" y="8239"/>
                    <a:pt x="35198" y="8208"/>
                  </a:cubicBezTo>
                  <a:cubicBezTo>
                    <a:pt x="35198" y="8208"/>
                    <a:pt x="35229" y="8178"/>
                    <a:pt x="35229" y="8178"/>
                  </a:cubicBezTo>
                  <a:close/>
                  <a:moveTo>
                    <a:pt x="26688" y="6537"/>
                  </a:moveTo>
                  <a:lnTo>
                    <a:pt x="37752" y="12950"/>
                  </a:lnTo>
                  <a:lnTo>
                    <a:pt x="36657" y="13619"/>
                  </a:lnTo>
                  <a:cubicBezTo>
                    <a:pt x="36657" y="13649"/>
                    <a:pt x="36627" y="13649"/>
                    <a:pt x="36627" y="13649"/>
                  </a:cubicBezTo>
                  <a:cubicBezTo>
                    <a:pt x="36435" y="13611"/>
                    <a:pt x="36233" y="13590"/>
                    <a:pt x="36032" y="13590"/>
                  </a:cubicBezTo>
                  <a:cubicBezTo>
                    <a:pt x="35598" y="13590"/>
                    <a:pt x="35166" y="13685"/>
                    <a:pt x="34834" y="13892"/>
                  </a:cubicBezTo>
                  <a:cubicBezTo>
                    <a:pt x="34469" y="14105"/>
                    <a:pt x="34256" y="14379"/>
                    <a:pt x="34256" y="14683"/>
                  </a:cubicBezTo>
                  <a:cubicBezTo>
                    <a:pt x="34256" y="14713"/>
                    <a:pt x="34256" y="14713"/>
                    <a:pt x="34256" y="14713"/>
                  </a:cubicBezTo>
                  <a:lnTo>
                    <a:pt x="34256" y="15017"/>
                  </a:lnTo>
                  <a:lnTo>
                    <a:pt x="26657" y="19728"/>
                  </a:lnTo>
                  <a:lnTo>
                    <a:pt x="26688" y="6537"/>
                  </a:lnTo>
                  <a:close/>
                  <a:moveTo>
                    <a:pt x="38268" y="18360"/>
                  </a:moveTo>
                  <a:lnTo>
                    <a:pt x="38268" y="21157"/>
                  </a:lnTo>
                  <a:cubicBezTo>
                    <a:pt x="38147" y="21278"/>
                    <a:pt x="37630" y="21734"/>
                    <a:pt x="36718" y="21917"/>
                  </a:cubicBezTo>
                  <a:cubicBezTo>
                    <a:pt x="36475" y="21947"/>
                    <a:pt x="36262" y="21978"/>
                    <a:pt x="36019" y="21978"/>
                  </a:cubicBezTo>
                  <a:cubicBezTo>
                    <a:pt x="34773" y="21978"/>
                    <a:pt x="34074" y="21400"/>
                    <a:pt x="33861" y="21187"/>
                  </a:cubicBezTo>
                  <a:lnTo>
                    <a:pt x="33861" y="18360"/>
                  </a:lnTo>
                  <a:cubicBezTo>
                    <a:pt x="34226" y="18664"/>
                    <a:pt x="34955" y="19060"/>
                    <a:pt x="36050" y="19060"/>
                  </a:cubicBezTo>
                  <a:lnTo>
                    <a:pt x="36232" y="19060"/>
                  </a:lnTo>
                  <a:cubicBezTo>
                    <a:pt x="36505" y="19029"/>
                    <a:pt x="36749" y="18999"/>
                    <a:pt x="36992" y="18938"/>
                  </a:cubicBezTo>
                  <a:cubicBezTo>
                    <a:pt x="37569" y="18816"/>
                    <a:pt x="37995" y="18573"/>
                    <a:pt x="38268" y="18360"/>
                  </a:cubicBezTo>
                  <a:close/>
                  <a:moveTo>
                    <a:pt x="36536" y="22312"/>
                  </a:moveTo>
                  <a:lnTo>
                    <a:pt x="36536" y="23315"/>
                  </a:lnTo>
                  <a:cubicBezTo>
                    <a:pt x="36445" y="23345"/>
                    <a:pt x="36323" y="23345"/>
                    <a:pt x="36232" y="23376"/>
                  </a:cubicBezTo>
                  <a:lnTo>
                    <a:pt x="36232" y="22342"/>
                  </a:lnTo>
                  <a:cubicBezTo>
                    <a:pt x="36323" y="22342"/>
                    <a:pt x="36445" y="22342"/>
                    <a:pt x="36536" y="22312"/>
                  </a:cubicBezTo>
                  <a:close/>
                  <a:moveTo>
                    <a:pt x="53045" y="22509"/>
                  </a:moveTo>
                  <a:cubicBezTo>
                    <a:pt x="53413" y="22509"/>
                    <a:pt x="53785" y="22585"/>
                    <a:pt x="54074" y="22737"/>
                  </a:cubicBezTo>
                  <a:cubicBezTo>
                    <a:pt x="54317" y="22889"/>
                    <a:pt x="54439" y="23041"/>
                    <a:pt x="54439" y="23224"/>
                  </a:cubicBezTo>
                  <a:cubicBezTo>
                    <a:pt x="54439" y="23376"/>
                    <a:pt x="54348" y="23528"/>
                    <a:pt x="54165" y="23649"/>
                  </a:cubicBezTo>
                  <a:lnTo>
                    <a:pt x="54135" y="23649"/>
                  </a:lnTo>
                  <a:cubicBezTo>
                    <a:pt x="54105" y="23680"/>
                    <a:pt x="54105" y="23680"/>
                    <a:pt x="54074" y="23710"/>
                  </a:cubicBezTo>
                  <a:cubicBezTo>
                    <a:pt x="53953" y="23771"/>
                    <a:pt x="53831" y="23832"/>
                    <a:pt x="53679" y="23862"/>
                  </a:cubicBezTo>
                  <a:cubicBezTo>
                    <a:pt x="53495" y="23919"/>
                    <a:pt x="53299" y="23942"/>
                    <a:pt x="53098" y="23942"/>
                  </a:cubicBezTo>
                  <a:cubicBezTo>
                    <a:pt x="52867" y="23942"/>
                    <a:pt x="52630" y="23911"/>
                    <a:pt x="52402" y="23862"/>
                  </a:cubicBezTo>
                  <a:cubicBezTo>
                    <a:pt x="52281" y="23832"/>
                    <a:pt x="52159" y="23771"/>
                    <a:pt x="52038" y="23710"/>
                  </a:cubicBezTo>
                  <a:cubicBezTo>
                    <a:pt x="52007" y="23680"/>
                    <a:pt x="51977" y="23649"/>
                    <a:pt x="51916" y="23619"/>
                  </a:cubicBezTo>
                  <a:cubicBezTo>
                    <a:pt x="51855" y="23589"/>
                    <a:pt x="51795" y="23528"/>
                    <a:pt x="51764" y="23497"/>
                  </a:cubicBezTo>
                  <a:cubicBezTo>
                    <a:pt x="51764" y="23467"/>
                    <a:pt x="51734" y="23437"/>
                    <a:pt x="51703" y="23406"/>
                  </a:cubicBezTo>
                  <a:cubicBezTo>
                    <a:pt x="51673" y="23345"/>
                    <a:pt x="51673" y="23285"/>
                    <a:pt x="51673" y="23224"/>
                  </a:cubicBezTo>
                  <a:cubicBezTo>
                    <a:pt x="51643" y="23072"/>
                    <a:pt x="51795" y="22889"/>
                    <a:pt x="52038" y="22737"/>
                  </a:cubicBezTo>
                  <a:cubicBezTo>
                    <a:pt x="52311" y="22585"/>
                    <a:pt x="52676" y="22509"/>
                    <a:pt x="53045" y="22509"/>
                  </a:cubicBezTo>
                  <a:close/>
                  <a:moveTo>
                    <a:pt x="51673" y="23892"/>
                  </a:moveTo>
                  <a:cubicBezTo>
                    <a:pt x="51673" y="23923"/>
                    <a:pt x="51703" y="23923"/>
                    <a:pt x="51703" y="23923"/>
                  </a:cubicBezTo>
                  <a:cubicBezTo>
                    <a:pt x="51764" y="23953"/>
                    <a:pt x="51795" y="23984"/>
                    <a:pt x="51855" y="24014"/>
                  </a:cubicBezTo>
                  <a:cubicBezTo>
                    <a:pt x="51977" y="24105"/>
                    <a:pt x="52159" y="24166"/>
                    <a:pt x="52311" y="24227"/>
                  </a:cubicBezTo>
                  <a:cubicBezTo>
                    <a:pt x="52554" y="24288"/>
                    <a:pt x="52805" y="24318"/>
                    <a:pt x="53052" y="24318"/>
                  </a:cubicBezTo>
                  <a:cubicBezTo>
                    <a:pt x="53299" y="24318"/>
                    <a:pt x="53542" y="24288"/>
                    <a:pt x="53770" y="24227"/>
                  </a:cubicBezTo>
                  <a:cubicBezTo>
                    <a:pt x="53953" y="24166"/>
                    <a:pt x="54135" y="24105"/>
                    <a:pt x="54257" y="24014"/>
                  </a:cubicBezTo>
                  <a:lnTo>
                    <a:pt x="54348" y="23953"/>
                  </a:lnTo>
                  <a:lnTo>
                    <a:pt x="54378" y="23953"/>
                  </a:lnTo>
                  <a:lnTo>
                    <a:pt x="54439" y="23923"/>
                  </a:lnTo>
                  <a:lnTo>
                    <a:pt x="54439" y="24166"/>
                  </a:lnTo>
                  <a:cubicBezTo>
                    <a:pt x="54439" y="24318"/>
                    <a:pt x="54287" y="24500"/>
                    <a:pt x="54074" y="24622"/>
                  </a:cubicBezTo>
                  <a:cubicBezTo>
                    <a:pt x="54013" y="24652"/>
                    <a:pt x="53953" y="24683"/>
                    <a:pt x="53892" y="24713"/>
                  </a:cubicBezTo>
                  <a:cubicBezTo>
                    <a:pt x="53709" y="24804"/>
                    <a:pt x="53466" y="24835"/>
                    <a:pt x="53223" y="24865"/>
                  </a:cubicBezTo>
                  <a:cubicBezTo>
                    <a:pt x="53165" y="24869"/>
                    <a:pt x="53108" y="24871"/>
                    <a:pt x="53051" y="24871"/>
                  </a:cubicBezTo>
                  <a:cubicBezTo>
                    <a:pt x="52661" y="24871"/>
                    <a:pt x="52303" y="24781"/>
                    <a:pt x="52038" y="24622"/>
                  </a:cubicBezTo>
                  <a:cubicBezTo>
                    <a:pt x="51825" y="24500"/>
                    <a:pt x="51673" y="24348"/>
                    <a:pt x="51673" y="24196"/>
                  </a:cubicBezTo>
                  <a:cubicBezTo>
                    <a:pt x="51673" y="24166"/>
                    <a:pt x="51673" y="24136"/>
                    <a:pt x="51673" y="24136"/>
                  </a:cubicBezTo>
                  <a:lnTo>
                    <a:pt x="51673" y="23892"/>
                  </a:lnTo>
                  <a:close/>
                  <a:moveTo>
                    <a:pt x="26657" y="20397"/>
                  </a:moveTo>
                  <a:lnTo>
                    <a:pt x="33800" y="24622"/>
                  </a:lnTo>
                  <a:lnTo>
                    <a:pt x="30001" y="26871"/>
                  </a:lnTo>
                  <a:cubicBezTo>
                    <a:pt x="29879" y="26658"/>
                    <a:pt x="29727" y="26446"/>
                    <a:pt x="29484" y="26263"/>
                  </a:cubicBezTo>
                  <a:cubicBezTo>
                    <a:pt x="29160" y="26020"/>
                    <a:pt x="28755" y="25939"/>
                    <a:pt x="28385" y="25939"/>
                  </a:cubicBezTo>
                  <a:cubicBezTo>
                    <a:pt x="28201" y="25939"/>
                    <a:pt x="28025" y="25959"/>
                    <a:pt x="27873" y="25990"/>
                  </a:cubicBezTo>
                  <a:cubicBezTo>
                    <a:pt x="27600" y="26020"/>
                    <a:pt x="27296" y="26081"/>
                    <a:pt x="27022" y="26142"/>
                  </a:cubicBezTo>
                  <a:cubicBezTo>
                    <a:pt x="26900" y="26172"/>
                    <a:pt x="26779" y="26203"/>
                    <a:pt x="26657" y="26263"/>
                  </a:cubicBezTo>
                  <a:cubicBezTo>
                    <a:pt x="26657" y="26203"/>
                    <a:pt x="26657" y="26172"/>
                    <a:pt x="26657" y="26111"/>
                  </a:cubicBezTo>
                  <a:lnTo>
                    <a:pt x="26657" y="20397"/>
                  </a:lnTo>
                  <a:close/>
                  <a:moveTo>
                    <a:pt x="53801" y="25139"/>
                  </a:moveTo>
                  <a:lnTo>
                    <a:pt x="53801" y="27114"/>
                  </a:lnTo>
                  <a:cubicBezTo>
                    <a:pt x="53679" y="27145"/>
                    <a:pt x="53557" y="27175"/>
                    <a:pt x="53405" y="27175"/>
                  </a:cubicBezTo>
                  <a:lnTo>
                    <a:pt x="53405" y="25230"/>
                  </a:lnTo>
                  <a:cubicBezTo>
                    <a:pt x="53557" y="25200"/>
                    <a:pt x="53679" y="25169"/>
                    <a:pt x="53801" y="25139"/>
                  </a:cubicBezTo>
                  <a:close/>
                  <a:moveTo>
                    <a:pt x="22402" y="26567"/>
                  </a:moveTo>
                  <a:lnTo>
                    <a:pt x="19119" y="28634"/>
                  </a:lnTo>
                  <a:cubicBezTo>
                    <a:pt x="19241" y="28178"/>
                    <a:pt x="19484" y="27722"/>
                    <a:pt x="19818" y="27418"/>
                  </a:cubicBezTo>
                  <a:cubicBezTo>
                    <a:pt x="20396" y="26871"/>
                    <a:pt x="21277" y="26598"/>
                    <a:pt x="22402" y="26567"/>
                  </a:cubicBezTo>
                  <a:close/>
                  <a:moveTo>
                    <a:pt x="23010" y="26598"/>
                  </a:moveTo>
                  <a:cubicBezTo>
                    <a:pt x="23314" y="26628"/>
                    <a:pt x="23618" y="26628"/>
                    <a:pt x="23891" y="26658"/>
                  </a:cubicBezTo>
                  <a:cubicBezTo>
                    <a:pt x="24013" y="26689"/>
                    <a:pt x="24134" y="26689"/>
                    <a:pt x="24256" y="26689"/>
                  </a:cubicBezTo>
                  <a:lnTo>
                    <a:pt x="19180" y="29880"/>
                  </a:lnTo>
                  <a:cubicBezTo>
                    <a:pt x="19119" y="29728"/>
                    <a:pt x="19089" y="29576"/>
                    <a:pt x="19089" y="29394"/>
                  </a:cubicBezTo>
                  <a:cubicBezTo>
                    <a:pt x="19058" y="29303"/>
                    <a:pt x="19058" y="29212"/>
                    <a:pt x="19058" y="29121"/>
                  </a:cubicBezTo>
                  <a:cubicBezTo>
                    <a:pt x="19089" y="29090"/>
                    <a:pt x="19119" y="29090"/>
                    <a:pt x="19150" y="29090"/>
                  </a:cubicBezTo>
                  <a:lnTo>
                    <a:pt x="22949" y="26689"/>
                  </a:lnTo>
                  <a:cubicBezTo>
                    <a:pt x="22979" y="26658"/>
                    <a:pt x="23010" y="26628"/>
                    <a:pt x="23010" y="26598"/>
                  </a:cubicBezTo>
                  <a:close/>
                  <a:moveTo>
                    <a:pt x="55260" y="26902"/>
                  </a:moveTo>
                  <a:lnTo>
                    <a:pt x="55260" y="29668"/>
                  </a:lnTo>
                  <a:lnTo>
                    <a:pt x="55290" y="29668"/>
                  </a:lnTo>
                  <a:cubicBezTo>
                    <a:pt x="55168" y="29789"/>
                    <a:pt x="54652" y="30276"/>
                    <a:pt x="53709" y="30428"/>
                  </a:cubicBezTo>
                  <a:cubicBezTo>
                    <a:pt x="53497" y="30458"/>
                    <a:pt x="53284" y="30488"/>
                    <a:pt x="53041" y="30488"/>
                  </a:cubicBezTo>
                  <a:cubicBezTo>
                    <a:pt x="51764" y="30488"/>
                    <a:pt x="51065" y="29911"/>
                    <a:pt x="50883" y="29698"/>
                  </a:cubicBezTo>
                  <a:lnTo>
                    <a:pt x="50883" y="26902"/>
                  </a:lnTo>
                  <a:cubicBezTo>
                    <a:pt x="51247" y="27175"/>
                    <a:pt x="51977" y="27570"/>
                    <a:pt x="53071" y="27570"/>
                  </a:cubicBezTo>
                  <a:lnTo>
                    <a:pt x="53254" y="27570"/>
                  </a:lnTo>
                  <a:cubicBezTo>
                    <a:pt x="53527" y="27570"/>
                    <a:pt x="53770" y="27540"/>
                    <a:pt x="54013" y="27479"/>
                  </a:cubicBezTo>
                  <a:cubicBezTo>
                    <a:pt x="54591" y="27327"/>
                    <a:pt x="55016" y="27084"/>
                    <a:pt x="55260" y="26902"/>
                  </a:cubicBezTo>
                  <a:close/>
                  <a:moveTo>
                    <a:pt x="27600" y="26415"/>
                  </a:moveTo>
                  <a:cubicBezTo>
                    <a:pt x="26627" y="27023"/>
                    <a:pt x="25350" y="27753"/>
                    <a:pt x="24104" y="28482"/>
                  </a:cubicBezTo>
                  <a:cubicBezTo>
                    <a:pt x="22615" y="29364"/>
                    <a:pt x="21064" y="30276"/>
                    <a:pt x="20061" y="30944"/>
                  </a:cubicBezTo>
                  <a:cubicBezTo>
                    <a:pt x="20001" y="30975"/>
                    <a:pt x="19970" y="31005"/>
                    <a:pt x="19970" y="31035"/>
                  </a:cubicBezTo>
                  <a:cubicBezTo>
                    <a:pt x="19697" y="30823"/>
                    <a:pt x="19484" y="30549"/>
                    <a:pt x="19332" y="30245"/>
                  </a:cubicBezTo>
                  <a:lnTo>
                    <a:pt x="24894" y="26750"/>
                  </a:lnTo>
                  <a:cubicBezTo>
                    <a:pt x="25016" y="26758"/>
                    <a:pt x="25139" y="26762"/>
                    <a:pt x="25261" y="26762"/>
                  </a:cubicBezTo>
                  <a:cubicBezTo>
                    <a:pt x="25595" y="26762"/>
                    <a:pt x="25928" y="26733"/>
                    <a:pt x="26262" y="26689"/>
                  </a:cubicBezTo>
                  <a:lnTo>
                    <a:pt x="26262" y="26841"/>
                  </a:lnTo>
                  <a:cubicBezTo>
                    <a:pt x="26262" y="26902"/>
                    <a:pt x="26293" y="26962"/>
                    <a:pt x="26353" y="26993"/>
                  </a:cubicBezTo>
                  <a:cubicBezTo>
                    <a:pt x="26384" y="26993"/>
                    <a:pt x="26414" y="27023"/>
                    <a:pt x="26444" y="27023"/>
                  </a:cubicBezTo>
                  <a:cubicBezTo>
                    <a:pt x="26444" y="27023"/>
                    <a:pt x="26444" y="26993"/>
                    <a:pt x="26444" y="26993"/>
                  </a:cubicBezTo>
                  <a:cubicBezTo>
                    <a:pt x="26505" y="26993"/>
                    <a:pt x="26536" y="26993"/>
                    <a:pt x="26566" y="26962"/>
                  </a:cubicBezTo>
                  <a:cubicBezTo>
                    <a:pt x="26596" y="26962"/>
                    <a:pt x="26596" y="26932"/>
                    <a:pt x="26627" y="26902"/>
                  </a:cubicBezTo>
                  <a:cubicBezTo>
                    <a:pt x="26627" y="26871"/>
                    <a:pt x="26657" y="26841"/>
                    <a:pt x="26657" y="26810"/>
                  </a:cubicBezTo>
                  <a:lnTo>
                    <a:pt x="26657" y="26628"/>
                  </a:lnTo>
                  <a:cubicBezTo>
                    <a:pt x="26809" y="26598"/>
                    <a:pt x="26961" y="26567"/>
                    <a:pt x="27144" y="26537"/>
                  </a:cubicBezTo>
                  <a:cubicBezTo>
                    <a:pt x="27296" y="26476"/>
                    <a:pt x="27448" y="26446"/>
                    <a:pt x="27600" y="26415"/>
                  </a:cubicBezTo>
                  <a:close/>
                  <a:moveTo>
                    <a:pt x="28420" y="26324"/>
                  </a:moveTo>
                  <a:cubicBezTo>
                    <a:pt x="28724" y="26355"/>
                    <a:pt x="29028" y="26415"/>
                    <a:pt x="29271" y="26598"/>
                  </a:cubicBezTo>
                  <a:cubicBezTo>
                    <a:pt x="29454" y="26719"/>
                    <a:pt x="29575" y="26902"/>
                    <a:pt x="29697" y="27084"/>
                  </a:cubicBezTo>
                  <a:cubicBezTo>
                    <a:pt x="27113" y="28725"/>
                    <a:pt x="24469" y="30245"/>
                    <a:pt x="21764" y="31674"/>
                  </a:cubicBezTo>
                  <a:cubicBezTo>
                    <a:pt x="21247" y="31643"/>
                    <a:pt x="20730" y="31522"/>
                    <a:pt x="20274" y="31248"/>
                  </a:cubicBezTo>
                  <a:cubicBezTo>
                    <a:pt x="21277" y="30610"/>
                    <a:pt x="22797" y="29698"/>
                    <a:pt x="24317" y="28817"/>
                  </a:cubicBezTo>
                  <a:cubicBezTo>
                    <a:pt x="25806" y="27935"/>
                    <a:pt x="27387" y="27023"/>
                    <a:pt x="28390" y="26355"/>
                  </a:cubicBezTo>
                  <a:cubicBezTo>
                    <a:pt x="28390" y="26355"/>
                    <a:pt x="28420" y="26355"/>
                    <a:pt x="28420" y="26324"/>
                  </a:cubicBezTo>
                  <a:close/>
                  <a:moveTo>
                    <a:pt x="29818" y="27449"/>
                  </a:moveTo>
                  <a:cubicBezTo>
                    <a:pt x="29940" y="27814"/>
                    <a:pt x="29970" y="28269"/>
                    <a:pt x="29970" y="28725"/>
                  </a:cubicBezTo>
                  <a:lnTo>
                    <a:pt x="25806" y="31157"/>
                  </a:lnTo>
                  <a:cubicBezTo>
                    <a:pt x="25776" y="31157"/>
                    <a:pt x="25776" y="31187"/>
                    <a:pt x="25745" y="31218"/>
                  </a:cubicBezTo>
                  <a:cubicBezTo>
                    <a:pt x="24651" y="31491"/>
                    <a:pt x="23678" y="31643"/>
                    <a:pt x="22736" y="31674"/>
                  </a:cubicBezTo>
                  <a:lnTo>
                    <a:pt x="22554" y="31674"/>
                  </a:lnTo>
                  <a:cubicBezTo>
                    <a:pt x="25016" y="30367"/>
                    <a:pt x="27478" y="28938"/>
                    <a:pt x="29818" y="27449"/>
                  </a:cubicBezTo>
                  <a:close/>
                  <a:moveTo>
                    <a:pt x="53557" y="30853"/>
                  </a:moveTo>
                  <a:lnTo>
                    <a:pt x="53557" y="31856"/>
                  </a:lnTo>
                  <a:cubicBezTo>
                    <a:pt x="53466" y="31856"/>
                    <a:pt x="53345" y="31887"/>
                    <a:pt x="53254" y="31887"/>
                  </a:cubicBezTo>
                  <a:lnTo>
                    <a:pt x="53254" y="30853"/>
                  </a:lnTo>
                  <a:close/>
                  <a:moveTo>
                    <a:pt x="30122" y="29060"/>
                  </a:moveTo>
                  <a:cubicBezTo>
                    <a:pt x="30122" y="29060"/>
                    <a:pt x="30122" y="29090"/>
                    <a:pt x="30122" y="29090"/>
                  </a:cubicBezTo>
                  <a:cubicBezTo>
                    <a:pt x="30578" y="29121"/>
                    <a:pt x="31004" y="29394"/>
                    <a:pt x="31338" y="29789"/>
                  </a:cubicBezTo>
                  <a:lnTo>
                    <a:pt x="31308" y="29789"/>
                  </a:lnTo>
                  <a:lnTo>
                    <a:pt x="27903" y="31978"/>
                  </a:lnTo>
                  <a:cubicBezTo>
                    <a:pt x="27691" y="31461"/>
                    <a:pt x="27326" y="31096"/>
                    <a:pt x="26870" y="30975"/>
                  </a:cubicBezTo>
                  <a:lnTo>
                    <a:pt x="30122" y="29060"/>
                  </a:lnTo>
                  <a:close/>
                  <a:moveTo>
                    <a:pt x="31521" y="30063"/>
                  </a:moveTo>
                  <a:cubicBezTo>
                    <a:pt x="31581" y="30154"/>
                    <a:pt x="31612" y="30215"/>
                    <a:pt x="31642" y="30306"/>
                  </a:cubicBezTo>
                  <a:cubicBezTo>
                    <a:pt x="31794" y="30701"/>
                    <a:pt x="31855" y="31096"/>
                    <a:pt x="31825" y="31491"/>
                  </a:cubicBezTo>
                  <a:lnTo>
                    <a:pt x="31794" y="31491"/>
                  </a:lnTo>
                  <a:lnTo>
                    <a:pt x="28116" y="33497"/>
                  </a:lnTo>
                  <a:cubicBezTo>
                    <a:pt x="28116" y="33102"/>
                    <a:pt x="28116" y="32707"/>
                    <a:pt x="28025" y="32342"/>
                  </a:cubicBezTo>
                  <a:cubicBezTo>
                    <a:pt x="28025" y="32342"/>
                    <a:pt x="28025" y="32342"/>
                    <a:pt x="28025" y="32312"/>
                  </a:cubicBezTo>
                  <a:lnTo>
                    <a:pt x="31521" y="30093"/>
                  </a:lnTo>
                  <a:cubicBezTo>
                    <a:pt x="31521" y="30093"/>
                    <a:pt x="31521" y="30093"/>
                    <a:pt x="31521" y="30063"/>
                  </a:cubicBezTo>
                  <a:close/>
                  <a:moveTo>
                    <a:pt x="30359" y="378"/>
                  </a:moveTo>
                  <a:cubicBezTo>
                    <a:pt x="31005" y="378"/>
                    <a:pt x="31727" y="597"/>
                    <a:pt x="32493" y="1035"/>
                  </a:cubicBezTo>
                  <a:lnTo>
                    <a:pt x="59728" y="16750"/>
                  </a:lnTo>
                  <a:cubicBezTo>
                    <a:pt x="62372" y="18269"/>
                    <a:pt x="64500" y="22008"/>
                    <a:pt x="64500" y="25048"/>
                  </a:cubicBezTo>
                  <a:lnTo>
                    <a:pt x="64470" y="33254"/>
                  </a:lnTo>
                  <a:lnTo>
                    <a:pt x="62980" y="34105"/>
                  </a:lnTo>
                  <a:lnTo>
                    <a:pt x="62980" y="27844"/>
                  </a:lnTo>
                  <a:lnTo>
                    <a:pt x="62980" y="26142"/>
                  </a:lnTo>
                  <a:cubicBezTo>
                    <a:pt x="62980" y="26051"/>
                    <a:pt x="62980" y="25959"/>
                    <a:pt x="62980" y="25899"/>
                  </a:cubicBezTo>
                  <a:cubicBezTo>
                    <a:pt x="62980" y="25868"/>
                    <a:pt x="62980" y="25838"/>
                    <a:pt x="62980" y="25838"/>
                  </a:cubicBezTo>
                  <a:cubicBezTo>
                    <a:pt x="62980" y="25777"/>
                    <a:pt x="62980" y="25686"/>
                    <a:pt x="62980" y="25625"/>
                  </a:cubicBezTo>
                  <a:cubicBezTo>
                    <a:pt x="62980" y="25564"/>
                    <a:pt x="62980" y="25503"/>
                    <a:pt x="62950" y="25443"/>
                  </a:cubicBezTo>
                  <a:cubicBezTo>
                    <a:pt x="62950" y="25351"/>
                    <a:pt x="62950" y="25230"/>
                    <a:pt x="62919" y="25169"/>
                  </a:cubicBezTo>
                  <a:cubicBezTo>
                    <a:pt x="62919" y="25139"/>
                    <a:pt x="62919" y="25139"/>
                    <a:pt x="62919" y="25108"/>
                  </a:cubicBezTo>
                  <a:cubicBezTo>
                    <a:pt x="62919" y="25078"/>
                    <a:pt x="62919" y="25048"/>
                    <a:pt x="62919" y="25017"/>
                  </a:cubicBezTo>
                  <a:lnTo>
                    <a:pt x="62889" y="24987"/>
                  </a:lnTo>
                  <a:cubicBezTo>
                    <a:pt x="62889" y="24926"/>
                    <a:pt x="62889" y="24896"/>
                    <a:pt x="62889" y="24865"/>
                  </a:cubicBezTo>
                  <a:cubicBezTo>
                    <a:pt x="62889" y="24804"/>
                    <a:pt x="62859" y="24744"/>
                    <a:pt x="62859" y="24683"/>
                  </a:cubicBezTo>
                  <a:lnTo>
                    <a:pt x="62859" y="24622"/>
                  </a:lnTo>
                  <a:lnTo>
                    <a:pt x="62828" y="24561"/>
                  </a:lnTo>
                  <a:cubicBezTo>
                    <a:pt x="62828" y="24531"/>
                    <a:pt x="62828" y="24531"/>
                    <a:pt x="62828" y="24500"/>
                  </a:cubicBezTo>
                  <a:lnTo>
                    <a:pt x="62798" y="24470"/>
                  </a:lnTo>
                  <a:cubicBezTo>
                    <a:pt x="62798" y="24409"/>
                    <a:pt x="62798" y="24379"/>
                    <a:pt x="62767" y="24318"/>
                  </a:cubicBezTo>
                  <a:cubicBezTo>
                    <a:pt x="62767" y="24227"/>
                    <a:pt x="62737" y="24136"/>
                    <a:pt x="62707" y="24044"/>
                  </a:cubicBezTo>
                  <a:cubicBezTo>
                    <a:pt x="62707" y="23953"/>
                    <a:pt x="62676" y="23892"/>
                    <a:pt x="62646" y="23801"/>
                  </a:cubicBezTo>
                  <a:cubicBezTo>
                    <a:pt x="62615" y="23710"/>
                    <a:pt x="62615" y="23649"/>
                    <a:pt x="62585" y="23558"/>
                  </a:cubicBezTo>
                  <a:lnTo>
                    <a:pt x="62403" y="23619"/>
                  </a:lnTo>
                  <a:lnTo>
                    <a:pt x="62403" y="23619"/>
                  </a:lnTo>
                  <a:lnTo>
                    <a:pt x="62555" y="23497"/>
                  </a:lnTo>
                  <a:cubicBezTo>
                    <a:pt x="62524" y="23406"/>
                    <a:pt x="62494" y="23345"/>
                    <a:pt x="62494" y="23254"/>
                  </a:cubicBezTo>
                  <a:cubicBezTo>
                    <a:pt x="62372" y="22920"/>
                    <a:pt x="62251" y="22616"/>
                    <a:pt x="62099" y="22282"/>
                  </a:cubicBezTo>
                  <a:cubicBezTo>
                    <a:pt x="62038" y="22160"/>
                    <a:pt x="61977" y="22008"/>
                    <a:pt x="61916" y="21886"/>
                  </a:cubicBezTo>
                  <a:cubicBezTo>
                    <a:pt x="61886" y="21826"/>
                    <a:pt x="61855" y="21795"/>
                    <a:pt x="61825" y="21704"/>
                  </a:cubicBezTo>
                  <a:cubicBezTo>
                    <a:pt x="61795" y="21704"/>
                    <a:pt x="61795" y="21674"/>
                    <a:pt x="61795" y="21674"/>
                  </a:cubicBezTo>
                  <a:cubicBezTo>
                    <a:pt x="61795" y="21643"/>
                    <a:pt x="61764" y="21643"/>
                    <a:pt x="61764" y="21643"/>
                  </a:cubicBezTo>
                  <a:cubicBezTo>
                    <a:pt x="61764" y="21613"/>
                    <a:pt x="61734" y="21582"/>
                    <a:pt x="61704" y="21552"/>
                  </a:cubicBezTo>
                  <a:cubicBezTo>
                    <a:pt x="61491" y="21126"/>
                    <a:pt x="61248" y="20731"/>
                    <a:pt x="61004" y="20367"/>
                  </a:cubicBezTo>
                  <a:cubicBezTo>
                    <a:pt x="60883" y="20184"/>
                    <a:pt x="60731" y="20002"/>
                    <a:pt x="60609" y="19819"/>
                  </a:cubicBezTo>
                  <a:lnTo>
                    <a:pt x="60427" y="19607"/>
                  </a:lnTo>
                  <a:lnTo>
                    <a:pt x="60275" y="19728"/>
                  </a:lnTo>
                  <a:lnTo>
                    <a:pt x="60396" y="19546"/>
                  </a:lnTo>
                  <a:cubicBezTo>
                    <a:pt x="60062" y="19151"/>
                    <a:pt x="59697" y="18786"/>
                    <a:pt x="59363" y="18482"/>
                  </a:cubicBezTo>
                  <a:cubicBezTo>
                    <a:pt x="59302" y="18452"/>
                    <a:pt x="59272" y="18391"/>
                    <a:pt x="59241" y="18360"/>
                  </a:cubicBezTo>
                  <a:cubicBezTo>
                    <a:pt x="59150" y="18300"/>
                    <a:pt x="59059" y="18209"/>
                    <a:pt x="58968" y="18148"/>
                  </a:cubicBezTo>
                  <a:lnTo>
                    <a:pt x="58755" y="17996"/>
                  </a:lnTo>
                  <a:cubicBezTo>
                    <a:pt x="58512" y="17813"/>
                    <a:pt x="58269" y="17631"/>
                    <a:pt x="58026" y="17509"/>
                  </a:cubicBezTo>
                  <a:lnTo>
                    <a:pt x="31703" y="2312"/>
                  </a:lnTo>
                  <a:lnTo>
                    <a:pt x="30791" y="1765"/>
                  </a:lnTo>
                  <a:cubicBezTo>
                    <a:pt x="30700" y="1734"/>
                    <a:pt x="30639" y="1673"/>
                    <a:pt x="30548" y="1643"/>
                  </a:cubicBezTo>
                  <a:cubicBezTo>
                    <a:pt x="30487" y="1613"/>
                    <a:pt x="30396" y="1582"/>
                    <a:pt x="30335" y="1552"/>
                  </a:cubicBezTo>
                  <a:cubicBezTo>
                    <a:pt x="30214" y="1491"/>
                    <a:pt x="30092" y="1430"/>
                    <a:pt x="30001" y="1400"/>
                  </a:cubicBezTo>
                  <a:cubicBezTo>
                    <a:pt x="29879" y="1339"/>
                    <a:pt x="29758" y="1309"/>
                    <a:pt x="29636" y="1278"/>
                  </a:cubicBezTo>
                  <a:cubicBezTo>
                    <a:pt x="29636" y="1248"/>
                    <a:pt x="29606" y="1248"/>
                    <a:pt x="29606" y="1248"/>
                  </a:cubicBezTo>
                  <a:cubicBezTo>
                    <a:pt x="29514" y="1217"/>
                    <a:pt x="29423" y="1217"/>
                    <a:pt x="29362" y="1187"/>
                  </a:cubicBezTo>
                  <a:cubicBezTo>
                    <a:pt x="29302" y="1187"/>
                    <a:pt x="29241" y="1157"/>
                    <a:pt x="29210" y="1157"/>
                  </a:cubicBezTo>
                  <a:cubicBezTo>
                    <a:pt x="29059" y="1126"/>
                    <a:pt x="28876" y="1096"/>
                    <a:pt x="28694" y="1096"/>
                  </a:cubicBezTo>
                  <a:lnTo>
                    <a:pt x="28663" y="1065"/>
                  </a:lnTo>
                  <a:lnTo>
                    <a:pt x="28511" y="1065"/>
                  </a:lnTo>
                  <a:lnTo>
                    <a:pt x="29180" y="670"/>
                  </a:lnTo>
                  <a:cubicBezTo>
                    <a:pt x="29533" y="476"/>
                    <a:pt x="29929" y="378"/>
                    <a:pt x="30359" y="378"/>
                  </a:cubicBezTo>
                  <a:close/>
                  <a:moveTo>
                    <a:pt x="31794" y="31947"/>
                  </a:moveTo>
                  <a:lnTo>
                    <a:pt x="31794" y="31947"/>
                  </a:lnTo>
                  <a:cubicBezTo>
                    <a:pt x="31764" y="32099"/>
                    <a:pt x="31733" y="32251"/>
                    <a:pt x="31703" y="32403"/>
                  </a:cubicBezTo>
                  <a:cubicBezTo>
                    <a:pt x="31581" y="32829"/>
                    <a:pt x="31338" y="33194"/>
                    <a:pt x="31095" y="33589"/>
                  </a:cubicBezTo>
                  <a:cubicBezTo>
                    <a:pt x="31034" y="33680"/>
                    <a:pt x="31004" y="33771"/>
                    <a:pt x="30943" y="33862"/>
                  </a:cubicBezTo>
                  <a:cubicBezTo>
                    <a:pt x="30761" y="33619"/>
                    <a:pt x="30518" y="33467"/>
                    <a:pt x="30244" y="33406"/>
                  </a:cubicBezTo>
                  <a:cubicBezTo>
                    <a:pt x="30205" y="33401"/>
                    <a:pt x="30166" y="33399"/>
                    <a:pt x="30127" y="33399"/>
                  </a:cubicBezTo>
                  <a:cubicBezTo>
                    <a:pt x="29712" y="33399"/>
                    <a:pt x="29319" y="33686"/>
                    <a:pt x="29180" y="34075"/>
                  </a:cubicBezTo>
                  <a:cubicBezTo>
                    <a:pt x="29119" y="34349"/>
                    <a:pt x="29150" y="34592"/>
                    <a:pt x="29180" y="34805"/>
                  </a:cubicBezTo>
                  <a:cubicBezTo>
                    <a:pt x="29180" y="34896"/>
                    <a:pt x="29210" y="34956"/>
                    <a:pt x="29210" y="35048"/>
                  </a:cubicBezTo>
                  <a:cubicBezTo>
                    <a:pt x="29210" y="35260"/>
                    <a:pt x="29180" y="35534"/>
                    <a:pt x="28998" y="35625"/>
                  </a:cubicBezTo>
                  <a:cubicBezTo>
                    <a:pt x="28964" y="35640"/>
                    <a:pt x="28927" y="35647"/>
                    <a:pt x="28890" y="35647"/>
                  </a:cubicBezTo>
                  <a:cubicBezTo>
                    <a:pt x="28692" y="35647"/>
                    <a:pt x="28462" y="35460"/>
                    <a:pt x="28359" y="35230"/>
                  </a:cubicBezTo>
                  <a:cubicBezTo>
                    <a:pt x="28147" y="34835"/>
                    <a:pt x="28116" y="34349"/>
                    <a:pt x="28116" y="33923"/>
                  </a:cubicBezTo>
                  <a:lnTo>
                    <a:pt x="31794" y="31947"/>
                  </a:lnTo>
                  <a:close/>
                  <a:moveTo>
                    <a:pt x="38116" y="13163"/>
                  </a:moveTo>
                  <a:lnTo>
                    <a:pt x="53649" y="22190"/>
                  </a:lnTo>
                  <a:cubicBezTo>
                    <a:pt x="53451" y="22141"/>
                    <a:pt x="53243" y="22117"/>
                    <a:pt x="53035" y="22117"/>
                  </a:cubicBezTo>
                  <a:cubicBezTo>
                    <a:pt x="52605" y="22117"/>
                    <a:pt x="52173" y="22219"/>
                    <a:pt x="51825" y="22403"/>
                  </a:cubicBezTo>
                  <a:cubicBezTo>
                    <a:pt x="51491" y="22616"/>
                    <a:pt x="51278" y="22920"/>
                    <a:pt x="51278" y="23224"/>
                  </a:cubicBezTo>
                  <a:lnTo>
                    <a:pt x="51278" y="24044"/>
                  </a:lnTo>
                  <a:cubicBezTo>
                    <a:pt x="51156" y="24075"/>
                    <a:pt x="51035" y="24136"/>
                    <a:pt x="50943" y="24257"/>
                  </a:cubicBezTo>
                  <a:cubicBezTo>
                    <a:pt x="50487" y="24713"/>
                    <a:pt x="50487" y="25716"/>
                    <a:pt x="50487" y="25838"/>
                  </a:cubicBezTo>
                  <a:lnTo>
                    <a:pt x="50487" y="29698"/>
                  </a:lnTo>
                  <a:cubicBezTo>
                    <a:pt x="50457" y="29728"/>
                    <a:pt x="50457" y="29789"/>
                    <a:pt x="50487" y="29850"/>
                  </a:cubicBezTo>
                  <a:lnTo>
                    <a:pt x="50487" y="30428"/>
                  </a:lnTo>
                  <a:cubicBezTo>
                    <a:pt x="50487" y="30823"/>
                    <a:pt x="50639" y="31157"/>
                    <a:pt x="50913" y="31431"/>
                  </a:cubicBezTo>
                  <a:cubicBezTo>
                    <a:pt x="51308" y="31826"/>
                    <a:pt x="52007" y="32282"/>
                    <a:pt x="53041" y="32282"/>
                  </a:cubicBezTo>
                  <a:cubicBezTo>
                    <a:pt x="53314" y="32282"/>
                    <a:pt x="53557" y="32251"/>
                    <a:pt x="53801" y="32190"/>
                  </a:cubicBezTo>
                  <a:cubicBezTo>
                    <a:pt x="54469" y="32039"/>
                    <a:pt x="54925" y="31674"/>
                    <a:pt x="55229" y="31431"/>
                  </a:cubicBezTo>
                  <a:cubicBezTo>
                    <a:pt x="55503" y="31187"/>
                    <a:pt x="55655" y="30823"/>
                    <a:pt x="55655" y="30428"/>
                  </a:cubicBezTo>
                  <a:lnTo>
                    <a:pt x="55655" y="25838"/>
                  </a:lnTo>
                  <a:cubicBezTo>
                    <a:pt x="55655" y="25655"/>
                    <a:pt x="55594" y="24166"/>
                    <a:pt x="54804" y="23984"/>
                  </a:cubicBezTo>
                  <a:lnTo>
                    <a:pt x="54804" y="23224"/>
                  </a:lnTo>
                  <a:cubicBezTo>
                    <a:pt x="54804" y="23072"/>
                    <a:pt x="54743" y="22920"/>
                    <a:pt x="54652" y="22768"/>
                  </a:cubicBezTo>
                  <a:lnTo>
                    <a:pt x="54652" y="22768"/>
                  </a:lnTo>
                  <a:lnTo>
                    <a:pt x="61916" y="26993"/>
                  </a:lnTo>
                  <a:lnTo>
                    <a:pt x="61886" y="33862"/>
                  </a:lnTo>
                  <a:lnTo>
                    <a:pt x="61886" y="34197"/>
                  </a:lnTo>
                  <a:lnTo>
                    <a:pt x="61886" y="40732"/>
                  </a:lnTo>
                  <a:lnTo>
                    <a:pt x="26809" y="20063"/>
                  </a:lnTo>
                  <a:lnTo>
                    <a:pt x="34256" y="15443"/>
                  </a:lnTo>
                  <a:lnTo>
                    <a:pt x="34256" y="15503"/>
                  </a:lnTo>
                  <a:cubicBezTo>
                    <a:pt x="34135" y="15564"/>
                    <a:pt x="34013" y="15625"/>
                    <a:pt x="33922" y="15716"/>
                  </a:cubicBezTo>
                  <a:cubicBezTo>
                    <a:pt x="33466" y="16172"/>
                    <a:pt x="33466" y="17205"/>
                    <a:pt x="33466" y="17297"/>
                  </a:cubicBezTo>
                  <a:lnTo>
                    <a:pt x="33466" y="21218"/>
                  </a:lnTo>
                  <a:cubicBezTo>
                    <a:pt x="33466" y="21248"/>
                    <a:pt x="33466" y="21278"/>
                    <a:pt x="33466" y="21278"/>
                  </a:cubicBezTo>
                  <a:lnTo>
                    <a:pt x="33466" y="21917"/>
                  </a:lnTo>
                  <a:cubicBezTo>
                    <a:pt x="33466" y="22282"/>
                    <a:pt x="33618" y="22646"/>
                    <a:pt x="33891" y="22889"/>
                  </a:cubicBezTo>
                  <a:cubicBezTo>
                    <a:pt x="34287" y="23285"/>
                    <a:pt x="34986" y="23741"/>
                    <a:pt x="36019" y="23741"/>
                  </a:cubicBezTo>
                  <a:cubicBezTo>
                    <a:pt x="36293" y="23741"/>
                    <a:pt x="36536" y="23741"/>
                    <a:pt x="36779" y="23680"/>
                  </a:cubicBezTo>
                  <a:cubicBezTo>
                    <a:pt x="37448" y="23528"/>
                    <a:pt x="37934" y="23163"/>
                    <a:pt x="38208" y="22889"/>
                  </a:cubicBezTo>
                  <a:cubicBezTo>
                    <a:pt x="38481" y="22646"/>
                    <a:pt x="38633" y="22282"/>
                    <a:pt x="38633" y="21917"/>
                  </a:cubicBezTo>
                  <a:lnTo>
                    <a:pt x="38633" y="17297"/>
                  </a:lnTo>
                  <a:cubicBezTo>
                    <a:pt x="38633" y="17114"/>
                    <a:pt x="38572" y="15625"/>
                    <a:pt x="37782" y="15443"/>
                  </a:cubicBezTo>
                  <a:lnTo>
                    <a:pt x="37782" y="14713"/>
                  </a:lnTo>
                  <a:cubicBezTo>
                    <a:pt x="37782" y="14379"/>
                    <a:pt x="37600" y="14105"/>
                    <a:pt x="37235" y="13892"/>
                  </a:cubicBezTo>
                  <a:cubicBezTo>
                    <a:pt x="37174" y="13862"/>
                    <a:pt x="37144" y="13832"/>
                    <a:pt x="37083" y="13801"/>
                  </a:cubicBezTo>
                  <a:lnTo>
                    <a:pt x="38116" y="13163"/>
                  </a:lnTo>
                  <a:close/>
                  <a:moveTo>
                    <a:pt x="29940" y="40762"/>
                  </a:moveTo>
                  <a:cubicBezTo>
                    <a:pt x="30019" y="40789"/>
                    <a:pt x="30076" y="40838"/>
                    <a:pt x="30149" y="40871"/>
                  </a:cubicBezTo>
                  <a:lnTo>
                    <a:pt x="30149" y="40871"/>
                  </a:lnTo>
                  <a:cubicBezTo>
                    <a:pt x="30091" y="40853"/>
                    <a:pt x="30016" y="40853"/>
                    <a:pt x="29940" y="40853"/>
                  </a:cubicBezTo>
                  <a:lnTo>
                    <a:pt x="29940" y="40762"/>
                  </a:lnTo>
                  <a:close/>
                  <a:moveTo>
                    <a:pt x="24013" y="41826"/>
                  </a:moveTo>
                  <a:lnTo>
                    <a:pt x="23435" y="42160"/>
                  </a:lnTo>
                  <a:cubicBezTo>
                    <a:pt x="23466" y="42069"/>
                    <a:pt x="23496" y="41978"/>
                    <a:pt x="23496" y="41917"/>
                  </a:cubicBezTo>
                  <a:cubicBezTo>
                    <a:pt x="23678" y="41917"/>
                    <a:pt x="23830" y="41887"/>
                    <a:pt x="24013" y="41826"/>
                  </a:cubicBezTo>
                  <a:close/>
                  <a:moveTo>
                    <a:pt x="26809" y="31339"/>
                  </a:moveTo>
                  <a:cubicBezTo>
                    <a:pt x="27235" y="31491"/>
                    <a:pt x="27508" y="31947"/>
                    <a:pt x="27630" y="32312"/>
                  </a:cubicBezTo>
                  <a:cubicBezTo>
                    <a:pt x="27721" y="32707"/>
                    <a:pt x="27721" y="33163"/>
                    <a:pt x="27721" y="33619"/>
                  </a:cubicBezTo>
                  <a:lnTo>
                    <a:pt x="27721" y="33801"/>
                  </a:lnTo>
                  <a:cubicBezTo>
                    <a:pt x="27721" y="34288"/>
                    <a:pt x="27751" y="34865"/>
                    <a:pt x="28025" y="35382"/>
                  </a:cubicBezTo>
                  <a:cubicBezTo>
                    <a:pt x="28193" y="35741"/>
                    <a:pt x="28530" y="36025"/>
                    <a:pt x="28874" y="36025"/>
                  </a:cubicBezTo>
                  <a:cubicBezTo>
                    <a:pt x="28967" y="36025"/>
                    <a:pt x="29060" y="36005"/>
                    <a:pt x="29150" y="35960"/>
                  </a:cubicBezTo>
                  <a:cubicBezTo>
                    <a:pt x="29454" y="35808"/>
                    <a:pt x="29606" y="35443"/>
                    <a:pt x="29575" y="35017"/>
                  </a:cubicBezTo>
                  <a:cubicBezTo>
                    <a:pt x="29575" y="34926"/>
                    <a:pt x="29575" y="34835"/>
                    <a:pt x="29545" y="34774"/>
                  </a:cubicBezTo>
                  <a:cubicBezTo>
                    <a:pt x="29514" y="34561"/>
                    <a:pt x="29514" y="34379"/>
                    <a:pt x="29545" y="34197"/>
                  </a:cubicBezTo>
                  <a:cubicBezTo>
                    <a:pt x="29624" y="33959"/>
                    <a:pt x="29841" y="33790"/>
                    <a:pt x="30077" y="33790"/>
                  </a:cubicBezTo>
                  <a:cubicBezTo>
                    <a:pt x="30112" y="33790"/>
                    <a:pt x="30148" y="33794"/>
                    <a:pt x="30183" y="33801"/>
                  </a:cubicBezTo>
                  <a:cubicBezTo>
                    <a:pt x="30396" y="33801"/>
                    <a:pt x="30518" y="33923"/>
                    <a:pt x="30639" y="34105"/>
                  </a:cubicBezTo>
                  <a:cubicBezTo>
                    <a:pt x="30639" y="34105"/>
                    <a:pt x="30669" y="34136"/>
                    <a:pt x="30669" y="34166"/>
                  </a:cubicBezTo>
                  <a:cubicBezTo>
                    <a:pt x="30669" y="34166"/>
                    <a:pt x="30669" y="34197"/>
                    <a:pt x="30669" y="34227"/>
                  </a:cubicBezTo>
                  <a:cubicBezTo>
                    <a:pt x="30669" y="34257"/>
                    <a:pt x="30700" y="34318"/>
                    <a:pt x="30700" y="34349"/>
                  </a:cubicBezTo>
                  <a:cubicBezTo>
                    <a:pt x="30700" y="34409"/>
                    <a:pt x="30730" y="34470"/>
                    <a:pt x="30791" y="34501"/>
                  </a:cubicBezTo>
                  <a:cubicBezTo>
                    <a:pt x="30882" y="35048"/>
                    <a:pt x="30761" y="35747"/>
                    <a:pt x="30609" y="36112"/>
                  </a:cubicBezTo>
                  <a:cubicBezTo>
                    <a:pt x="30396" y="36719"/>
                    <a:pt x="29940" y="37236"/>
                    <a:pt x="29393" y="37571"/>
                  </a:cubicBezTo>
                  <a:lnTo>
                    <a:pt x="29362" y="37571"/>
                  </a:lnTo>
                  <a:cubicBezTo>
                    <a:pt x="29362" y="37571"/>
                    <a:pt x="29332" y="37601"/>
                    <a:pt x="29332" y="37601"/>
                  </a:cubicBezTo>
                  <a:cubicBezTo>
                    <a:pt x="29332" y="37601"/>
                    <a:pt x="29332" y="37631"/>
                    <a:pt x="29302" y="37631"/>
                  </a:cubicBezTo>
                  <a:cubicBezTo>
                    <a:pt x="29302" y="37662"/>
                    <a:pt x="29302" y="37662"/>
                    <a:pt x="29302" y="37662"/>
                  </a:cubicBezTo>
                  <a:cubicBezTo>
                    <a:pt x="29302" y="37692"/>
                    <a:pt x="29302" y="37692"/>
                    <a:pt x="29302" y="37722"/>
                  </a:cubicBezTo>
                  <a:cubicBezTo>
                    <a:pt x="29302" y="37722"/>
                    <a:pt x="29302" y="37722"/>
                    <a:pt x="29302" y="37753"/>
                  </a:cubicBezTo>
                  <a:lnTo>
                    <a:pt x="29666" y="41917"/>
                  </a:lnTo>
                  <a:cubicBezTo>
                    <a:pt x="29666" y="41947"/>
                    <a:pt x="29697" y="42008"/>
                    <a:pt x="29727" y="42039"/>
                  </a:cubicBezTo>
                  <a:cubicBezTo>
                    <a:pt x="29758" y="42069"/>
                    <a:pt x="30335" y="42616"/>
                    <a:pt x="29940" y="44136"/>
                  </a:cubicBezTo>
                  <a:cubicBezTo>
                    <a:pt x="29910" y="44166"/>
                    <a:pt x="29910" y="44166"/>
                    <a:pt x="29910" y="44197"/>
                  </a:cubicBezTo>
                  <a:cubicBezTo>
                    <a:pt x="29393" y="45595"/>
                    <a:pt x="27995" y="46628"/>
                    <a:pt x="26475" y="46689"/>
                  </a:cubicBezTo>
                  <a:cubicBezTo>
                    <a:pt x="26434" y="46691"/>
                    <a:pt x="26392" y="46691"/>
                    <a:pt x="26351" y="46691"/>
                  </a:cubicBezTo>
                  <a:cubicBezTo>
                    <a:pt x="25572" y="46691"/>
                    <a:pt x="24800" y="46422"/>
                    <a:pt x="24165" y="45960"/>
                  </a:cubicBezTo>
                  <a:lnTo>
                    <a:pt x="27508" y="43893"/>
                  </a:lnTo>
                  <a:cubicBezTo>
                    <a:pt x="27600" y="43862"/>
                    <a:pt x="27630" y="43741"/>
                    <a:pt x="27600" y="43650"/>
                  </a:cubicBezTo>
                  <a:cubicBezTo>
                    <a:pt x="27560" y="43591"/>
                    <a:pt x="27496" y="43557"/>
                    <a:pt x="27430" y="43557"/>
                  </a:cubicBezTo>
                  <a:cubicBezTo>
                    <a:pt x="27394" y="43557"/>
                    <a:pt x="27358" y="43567"/>
                    <a:pt x="27326" y="43589"/>
                  </a:cubicBezTo>
                  <a:lnTo>
                    <a:pt x="23830" y="45717"/>
                  </a:lnTo>
                  <a:cubicBezTo>
                    <a:pt x="23648" y="45534"/>
                    <a:pt x="23496" y="45382"/>
                    <a:pt x="23344" y="45169"/>
                  </a:cubicBezTo>
                  <a:lnTo>
                    <a:pt x="26840" y="43011"/>
                  </a:lnTo>
                  <a:cubicBezTo>
                    <a:pt x="26931" y="42951"/>
                    <a:pt x="26961" y="42829"/>
                    <a:pt x="26900" y="42738"/>
                  </a:cubicBezTo>
                  <a:cubicBezTo>
                    <a:pt x="26861" y="42679"/>
                    <a:pt x="26797" y="42645"/>
                    <a:pt x="26731" y="42645"/>
                  </a:cubicBezTo>
                  <a:cubicBezTo>
                    <a:pt x="26695" y="42645"/>
                    <a:pt x="26659" y="42655"/>
                    <a:pt x="26627" y="42677"/>
                  </a:cubicBezTo>
                  <a:lnTo>
                    <a:pt x="23131" y="44865"/>
                  </a:lnTo>
                  <a:cubicBezTo>
                    <a:pt x="23071" y="44774"/>
                    <a:pt x="23010" y="44653"/>
                    <a:pt x="22949" y="44561"/>
                  </a:cubicBezTo>
                  <a:cubicBezTo>
                    <a:pt x="23010" y="44318"/>
                    <a:pt x="23040" y="44075"/>
                    <a:pt x="23101" y="43862"/>
                  </a:cubicBezTo>
                  <a:lnTo>
                    <a:pt x="23253" y="43862"/>
                  </a:lnTo>
                  <a:lnTo>
                    <a:pt x="26110" y="42191"/>
                  </a:lnTo>
                  <a:cubicBezTo>
                    <a:pt x="26201" y="42130"/>
                    <a:pt x="26232" y="42008"/>
                    <a:pt x="26171" y="41917"/>
                  </a:cubicBezTo>
                  <a:cubicBezTo>
                    <a:pt x="26132" y="41858"/>
                    <a:pt x="26067" y="41825"/>
                    <a:pt x="26002" y="41825"/>
                  </a:cubicBezTo>
                  <a:cubicBezTo>
                    <a:pt x="25966" y="41825"/>
                    <a:pt x="25930" y="41835"/>
                    <a:pt x="25897" y="41856"/>
                  </a:cubicBezTo>
                  <a:lnTo>
                    <a:pt x="23162" y="43467"/>
                  </a:lnTo>
                  <a:cubicBezTo>
                    <a:pt x="23223" y="43133"/>
                    <a:pt x="23283" y="42859"/>
                    <a:pt x="23344" y="42616"/>
                  </a:cubicBezTo>
                  <a:cubicBezTo>
                    <a:pt x="23375" y="42616"/>
                    <a:pt x="23405" y="42616"/>
                    <a:pt x="23435" y="42586"/>
                  </a:cubicBezTo>
                  <a:lnTo>
                    <a:pt x="24773" y="41826"/>
                  </a:lnTo>
                  <a:cubicBezTo>
                    <a:pt x="24834" y="41795"/>
                    <a:pt x="24864" y="41674"/>
                    <a:pt x="24834" y="41613"/>
                  </a:cubicBezTo>
                  <a:cubicBezTo>
                    <a:pt x="26293" y="41096"/>
                    <a:pt x="26961" y="40245"/>
                    <a:pt x="27022" y="40215"/>
                  </a:cubicBezTo>
                  <a:cubicBezTo>
                    <a:pt x="27083" y="40124"/>
                    <a:pt x="27052" y="40002"/>
                    <a:pt x="26992" y="39941"/>
                  </a:cubicBezTo>
                  <a:cubicBezTo>
                    <a:pt x="26951" y="39914"/>
                    <a:pt x="26903" y="39899"/>
                    <a:pt x="26858" y="39899"/>
                  </a:cubicBezTo>
                  <a:cubicBezTo>
                    <a:pt x="26803" y="39899"/>
                    <a:pt x="26752" y="39922"/>
                    <a:pt x="26718" y="39972"/>
                  </a:cubicBezTo>
                  <a:cubicBezTo>
                    <a:pt x="26688" y="39972"/>
                    <a:pt x="25654" y="41309"/>
                    <a:pt x="23314" y="41552"/>
                  </a:cubicBezTo>
                  <a:cubicBezTo>
                    <a:pt x="23187" y="41570"/>
                    <a:pt x="23063" y="41578"/>
                    <a:pt x="22942" y="41578"/>
                  </a:cubicBezTo>
                  <a:cubicBezTo>
                    <a:pt x="22218" y="41578"/>
                    <a:pt x="21589" y="41270"/>
                    <a:pt x="21095" y="40671"/>
                  </a:cubicBezTo>
                  <a:cubicBezTo>
                    <a:pt x="20609" y="40124"/>
                    <a:pt x="20335" y="39394"/>
                    <a:pt x="20305" y="38574"/>
                  </a:cubicBezTo>
                  <a:lnTo>
                    <a:pt x="20061" y="31583"/>
                  </a:lnTo>
                  <a:lnTo>
                    <a:pt x="20061" y="31583"/>
                  </a:lnTo>
                  <a:cubicBezTo>
                    <a:pt x="20748" y="31989"/>
                    <a:pt x="21562" y="32077"/>
                    <a:pt x="22326" y="32077"/>
                  </a:cubicBezTo>
                  <a:cubicBezTo>
                    <a:pt x="22475" y="32077"/>
                    <a:pt x="22623" y="32074"/>
                    <a:pt x="22767" y="32069"/>
                  </a:cubicBezTo>
                  <a:cubicBezTo>
                    <a:pt x="24013" y="32008"/>
                    <a:pt x="25289" y="31765"/>
                    <a:pt x="26809" y="31339"/>
                  </a:cubicBezTo>
                  <a:close/>
                  <a:moveTo>
                    <a:pt x="23101" y="41947"/>
                  </a:moveTo>
                  <a:cubicBezTo>
                    <a:pt x="23010" y="42343"/>
                    <a:pt x="22827" y="43163"/>
                    <a:pt x="22615" y="44349"/>
                  </a:cubicBezTo>
                  <a:cubicBezTo>
                    <a:pt x="22523" y="44410"/>
                    <a:pt x="22493" y="44501"/>
                    <a:pt x="22523" y="44592"/>
                  </a:cubicBezTo>
                  <a:cubicBezTo>
                    <a:pt x="22554" y="44592"/>
                    <a:pt x="22554" y="44622"/>
                    <a:pt x="22554" y="44622"/>
                  </a:cubicBezTo>
                  <a:cubicBezTo>
                    <a:pt x="22341" y="45717"/>
                    <a:pt x="22098" y="47115"/>
                    <a:pt x="21824" y="48786"/>
                  </a:cubicBezTo>
                  <a:cubicBezTo>
                    <a:pt x="21794" y="48756"/>
                    <a:pt x="21764" y="48695"/>
                    <a:pt x="21733" y="48665"/>
                  </a:cubicBezTo>
                  <a:cubicBezTo>
                    <a:pt x="21368" y="48361"/>
                    <a:pt x="20973" y="48179"/>
                    <a:pt x="20578" y="48118"/>
                  </a:cubicBezTo>
                  <a:cubicBezTo>
                    <a:pt x="20609" y="45808"/>
                    <a:pt x="21460" y="43680"/>
                    <a:pt x="23040" y="41947"/>
                  </a:cubicBezTo>
                  <a:close/>
                  <a:moveTo>
                    <a:pt x="33132" y="43558"/>
                  </a:moveTo>
                  <a:cubicBezTo>
                    <a:pt x="33831" y="43741"/>
                    <a:pt x="35746" y="44349"/>
                    <a:pt x="37174" y="45321"/>
                  </a:cubicBezTo>
                  <a:cubicBezTo>
                    <a:pt x="36232" y="45625"/>
                    <a:pt x="35381" y="46172"/>
                    <a:pt x="34773" y="46932"/>
                  </a:cubicBezTo>
                  <a:cubicBezTo>
                    <a:pt x="34287" y="47540"/>
                    <a:pt x="33952" y="48209"/>
                    <a:pt x="33770" y="48938"/>
                  </a:cubicBezTo>
                  <a:cubicBezTo>
                    <a:pt x="33587" y="47358"/>
                    <a:pt x="33405" y="45777"/>
                    <a:pt x="33223" y="44197"/>
                  </a:cubicBezTo>
                  <a:cubicBezTo>
                    <a:pt x="33192" y="43984"/>
                    <a:pt x="33162" y="43741"/>
                    <a:pt x="33132" y="43558"/>
                  </a:cubicBezTo>
                  <a:close/>
                  <a:moveTo>
                    <a:pt x="3617" y="48665"/>
                  </a:moveTo>
                  <a:lnTo>
                    <a:pt x="4742" y="48938"/>
                  </a:lnTo>
                  <a:lnTo>
                    <a:pt x="3830" y="49486"/>
                  </a:lnTo>
                  <a:lnTo>
                    <a:pt x="3617" y="48665"/>
                  </a:lnTo>
                  <a:close/>
                  <a:moveTo>
                    <a:pt x="21156" y="44014"/>
                  </a:moveTo>
                  <a:cubicBezTo>
                    <a:pt x="20548" y="45291"/>
                    <a:pt x="20213" y="46689"/>
                    <a:pt x="20183" y="48148"/>
                  </a:cubicBezTo>
                  <a:cubicBezTo>
                    <a:pt x="19514" y="48270"/>
                    <a:pt x="18967" y="48817"/>
                    <a:pt x="18511" y="49790"/>
                  </a:cubicBezTo>
                  <a:cubicBezTo>
                    <a:pt x="18390" y="50063"/>
                    <a:pt x="18268" y="50367"/>
                    <a:pt x="18177" y="50671"/>
                  </a:cubicBezTo>
                  <a:cubicBezTo>
                    <a:pt x="18754" y="48331"/>
                    <a:pt x="19727" y="46142"/>
                    <a:pt x="21156" y="44014"/>
                  </a:cubicBezTo>
                  <a:close/>
                  <a:moveTo>
                    <a:pt x="5259" y="49060"/>
                  </a:moveTo>
                  <a:lnTo>
                    <a:pt x="6535" y="49394"/>
                  </a:lnTo>
                  <a:lnTo>
                    <a:pt x="4195" y="50823"/>
                  </a:lnTo>
                  <a:lnTo>
                    <a:pt x="3952" y="49881"/>
                  </a:lnTo>
                  <a:lnTo>
                    <a:pt x="5259" y="49060"/>
                  </a:lnTo>
                  <a:close/>
                  <a:moveTo>
                    <a:pt x="64378" y="33771"/>
                  </a:moveTo>
                  <a:lnTo>
                    <a:pt x="64621" y="33923"/>
                  </a:lnTo>
                  <a:cubicBezTo>
                    <a:pt x="64925" y="34105"/>
                    <a:pt x="65169" y="34531"/>
                    <a:pt x="65169" y="34865"/>
                  </a:cubicBezTo>
                  <a:lnTo>
                    <a:pt x="65138" y="50245"/>
                  </a:lnTo>
                  <a:cubicBezTo>
                    <a:pt x="65138" y="50367"/>
                    <a:pt x="65077" y="50458"/>
                    <a:pt x="65047" y="50489"/>
                  </a:cubicBezTo>
                  <a:lnTo>
                    <a:pt x="64287" y="50914"/>
                  </a:lnTo>
                  <a:cubicBezTo>
                    <a:pt x="64287" y="50914"/>
                    <a:pt x="64257" y="50945"/>
                    <a:pt x="64257" y="50945"/>
                  </a:cubicBezTo>
                  <a:lnTo>
                    <a:pt x="63892" y="51097"/>
                  </a:lnTo>
                  <a:lnTo>
                    <a:pt x="63922" y="35747"/>
                  </a:lnTo>
                  <a:cubicBezTo>
                    <a:pt x="63922" y="35260"/>
                    <a:pt x="63618" y="34713"/>
                    <a:pt x="63193" y="34470"/>
                  </a:cubicBezTo>
                  <a:lnTo>
                    <a:pt x="63132" y="34440"/>
                  </a:lnTo>
                  <a:lnTo>
                    <a:pt x="64378" y="33771"/>
                  </a:lnTo>
                  <a:close/>
                  <a:moveTo>
                    <a:pt x="6961" y="49516"/>
                  </a:moveTo>
                  <a:lnTo>
                    <a:pt x="8602" y="49911"/>
                  </a:lnTo>
                  <a:lnTo>
                    <a:pt x="4590" y="52282"/>
                  </a:lnTo>
                  <a:lnTo>
                    <a:pt x="4286" y="51218"/>
                  </a:lnTo>
                  <a:cubicBezTo>
                    <a:pt x="4316" y="51188"/>
                    <a:pt x="4347" y="51188"/>
                    <a:pt x="4347" y="51188"/>
                  </a:cubicBezTo>
                  <a:lnTo>
                    <a:pt x="6870" y="49638"/>
                  </a:lnTo>
                  <a:cubicBezTo>
                    <a:pt x="6930" y="49607"/>
                    <a:pt x="6961" y="49546"/>
                    <a:pt x="6961" y="49516"/>
                  </a:cubicBezTo>
                  <a:close/>
                  <a:moveTo>
                    <a:pt x="9119" y="50063"/>
                  </a:moveTo>
                  <a:lnTo>
                    <a:pt x="10548" y="50428"/>
                  </a:lnTo>
                  <a:lnTo>
                    <a:pt x="4955" y="53680"/>
                  </a:lnTo>
                  <a:lnTo>
                    <a:pt x="4681" y="52647"/>
                  </a:lnTo>
                  <a:lnTo>
                    <a:pt x="4742" y="52647"/>
                  </a:lnTo>
                  <a:lnTo>
                    <a:pt x="9058" y="50093"/>
                  </a:lnTo>
                  <a:cubicBezTo>
                    <a:pt x="9089" y="50093"/>
                    <a:pt x="9119" y="50063"/>
                    <a:pt x="9119" y="50063"/>
                  </a:cubicBezTo>
                  <a:close/>
                  <a:moveTo>
                    <a:pt x="34135" y="24804"/>
                  </a:moveTo>
                  <a:lnTo>
                    <a:pt x="61855" y="41157"/>
                  </a:lnTo>
                  <a:lnTo>
                    <a:pt x="61886" y="41157"/>
                  </a:lnTo>
                  <a:lnTo>
                    <a:pt x="61855" y="47662"/>
                  </a:lnTo>
                  <a:lnTo>
                    <a:pt x="61855" y="47753"/>
                  </a:lnTo>
                  <a:lnTo>
                    <a:pt x="61855" y="51005"/>
                  </a:lnTo>
                  <a:lnTo>
                    <a:pt x="61855" y="54045"/>
                  </a:lnTo>
                  <a:lnTo>
                    <a:pt x="31034" y="36112"/>
                  </a:lnTo>
                  <a:cubicBezTo>
                    <a:pt x="31156" y="35686"/>
                    <a:pt x="31277" y="34926"/>
                    <a:pt x="31125" y="34318"/>
                  </a:cubicBezTo>
                  <a:cubicBezTo>
                    <a:pt x="31217" y="34136"/>
                    <a:pt x="31338" y="33953"/>
                    <a:pt x="31429" y="33801"/>
                  </a:cubicBezTo>
                  <a:cubicBezTo>
                    <a:pt x="31673" y="33406"/>
                    <a:pt x="31946" y="32981"/>
                    <a:pt x="32068" y="32494"/>
                  </a:cubicBezTo>
                  <a:cubicBezTo>
                    <a:pt x="32220" y="31887"/>
                    <a:pt x="32341" y="31005"/>
                    <a:pt x="32007" y="30154"/>
                  </a:cubicBezTo>
                  <a:cubicBezTo>
                    <a:pt x="31703" y="29424"/>
                    <a:pt x="31065" y="28877"/>
                    <a:pt x="30335" y="28725"/>
                  </a:cubicBezTo>
                  <a:cubicBezTo>
                    <a:pt x="30366" y="28209"/>
                    <a:pt x="30305" y="27692"/>
                    <a:pt x="30153" y="27236"/>
                  </a:cubicBezTo>
                  <a:lnTo>
                    <a:pt x="34074" y="24896"/>
                  </a:lnTo>
                  <a:cubicBezTo>
                    <a:pt x="34104" y="24865"/>
                    <a:pt x="34135" y="24835"/>
                    <a:pt x="34135" y="24804"/>
                  </a:cubicBezTo>
                  <a:close/>
                  <a:moveTo>
                    <a:pt x="11095" y="50549"/>
                  </a:moveTo>
                  <a:lnTo>
                    <a:pt x="12523" y="50914"/>
                  </a:lnTo>
                  <a:lnTo>
                    <a:pt x="5411" y="55352"/>
                  </a:lnTo>
                  <a:lnTo>
                    <a:pt x="5046" y="54045"/>
                  </a:lnTo>
                  <a:lnTo>
                    <a:pt x="5076" y="54045"/>
                  </a:lnTo>
                  <a:lnTo>
                    <a:pt x="11095" y="50549"/>
                  </a:lnTo>
                  <a:close/>
                  <a:moveTo>
                    <a:pt x="33040" y="53011"/>
                  </a:moveTo>
                  <a:cubicBezTo>
                    <a:pt x="33071" y="53103"/>
                    <a:pt x="33101" y="53194"/>
                    <a:pt x="33101" y="53315"/>
                  </a:cubicBezTo>
                  <a:lnTo>
                    <a:pt x="33040" y="53315"/>
                  </a:lnTo>
                  <a:lnTo>
                    <a:pt x="28542" y="56051"/>
                  </a:lnTo>
                  <a:cubicBezTo>
                    <a:pt x="29727" y="54896"/>
                    <a:pt x="31125" y="53923"/>
                    <a:pt x="32645" y="53194"/>
                  </a:cubicBezTo>
                  <a:cubicBezTo>
                    <a:pt x="32767" y="53133"/>
                    <a:pt x="32919" y="53072"/>
                    <a:pt x="33040" y="53011"/>
                  </a:cubicBezTo>
                  <a:close/>
                  <a:moveTo>
                    <a:pt x="12706" y="51249"/>
                  </a:moveTo>
                  <a:lnTo>
                    <a:pt x="13070" y="52404"/>
                  </a:lnTo>
                  <a:lnTo>
                    <a:pt x="6748" y="56233"/>
                  </a:lnTo>
                  <a:cubicBezTo>
                    <a:pt x="6748" y="56233"/>
                    <a:pt x="6748" y="56233"/>
                    <a:pt x="6748" y="56264"/>
                  </a:cubicBezTo>
                  <a:lnTo>
                    <a:pt x="6535" y="56021"/>
                  </a:lnTo>
                  <a:cubicBezTo>
                    <a:pt x="6292" y="55777"/>
                    <a:pt x="6049" y="55625"/>
                    <a:pt x="5806" y="55534"/>
                  </a:cubicBezTo>
                  <a:lnTo>
                    <a:pt x="12706" y="51249"/>
                  </a:lnTo>
                  <a:close/>
                  <a:moveTo>
                    <a:pt x="13192" y="52768"/>
                  </a:moveTo>
                  <a:lnTo>
                    <a:pt x="13739" y="54440"/>
                  </a:lnTo>
                  <a:cubicBezTo>
                    <a:pt x="13678" y="54440"/>
                    <a:pt x="13617" y="54440"/>
                    <a:pt x="13587" y="54470"/>
                  </a:cubicBezTo>
                  <a:lnTo>
                    <a:pt x="8055" y="57692"/>
                  </a:lnTo>
                  <a:cubicBezTo>
                    <a:pt x="7873" y="57480"/>
                    <a:pt x="7690" y="57267"/>
                    <a:pt x="7508" y="57054"/>
                  </a:cubicBezTo>
                  <a:lnTo>
                    <a:pt x="6991" y="56537"/>
                  </a:lnTo>
                  <a:lnTo>
                    <a:pt x="13192" y="52768"/>
                  </a:lnTo>
                  <a:close/>
                  <a:moveTo>
                    <a:pt x="13830" y="54714"/>
                  </a:moveTo>
                  <a:lnTo>
                    <a:pt x="14256" y="56112"/>
                  </a:lnTo>
                  <a:lnTo>
                    <a:pt x="8967" y="59243"/>
                  </a:lnTo>
                  <a:cubicBezTo>
                    <a:pt x="8906" y="59060"/>
                    <a:pt x="8815" y="58847"/>
                    <a:pt x="8724" y="58665"/>
                  </a:cubicBezTo>
                  <a:cubicBezTo>
                    <a:pt x="8602" y="58422"/>
                    <a:pt x="8450" y="58209"/>
                    <a:pt x="8298" y="57996"/>
                  </a:cubicBezTo>
                  <a:lnTo>
                    <a:pt x="13769" y="54774"/>
                  </a:lnTo>
                  <a:cubicBezTo>
                    <a:pt x="13800" y="54774"/>
                    <a:pt x="13800" y="54744"/>
                    <a:pt x="13830" y="54714"/>
                  </a:cubicBezTo>
                  <a:close/>
                  <a:moveTo>
                    <a:pt x="5471" y="55869"/>
                  </a:moveTo>
                  <a:cubicBezTo>
                    <a:pt x="5715" y="55869"/>
                    <a:pt x="5988" y="56021"/>
                    <a:pt x="6231" y="56264"/>
                  </a:cubicBezTo>
                  <a:lnTo>
                    <a:pt x="7204" y="57328"/>
                  </a:lnTo>
                  <a:cubicBezTo>
                    <a:pt x="7660" y="57784"/>
                    <a:pt x="8085" y="58270"/>
                    <a:pt x="8389" y="58847"/>
                  </a:cubicBezTo>
                  <a:cubicBezTo>
                    <a:pt x="8693" y="59455"/>
                    <a:pt x="8785" y="60094"/>
                    <a:pt x="8602" y="60610"/>
                  </a:cubicBezTo>
                  <a:cubicBezTo>
                    <a:pt x="8409" y="61107"/>
                    <a:pt x="7914" y="61504"/>
                    <a:pt x="7438" y="61504"/>
                  </a:cubicBezTo>
                  <a:cubicBezTo>
                    <a:pt x="7390" y="61504"/>
                    <a:pt x="7342" y="61500"/>
                    <a:pt x="7295" y="61492"/>
                  </a:cubicBezTo>
                  <a:cubicBezTo>
                    <a:pt x="6839" y="61431"/>
                    <a:pt x="6444" y="61097"/>
                    <a:pt x="6049" y="60458"/>
                  </a:cubicBezTo>
                  <a:cubicBezTo>
                    <a:pt x="5411" y="59425"/>
                    <a:pt x="4924" y="58148"/>
                    <a:pt x="4772" y="57054"/>
                  </a:cubicBezTo>
                  <a:cubicBezTo>
                    <a:pt x="4712" y="56537"/>
                    <a:pt x="4864" y="56112"/>
                    <a:pt x="5198" y="55929"/>
                  </a:cubicBezTo>
                  <a:cubicBezTo>
                    <a:pt x="5289" y="55899"/>
                    <a:pt x="5380" y="55869"/>
                    <a:pt x="5471" y="55869"/>
                  </a:cubicBezTo>
                  <a:close/>
                  <a:moveTo>
                    <a:pt x="14408" y="56477"/>
                  </a:moveTo>
                  <a:lnTo>
                    <a:pt x="14925" y="58148"/>
                  </a:lnTo>
                  <a:lnTo>
                    <a:pt x="7660" y="62343"/>
                  </a:lnTo>
                  <a:lnTo>
                    <a:pt x="7508" y="61887"/>
                  </a:lnTo>
                  <a:cubicBezTo>
                    <a:pt x="8146" y="61826"/>
                    <a:pt x="8724" y="61370"/>
                    <a:pt x="8967" y="60732"/>
                  </a:cubicBezTo>
                  <a:cubicBezTo>
                    <a:pt x="9089" y="60398"/>
                    <a:pt x="9089" y="60033"/>
                    <a:pt x="9058" y="59638"/>
                  </a:cubicBezTo>
                  <a:lnTo>
                    <a:pt x="14408" y="56477"/>
                  </a:lnTo>
                  <a:close/>
                  <a:moveTo>
                    <a:pt x="15046" y="58513"/>
                  </a:moveTo>
                  <a:lnTo>
                    <a:pt x="15472" y="59850"/>
                  </a:lnTo>
                  <a:lnTo>
                    <a:pt x="8177" y="64015"/>
                  </a:lnTo>
                  <a:lnTo>
                    <a:pt x="7782" y="62708"/>
                  </a:lnTo>
                  <a:lnTo>
                    <a:pt x="7842" y="62708"/>
                  </a:lnTo>
                  <a:lnTo>
                    <a:pt x="15046" y="58513"/>
                  </a:lnTo>
                  <a:close/>
                  <a:moveTo>
                    <a:pt x="15624" y="60215"/>
                  </a:moveTo>
                  <a:lnTo>
                    <a:pt x="16080" y="61644"/>
                  </a:lnTo>
                  <a:lnTo>
                    <a:pt x="16049" y="61644"/>
                  </a:lnTo>
                  <a:lnTo>
                    <a:pt x="8906" y="65565"/>
                  </a:lnTo>
                  <a:lnTo>
                    <a:pt x="8663" y="65534"/>
                  </a:lnTo>
                  <a:lnTo>
                    <a:pt x="8298" y="64379"/>
                  </a:lnTo>
                  <a:lnTo>
                    <a:pt x="8329" y="64379"/>
                  </a:lnTo>
                  <a:lnTo>
                    <a:pt x="15624" y="60215"/>
                  </a:lnTo>
                  <a:close/>
                  <a:moveTo>
                    <a:pt x="16201" y="62009"/>
                  </a:moveTo>
                  <a:lnTo>
                    <a:pt x="16627" y="63376"/>
                  </a:lnTo>
                  <a:lnTo>
                    <a:pt x="16505" y="63376"/>
                  </a:lnTo>
                  <a:lnTo>
                    <a:pt x="11946" y="66051"/>
                  </a:lnTo>
                  <a:lnTo>
                    <a:pt x="9514" y="65686"/>
                  </a:lnTo>
                  <a:lnTo>
                    <a:pt x="16201" y="62009"/>
                  </a:lnTo>
                  <a:close/>
                  <a:moveTo>
                    <a:pt x="16748" y="63680"/>
                  </a:moveTo>
                  <a:lnTo>
                    <a:pt x="17143" y="64957"/>
                  </a:lnTo>
                  <a:lnTo>
                    <a:pt x="14651" y="66477"/>
                  </a:lnTo>
                  <a:lnTo>
                    <a:pt x="12554" y="66142"/>
                  </a:lnTo>
                  <a:lnTo>
                    <a:pt x="16718" y="63711"/>
                  </a:lnTo>
                  <a:cubicBezTo>
                    <a:pt x="16718" y="63711"/>
                    <a:pt x="16718" y="63711"/>
                    <a:pt x="16748" y="63680"/>
                  </a:cubicBezTo>
                  <a:close/>
                  <a:moveTo>
                    <a:pt x="4590" y="47966"/>
                  </a:moveTo>
                  <a:lnTo>
                    <a:pt x="13709" y="50306"/>
                  </a:lnTo>
                  <a:lnTo>
                    <a:pt x="18390" y="65869"/>
                  </a:lnTo>
                  <a:lnTo>
                    <a:pt x="18086" y="66629"/>
                  </a:lnTo>
                  <a:lnTo>
                    <a:pt x="14681" y="56173"/>
                  </a:lnTo>
                  <a:cubicBezTo>
                    <a:pt x="14681" y="56142"/>
                    <a:pt x="14681" y="56112"/>
                    <a:pt x="14681" y="56081"/>
                  </a:cubicBezTo>
                  <a:lnTo>
                    <a:pt x="14651" y="56081"/>
                  </a:lnTo>
                  <a:lnTo>
                    <a:pt x="12918" y="50701"/>
                  </a:lnTo>
                  <a:cubicBezTo>
                    <a:pt x="12918" y="50641"/>
                    <a:pt x="12858" y="50610"/>
                    <a:pt x="12797" y="50580"/>
                  </a:cubicBezTo>
                  <a:lnTo>
                    <a:pt x="11125" y="50154"/>
                  </a:lnTo>
                  <a:lnTo>
                    <a:pt x="11095" y="50154"/>
                  </a:lnTo>
                  <a:lnTo>
                    <a:pt x="5350" y="48695"/>
                  </a:lnTo>
                  <a:cubicBezTo>
                    <a:pt x="5319" y="48665"/>
                    <a:pt x="5259" y="48665"/>
                    <a:pt x="5228" y="48665"/>
                  </a:cubicBezTo>
                  <a:lnTo>
                    <a:pt x="3891" y="48331"/>
                  </a:lnTo>
                  <a:lnTo>
                    <a:pt x="4590" y="47966"/>
                  </a:lnTo>
                  <a:close/>
                  <a:moveTo>
                    <a:pt x="17265" y="65322"/>
                  </a:moveTo>
                  <a:lnTo>
                    <a:pt x="17812" y="66963"/>
                  </a:lnTo>
                  <a:lnTo>
                    <a:pt x="15228" y="66568"/>
                  </a:lnTo>
                  <a:lnTo>
                    <a:pt x="17265" y="65322"/>
                  </a:lnTo>
                  <a:close/>
                  <a:moveTo>
                    <a:pt x="30882" y="36476"/>
                  </a:moveTo>
                  <a:lnTo>
                    <a:pt x="61855" y="54501"/>
                  </a:lnTo>
                  <a:lnTo>
                    <a:pt x="61795" y="68027"/>
                  </a:lnTo>
                  <a:lnTo>
                    <a:pt x="41095" y="56264"/>
                  </a:lnTo>
                  <a:cubicBezTo>
                    <a:pt x="40335" y="52008"/>
                    <a:pt x="39454" y="47692"/>
                    <a:pt x="38876" y="46598"/>
                  </a:cubicBezTo>
                  <a:cubicBezTo>
                    <a:pt x="38664" y="46142"/>
                    <a:pt x="38299" y="45747"/>
                    <a:pt x="37873" y="45413"/>
                  </a:cubicBezTo>
                  <a:cubicBezTo>
                    <a:pt x="37873" y="45382"/>
                    <a:pt x="37904" y="45352"/>
                    <a:pt x="37873" y="45352"/>
                  </a:cubicBezTo>
                  <a:cubicBezTo>
                    <a:pt x="37873" y="45251"/>
                    <a:pt x="37790" y="45192"/>
                    <a:pt x="37709" y="45192"/>
                  </a:cubicBezTo>
                  <a:cubicBezTo>
                    <a:pt x="37693" y="45192"/>
                    <a:pt x="37676" y="45195"/>
                    <a:pt x="37660" y="45200"/>
                  </a:cubicBezTo>
                  <a:lnTo>
                    <a:pt x="37630" y="45200"/>
                  </a:lnTo>
                  <a:cubicBezTo>
                    <a:pt x="36019" y="43954"/>
                    <a:pt x="33587" y="43254"/>
                    <a:pt x="33040" y="43133"/>
                  </a:cubicBezTo>
                  <a:cubicBezTo>
                    <a:pt x="32980" y="42859"/>
                    <a:pt x="32888" y="42616"/>
                    <a:pt x="32797" y="42434"/>
                  </a:cubicBezTo>
                  <a:cubicBezTo>
                    <a:pt x="32311" y="41461"/>
                    <a:pt x="30852" y="40792"/>
                    <a:pt x="29910" y="40336"/>
                  </a:cubicBezTo>
                  <a:lnTo>
                    <a:pt x="29697" y="37814"/>
                  </a:lnTo>
                  <a:cubicBezTo>
                    <a:pt x="30214" y="37510"/>
                    <a:pt x="30609" y="37023"/>
                    <a:pt x="30882" y="36476"/>
                  </a:cubicBezTo>
                  <a:close/>
                  <a:moveTo>
                    <a:pt x="30639" y="41096"/>
                  </a:moveTo>
                  <a:lnTo>
                    <a:pt x="30639" y="41096"/>
                  </a:lnTo>
                  <a:cubicBezTo>
                    <a:pt x="31369" y="41492"/>
                    <a:pt x="32159" y="42008"/>
                    <a:pt x="32463" y="42586"/>
                  </a:cubicBezTo>
                  <a:cubicBezTo>
                    <a:pt x="32554" y="42799"/>
                    <a:pt x="32645" y="43042"/>
                    <a:pt x="32706" y="43315"/>
                  </a:cubicBezTo>
                  <a:cubicBezTo>
                    <a:pt x="32767" y="43619"/>
                    <a:pt x="32797" y="43923"/>
                    <a:pt x="32828" y="44227"/>
                  </a:cubicBezTo>
                  <a:cubicBezTo>
                    <a:pt x="33071" y="46203"/>
                    <a:pt x="33284" y="48179"/>
                    <a:pt x="33527" y="50154"/>
                  </a:cubicBezTo>
                  <a:cubicBezTo>
                    <a:pt x="33587" y="50884"/>
                    <a:pt x="33679" y="51583"/>
                    <a:pt x="33770" y="52282"/>
                  </a:cubicBezTo>
                  <a:cubicBezTo>
                    <a:pt x="33314" y="52464"/>
                    <a:pt x="32858" y="52647"/>
                    <a:pt x="32463" y="52829"/>
                  </a:cubicBezTo>
                  <a:cubicBezTo>
                    <a:pt x="30548" y="53741"/>
                    <a:pt x="28785" y="55078"/>
                    <a:pt x="27387" y="56689"/>
                  </a:cubicBezTo>
                  <a:cubicBezTo>
                    <a:pt x="27356" y="56720"/>
                    <a:pt x="27326" y="56781"/>
                    <a:pt x="27356" y="56841"/>
                  </a:cubicBezTo>
                  <a:cubicBezTo>
                    <a:pt x="27356" y="56902"/>
                    <a:pt x="27417" y="56963"/>
                    <a:pt x="27478" y="56993"/>
                  </a:cubicBezTo>
                  <a:cubicBezTo>
                    <a:pt x="28268" y="57236"/>
                    <a:pt x="29028" y="57571"/>
                    <a:pt x="29210" y="58239"/>
                  </a:cubicBezTo>
                  <a:cubicBezTo>
                    <a:pt x="29332" y="58574"/>
                    <a:pt x="29241" y="58999"/>
                    <a:pt x="29180" y="59334"/>
                  </a:cubicBezTo>
                  <a:cubicBezTo>
                    <a:pt x="28815" y="61097"/>
                    <a:pt x="28359" y="63042"/>
                    <a:pt x="27934" y="64927"/>
                  </a:cubicBezTo>
                  <a:cubicBezTo>
                    <a:pt x="27660" y="66051"/>
                    <a:pt x="27387" y="67176"/>
                    <a:pt x="27144" y="68300"/>
                  </a:cubicBezTo>
                  <a:lnTo>
                    <a:pt x="27174" y="66841"/>
                  </a:lnTo>
                  <a:cubicBezTo>
                    <a:pt x="27113" y="64957"/>
                    <a:pt x="26931" y="62890"/>
                    <a:pt x="26748" y="61097"/>
                  </a:cubicBezTo>
                  <a:cubicBezTo>
                    <a:pt x="26596" y="59516"/>
                    <a:pt x="26444" y="57996"/>
                    <a:pt x="26414" y="56811"/>
                  </a:cubicBezTo>
                  <a:cubicBezTo>
                    <a:pt x="26353" y="54987"/>
                    <a:pt x="26323" y="53923"/>
                    <a:pt x="26323" y="53498"/>
                  </a:cubicBezTo>
                  <a:cubicBezTo>
                    <a:pt x="26323" y="51887"/>
                    <a:pt x="27569" y="49638"/>
                    <a:pt x="28663" y="47662"/>
                  </a:cubicBezTo>
                  <a:cubicBezTo>
                    <a:pt x="29210" y="46689"/>
                    <a:pt x="29697" y="45777"/>
                    <a:pt x="30001" y="45017"/>
                  </a:cubicBezTo>
                  <a:cubicBezTo>
                    <a:pt x="30122" y="44774"/>
                    <a:pt x="30183" y="44531"/>
                    <a:pt x="30274" y="44318"/>
                  </a:cubicBezTo>
                  <a:cubicBezTo>
                    <a:pt x="30700" y="42738"/>
                    <a:pt x="30214" y="42008"/>
                    <a:pt x="30031" y="41795"/>
                  </a:cubicBezTo>
                  <a:lnTo>
                    <a:pt x="29970" y="41218"/>
                  </a:lnTo>
                  <a:lnTo>
                    <a:pt x="29970" y="41218"/>
                  </a:lnTo>
                  <a:cubicBezTo>
                    <a:pt x="30274" y="41279"/>
                    <a:pt x="30426" y="41431"/>
                    <a:pt x="30700" y="41704"/>
                  </a:cubicBezTo>
                  <a:cubicBezTo>
                    <a:pt x="30973" y="42008"/>
                    <a:pt x="31156" y="42373"/>
                    <a:pt x="31247" y="42859"/>
                  </a:cubicBezTo>
                  <a:cubicBezTo>
                    <a:pt x="31521" y="44166"/>
                    <a:pt x="31004" y="45595"/>
                    <a:pt x="30609" y="46750"/>
                  </a:cubicBezTo>
                  <a:lnTo>
                    <a:pt x="28633" y="52252"/>
                  </a:lnTo>
                  <a:cubicBezTo>
                    <a:pt x="28603" y="52373"/>
                    <a:pt x="28663" y="52464"/>
                    <a:pt x="28755" y="52495"/>
                  </a:cubicBezTo>
                  <a:cubicBezTo>
                    <a:pt x="28785" y="52525"/>
                    <a:pt x="28815" y="52525"/>
                    <a:pt x="28815" y="52525"/>
                  </a:cubicBezTo>
                  <a:cubicBezTo>
                    <a:pt x="28907" y="52525"/>
                    <a:pt x="28967" y="52464"/>
                    <a:pt x="28998" y="52373"/>
                  </a:cubicBezTo>
                  <a:lnTo>
                    <a:pt x="29028" y="52282"/>
                  </a:lnTo>
                  <a:cubicBezTo>
                    <a:pt x="29028" y="52373"/>
                    <a:pt x="29089" y="52434"/>
                    <a:pt x="29180" y="52464"/>
                  </a:cubicBezTo>
                  <a:cubicBezTo>
                    <a:pt x="29271" y="52495"/>
                    <a:pt x="29362" y="52647"/>
                    <a:pt x="29332" y="52768"/>
                  </a:cubicBezTo>
                  <a:cubicBezTo>
                    <a:pt x="29302" y="52920"/>
                    <a:pt x="29180" y="53042"/>
                    <a:pt x="28998" y="53103"/>
                  </a:cubicBezTo>
                  <a:cubicBezTo>
                    <a:pt x="28933" y="53128"/>
                    <a:pt x="28864" y="53138"/>
                    <a:pt x="28789" y="53138"/>
                  </a:cubicBezTo>
                  <a:cubicBezTo>
                    <a:pt x="28686" y="53138"/>
                    <a:pt x="28573" y="53120"/>
                    <a:pt x="28451" y="53103"/>
                  </a:cubicBezTo>
                  <a:cubicBezTo>
                    <a:pt x="28268" y="53042"/>
                    <a:pt x="28055" y="52951"/>
                    <a:pt x="27964" y="52768"/>
                  </a:cubicBezTo>
                  <a:cubicBezTo>
                    <a:pt x="27903" y="52647"/>
                    <a:pt x="27934" y="52464"/>
                    <a:pt x="28025" y="52373"/>
                  </a:cubicBezTo>
                  <a:cubicBezTo>
                    <a:pt x="28086" y="52292"/>
                    <a:pt x="28187" y="52252"/>
                    <a:pt x="28284" y="52252"/>
                  </a:cubicBezTo>
                  <a:cubicBezTo>
                    <a:pt x="28332" y="52252"/>
                    <a:pt x="28380" y="52262"/>
                    <a:pt x="28420" y="52282"/>
                  </a:cubicBezTo>
                  <a:cubicBezTo>
                    <a:pt x="28442" y="52289"/>
                    <a:pt x="28465" y="52293"/>
                    <a:pt x="28488" y="52293"/>
                  </a:cubicBezTo>
                  <a:cubicBezTo>
                    <a:pt x="28564" y="52293"/>
                    <a:pt x="28640" y="52253"/>
                    <a:pt x="28663" y="52160"/>
                  </a:cubicBezTo>
                  <a:cubicBezTo>
                    <a:pt x="28694" y="52069"/>
                    <a:pt x="28663" y="51948"/>
                    <a:pt x="28572" y="51917"/>
                  </a:cubicBezTo>
                  <a:cubicBezTo>
                    <a:pt x="28481" y="51890"/>
                    <a:pt x="28387" y="51876"/>
                    <a:pt x="28295" y="51876"/>
                  </a:cubicBezTo>
                  <a:cubicBezTo>
                    <a:pt x="28081" y="51876"/>
                    <a:pt x="27879" y="51951"/>
                    <a:pt x="27751" y="52100"/>
                  </a:cubicBezTo>
                  <a:cubicBezTo>
                    <a:pt x="27539" y="52343"/>
                    <a:pt x="27478" y="52677"/>
                    <a:pt x="27630" y="52951"/>
                  </a:cubicBezTo>
                  <a:cubicBezTo>
                    <a:pt x="27660" y="53011"/>
                    <a:pt x="27721" y="53103"/>
                    <a:pt x="27782" y="53163"/>
                  </a:cubicBezTo>
                  <a:cubicBezTo>
                    <a:pt x="27751" y="53163"/>
                    <a:pt x="27691" y="53194"/>
                    <a:pt x="27660" y="53255"/>
                  </a:cubicBezTo>
                  <a:cubicBezTo>
                    <a:pt x="27478" y="53528"/>
                    <a:pt x="27296" y="53863"/>
                    <a:pt x="27387" y="54197"/>
                  </a:cubicBezTo>
                  <a:cubicBezTo>
                    <a:pt x="27478" y="54470"/>
                    <a:pt x="27721" y="54683"/>
                    <a:pt x="28086" y="54805"/>
                  </a:cubicBezTo>
                  <a:cubicBezTo>
                    <a:pt x="28207" y="54835"/>
                    <a:pt x="28329" y="54866"/>
                    <a:pt x="28451" y="54866"/>
                  </a:cubicBezTo>
                  <a:cubicBezTo>
                    <a:pt x="28694" y="54866"/>
                    <a:pt x="28907" y="54774"/>
                    <a:pt x="29089" y="54653"/>
                  </a:cubicBezTo>
                  <a:cubicBezTo>
                    <a:pt x="29423" y="54410"/>
                    <a:pt x="29514" y="53923"/>
                    <a:pt x="29302" y="53619"/>
                  </a:cubicBezTo>
                  <a:cubicBezTo>
                    <a:pt x="29263" y="53562"/>
                    <a:pt x="29200" y="53540"/>
                    <a:pt x="29136" y="53540"/>
                  </a:cubicBezTo>
                  <a:cubicBezTo>
                    <a:pt x="29099" y="53540"/>
                    <a:pt x="29061" y="53547"/>
                    <a:pt x="29028" y="53559"/>
                  </a:cubicBezTo>
                  <a:cubicBezTo>
                    <a:pt x="28937" y="53619"/>
                    <a:pt x="28937" y="53741"/>
                    <a:pt x="28998" y="53832"/>
                  </a:cubicBezTo>
                  <a:cubicBezTo>
                    <a:pt x="29089" y="53984"/>
                    <a:pt x="28998" y="54227"/>
                    <a:pt x="28846" y="54349"/>
                  </a:cubicBezTo>
                  <a:cubicBezTo>
                    <a:pt x="28744" y="54430"/>
                    <a:pt x="28603" y="54470"/>
                    <a:pt x="28438" y="54470"/>
                  </a:cubicBezTo>
                  <a:cubicBezTo>
                    <a:pt x="28356" y="54470"/>
                    <a:pt x="28268" y="54460"/>
                    <a:pt x="28177" y="54440"/>
                  </a:cubicBezTo>
                  <a:cubicBezTo>
                    <a:pt x="28025" y="54379"/>
                    <a:pt x="27812" y="54258"/>
                    <a:pt x="27751" y="54075"/>
                  </a:cubicBezTo>
                  <a:cubicBezTo>
                    <a:pt x="27721" y="53893"/>
                    <a:pt x="27843" y="53650"/>
                    <a:pt x="27964" y="53437"/>
                  </a:cubicBezTo>
                  <a:cubicBezTo>
                    <a:pt x="27995" y="53407"/>
                    <a:pt x="27995" y="53346"/>
                    <a:pt x="27995" y="53315"/>
                  </a:cubicBezTo>
                  <a:cubicBezTo>
                    <a:pt x="28086" y="53376"/>
                    <a:pt x="28207" y="53407"/>
                    <a:pt x="28359" y="53467"/>
                  </a:cubicBezTo>
                  <a:cubicBezTo>
                    <a:pt x="28481" y="53498"/>
                    <a:pt x="28633" y="53498"/>
                    <a:pt x="28785" y="53498"/>
                  </a:cubicBezTo>
                  <a:cubicBezTo>
                    <a:pt x="28907" y="53498"/>
                    <a:pt x="28998" y="53498"/>
                    <a:pt x="29119" y="53467"/>
                  </a:cubicBezTo>
                  <a:cubicBezTo>
                    <a:pt x="29423" y="53376"/>
                    <a:pt x="29636" y="53133"/>
                    <a:pt x="29697" y="52859"/>
                  </a:cubicBezTo>
                  <a:cubicBezTo>
                    <a:pt x="29788" y="52525"/>
                    <a:pt x="29575" y="52191"/>
                    <a:pt x="29271" y="52100"/>
                  </a:cubicBezTo>
                  <a:cubicBezTo>
                    <a:pt x="29255" y="52091"/>
                    <a:pt x="29237" y="52088"/>
                    <a:pt x="29218" y="52088"/>
                  </a:cubicBezTo>
                  <a:cubicBezTo>
                    <a:pt x="29166" y="52088"/>
                    <a:pt x="29111" y="52116"/>
                    <a:pt x="29089" y="52160"/>
                  </a:cubicBezTo>
                  <a:lnTo>
                    <a:pt x="30973" y="46872"/>
                  </a:lnTo>
                  <a:cubicBezTo>
                    <a:pt x="31399" y="45686"/>
                    <a:pt x="31916" y="44197"/>
                    <a:pt x="31612" y="42768"/>
                  </a:cubicBezTo>
                  <a:cubicBezTo>
                    <a:pt x="31490" y="42221"/>
                    <a:pt x="31277" y="41795"/>
                    <a:pt x="30973" y="41461"/>
                  </a:cubicBezTo>
                  <a:cubicBezTo>
                    <a:pt x="30882" y="41340"/>
                    <a:pt x="30761" y="41218"/>
                    <a:pt x="30639" y="41096"/>
                  </a:cubicBezTo>
                  <a:close/>
                  <a:moveTo>
                    <a:pt x="20487" y="48513"/>
                  </a:moveTo>
                  <a:cubicBezTo>
                    <a:pt x="20821" y="48513"/>
                    <a:pt x="21156" y="48665"/>
                    <a:pt x="21460" y="48969"/>
                  </a:cubicBezTo>
                  <a:cubicBezTo>
                    <a:pt x="21551" y="49060"/>
                    <a:pt x="21672" y="49151"/>
                    <a:pt x="21764" y="49273"/>
                  </a:cubicBezTo>
                  <a:cubicBezTo>
                    <a:pt x="21064" y="53650"/>
                    <a:pt x="20274" y="59698"/>
                    <a:pt x="19909" y="66568"/>
                  </a:cubicBezTo>
                  <a:cubicBezTo>
                    <a:pt x="19879" y="67145"/>
                    <a:pt x="19849" y="67723"/>
                    <a:pt x="19818" y="68331"/>
                  </a:cubicBezTo>
                  <a:cubicBezTo>
                    <a:pt x="19636" y="67024"/>
                    <a:pt x="19453" y="65656"/>
                    <a:pt x="19271" y="64288"/>
                  </a:cubicBezTo>
                  <a:cubicBezTo>
                    <a:pt x="19028" y="62434"/>
                    <a:pt x="18785" y="60519"/>
                    <a:pt x="18481" y="58878"/>
                  </a:cubicBezTo>
                  <a:cubicBezTo>
                    <a:pt x="18298" y="57996"/>
                    <a:pt x="18116" y="56963"/>
                    <a:pt x="18390" y="56021"/>
                  </a:cubicBezTo>
                  <a:cubicBezTo>
                    <a:pt x="18663" y="55139"/>
                    <a:pt x="19180" y="54379"/>
                    <a:pt x="20061" y="53528"/>
                  </a:cubicBezTo>
                  <a:cubicBezTo>
                    <a:pt x="20122" y="53467"/>
                    <a:pt x="20153" y="53346"/>
                    <a:pt x="20092" y="53285"/>
                  </a:cubicBezTo>
                  <a:cubicBezTo>
                    <a:pt x="19727" y="52859"/>
                    <a:pt x="19423" y="52434"/>
                    <a:pt x="19089" y="52008"/>
                  </a:cubicBezTo>
                  <a:cubicBezTo>
                    <a:pt x="18846" y="51704"/>
                    <a:pt x="18633" y="51431"/>
                    <a:pt x="18420" y="51127"/>
                  </a:cubicBezTo>
                  <a:cubicBezTo>
                    <a:pt x="18542" y="50732"/>
                    <a:pt x="18663" y="50337"/>
                    <a:pt x="18846" y="49941"/>
                  </a:cubicBezTo>
                  <a:cubicBezTo>
                    <a:pt x="19241" y="49090"/>
                    <a:pt x="19727" y="48604"/>
                    <a:pt x="20244" y="48513"/>
                  </a:cubicBezTo>
                  <a:lnTo>
                    <a:pt x="20305" y="48513"/>
                  </a:lnTo>
                  <a:cubicBezTo>
                    <a:pt x="20335" y="48543"/>
                    <a:pt x="20365" y="48543"/>
                    <a:pt x="20396" y="48543"/>
                  </a:cubicBezTo>
                  <a:cubicBezTo>
                    <a:pt x="20426" y="48543"/>
                    <a:pt x="20457" y="48543"/>
                    <a:pt x="20487" y="48513"/>
                  </a:cubicBezTo>
                  <a:close/>
                  <a:moveTo>
                    <a:pt x="35168" y="62738"/>
                  </a:moveTo>
                  <a:lnTo>
                    <a:pt x="35168" y="62738"/>
                  </a:lnTo>
                  <a:cubicBezTo>
                    <a:pt x="35806" y="65474"/>
                    <a:pt x="36384" y="67662"/>
                    <a:pt x="36445" y="67996"/>
                  </a:cubicBezTo>
                  <a:lnTo>
                    <a:pt x="35958" y="70762"/>
                  </a:lnTo>
                  <a:lnTo>
                    <a:pt x="35259" y="69000"/>
                  </a:lnTo>
                  <a:lnTo>
                    <a:pt x="35168" y="62738"/>
                  </a:lnTo>
                  <a:close/>
                  <a:moveTo>
                    <a:pt x="42068" y="70793"/>
                  </a:moveTo>
                  <a:lnTo>
                    <a:pt x="47539" y="73924"/>
                  </a:lnTo>
                  <a:lnTo>
                    <a:pt x="40761" y="77936"/>
                  </a:lnTo>
                  <a:cubicBezTo>
                    <a:pt x="41308" y="75747"/>
                    <a:pt x="41764" y="73073"/>
                    <a:pt x="42068" y="70793"/>
                  </a:cubicBezTo>
                  <a:close/>
                  <a:moveTo>
                    <a:pt x="22068" y="42160"/>
                  </a:moveTo>
                  <a:cubicBezTo>
                    <a:pt x="19879" y="44896"/>
                    <a:pt x="18450" y="47723"/>
                    <a:pt x="17751" y="50793"/>
                  </a:cubicBezTo>
                  <a:cubicBezTo>
                    <a:pt x="17721" y="50823"/>
                    <a:pt x="17751" y="50884"/>
                    <a:pt x="17782" y="50945"/>
                  </a:cubicBezTo>
                  <a:cubicBezTo>
                    <a:pt x="17842" y="51036"/>
                    <a:pt x="17903" y="51127"/>
                    <a:pt x="17994" y="51218"/>
                  </a:cubicBezTo>
                  <a:cubicBezTo>
                    <a:pt x="17691" y="52343"/>
                    <a:pt x="17599" y="53559"/>
                    <a:pt x="17721" y="54714"/>
                  </a:cubicBezTo>
                  <a:cubicBezTo>
                    <a:pt x="17751" y="54835"/>
                    <a:pt x="17812" y="54896"/>
                    <a:pt x="17934" y="54896"/>
                  </a:cubicBezTo>
                  <a:cubicBezTo>
                    <a:pt x="18055" y="54896"/>
                    <a:pt x="18116" y="54774"/>
                    <a:pt x="18116" y="54683"/>
                  </a:cubicBezTo>
                  <a:cubicBezTo>
                    <a:pt x="17994" y="53650"/>
                    <a:pt x="18055" y="52616"/>
                    <a:pt x="18298" y="51583"/>
                  </a:cubicBezTo>
                  <a:cubicBezTo>
                    <a:pt x="18450" y="51796"/>
                    <a:pt x="18602" y="52008"/>
                    <a:pt x="18785" y="52221"/>
                  </a:cubicBezTo>
                  <a:cubicBezTo>
                    <a:pt x="19058" y="52616"/>
                    <a:pt x="19362" y="52981"/>
                    <a:pt x="19666" y="53376"/>
                  </a:cubicBezTo>
                  <a:cubicBezTo>
                    <a:pt x="18815" y="54197"/>
                    <a:pt x="18298" y="54987"/>
                    <a:pt x="18025" y="55899"/>
                  </a:cubicBezTo>
                  <a:cubicBezTo>
                    <a:pt x="17721" y="56932"/>
                    <a:pt x="17934" y="57996"/>
                    <a:pt x="18116" y="58969"/>
                  </a:cubicBezTo>
                  <a:cubicBezTo>
                    <a:pt x="18420" y="60580"/>
                    <a:pt x="18663" y="62495"/>
                    <a:pt x="18906" y="64319"/>
                  </a:cubicBezTo>
                  <a:cubicBezTo>
                    <a:pt x="19119" y="66173"/>
                    <a:pt x="19393" y="68088"/>
                    <a:pt x="19697" y="69729"/>
                  </a:cubicBezTo>
                  <a:cubicBezTo>
                    <a:pt x="19697" y="69790"/>
                    <a:pt x="19727" y="69820"/>
                    <a:pt x="19757" y="69851"/>
                  </a:cubicBezTo>
                  <a:cubicBezTo>
                    <a:pt x="19697" y="72191"/>
                    <a:pt x="19666" y="74410"/>
                    <a:pt x="19697" y="76598"/>
                  </a:cubicBezTo>
                  <a:cubicBezTo>
                    <a:pt x="19697" y="77237"/>
                    <a:pt x="19727" y="77875"/>
                    <a:pt x="19727" y="78513"/>
                  </a:cubicBezTo>
                  <a:lnTo>
                    <a:pt x="16110" y="76355"/>
                  </a:lnTo>
                  <a:lnTo>
                    <a:pt x="16171" y="67085"/>
                  </a:lnTo>
                  <a:lnTo>
                    <a:pt x="18025" y="67358"/>
                  </a:lnTo>
                  <a:lnTo>
                    <a:pt x="18177" y="67358"/>
                  </a:lnTo>
                  <a:cubicBezTo>
                    <a:pt x="18177" y="67328"/>
                    <a:pt x="18177" y="67328"/>
                    <a:pt x="18177" y="67328"/>
                  </a:cubicBezTo>
                  <a:cubicBezTo>
                    <a:pt x="18207" y="67328"/>
                    <a:pt x="18207" y="67328"/>
                    <a:pt x="18207" y="67297"/>
                  </a:cubicBezTo>
                  <a:cubicBezTo>
                    <a:pt x="18238" y="67297"/>
                    <a:pt x="18238" y="67267"/>
                    <a:pt x="18238" y="67267"/>
                  </a:cubicBezTo>
                  <a:cubicBezTo>
                    <a:pt x="18238" y="67267"/>
                    <a:pt x="18238" y="67267"/>
                    <a:pt x="18238" y="67237"/>
                  </a:cubicBezTo>
                  <a:lnTo>
                    <a:pt x="18785" y="65930"/>
                  </a:lnTo>
                  <a:cubicBezTo>
                    <a:pt x="18785" y="65899"/>
                    <a:pt x="18785" y="65838"/>
                    <a:pt x="18785" y="65808"/>
                  </a:cubicBezTo>
                  <a:lnTo>
                    <a:pt x="16566" y="58513"/>
                  </a:lnTo>
                  <a:cubicBezTo>
                    <a:pt x="16627" y="58483"/>
                    <a:pt x="16627" y="58422"/>
                    <a:pt x="16627" y="58391"/>
                  </a:cubicBezTo>
                  <a:cubicBezTo>
                    <a:pt x="16870" y="55018"/>
                    <a:pt x="17295" y="50063"/>
                    <a:pt x="17903" y="45717"/>
                  </a:cubicBezTo>
                  <a:cubicBezTo>
                    <a:pt x="18025" y="44835"/>
                    <a:pt x="18177" y="44075"/>
                    <a:pt x="18602" y="43467"/>
                  </a:cubicBezTo>
                  <a:cubicBezTo>
                    <a:pt x="19241" y="42586"/>
                    <a:pt x="20730" y="42373"/>
                    <a:pt x="21916" y="42160"/>
                  </a:cubicBezTo>
                  <a:close/>
                  <a:moveTo>
                    <a:pt x="37539" y="45595"/>
                  </a:moveTo>
                  <a:cubicBezTo>
                    <a:pt x="37964" y="45960"/>
                    <a:pt x="38329" y="46324"/>
                    <a:pt x="38542" y="46750"/>
                  </a:cubicBezTo>
                  <a:cubicBezTo>
                    <a:pt x="39119" y="47844"/>
                    <a:pt x="40001" y="52160"/>
                    <a:pt x="40761" y="56416"/>
                  </a:cubicBezTo>
                  <a:cubicBezTo>
                    <a:pt x="40761" y="56416"/>
                    <a:pt x="40761" y="56446"/>
                    <a:pt x="40761" y="56446"/>
                  </a:cubicBezTo>
                  <a:cubicBezTo>
                    <a:pt x="41551" y="60945"/>
                    <a:pt x="42220" y="65352"/>
                    <a:pt x="42220" y="65778"/>
                  </a:cubicBezTo>
                  <a:cubicBezTo>
                    <a:pt x="42250" y="66112"/>
                    <a:pt x="42068" y="68027"/>
                    <a:pt x="41734" y="70459"/>
                  </a:cubicBezTo>
                  <a:lnTo>
                    <a:pt x="41734" y="70489"/>
                  </a:lnTo>
                  <a:cubicBezTo>
                    <a:pt x="41399" y="72890"/>
                    <a:pt x="40913" y="75778"/>
                    <a:pt x="40335" y="78088"/>
                  </a:cubicBezTo>
                  <a:cubicBezTo>
                    <a:pt x="40305" y="78118"/>
                    <a:pt x="40335" y="78149"/>
                    <a:pt x="40335" y="78179"/>
                  </a:cubicBezTo>
                  <a:lnTo>
                    <a:pt x="37022" y="80124"/>
                  </a:lnTo>
                  <a:cubicBezTo>
                    <a:pt x="37022" y="80064"/>
                    <a:pt x="36992" y="80003"/>
                    <a:pt x="36931" y="79972"/>
                  </a:cubicBezTo>
                  <a:cubicBezTo>
                    <a:pt x="36293" y="79638"/>
                    <a:pt x="35958" y="79304"/>
                    <a:pt x="35472" y="78422"/>
                  </a:cubicBezTo>
                  <a:cubicBezTo>
                    <a:pt x="35350" y="78209"/>
                    <a:pt x="35259" y="77966"/>
                    <a:pt x="35168" y="77693"/>
                  </a:cubicBezTo>
                  <a:lnTo>
                    <a:pt x="36840" y="68027"/>
                  </a:lnTo>
                  <a:cubicBezTo>
                    <a:pt x="36840" y="67996"/>
                    <a:pt x="36840" y="67966"/>
                    <a:pt x="36840" y="67936"/>
                  </a:cubicBezTo>
                  <a:cubicBezTo>
                    <a:pt x="36809" y="67844"/>
                    <a:pt x="34226" y="57753"/>
                    <a:pt x="33405" y="52859"/>
                  </a:cubicBezTo>
                  <a:cubicBezTo>
                    <a:pt x="33618" y="52768"/>
                    <a:pt x="33831" y="52677"/>
                    <a:pt x="34043" y="52616"/>
                  </a:cubicBezTo>
                  <a:cubicBezTo>
                    <a:pt x="34135" y="52586"/>
                    <a:pt x="34165" y="52495"/>
                    <a:pt x="34165" y="52404"/>
                  </a:cubicBezTo>
                  <a:cubicBezTo>
                    <a:pt x="34074" y="51704"/>
                    <a:pt x="34013" y="50975"/>
                    <a:pt x="33922" y="50276"/>
                  </a:cubicBezTo>
                  <a:cubicBezTo>
                    <a:pt x="33983" y="50245"/>
                    <a:pt x="34013" y="50185"/>
                    <a:pt x="34013" y="50124"/>
                  </a:cubicBezTo>
                  <a:cubicBezTo>
                    <a:pt x="34013" y="49060"/>
                    <a:pt x="34378" y="47996"/>
                    <a:pt x="35046" y="47176"/>
                  </a:cubicBezTo>
                  <a:cubicBezTo>
                    <a:pt x="35685" y="46416"/>
                    <a:pt x="36597" y="45838"/>
                    <a:pt x="37539" y="45595"/>
                  </a:cubicBezTo>
                  <a:close/>
                  <a:moveTo>
                    <a:pt x="41186" y="56750"/>
                  </a:moveTo>
                  <a:lnTo>
                    <a:pt x="61795" y="68452"/>
                  </a:lnTo>
                  <a:lnTo>
                    <a:pt x="61764" y="81674"/>
                  </a:lnTo>
                  <a:lnTo>
                    <a:pt x="49940" y="74987"/>
                  </a:lnTo>
                  <a:lnTo>
                    <a:pt x="50487" y="72556"/>
                  </a:lnTo>
                  <a:cubicBezTo>
                    <a:pt x="50518" y="72495"/>
                    <a:pt x="50487" y="72404"/>
                    <a:pt x="50427" y="72373"/>
                  </a:cubicBezTo>
                  <a:cubicBezTo>
                    <a:pt x="50391" y="72338"/>
                    <a:pt x="50345" y="72323"/>
                    <a:pt x="50301" y="72323"/>
                  </a:cubicBezTo>
                  <a:cubicBezTo>
                    <a:pt x="50269" y="72323"/>
                    <a:pt x="50239" y="72330"/>
                    <a:pt x="50214" y="72343"/>
                  </a:cubicBezTo>
                  <a:lnTo>
                    <a:pt x="47934" y="73711"/>
                  </a:lnTo>
                  <a:lnTo>
                    <a:pt x="42129" y="70398"/>
                  </a:lnTo>
                  <a:cubicBezTo>
                    <a:pt x="42463" y="67996"/>
                    <a:pt x="42615" y="66082"/>
                    <a:pt x="42615" y="65747"/>
                  </a:cubicBezTo>
                  <a:cubicBezTo>
                    <a:pt x="42585" y="65352"/>
                    <a:pt x="41977" y="61157"/>
                    <a:pt x="41186" y="56750"/>
                  </a:cubicBezTo>
                  <a:close/>
                  <a:moveTo>
                    <a:pt x="35290" y="78848"/>
                  </a:moveTo>
                  <a:cubicBezTo>
                    <a:pt x="35746" y="79608"/>
                    <a:pt x="36080" y="79972"/>
                    <a:pt x="36718" y="80307"/>
                  </a:cubicBezTo>
                  <a:lnTo>
                    <a:pt x="35259" y="81158"/>
                  </a:lnTo>
                  <a:cubicBezTo>
                    <a:pt x="35229" y="81188"/>
                    <a:pt x="35198" y="81219"/>
                    <a:pt x="35168" y="81279"/>
                  </a:cubicBezTo>
                  <a:lnTo>
                    <a:pt x="34986" y="81918"/>
                  </a:lnTo>
                  <a:lnTo>
                    <a:pt x="32980" y="82708"/>
                  </a:lnTo>
                  <a:cubicBezTo>
                    <a:pt x="32852" y="82763"/>
                    <a:pt x="32702" y="82806"/>
                    <a:pt x="32577" y="82806"/>
                  </a:cubicBezTo>
                  <a:cubicBezTo>
                    <a:pt x="32493" y="82806"/>
                    <a:pt x="32420" y="82787"/>
                    <a:pt x="32372" y="82738"/>
                  </a:cubicBezTo>
                  <a:cubicBezTo>
                    <a:pt x="32311" y="82678"/>
                    <a:pt x="32341" y="82556"/>
                    <a:pt x="32372" y="82465"/>
                  </a:cubicBezTo>
                  <a:cubicBezTo>
                    <a:pt x="32402" y="82343"/>
                    <a:pt x="32493" y="82222"/>
                    <a:pt x="32584" y="82100"/>
                  </a:cubicBezTo>
                  <a:lnTo>
                    <a:pt x="35290" y="78848"/>
                  </a:lnTo>
                  <a:close/>
                  <a:moveTo>
                    <a:pt x="34773" y="82678"/>
                  </a:moveTo>
                  <a:lnTo>
                    <a:pt x="34439" y="83863"/>
                  </a:lnTo>
                  <a:lnTo>
                    <a:pt x="33557" y="84380"/>
                  </a:lnTo>
                  <a:cubicBezTo>
                    <a:pt x="33891" y="83802"/>
                    <a:pt x="34317" y="83194"/>
                    <a:pt x="34773" y="82678"/>
                  </a:cubicBezTo>
                  <a:close/>
                  <a:moveTo>
                    <a:pt x="50001" y="72921"/>
                  </a:moveTo>
                  <a:lnTo>
                    <a:pt x="48968" y="77389"/>
                  </a:lnTo>
                  <a:cubicBezTo>
                    <a:pt x="48968" y="77389"/>
                    <a:pt x="48937" y="77419"/>
                    <a:pt x="48937" y="77419"/>
                  </a:cubicBezTo>
                  <a:lnTo>
                    <a:pt x="44955" y="84380"/>
                  </a:lnTo>
                  <a:lnTo>
                    <a:pt x="45229" y="83133"/>
                  </a:lnTo>
                  <a:cubicBezTo>
                    <a:pt x="45229" y="83073"/>
                    <a:pt x="45199" y="82981"/>
                    <a:pt x="45138" y="82951"/>
                  </a:cubicBezTo>
                  <a:cubicBezTo>
                    <a:pt x="45102" y="82915"/>
                    <a:pt x="45056" y="82901"/>
                    <a:pt x="45012" y="82901"/>
                  </a:cubicBezTo>
                  <a:cubicBezTo>
                    <a:pt x="44981" y="82901"/>
                    <a:pt x="44950" y="82908"/>
                    <a:pt x="44925" y="82921"/>
                  </a:cubicBezTo>
                  <a:lnTo>
                    <a:pt x="43041" y="84045"/>
                  </a:lnTo>
                  <a:lnTo>
                    <a:pt x="49028" y="73559"/>
                  </a:lnTo>
                  <a:cubicBezTo>
                    <a:pt x="49059" y="73528"/>
                    <a:pt x="49059" y="73498"/>
                    <a:pt x="49059" y="73468"/>
                  </a:cubicBezTo>
                  <a:lnTo>
                    <a:pt x="50001" y="72921"/>
                  </a:lnTo>
                  <a:close/>
                  <a:moveTo>
                    <a:pt x="35381" y="74167"/>
                  </a:moveTo>
                  <a:lnTo>
                    <a:pt x="34773" y="77693"/>
                  </a:lnTo>
                  <a:cubicBezTo>
                    <a:pt x="34773" y="77723"/>
                    <a:pt x="34773" y="77753"/>
                    <a:pt x="34773" y="77784"/>
                  </a:cubicBezTo>
                  <a:cubicBezTo>
                    <a:pt x="34864" y="78027"/>
                    <a:pt x="34986" y="78270"/>
                    <a:pt x="35077" y="78483"/>
                  </a:cubicBezTo>
                  <a:lnTo>
                    <a:pt x="32311" y="81857"/>
                  </a:lnTo>
                  <a:cubicBezTo>
                    <a:pt x="32189" y="82009"/>
                    <a:pt x="32068" y="82130"/>
                    <a:pt x="32007" y="82313"/>
                  </a:cubicBezTo>
                  <a:cubicBezTo>
                    <a:pt x="31916" y="82556"/>
                    <a:pt x="31946" y="82799"/>
                    <a:pt x="32098" y="82981"/>
                  </a:cubicBezTo>
                  <a:cubicBezTo>
                    <a:pt x="32202" y="83120"/>
                    <a:pt x="32366" y="83190"/>
                    <a:pt x="32578" y="83190"/>
                  </a:cubicBezTo>
                  <a:cubicBezTo>
                    <a:pt x="32737" y="83190"/>
                    <a:pt x="32923" y="83151"/>
                    <a:pt x="33132" y="83073"/>
                  </a:cubicBezTo>
                  <a:lnTo>
                    <a:pt x="34347" y="82586"/>
                  </a:lnTo>
                  <a:lnTo>
                    <a:pt x="34347" y="82586"/>
                  </a:lnTo>
                  <a:cubicBezTo>
                    <a:pt x="33800" y="83255"/>
                    <a:pt x="33314" y="83985"/>
                    <a:pt x="32949" y="84744"/>
                  </a:cubicBezTo>
                  <a:lnTo>
                    <a:pt x="32919" y="84744"/>
                  </a:lnTo>
                  <a:lnTo>
                    <a:pt x="32402" y="85079"/>
                  </a:lnTo>
                  <a:cubicBezTo>
                    <a:pt x="31916" y="84988"/>
                    <a:pt x="31399" y="84684"/>
                    <a:pt x="31065" y="84258"/>
                  </a:cubicBezTo>
                  <a:cubicBezTo>
                    <a:pt x="30548" y="83650"/>
                    <a:pt x="30426" y="83194"/>
                    <a:pt x="30335" y="82434"/>
                  </a:cubicBezTo>
                  <a:lnTo>
                    <a:pt x="30335" y="77237"/>
                  </a:lnTo>
                  <a:lnTo>
                    <a:pt x="35381" y="74167"/>
                  </a:lnTo>
                  <a:close/>
                  <a:moveTo>
                    <a:pt x="37265" y="80398"/>
                  </a:moveTo>
                  <a:lnTo>
                    <a:pt x="34439" y="85352"/>
                  </a:lnTo>
                  <a:lnTo>
                    <a:pt x="34439" y="85352"/>
                  </a:lnTo>
                  <a:lnTo>
                    <a:pt x="35502" y="81462"/>
                  </a:lnTo>
                  <a:lnTo>
                    <a:pt x="37265" y="80398"/>
                  </a:lnTo>
                  <a:close/>
                  <a:moveTo>
                    <a:pt x="48664" y="78696"/>
                  </a:moveTo>
                  <a:lnTo>
                    <a:pt x="48025" y="81431"/>
                  </a:lnTo>
                  <a:lnTo>
                    <a:pt x="47357" y="84015"/>
                  </a:lnTo>
                  <a:lnTo>
                    <a:pt x="44743" y="85474"/>
                  </a:lnTo>
                  <a:lnTo>
                    <a:pt x="44743" y="85444"/>
                  </a:lnTo>
                  <a:cubicBezTo>
                    <a:pt x="44803" y="85444"/>
                    <a:pt x="44803" y="85413"/>
                    <a:pt x="44834" y="85383"/>
                  </a:cubicBezTo>
                  <a:lnTo>
                    <a:pt x="48664" y="78696"/>
                  </a:lnTo>
                  <a:close/>
                  <a:moveTo>
                    <a:pt x="33192" y="53711"/>
                  </a:moveTo>
                  <a:cubicBezTo>
                    <a:pt x="33223" y="53954"/>
                    <a:pt x="33284" y="54197"/>
                    <a:pt x="33314" y="54440"/>
                  </a:cubicBezTo>
                  <a:cubicBezTo>
                    <a:pt x="33284" y="54440"/>
                    <a:pt x="33223" y="54440"/>
                    <a:pt x="33162" y="54470"/>
                  </a:cubicBezTo>
                  <a:lnTo>
                    <a:pt x="29849" y="56537"/>
                  </a:lnTo>
                  <a:cubicBezTo>
                    <a:pt x="29758" y="56598"/>
                    <a:pt x="29727" y="56689"/>
                    <a:pt x="29788" y="56781"/>
                  </a:cubicBezTo>
                  <a:cubicBezTo>
                    <a:pt x="29818" y="56841"/>
                    <a:pt x="29879" y="56872"/>
                    <a:pt x="29940" y="56872"/>
                  </a:cubicBezTo>
                  <a:cubicBezTo>
                    <a:pt x="29970" y="56872"/>
                    <a:pt x="30001" y="56872"/>
                    <a:pt x="30031" y="56841"/>
                  </a:cubicBezTo>
                  <a:lnTo>
                    <a:pt x="33375" y="54774"/>
                  </a:lnTo>
                  <a:cubicBezTo>
                    <a:pt x="33435" y="55109"/>
                    <a:pt x="33527" y="55473"/>
                    <a:pt x="33587" y="55838"/>
                  </a:cubicBezTo>
                  <a:lnTo>
                    <a:pt x="30366" y="57753"/>
                  </a:lnTo>
                  <a:cubicBezTo>
                    <a:pt x="30274" y="57814"/>
                    <a:pt x="30244" y="57936"/>
                    <a:pt x="30305" y="58027"/>
                  </a:cubicBezTo>
                  <a:cubicBezTo>
                    <a:pt x="30335" y="58088"/>
                    <a:pt x="30396" y="58118"/>
                    <a:pt x="30457" y="58118"/>
                  </a:cubicBezTo>
                  <a:cubicBezTo>
                    <a:pt x="30487" y="58118"/>
                    <a:pt x="30518" y="58118"/>
                    <a:pt x="30548" y="58088"/>
                  </a:cubicBezTo>
                  <a:lnTo>
                    <a:pt x="33679" y="56233"/>
                  </a:lnTo>
                  <a:cubicBezTo>
                    <a:pt x="33770" y="56629"/>
                    <a:pt x="33861" y="57024"/>
                    <a:pt x="33952" y="57449"/>
                  </a:cubicBezTo>
                  <a:lnTo>
                    <a:pt x="33891" y="57449"/>
                  </a:lnTo>
                  <a:lnTo>
                    <a:pt x="30821" y="59091"/>
                  </a:lnTo>
                  <a:cubicBezTo>
                    <a:pt x="30730" y="59121"/>
                    <a:pt x="30700" y="59243"/>
                    <a:pt x="30730" y="59334"/>
                  </a:cubicBezTo>
                  <a:cubicBezTo>
                    <a:pt x="30761" y="59395"/>
                    <a:pt x="30821" y="59455"/>
                    <a:pt x="30913" y="59455"/>
                  </a:cubicBezTo>
                  <a:cubicBezTo>
                    <a:pt x="30943" y="59455"/>
                    <a:pt x="30973" y="59425"/>
                    <a:pt x="31004" y="59425"/>
                  </a:cubicBezTo>
                  <a:lnTo>
                    <a:pt x="34013" y="57814"/>
                  </a:lnTo>
                  <a:cubicBezTo>
                    <a:pt x="34135" y="58300"/>
                    <a:pt x="34226" y="58756"/>
                    <a:pt x="34347" y="59243"/>
                  </a:cubicBezTo>
                  <a:lnTo>
                    <a:pt x="31460" y="60762"/>
                  </a:lnTo>
                  <a:cubicBezTo>
                    <a:pt x="31369" y="60823"/>
                    <a:pt x="31308" y="60914"/>
                    <a:pt x="31369" y="61036"/>
                  </a:cubicBezTo>
                  <a:cubicBezTo>
                    <a:pt x="31399" y="61097"/>
                    <a:pt x="31460" y="61127"/>
                    <a:pt x="31551" y="61127"/>
                  </a:cubicBezTo>
                  <a:cubicBezTo>
                    <a:pt x="31581" y="61127"/>
                    <a:pt x="31612" y="61127"/>
                    <a:pt x="31612" y="61097"/>
                  </a:cubicBezTo>
                  <a:lnTo>
                    <a:pt x="34408" y="59638"/>
                  </a:lnTo>
                  <a:lnTo>
                    <a:pt x="34621" y="60458"/>
                  </a:lnTo>
                  <a:cubicBezTo>
                    <a:pt x="34591" y="60489"/>
                    <a:pt x="34591" y="60489"/>
                    <a:pt x="34560" y="60489"/>
                  </a:cubicBezTo>
                  <a:lnTo>
                    <a:pt x="31855" y="62100"/>
                  </a:lnTo>
                  <a:cubicBezTo>
                    <a:pt x="31764" y="62161"/>
                    <a:pt x="31733" y="62282"/>
                    <a:pt x="31794" y="62373"/>
                  </a:cubicBezTo>
                  <a:cubicBezTo>
                    <a:pt x="31825" y="62434"/>
                    <a:pt x="31885" y="62464"/>
                    <a:pt x="31946" y="62464"/>
                  </a:cubicBezTo>
                  <a:cubicBezTo>
                    <a:pt x="31977" y="62464"/>
                    <a:pt x="32007" y="62434"/>
                    <a:pt x="32037" y="62434"/>
                  </a:cubicBezTo>
                  <a:lnTo>
                    <a:pt x="34712" y="60854"/>
                  </a:lnTo>
                  <a:cubicBezTo>
                    <a:pt x="34712" y="60914"/>
                    <a:pt x="34743" y="60975"/>
                    <a:pt x="34743" y="61036"/>
                  </a:cubicBezTo>
                  <a:lnTo>
                    <a:pt x="34773" y="62039"/>
                  </a:lnTo>
                  <a:cubicBezTo>
                    <a:pt x="34712" y="62039"/>
                    <a:pt x="34651" y="62039"/>
                    <a:pt x="34621" y="62069"/>
                  </a:cubicBezTo>
                  <a:lnTo>
                    <a:pt x="33040" y="62890"/>
                  </a:lnTo>
                  <a:cubicBezTo>
                    <a:pt x="32919" y="62920"/>
                    <a:pt x="32888" y="63042"/>
                    <a:pt x="32949" y="63133"/>
                  </a:cubicBezTo>
                  <a:cubicBezTo>
                    <a:pt x="32980" y="63194"/>
                    <a:pt x="33040" y="63255"/>
                    <a:pt x="33101" y="63255"/>
                  </a:cubicBezTo>
                  <a:cubicBezTo>
                    <a:pt x="33132" y="63255"/>
                    <a:pt x="33162" y="63224"/>
                    <a:pt x="33192" y="63224"/>
                  </a:cubicBezTo>
                  <a:lnTo>
                    <a:pt x="34773" y="62404"/>
                  </a:lnTo>
                  <a:lnTo>
                    <a:pt x="34773" y="63407"/>
                  </a:lnTo>
                  <a:lnTo>
                    <a:pt x="34712" y="63407"/>
                  </a:lnTo>
                  <a:lnTo>
                    <a:pt x="33861" y="63771"/>
                  </a:lnTo>
                  <a:cubicBezTo>
                    <a:pt x="33770" y="63832"/>
                    <a:pt x="33709" y="63923"/>
                    <a:pt x="33770" y="64015"/>
                  </a:cubicBezTo>
                  <a:cubicBezTo>
                    <a:pt x="33800" y="64106"/>
                    <a:pt x="33861" y="64136"/>
                    <a:pt x="33952" y="64136"/>
                  </a:cubicBezTo>
                  <a:lnTo>
                    <a:pt x="34013" y="64136"/>
                  </a:lnTo>
                  <a:lnTo>
                    <a:pt x="34803" y="63802"/>
                  </a:lnTo>
                  <a:lnTo>
                    <a:pt x="34864" y="69060"/>
                  </a:lnTo>
                  <a:cubicBezTo>
                    <a:pt x="34864" y="69060"/>
                    <a:pt x="34864" y="69091"/>
                    <a:pt x="34864" y="69121"/>
                  </a:cubicBezTo>
                  <a:lnTo>
                    <a:pt x="35837" y="71492"/>
                  </a:lnTo>
                  <a:lnTo>
                    <a:pt x="35472" y="73680"/>
                  </a:lnTo>
                  <a:lnTo>
                    <a:pt x="30183" y="76902"/>
                  </a:lnTo>
                  <a:cubicBezTo>
                    <a:pt x="30153" y="76872"/>
                    <a:pt x="30153" y="76872"/>
                    <a:pt x="30122" y="76872"/>
                  </a:cubicBezTo>
                  <a:cubicBezTo>
                    <a:pt x="30031" y="76872"/>
                    <a:pt x="29940" y="76963"/>
                    <a:pt x="29940" y="77054"/>
                  </a:cubicBezTo>
                  <a:lnTo>
                    <a:pt x="29940" y="82465"/>
                  </a:lnTo>
                  <a:cubicBezTo>
                    <a:pt x="30062" y="83316"/>
                    <a:pt x="30214" y="83833"/>
                    <a:pt x="30761" y="84501"/>
                  </a:cubicBezTo>
                  <a:cubicBezTo>
                    <a:pt x="31065" y="84896"/>
                    <a:pt x="31490" y="85170"/>
                    <a:pt x="31916" y="85352"/>
                  </a:cubicBezTo>
                  <a:lnTo>
                    <a:pt x="31612" y="85535"/>
                  </a:lnTo>
                  <a:lnTo>
                    <a:pt x="27782" y="83285"/>
                  </a:lnTo>
                  <a:lnTo>
                    <a:pt x="27782" y="78635"/>
                  </a:lnTo>
                  <a:cubicBezTo>
                    <a:pt x="27812" y="78544"/>
                    <a:pt x="27721" y="78453"/>
                    <a:pt x="27630" y="78453"/>
                  </a:cubicBezTo>
                  <a:cubicBezTo>
                    <a:pt x="27508" y="78453"/>
                    <a:pt x="27417" y="78544"/>
                    <a:pt x="27417" y="78635"/>
                  </a:cubicBezTo>
                  <a:lnTo>
                    <a:pt x="27417" y="83042"/>
                  </a:lnTo>
                  <a:lnTo>
                    <a:pt x="26961" y="82769"/>
                  </a:lnTo>
                  <a:cubicBezTo>
                    <a:pt x="26961" y="82738"/>
                    <a:pt x="26961" y="82708"/>
                    <a:pt x="26961" y="82678"/>
                  </a:cubicBezTo>
                  <a:cubicBezTo>
                    <a:pt x="26992" y="79152"/>
                    <a:pt x="27022" y="77115"/>
                    <a:pt x="26992" y="76598"/>
                  </a:cubicBezTo>
                  <a:lnTo>
                    <a:pt x="27113" y="70094"/>
                  </a:lnTo>
                  <a:cubicBezTo>
                    <a:pt x="27144" y="70063"/>
                    <a:pt x="27174" y="70033"/>
                    <a:pt x="27174" y="70003"/>
                  </a:cubicBezTo>
                  <a:cubicBezTo>
                    <a:pt x="27508" y="68422"/>
                    <a:pt x="27903" y="66689"/>
                    <a:pt x="28299" y="65018"/>
                  </a:cubicBezTo>
                  <a:cubicBezTo>
                    <a:pt x="28755" y="63133"/>
                    <a:pt x="29210" y="61188"/>
                    <a:pt x="29545" y="59425"/>
                  </a:cubicBezTo>
                  <a:cubicBezTo>
                    <a:pt x="29636" y="59030"/>
                    <a:pt x="29727" y="58574"/>
                    <a:pt x="29606" y="58118"/>
                  </a:cubicBezTo>
                  <a:cubicBezTo>
                    <a:pt x="29393" y="57449"/>
                    <a:pt x="28755" y="57054"/>
                    <a:pt x="28055" y="56781"/>
                  </a:cubicBezTo>
                  <a:lnTo>
                    <a:pt x="33192" y="53711"/>
                  </a:lnTo>
                  <a:close/>
                  <a:moveTo>
                    <a:pt x="48451" y="73832"/>
                  </a:moveTo>
                  <a:lnTo>
                    <a:pt x="42402" y="84440"/>
                  </a:lnTo>
                  <a:lnTo>
                    <a:pt x="38937" y="86507"/>
                  </a:lnTo>
                  <a:lnTo>
                    <a:pt x="38937" y="86507"/>
                  </a:lnTo>
                  <a:lnTo>
                    <a:pt x="44955" y="75930"/>
                  </a:lnTo>
                  <a:cubicBezTo>
                    <a:pt x="44986" y="75930"/>
                    <a:pt x="44986" y="75899"/>
                    <a:pt x="44986" y="75869"/>
                  </a:cubicBezTo>
                  <a:lnTo>
                    <a:pt x="48451" y="73832"/>
                  </a:lnTo>
                  <a:close/>
                  <a:moveTo>
                    <a:pt x="44348" y="76264"/>
                  </a:moveTo>
                  <a:lnTo>
                    <a:pt x="38420" y="86629"/>
                  </a:lnTo>
                  <a:cubicBezTo>
                    <a:pt x="38390" y="86690"/>
                    <a:pt x="38390" y="86751"/>
                    <a:pt x="38420" y="86811"/>
                  </a:cubicBezTo>
                  <a:lnTo>
                    <a:pt x="37569" y="87328"/>
                  </a:lnTo>
                  <a:cubicBezTo>
                    <a:pt x="37509" y="87328"/>
                    <a:pt x="37478" y="87389"/>
                    <a:pt x="37478" y="87450"/>
                  </a:cubicBezTo>
                  <a:lnTo>
                    <a:pt x="36931" y="89881"/>
                  </a:lnTo>
                  <a:lnTo>
                    <a:pt x="33223" y="92009"/>
                  </a:lnTo>
                  <a:lnTo>
                    <a:pt x="41369" y="77997"/>
                  </a:lnTo>
                  <a:lnTo>
                    <a:pt x="44348" y="76264"/>
                  </a:lnTo>
                  <a:close/>
                  <a:moveTo>
                    <a:pt x="40700" y="78392"/>
                  </a:moveTo>
                  <a:lnTo>
                    <a:pt x="32554" y="92374"/>
                  </a:lnTo>
                  <a:lnTo>
                    <a:pt x="32463" y="92435"/>
                  </a:lnTo>
                  <a:lnTo>
                    <a:pt x="32463" y="92435"/>
                  </a:lnTo>
                  <a:lnTo>
                    <a:pt x="33405" y="89000"/>
                  </a:lnTo>
                  <a:lnTo>
                    <a:pt x="34013" y="86811"/>
                  </a:lnTo>
                  <a:lnTo>
                    <a:pt x="37812" y="80246"/>
                  </a:lnTo>
                  <a:cubicBezTo>
                    <a:pt x="37843" y="80185"/>
                    <a:pt x="37843" y="80124"/>
                    <a:pt x="37843" y="80094"/>
                  </a:cubicBezTo>
                  <a:lnTo>
                    <a:pt x="40700" y="78392"/>
                  </a:lnTo>
                  <a:close/>
                  <a:moveTo>
                    <a:pt x="44773" y="83468"/>
                  </a:moveTo>
                  <a:lnTo>
                    <a:pt x="44287" y="85778"/>
                  </a:lnTo>
                  <a:lnTo>
                    <a:pt x="44287" y="85808"/>
                  </a:lnTo>
                  <a:lnTo>
                    <a:pt x="44044" y="87146"/>
                  </a:lnTo>
                  <a:lnTo>
                    <a:pt x="43588" y="89365"/>
                  </a:lnTo>
                  <a:lnTo>
                    <a:pt x="36566" y="93316"/>
                  </a:lnTo>
                  <a:lnTo>
                    <a:pt x="36566" y="93316"/>
                  </a:lnTo>
                  <a:lnTo>
                    <a:pt x="37812" y="87602"/>
                  </a:lnTo>
                  <a:lnTo>
                    <a:pt x="44773" y="83468"/>
                  </a:lnTo>
                  <a:close/>
                  <a:moveTo>
                    <a:pt x="44348" y="87510"/>
                  </a:moveTo>
                  <a:lnTo>
                    <a:pt x="47904" y="89699"/>
                  </a:lnTo>
                  <a:lnTo>
                    <a:pt x="36353" y="96386"/>
                  </a:lnTo>
                  <a:lnTo>
                    <a:pt x="28785" y="91766"/>
                  </a:lnTo>
                  <a:lnTo>
                    <a:pt x="32919" y="89365"/>
                  </a:lnTo>
                  <a:lnTo>
                    <a:pt x="31977" y="92769"/>
                  </a:lnTo>
                  <a:cubicBezTo>
                    <a:pt x="31946" y="92860"/>
                    <a:pt x="31977" y="92921"/>
                    <a:pt x="32037" y="92982"/>
                  </a:cubicBezTo>
                  <a:cubicBezTo>
                    <a:pt x="32068" y="93012"/>
                    <a:pt x="32098" y="93012"/>
                    <a:pt x="32128" y="93012"/>
                  </a:cubicBezTo>
                  <a:lnTo>
                    <a:pt x="32159" y="93012"/>
                  </a:lnTo>
                  <a:cubicBezTo>
                    <a:pt x="32189" y="93012"/>
                    <a:pt x="32220" y="93012"/>
                    <a:pt x="32250" y="92982"/>
                  </a:cubicBezTo>
                  <a:lnTo>
                    <a:pt x="32341" y="92921"/>
                  </a:lnTo>
                  <a:cubicBezTo>
                    <a:pt x="32372" y="92951"/>
                    <a:pt x="32402" y="92982"/>
                    <a:pt x="32402" y="92982"/>
                  </a:cubicBezTo>
                  <a:cubicBezTo>
                    <a:pt x="32432" y="93012"/>
                    <a:pt x="32493" y="93012"/>
                    <a:pt x="32524" y="93012"/>
                  </a:cubicBezTo>
                  <a:cubicBezTo>
                    <a:pt x="32584" y="93012"/>
                    <a:pt x="32645" y="92982"/>
                    <a:pt x="32676" y="92921"/>
                  </a:cubicBezTo>
                  <a:lnTo>
                    <a:pt x="32828" y="92647"/>
                  </a:lnTo>
                  <a:lnTo>
                    <a:pt x="36809" y="90398"/>
                  </a:lnTo>
                  <a:lnTo>
                    <a:pt x="36809" y="90398"/>
                  </a:lnTo>
                  <a:lnTo>
                    <a:pt x="36110" y="93650"/>
                  </a:lnTo>
                  <a:cubicBezTo>
                    <a:pt x="36080" y="93742"/>
                    <a:pt x="36110" y="93802"/>
                    <a:pt x="36171" y="93863"/>
                  </a:cubicBezTo>
                  <a:cubicBezTo>
                    <a:pt x="36202" y="93863"/>
                    <a:pt x="36262" y="93894"/>
                    <a:pt x="36293" y="93894"/>
                  </a:cubicBezTo>
                  <a:cubicBezTo>
                    <a:pt x="36323" y="93894"/>
                    <a:pt x="36353" y="93863"/>
                    <a:pt x="36384" y="93863"/>
                  </a:cubicBezTo>
                  <a:lnTo>
                    <a:pt x="43831" y="89669"/>
                  </a:lnTo>
                  <a:cubicBezTo>
                    <a:pt x="43892" y="89638"/>
                    <a:pt x="43922" y="89608"/>
                    <a:pt x="43922" y="89547"/>
                  </a:cubicBezTo>
                  <a:lnTo>
                    <a:pt x="44348" y="87510"/>
                  </a:lnTo>
                  <a:close/>
                  <a:moveTo>
                    <a:pt x="15776" y="67176"/>
                  </a:moveTo>
                  <a:lnTo>
                    <a:pt x="15715" y="76386"/>
                  </a:lnTo>
                  <a:cubicBezTo>
                    <a:pt x="15684" y="76477"/>
                    <a:pt x="15715" y="76568"/>
                    <a:pt x="15806" y="76629"/>
                  </a:cubicBezTo>
                  <a:lnTo>
                    <a:pt x="31521" y="85899"/>
                  </a:lnTo>
                  <a:cubicBezTo>
                    <a:pt x="31551" y="85930"/>
                    <a:pt x="31581" y="85930"/>
                    <a:pt x="31612" y="85930"/>
                  </a:cubicBezTo>
                  <a:cubicBezTo>
                    <a:pt x="31642" y="85930"/>
                    <a:pt x="31673" y="85930"/>
                    <a:pt x="31703" y="85899"/>
                  </a:cubicBezTo>
                  <a:lnTo>
                    <a:pt x="32493" y="85444"/>
                  </a:lnTo>
                  <a:lnTo>
                    <a:pt x="34317" y="84380"/>
                  </a:lnTo>
                  <a:lnTo>
                    <a:pt x="33071" y="88848"/>
                  </a:lnTo>
                  <a:lnTo>
                    <a:pt x="28329" y="91614"/>
                  </a:lnTo>
                  <a:cubicBezTo>
                    <a:pt x="28268" y="91644"/>
                    <a:pt x="28207" y="91705"/>
                    <a:pt x="28207" y="91766"/>
                  </a:cubicBezTo>
                  <a:cubicBezTo>
                    <a:pt x="28207" y="91827"/>
                    <a:pt x="28268" y="91887"/>
                    <a:pt x="28299" y="91918"/>
                  </a:cubicBezTo>
                  <a:lnTo>
                    <a:pt x="36262" y="96781"/>
                  </a:lnTo>
                  <a:lnTo>
                    <a:pt x="36445" y="96781"/>
                  </a:lnTo>
                  <a:lnTo>
                    <a:pt x="48390" y="89851"/>
                  </a:lnTo>
                  <a:cubicBezTo>
                    <a:pt x="48451" y="89820"/>
                    <a:pt x="48481" y="89760"/>
                    <a:pt x="48481" y="89699"/>
                  </a:cubicBezTo>
                  <a:cubicBezTo>
                    <a:pt x="48481" y="89638"/>
                    <a:pt x="48451" y="89577"/>
                    <a:pt x="48390" y="89547"/>
                  </a:cubicBezTo>
                  <a:lnTo>
                    <a:pt x="44439" y="87115"/>
                  </a:lnTo>
                  <a:lnTo>
                    <a:pt x="44652" y="85960"/>
                  </a:lnTo>
                  <a:lnTo>
                    <a:pt x="47600" y="84289"/>
                  </a:lnTo>
                  <a:cubicBezTo>
                    <a:pt x="47661" y="84258"/>
                    <a:pt x="47691" y="84228"/>
                    <a:pt x="47691" y="84167"/>
                  </a:cubicBezTo>
                  <a:lnTo>
                    <a:pt x="48329" y="81766"/>
                  </a:lnTo>
                  <a:lnTo>
                    <a:pt x="56232" y="86264"/>
                  </a:lnTo>
                  <a:lnTo>
                    <a:pt x="34378" y="98574"/>
                  </a:lnTo>
                  <a:cubicBezTo>
                    <a:pt x="33716" y="98951"/>
                    <a:pt x="32972" y="99141"/>
                    <a:pt x="32227" y="99141"/>
                  </a:cubicBezTo>
                  <a:cubicBezTo>
                    <a:pt x="31467" y="99141"/>
                    <a:pt x="30706" y="98943"/>
                    <a:pt x="30031" y="98544"/>
                  </a:cubicBezTo>
                  <a:lnTo>
                    <a:pt x="2553" y="82495"/>
                  </a:lnTo>
                  <a:cubicBezTo>
                    <a:pt x="1520" y="81887"/>
                    <a:pt x="791" y="80915"/>
                    <a:pt x="517" y="79790"/>
                  </a:cubicBezTo>
                  <a:lnTo>
                    <a:pt x="395" y="78544"/>
                  </a:lnTo>
                  <a:cubicBezTo>
                    <a:pt x="456" y="77054"/>
                    <a:pt x="1246" y="75747"/>
                    <a:pt x="2523" y="74987"/>
                  </a:cubicBezTo>
                  <a:lnTo>
                    <a:pt x="15776" y="67176"/>
                  </a:lnTo>
                  <a:close/>
                  <a:moveTo>
                    <a:pt x="49819" y="75352"/>
                  </a:moveTo>
                  <a:lnTo>
                    <a:pt x="61764" y="82100"/>
                  </a:lnTo>
                  <a:lnTo>
                    <a:pt x="61734" y="86599"/>
                  </a:lnTo>
                  <a:lnTo>
                    <a:pt x="61673" y="100884"/>
                  </a:lnTo>
                  <a:lnTo>
                    <a:pt x="61673" y="102921"/>
                  </a:lnTo>
                  <a:lnTo>
                    <a:pt x="56810" y="100094"/>
                  </a:lnTo>
                  <a:lnTo>
                    <a:pt x="56810" y="86264"/>
                  </a:lnTo>
                  <a:cubicBezTo>
                    <a:pt x="56810" y="86234"/>
                    <a:pt x="56810" y="86203"/>
                    <a:pt x="56779" y="86173"/>
                  </a:cubicBezTo>
                  <a:cubicBezTo>
                    <a:pt x="56779" y="86143"/>
                    <a:pt x="56749" y="86112"/>
                    <a:pt x="56719" y="86112"/>
                  </a:cubicBezTo>
                  <a:lnTo>
                    <a:pt x="56688" y="86082"/>
                  </a:lnTo>
                  <a:lnTo>
                    <a:pt x="48421" y="81371"/>
                  </a:lnTo>
                  <a:lnTo>
                    <a:pt x="49819" y="75352"/>
                  </a:lnTo>
                  <a:close/>
                  <a:moveTo>
                    <a:pt x="64409" y="51309"/>
                  </a:moveTo>
                  <a:lnTo>
                    <a:pt x="64287" y="104897"/>
                  </a:lnTo>
                  <a:cubicBezTo>
                    <a:pt x="64287" y="106325"/>
                    <a:pt x="63801" y="107389"/>
                    <a:pt x="62950" y="107875"/>
                  </a:cubicBezTo>
                  <a:lnTo>
                    <a:pt x="62251" y="108301"/>
                  </a:lnTo>
                  <a:cubicBezTo>
                    <a:pt x="62281" y="108271"/>
                    <a:pt x="62281" y="108240"/>
                    <a:pt x="62311" y="108210"/>
                  </a:cubicBezTo>
                  <a:cubicBezTo>
                    <a:pt x="62311" y="108149"/>
                    <a:pt x="62342" y="108119"/>
                    <a:pt x="62372" y="108088"/>
                  </a:cubicBezTo>
                  <a:cubicBezTo>
                    <a:pt x="62372" y="108088"/>
                    <a:pt x="62372" y="108088"/>
                    <a:pt x="62372" y="108058"/>
                  </a:cubicBezTo>
                  <a:cubicBezTo>
                    <a:pt x="62372" y="108058"/>
                    <a:pt x="62372" y="108058"/>
                    <a:pt x="62372" y="108027"/>
                  </a:cubicBezTo>
                  <a:cubicBezTo>
                    <a:pt x="62433" y="107906"/>
                    <a:pt x="62494" y="107754"/>
                    <a:pt x="62555" y="107602"/>
                  </a:cubicBezTo>
                  <a:cubicBezTo>
                    <a:pt x="62555" y="107541"/>
                    <a:pt x="62585" y="107480"/>
                    <a:pt x="62615" y="107420"/>
                  </a:cubicBezTo>
                  <a:lnTo>
                    <a:pt x="62615" y="107389"/>
                  </a:lnTo>
                  <a:cubicBezTo>
                    <a:pt x="62646" y="107268"/>
                    <a:pt x="62676" y="107176"/>
                    <a:pt x="62676" y="107085"/>
                  </a:cubicBezTo>
                  <a:cubicBezTo>
                    <a:pt x="62707" y="107024"/>
                    <a:pt x="62707" y="106994"/>
                    <a:pt x="62707" y="106964"/>
                  </a:cubicBezTo>
                  <a:cubicBezTo>
                    <a:pt x="62737" y="106781"/>
                    <a:pt x="62767" y="106660"/>
                    <a:pt x="62767" y="106508"/>
                  </a:cubicBezTo>
                  <a:cubicBezTo>
                    <a:pt x="62767" y="106447"/>
                    <a:pt x="62767" y="106386"/>
                    <a:pt x="62767" y="106295"/>
                  </a:cubicBezTo>
                  <a:cubicBezTo>
                    <a:pt x="62767" y="106204"/>
                    <a:pt x="62798" y="106113"/>
                    <a:pt x="62798" y="105991"/>
                  </a:cubicBezTo>
                  <a:lnTo>
                    <a:pt x="62828" y="86386"/>
                  </a:lnTo>
                  <a:lnTo>
                    <a:pt x="62919" y="51917"/>
                  </a:lnTo>
                  <a:lnTo>
                    <a:pt x="62980" y="51948"/>
                  </a:lnTo>
                  <a:cubicBezTo>
                    <a:pt x="63100" y="52016"/>
                    <a:pt x="63229" y="52055"/>
                    <a:pt x="63351" y="52055"/>
                  </a:cubicBezTo>
                  <a:cubicBezTo>
                    <a:pt x="63447" y="52055"/>
                    <a:pt x="63538" y="52031"/>
                    <a:pt x="63618" y="51978"/>
                  </a:cubicBezTo>
                  <a:cubicBezTo>
                    <a:pt x="63649" y="51978"/>
                    <a:pt x="63710" y="51917"/>
                    <a:pt x="63710" y="51887"/>
                  </a:cubicBezTo>
                  <a:cubicBezTo>
                    <a:pt x="63740" y="51887"/>
                    <a:pt x="63740" y="51887"/>
                    <a:pt x="63740" y="51856"/>
                  </a:cubicBezTo>
                  <a:cubicBezTo>
                    <a:pt x="63770" y="51826"/>
                    <a:pt x="63801" y="51796"/>
                    <a:pt x="63801" y="51765"/>
                  </a:cubicBezTo>
                  <a:cubicBezTo>
                    <a:pt x="63801" y="51765"/>
                    <a:pt x="63831" y="51735"/>
                    <a:pt x="63831" y="51735"/>
                  </a:cubicBezTo>
                  <a:cubicBezTo>
                    <a:pt x="63831" y="51704"/>
                    <a:pt x="63862" y="51674"/>
                    <a:pt x="63862" y="51644"/>
                  </a:cubicBezTo>
                  <a:cubicBezTo>
                    <a:pt x="63862" y="51613"/>
                    <a:pt x="63862" y="51583"/>
                    <a:pt x="63862" y="51583"/>
                  </a:cubicBezTo>
                  <a:cubicBezTo>
                    <a:pt x="63892" y="51552"/>
                    <a:pt x="63892" y="51552"/>
                    <a:pt x="63892" y="51552"/>
                  </a:cubicBezTo>
                  <a:lnTo>
                    <a:pt x="64348" y="51309"/>
                  </a:lnTo>
                  <a:close/>
                  <a:moveTo>
                    <a:pt x="56840" y="100520"/>
                  </a:moveTo>
                  <a:lnTo>
                    <a:pt x="61704" y="103347"/>
                  </a:lnTo>
                  <a:lnTo>
                    <a:pt x="61704" y="104927"/>
                  </a:lnTo>
                  <a:cubicBezTo>
                    <a:pt x="61673" y="105079"/>
                    <a:pt x="61673" y="105231"/>
                    <a:pt x="61673" y="105383"/>
                  </a:cubicBezTo>
                  <a:cubicBezTo>
                    <a:pt x="61673" y="105657"/>
                    <a:pt x="61673" y="105930"/>
                    <a:pt x="61673" y="106173"/>
                  </a:cubicBezTo>
                  <a:cubicBezTo>
                    <a:pt x="61673" y="106204"/>
                    <a:pt x="61673" y="106234"/>
                    <a:pt x="61673" y="106265"/>
                  </a:cubicBezTo>
                  <a:cubicBezTo>
                    <a:pt x="61673" y="106386"/>
                    <a:pt x="61643" y="106508"/>
                    <a:pt x="61643" y="106629"/>
                  </a:cubicBezTo>
                  <a:cubicBezTo>
                    <a:pt x="61643" y="106660"/>
                    <a:pt x="61643" y="106660"/>
                    <a:pt x="61643" y="106690"/>
                  </a:cubicBezTo>
                  <a:cubicBezTo>
                    <a:pt x="61643" y="106720"/>
                    <a:pt x="61643" y="106751"/>
                    <a:pt x="61643" y="106751"/>
                  </a:cubicBezTo>
                  <a:cubicBezTo>
                    <a:pt x="61612" y="106781"/>
                    <a:pt x="61612" y="106812"/>
                    <a:pt x="61612" y="106812"/>
                  </a:cubicBezTo>
                  <a:cubicBezTo>
                    <a:pt x="61612" y="106842"/>
                    <a:pt x="61612" y="106842"/>
                    <a:pt x="61612" y="106842"/>
                  </a:cubicBezTo>
                  <a:cubicBezTo>
                    <a:pt x="61300" y="107876"/>
                    <a:pt x="60587" y="108454"/>
                    <a:pt x="59625" y="108454"/>
                  </a:cubicBezTo>
                  <a:cubicBezTo>
                    <a:pt x="59372" y="108454"/>
                    <a:pt x="59101" y="108414"/>
                    <a:pt x="58816" y="108331"/>
                  </a:cubicBezTo>
                  <a:lnTo>
                    <a:pt x="58786" y="108331"/>
                  </a:lnTo>
                  <a:cubicBezTo>
                    <a:pt x="58725" y="108301"/>
                    <a:pt x="58634" y="108271"/>
                    <a:pt x="58573" y="108240"/>
                  </a:cubicBezTo>
                  <a:cubicBezTo>
                    <a:pt x="58573" y="108240"/>
                    <a:pt x="58542" y="108240"/>
                    <a:pt x="58542" y="108210"/>
                  </a:cubicBezTo>
                  <a:cubicBezTo>
                    <a:pt x="58512" y="108210"/>
                    <a:pt x="58512" y="108210"/>
                    <a:pt x="58482" y="108179"/>
                  </a:cubicBezTo>
                  <a:lnTo>
                    <a:pt x="58421" y="108179"/>
                  </a:lnTo>
                  <a:cubicBezTo>
                    <a:pt x="58390" y="108149"/>
                    <a:pt x="58330" y="108119"/>
                    <a:pt x="58269" y="108088"/>
                  </a:cubicBezTo>
                  <a:cubicBezTo>
                    <a:pt x="58117" y="107997"/>
                    <a:pt x="57965" y="107906"/>
                    <a:pt x="57752" y="107815"/>
                  </a:cubicBezTo>
                  <a:cubicBezTo>
                    <a:pt x="57600" y="107723"/>
                    <a:pt x="57509" y="107663"/>
                    <a:pt x="57448" y="107602"/>
                  </a:cubicBezTo>
                  <a:lnTo>
                    <a:pt x="57387" y="107602"/>
                  </a:lnTo>
                  <a:lnTo>
                    <a:pt x="56840" y="107268"/>
                  </a:lnTo>
                  <a:lnTo>
                    <a:pt x="56840" y="100520"/>
                  </a:lnTo>
                  <a:close/>
                  <a:moveTo>
                    <a:pt x="28663" y="1461"/>
                  </a:moveTo>
                  <a:cubicBezTo>
                    <a:pt x="28815" y="1461"/>
                    <a:pt x="28967" y="1491"/>
                    <a:pt x="29119" y="1521"/>
                  </a:cubicBezTo>
                  <a:cubicBezTo>
                    <a:pt x="29150" y="1521"/>
                    <a:pt x="29180" y="1521"/>
                    <a:pt x="29241" y="1552"/>
                  </a:cubicBezTo>
                  <a:cubicBezTo>
                    <a:pt x="29332" y="1552"/>
                    <a:pt x="29393" y="1582"/>
                    <a:pt x="29454" y="1582"/>
                  </a:cubicBezTo>
                  <a:cubicBezTo>
                    <a:pt x="29484" y="1613"/>
                    <a:pt x="29484" y="1613"/>
                    <a:pt x="29514" y="1613"/>
                  </a:cubicBezTo>
                  <a:cubicBezTo>
                    <a:pt x="29727" y="1673"/>
                    <a:pt x="29910" y="1765"/>
                    <a:pt x="30153" y="1856"/>
                  </a:cubicBezTo>
                  <a:cubicBezTo>
                    <a:pt x="30214" y="1886"/>
                    <a:pt x="30305" y="1947"/>
                    <a:pt x="30366" y="1977"/>
                  </a:cubicBezTo>
                  <a:lnTo>
                    <a:pt x="57813" y="17813"/>
                  </a:lnTo>
                  <a:cubicBezTo>
                    <a:pt x="58056" y="17935"/>
                    <a:pt x="58269" y="18117"/>
                    <a:pt x="58512" y="18269"/>
                  </a:cubicBezTo>
                  <a:lnTo>
                    <a:pt x="58725" y="18421"/>
                  </a:lnTo>
                  <a:cubicBezTo>
                    <a:pt x="58816" y="18512"/>
                    <a:pt x="58877" y="18573"/>
                    <a:pt x="58968" y="18634"/>
                  </a:cubicBezTo>
                  <a:cubicBezTo>
                    <a:pt x="58998" y="18664"/>
                    <a:pt x="59029" y="18695"/>
                    <a:pt x="59059" y="18725"/>
                  </a:cubicBezTo>
                  <a:cubicBezTo>
                    <a:pt x="59424" y="19060"/>
                    <a:pt x="59758" y="19394"/>
                    <a:pt x="60093" y="19819"/>
                  </a:cubicBezTo>
                  <a:lnTo>
                    <a:pt x="60275" y="20032"/>
                  </a:lnTo>
                  <a:cubicBezTo>
                    <a:pt x="60427" y="20215"/>
                    <a:pt x="60548" y="20367"/>
                    <a:pt x="60670" y="20549"/>
                  </a:cubicBezTo>
                  <a:cubicBezTo>
                    <a:pt x="60913" y="20914"/>
                    <a:pt x="61156" y="21309"/>
                    <a:pt x="61369" y="21704"/>
                  </a:cubicBezTo>
                  <a:cubicBezTo>
                    <a:pt x="61400" y="21734"/>
                    <a:pt x="61400" y="21765"/>
                    <a:pt x="61430" y="21795"/>
                  </a:cubicBezTo>
                  <a:cubicBezTo>
                    <a:pt x="61430" y="21795"/>
                    <a:pt x="61460" y="21886"/>
                    <a:pt x="61460" y="21886"/>
                  </a:cubicBezTo>
                  <a:cubicBezTo>
                    <a:pt x="61491" y="21947"/>
                    <a:pt x="61521" y="21978"/>
                    <a:pt x="61552" y="22038"/>
                  </a:cubicBezTo>
                  <a:cubicBezTo>
                    <a:pt x="61612" y="22160"/>
                    <a:pt x="61673" y="22282"/>
                    <a:pt x="61734" y="22434"/>
                  </a:cubicBezTo>
                  <a:cubicBezTo>
                    <a:pt x="61886" y="22737"/>
                    <a:pt x="62007" y="23041"/>
                    <a:pt x="62099" y="23376"/>
                  </a:cubicBezTo>
                  <a:cubicBezTo>
                    <a:pt x="62129" y="23467"/>
                    <a:pt x="62159" y="23528"/>
                    <a:pt x="62190" y="23619"/>
                  </a:cubicBezTo>
                  <a:lnTo>
                    <a:pt x="62372" y="23589"/>
                  </a:lnTo>
                  <a:lnTo>
                    <a:pt x="62190" y="23680"/>
                  </a:lnTo>
                  <a:cubicBezTo>
                    <a:pt x="62220" y="23741"/>
                    <a:pt x="62251" y="23832"/>
                    <a:pt x="62251" y="23892"/>
                  </a:cubicBezTo>
                  <a:cubicBezTo>
                    <a:pt x="62281" y="23984"/>
                    <a:pt x="62311" y="24044"/>
                    <a:pt x="62342" y="24136"/>
                  </a:cubicBezTo>
                  <a:cubicBezTo>
                    <a:pt x="62342" y="24227"/>
                    <a:pt x="62372" y="24318"/>
                    <a:pt x="62403" y="24409"/>
                  </a:cubicBezTo>
                  <a:cubicBezTo>
                    <a:pt x="62403" y="24440"/>
                    <a:pt x="62403" y="24470"/>
                    <a:pt x="62433" y="24531"/>
                  </a:cubicBezTo>
                  <a:lnTo>
                    <a:pt x="62433" y="24561"/>
                  </a:lnTo>
                  <a:cubicBezTo>
                    <a:pt x="62433" y="24592"/>
                    <a:pt x="62433" y="24622"/>
                    <a:pt x="62433" y="24622"/>
                  </a:cubicBezTo>
                  <a:cubicBezTo>
                    <a:pt x="62463" y="24652"/>
                    <a:pt x="62463" y="24652"/>
                    <a:pt x="62463" y="24713"/>
                  </a:cubicBezTo>
                  <a:cubicBezTo>
                    <a:pt x="62463" y="24774"/>
                    <a:pt x="62494" y="24835"/>
                    <a:pt x="62494" y="24896"/>
                  </a:cubicBezTo>
                  <a:cubicBezTo>
                    <a:pt x="62494" y="24926"/>
                    <a:pt x="62494" y="24956"/>
                    <a:pt x="62524" y="25017"/>
                  </a:cubicBezTo>
                  <a:lnTo>
                    <a:pt x="62524" y="25078"/>
                  </a:lnTo>
                  <a:cubicBezTo>
                    <a:pt x="62524" y="25078"/>
                    <a:pt x="62524" y="25108"/>
                    <a:pt x="62524" y="25139"/>
                  </a:cubicBezTo>
                  <a:cubicBezTo>
                    <a:pt x="62524" y="25139"/>
                    <a:pt x="62524" y="25139"/>
                    <a:pt x="62524" y="25169"/>
                  </a:cubicBezTo>
                  <a:cubicBezTo>
                    <a:pt x="62555" y="25260"/>
                    <a:pt x="62555" y="25351"/>
                    <a:pt x="62555" y="25473"/>
                  </a:cubicBezTo>
                  <a:cubicBezTo>
                    <a:pt x="62585" y="25534"/>
                    <a:pt x="62585" y="25564"/>
                    <a:pt x="62585" y="25655"/>
                  </a:cubicBezTo>
                  <a:cubicBezTo>
                    <a:pt x="62585" y="25716"/>
                    <a:pt x="62585" y="25777"/>
                    <a:pt x="62585" y="25838"/>
                  </a:cubicBezTo>
                  <a:cubicBezTo>
                    <a:pt x="62585" y="25838"/>
                    <a:pt x="62585" y="25868"/>
                    <a:pt x="62585" y="25899"/>
                  </a:cubicBezTo>
                  <a:cubicBezTo>
                    <a:pt x="62585" y="25959"/>
                    <a:pt x="62585" y="26051"/>
                    <a:pt x="62585" y="26111"/>
                  </a:cubicBezTo>
                  <a:lnTo>
                    <a:pt x="62555" y="34440"/>
                  </a:lnTo>
                  <a:lnTo>
                    <a:pt x="62585" y="34440"/>
                  </a:lnTo>
                  <a:cubicBezTo>
                    <a:pt x="62585" y="34470"/>
                    <a:pt x="62585" y="34501"/>
                    <a:pt x="62585" y="34501"/>
                  </a:cubicBezTo>
                  <a:cubicBezTo>
                    <a:pt x="62585" y="34531"/>
                    <a:pt x="62585" y="34531"/>
                    <a:pt x="62615" y="34531"/>
                  </a:cubicBezTo>
                  <a:cubicBezTo>
                    <a:pt x="62615" y="34561"/>
                    <a:pt x="62646" y="34592"/>
                    <a:pt x="62676" y="34592"/>
                  </a:cubicBezTo>
                  <a:lnTo>
                    <a:pt x="63011" y="34805"/>
                  </a:lnTo>
                  <a:cubicBezTo>
                    <a:pt x="63314" y="34956"/>
                    <a:pt x="63558" y="35382"/>
                    <a:pt x="63558" y="35716"/>
                  </a:cubicBezTo>
                  <a:lnTo>
                    <a:pt x="63497" y="51005"/>
                  </a:lnTo>
                  <a:lnTo>
                    <a:pt x="63497" y="51400"/>
                  </a:lnTo>
                  <a:cubicBezTo>
                    <a:pt x="63497" y="51522"/>
                    <a:pt x="63466" y="51613"/>
                    <a:pt x="63406" y="51644"/>
                  </a:cubicBezTo>
                  <a:cubicBezTo>
                    <a:pt x="63380" y="51656"/>
                    <a:pt x="63350" y="51664"/>
                    <a:pt x="63314" y="51664"/>
                  </a:cubicBezTo>
                  <a:cubicBezTo>
                    <a:pt x="63264" y="51664"/>
                    <a:pt x="63203" y="51649"/>
                    <a:pt x="63132" y="51613"/>
                  </a:cubicBezTo>
                  <a:lnTo>
                    <a:pt x="62798" y="51400"/>
                  </a:lnTo>
                  <a:cubicBezTo>
                    <a:pt x="62767" y="51385"/>
                    <a:pt x="62737" y="51378"/>
                    <a:pt x="62707" y="51378"/>
                  </a:cubicBezTo>
                  <a:cubicBezTo>
                    <a:pt x="62676" y="51378"/>
                    <a:pt x="62646" y="51385"/>
                    <a:pt x="62615" y="51400"/>
                  </a:cubicBezTo>
                  <a:cubicBezTo>
                    <a:pt x="62555" y="51431"/>
                    <a:pt x="62524" y="51492"/>
                    <a:pt x="62524" y="51583"/>
                  </a:cubicBezTo>
                  <a:lnTo>
                    <a:pt x="62433" y="86386"/>
                  </a:lnTo>
                  <a:lnTo>
                    <a:pt x="62403" y="101067"/>
                  </a:lnTo>
                  <a:lnTo>
                    <a:pt x="62403" y="105991"/>
                  </a:lnTo>
                  <a:cubicBezTo>
                    <a:pt x="62403" y="106082"/>
                    <a:pt x="62403" y="106173"/>
                    <a:pt x="62372" y="106265"/>
                  </a:cubicBezTo>
                  <a:cubicBezTo>
                    <a:pt x="62372" y="106325"/>
                    <a:pt x="62372" y="106386"/>
                    <a:pt x="62372" y="106447"/>
                  </a:cubicBezTo>
                  <a:cubicBezTo>
                    <a:pt x="62372" y="106599"/>
                    <a:pt x="62342" y="106720"/>
                    <a:pt x="62311" y="106872"/>
                  </a:cubicBezTo>
                  <a:cubicBezTo>
                    <a:pt x="62311" y="106903"/>
                    <a:pt x="62311" y="106933"/>
                    <a:pt x="62311" y="106994"/>
                  </a:cubicBezTo>
                  <a:cubicBezTo>
                    <a:pt x="62281" y="107085"/>
                    <a:pt x="62251" y="107176"/>
                    <a:pt x="62251" y="107237"/>
                  </a:cubicBezTo>
                  <a:lnTo>
                    <a:pt x="62220" y="107298"/>
                  </a:lnTo>
                  <a:cubicBezTo>
                    <a:pt x="62220" y="107359"/>
                    <a:pt x="62190" y="107389"/>
                    <a:pt x="62190" y="107450"/>
                  </a:cubicBezTo>
                  <a:cubicBezTo>
                    <a:pt x="62129" y="107602"/>
                    <a:pt x="62068" y="107723"/>
                    <a:pt x="62038" y="107845"/>
                  </a:cubicBezTo>
                  <a:cubicBezTo>
                    <a:pt x="62038" y="107845"/>
                    <a:pt x="62038" y="107845"/>
                    <a:pt x="62007" y="107875"/>
                  </a:cubicBezTo>
                  <a:cubicBezTo>
                    <a:pt x="62007" y="107875"/>
                    <a:pt x="62007" y="107906"/>
                    <a:pt x="61977" y="107906"/>
                  </a:cubicBezTo>
                  <a:cubicBezTo>
                    <a:pt x="61977" y="107936"/>
                    <a:pt x="61977" y="107967"/>
                    <a:pt x="61947" y="107997"/>
                  </a:cubicBezTo>
                  <a:lnTo>
                    <a:pt x="61916" y="108027"/>
                  </a:lnTo>
                  <a:cubicBezTo>
                    <a:pt x="61886" y="108149"/>
                    <a:pt x="61795" y="108240"/>
                    <a:pt x="61704" y="108392"/>
                  </a:cubicBezTo>
                  <a:cubicBezTo>
                    <a:pt x="61704" y="108392"/>
                    <a:pt x="61673" y="108423"/>
                    <a:pt x="61643" y="108453"/>
                  </a:cubicBezTo>
                  <a:cubicBezTo>
                    <a:pt x="61582" y="108514"/>
                    <a:pt x="61552" y="108544"/>
                    <a:pt x="61491" y="108605"/>
                  </a:cubicBezTo>
                  <a:lnTo>
                    <a:pt x="61460" y="108666"/>
                  </a:lnTo>
                  <a:cubicBezTo>
                    <a:pt x="61430" y="108696"/>
                    <a:pt x="61369" y="108727"/>
                    <a:pt x="61339" y="108757"/>
                  </a:cubicBezTo>
                  <a:cubicBezTo>
                    <a:pt x="61308" y="108757"/>
                    <a:pt x="61308" y="108787"/>
                    <a:pt x="61278" y="108787"/>
                  </a:cubicBezTo>
                  <a:cubicBezTo>
                    <a:pt x="61217" y="108848"/>
                    <a:pt x="61156" y="108879"/>
                    <a:pt x="61096" y="108909"/>
                  </a:cubicBezTo>
                  <a:cubicBezTo>
                    <a:pt x="60734" y="109154"/>
                    <a:pt x="60307" y="109273"/>
                    <a:pt x="59839" y="109273"/>
                  </a:cubicBezTo>
                  <a:cubicBezTo>
                    <a:pt x="59206" y="109273"/>
                    <a:pt x="58499" y="109055"/>
                    <a:pt x="57782" y="108635"/>
                  </a:cubicBezTo>
                  <a:lnTo>
                    <a:pt x="56810" y="108088"/>
                  </a:lnTo>
                  <a:lnTo>
                    <a:pt x="56810" y="107693"/>
                  </a:lnTo>
                  <a:lnTo>
                    <a:pt x="57235" y="107936"/>
                  </a:lnTo>
                  <a:cubicBezTo>
                    <a:pt x="57327" y="107997"/>
                    <a:pt x="57418" y="108058"/>
                    <a:pt x="57570" y="108149"/>
                  </a:cubicBezTo>
                  <a:cubicBezTo>
                    <a:pt x="57752" y="108240"/>
                    <a:pt x="57934" y="108362"/>
                    <a:pt x="58086" y="108423"/>
                  </a:cubicBezTo>
                  <a:cubicBezTo>
                    <a:pt x="58117" y="108453"/>
                    <a:pt x="58178" y="108483"/>
                    <a:pt x="58208" y="108483"/>
                  </a:cubicBezTo>
                  <a:cubicBezTo>
                    <a:pt x="58238" y="108514"/>
                    <a:pt x="58238" y="108514"/>
                    <a:pt x="58269" y="108514"/>
                  </a:cubicBezTo>
                  <a:cubicBezTo>
                    <a:pt x="58269" y="108514"/>
                    <a:pt x="58299" y="108544"/>
                    <a:pt x="58299" y="108544"/>
                  </a:cubicBezTo>
                  <a:cubicBezTo>
                    <a:pt x="58360" y="108575"/>
                    <a:pt x="58390" y="108575"/>
                    <a:pt x="58390" y="108575"/>
                  </a:cubicBezTo>
                  <a:cubicBezTo>
                    <a:pt x="58482" y="108635"/>
                    <a:pt x="58542" y="108666"/>
                    <a:pt x="58634" y="108696"/>
                  </a:cubicBezTo>
                  <a:lnTo>
                    <a:pt x="58664" y="108696"/>
                  </a:lnTo>
                  <a:cubicBezTo>
                    <a:pt x="58998" y="108787"/>
                    <a:pt x="59302" y="108848"/>
                    <a:pt x="59606" y="108848"/>
                  </a:cubicBezTo>
                  <a:cubicBezTo>
                    <a:pt x="60731" y="108848"/>
                    <a:pt x="61612" y="108179"/>
                    <a:pt x="61977" y="106964"/>
                  </a:cubicBezTo>
                  <a:cubicBezTo>
                    <a:pt x="61977" y="106933"/>
                    <a:pt x="61977" y="106903"/>
                    <a:pt x="61977" y="106903"/>
                  </a:cubicBezTo>
                  <a:cubicBezTo>
                    <a:pt x="61977" y="106872"/>
                    <a:pt x="61977" y="106872"/>
                    <a:pt x="61977" y="106812"/>
                  </a:cubicBezTo>
                  <a:cubicBezTo>
                    <a:pt x="62007" y="106812"/>
                    <a:pt x="62007" y="106751"/>
                    <a:pt x="62007" y="106720"/>
                  </a:cubicBezTo>
                  <a:cubicBezTo>
                    <a:pt x="62007" y="106690"/>
                    <a:pt x="62007" y="106660"/>
                    <a:pt x="62007" y="106660"/>
                  </a:cubicBezTo>
                  <a:cubicBezTo>
                    <a:pt x="62038" y="106538"/>
                    <a:pt x="62038" y="106416"/>
                    <a:pt x="62038" y="106295"/>
                  </a:cubicBezTo>
                  <a:cubicBezTo>
                    <a:pt x="62038" y="106265"/>
                    <a:pt x="62038" y="106234"/>
                    <a:pt x="62038" y="106204"/>
                  </a:cubicBezTo>
                  <a:cubicBezTo>
                    <a:pt x="62068" y="105930"/>
                    <a:pt x="62068" y="105657"/>
                    <a:pt x="62068" y="105383"/>
                  </a:cubicBezTo>
                  <a:lnTo>
                    <a:pt x="62068" y="104927"/>
                  </a:lnTo>
                  <a:lnTo>
                    <a:pt x="62068" y="103407"/>
                  </a:lnTo>
                  <a:cubicBezTo>
                    <a:pt x="62068" y="103377"/>
                    <a:pt x="62068" y="103377"/>
                    <a:pt x="62068" y="103377"/>
                  </a:cubicBezTo>
                  <a:cubicBezTo>
                    <a:pt x="62068" y="103377"/>
                    <a:pt x="62068" y="103377"/>
                    <a:pt x="62099" y="103347"/>
                  </a:cubicBezTo>
                  <a:cubicBezTo>
                    <a:pt x="62099" y="103316"/>
                    <a:pt x="62099" y="103316"/>
                    <a:pt x="62099" y="103286"/>
                  </a:cubicBezTo>
                  <a:lnTo>
                    <a:pt x="62159" y="82252"/>
                  </a:lnTo>
                  <a:cubicBezTo>
                    <a:pt x="62190" y="82252"/>
                    <a:pt x="62251" y="82222"/>
                    <a:pt x="62281" y="82161"/>
                  </a:cubicBezTo>
                  <a:cubicBezTo>
                    <a:pt x="62311" y="82070"/>
                    <a:pt x="62281" y="81978"/>
                    <a:pt x="62190" y="81918"/>
                  </a:cubicBezTo>
                  <a:lnTo>
                    <a:pt x="62159" y="81887"/>
                  </a:lnTo>
                  <a:lnTo>
                    <a:pt x="62220" y="54531"/>
                  </a:lnTo>
                  <a:cubicBezTo>
                    <a:pt x="62220" y="54531"/>
                    <a:pt x="62220" y="54501"/>
                    <a:pt x="62251" y="54501"/>
                  </a:cubicBezTo>
                  <a:cubicBezTo>
                    <a:pt x="62281" y="54440"/>
                    <a:pt x="62281" y="54349"/>
                    <a:pt x="62220" y="54288"/>
                  </a:cubicBezTo>
                  <a:lnTo>
                    <a:pt x="62281" y="35108"/>
                  </a:lnTo>
                  <a:lnTo>
                    <a:pt x="62281" y="28482"/>
                  </a:lnTo>
                  <a:lnTo>
                    <a:pt x="62281" y="27844"/>
                  </a:lnTo>
                  <a:lnTo>
                    <a:pt x="62281" y="25321"/>
                  </a:lnTo>
                  <a:lnTo>
                    <a:pt x="62281" y="25230"/>
                  </a:lnTo>
                  <a:cubicBezTo>
                    <a:pt x="62281" y="25200"/>
                    <a:pt x="62281" y="25200"/>
                    <a:pt x="62281" y="25169"/>
                  </a:cubicBezTo>
                  <a:cubicBezTo>
                    <a:pt x="62281" y="25139"/>
                    <a:pt x="62281" y="25139"/>
                    <a:pt x="62281" y="25108"/>
                  </a:cubicBezTo>
                  <a:cubicBezTo>
                    <a:pt x="62281" y="25017"/>
                    <a:pt x="62281" y="24896"/>
                    <a:pt x="62281" y="24804"/>
                  </a:cubicBezTo>
                  <a:cubicBezTo>
                    <a:pt x="62281" y="24774"/>
                    <a:pt x="62281" y="24744"/>
                    <a:pt x="62251" y="24744"/>
                  </a:cubicBezTo>
                  <a:cubicBezTo>
                    <a:pt x="61916" y="22525"/>
                    <a:pt x="60579" y="20215"/>
                    <a:pt x="58846" y="18816"/>
                  </a:cubicBezTo>
                  <a:cubicBezTo>
                    <a:pt x="58786" y="18756"/>
                    <a:pt x="58725" y="18725"/>
                    <a:pt x="58694" y="18695"/>
                  </a:cubicBezTo>
                  <a:lnTo>
                    <a:pt x="58664" y="18695"/>
                  </a:lnTo>
                  <a:cubicBezTo>
                    <a:pt x="58664" y="18695"/>
                    <a:pt x="58634" y="18664"/>
                    <a:pt x="58634" y="18664"/>
                  </a:cubicBezTo>
                  <a:lnTo>
                    <a:pt x="58512" y="18573"/>
                  </a:lnTo>
                  <a:lnTo>
                    <a:pt x="58451" y="18573"/>
                  </a:lnTo>
                  <a:lnTo>
                    <a:pt x="32919" y="3862"/>
                  </a:lnTo>
                  <a:lnTo>
                    <a:pt x="31308" y="2920"/>
                  </a:lnTo>
                  <a:cubicBezTo>
                    <a:pt x="31156" y="2859"/>
                    <a:pt x="31004" y="2768"/>
                    <a:pt x="30852" y="2676"/>
                  </a:cubicBezTo>
                  <a:cubicBezTo>
                    <a:pt x="30791" y="2646"/>
                    <a:pt x="30700" y="2585"/>
                    <a:pt x="30639" y="2555"/>
                  </a:cubicBezTo>
                  <a:lnTo>
                    <a:pt x="30578" y="2524"/>
                  </a:lnTo>
                  <a:cubicBezTo>
                    <a:pt x="30487" y="2464"/>
                    <a:pt x="30366" y="2403"/>
                    <a:pt x="30244" y="2342"/>
                  </a:cubicBezTo>
                  <a:lnTo>
                    <a:pt x="30153" y="2281"/>
                  </a:lnTo>
                  <a:cubicBezTo>
                    <a:pt x="30062" y="2251"/>
                    <a:pt x="29970" y="2190"/>
                    <a:pt x="29910" y="2160"/>
                  </a:cubicBezTo>
                  <a:lnTo>
                    <a:pt x="29849" y="2129"/>
                  </a:lnTo>
                  <a:cubicBezTo>
                    <a:pt x="29788" y="2099"/>
                    <a:pt x="29758" y="2099"/>
                    <a:pt x="29727" y="2068"/>
                  </a:cubicBezTo>
                  <a:cubicBezTo>
                    <a:pt x="29575" y="2038"/>
                    <a:pt x="29454" y="1977"/>
                    <a:pt x="29332" y="1947"/>
                  </a:cubicBezTo>
                  <a:cubicBezTo>
                    <a:pt x="29138" y="1912"/>
                    <a:pt x="28950" y="1894"/>
                    <a:pt x="28768" y="1894"/>
                  </a:cubicBezTo>
                  <a:cubicBezTo>
                    <a:pt x="27698" y="1894"/>
                    <a:pt x="26860" y="2497"/>
                    <a:pt x="26444" y="3588"/>
                  </a:cubicBezTo>
                  <a:cubicBezTo>
                    <a:pt x="26414" y="3710"/>
                    <a:pt x="26384" y="3862"/>
                    <a:pt x="26353" y="3983"/>
                  </a:cubicBezTo>
                  <a:cubicBezTo>
                    <a:pt x="26353" y="4135"/>
                    <a:pt x="26323" y="4257"/>
                    <a:pt x="26323" y="4409"/>
                  </a:cubicBezTo>
                  <a:cubicBezTo>
                    <a:pt x="26323" y="4500"/>
                    <a:pt x="26323" y="4561"/>
                    <a:pt x="26323" y="4622"/>
                  </a:cubicBezTo>
                  <a:cubicBezTo>
                    <a:pt x="26323" y="4834"/>
                    <a:pt x="26323" y="5078"/>
                    <a:pt x="26323" y="5290"/>
                  </a:cubicBezTo>
                  <a:cubicBezTo>
                    <a:pt x="26323" y="5442"/>
                    <a:pt x="26323" y="5625"/>
                    <a:pt x="26323" y="5807"/>
                  </a:cubicBezTo>
                  <a:lnTo>
                    <a:pt x="26232" y="26111"/>
                  </a:lnTo>
                  <a:lnTo>
                    <a:pt x="26232" y="26324"/>
                  </a:lnTo>
                  <a:cubicBezTo>
                    <a:pt x="26110" y="26324"/>
                    <a:pt x="25989" y="26355"/>
                    <a:pt x="25897" y="26355"/>
                  </a:cubicBezTo>
                  <a:lnTo>
                    <a:pt x="25958" y="4743"/>
                  </a:lnTo>
                  <a:cubicBezTo>
                    <a:pt x="25958" y="3284"/>
                    <a:pt x="26444" y="2190"/>
                    <a:pt x="27356" y="1734"/>
                  </a:cubicBezTo>
                  <a:cubicBezTo>
                    <a:pt x="27387" y="1704"/>
                    <a:pt x="27417" y="1673"/>
                    <a:pt x="27448" y="1673"/>
                  </a:cubicBezTo>
                  <a:cubicBezTo>
                    <a:pt x="27539" y="1643"/>
                    <a:pt x="27600" y="1613"/>
                    <a:pt x="27691" y="1582"/>
                  </a:cubicBezTo>
                  <a:cubicBezTo>
                    <a:pt x="27751" y="1552"/>
                    <a:pt x="27782" y="1552"/>
                    <a:pt x="27812" y="1552"/>
                  </a:cubicBezTo>
                  <a:cubicBezTo>
                    <a:pt x="27812" y="1552"/>
                    <a:pt x="27843" y="1521"/>
                    <a:pt x="27843" y="1521"/>
                  </a:cubicBezTo>
                  <a:lnTo>
                    <a:pt x="27873" y="1521"/>
                  </a:lnTo>
                  <a:lnTo>
                    <a:pt x="27934" y="1491"/>
                  </a:lnTo>
                  <a:lnTo>
                    <a:pt x="28055" y="1491"/>
                  </a:lnTo>
                  <a:cubicBezTo>
                    <a:pt x="28086" y="1461"/>
                    <a:pt x="28116" y="1461"/>
                    <a:pt x="28177" y="1461"/>
                  </a:cubicBezTo>
                  <a:close/>
                  <a:moveTo>
                    <a:pt x="639" y="81097"/>
                  </a:moveTo>
                  <a:lnTo>
                    <a:pt x="639" y="81097"/>
                  </a:lnTo>
                  <a:cubicBezTo>
                    <a:pt x="1034" y="81766"/>
                    <a:pt x="1581" y="82343"/>
                    <a:pt x="2250" y="82769"/>
                  </a:cubicBezTo>
                  <a:lnTo>
                    <a:pt x="5198" y="114684"/>
                  </a:lnTo>
                  <a:lnTo>
                    <a:pt x="5198" y="114684"/>
                  </a:lnTo>
                  <a:lnTo>
                    <a:pt x="3860" y="113894"/>
                  </a:lnTo>
                  <a:lnTo>
                    <a:pt x="639" y="81097"/>
                  </a:lnTo>
                  <a:close/>
                  <a:moveTo>
                    <a:pt x="2675" y="82981"/>
                  </a:moveTo>
                  <a:lnTo>
                    <a:pt x="4955" y="84349"/>
                  </a:lnTo>
                  <a:lnTo>
                    <a:pt x="7508" y="116021"/>
                  </a:lnTo>
                  <a:lnTo>
                    <a:pt x="5593" y="114897"/>
                  </a:lnTo>
                  <a:lnTo>
                    <a:pt x="2675" y="82981"/>
                  </a:lnTo>
                  <a:close/>
                  <a:moveTo>
                    <a:pt x="56445" y="86599"/>
                  </a:moveTo>
                  <a:lnTo>
                    <a:pt x="56445" y="115657"/>
                  </a:lnTo>
                  <a:lnTo>
                    <a:pt x="53254" y="117450"/>
                  </a:lnTo>
                  <a:lnTo>
                    <a:pt x="53254" y="88392"/>
                  </a:lnTo>
                  <a:lnTo>
                    <a:pt x="56445" y="86599"/>
                  </a:lnTo>
                  <a:close/>
                  <a:moveTo>
                    <a:pt x="52889" y="88605"/>
                  </a:moveTo>
                  <a:lnTo>
                    <a:pt x="52889" y="117663"/>
                  </a:lnTo>
                  <a:lnTo>
                    <a:pt x="51551" y="118423"/>
                  </a:lnTo>
                  <a:lnTo>
                    <a:pt x="51551" y="89365"/>
                  </a:lnTo>
                  <a:lnTo>
                    <a:pt x="52889" y="88605"/>
                  </a:lnTo>
                  <a:close/>
                  <a:moveTo>
                    <a:pt x="51156" y="89577"/>
                  </a:moveTo>
                  <a:lnTo>
                    <a:pt x="51156" y="118636"/>
                  </a:lnTo>
                  <a:lnTo>
                    <a:pt x="43648" y="122860"/>
                  </a:lnTo>
                  <a:lnTo>
                    <a:pt x="43648" y="93802"/>
                  </a:lnTo>
                  <a:lnTo>
                    <a:pt x="51156" y="89577"/>
                  </a:lnTo>
                  <a:close/>
                  <a:moveTo>
                    <a:pt x="43253" y="94015"/>
                  </a:moveTo>
                  <a:lnTo>
                    <a:pt x="43253" y="123043"/>
                  </a:lnTo>
                  <a:lnTo>
                    <a:pt x="39758" y="125019"/>
                  </a:lnTo>
                  <a:lnTo>
                    <a:pt x="39758" y="95991"/>
                  </a:lnTo>
                  <a:lnTo>
                    <a:pt x="43253" y="94015"/>
                  </a:lnTo>
                  <a:close/>
                  <a:moveTo>
                    <a:pt x="39363" y="96204"/>
                  </a:moveTo>
                  <a:lnTo>
                    <a:pt x="39363" y="125231"/>
                  </a:lnTo>
                  <a:lnTo>
                    <a:pt x="37843" y="126082"/>
                  </a:lnTo>
                  <a:lnTo>
                    <a:pt x="37843" y="97055"/>
                  </a:lnTo>
                  <a:lnTo>
                    <a:pt x="39363" y="96204"/>
                  </a:lnTo>
                  <a:close/>
                  <a:moveTo>
                    <a:pt x="5350" y="84562"/>
                  </a:moveTo>
                  <a:lnTo>
                    <a:pt x="29849" y="98878"/>
                  </a:lnTo>
                  <a:cubicBezTo>
                    <a:pt x="30578" y="99304"/>
                    <a:pt x="31399" y="99517"/>
                    <a:pt x="32220" y="99517"/>
                  </a:cubicBezTo>
                  <a:cubicBezTo>
                    <a:pt x="33040" y="99517"/>
                    <a:pt x="33831" y="99304"/>
                    <a:pt x="34560" y="98909"/>
                  </a:cubicBezTo>
                  <a:lnTo>
                    <a:pt x="37478" y="97267"/>
                  </a:lnTo>
                  <a:lnTo>
                    <a:pt x="37478" y="126265"/>
                  </a:lnTo>
                  <a:cubicBezTo>
                    <a:pt x="37478" y="126265"/>
                    <a:pt x="37478" y="126295"/>
                    <a:pt x="37478" y="126295"/>
                  </a:cubicBezTo>
                  <a:lnTo>
                    <a:pt x="35776" y="127237"/>
                  </a:lnTo>
                  <a:lnTo>
                    <a:pt x="35776" y="98574"/>
                  </a:lnTo>
                  <a:cubicBezTo>
                    <a:pt x="35776" y="98483"/>
                    <a:pt x="35685" y="98392"/>
                    <a:pt x="35594" y="98392"/>
                  </a:cubicBezTo>
                  <a:cubicBezTo>
                    <a:pt x="35472" y="98392"/>
                    <a:pt x="35381" y="98483"/>
                    <a:pt x="35381" y="98574"/>
                  </a:cubicBezTo>
                  <a:lnTo>
                    <a:pt x="35381" y="127450"/>
                  </a:lnTo>
                  <a:lnTo>
                    <a:pt x="34499" y="127967"/>
                  </a:lnTo>
                  <a:cubicBezTo>
                    <a:pt x="33531" y="128518"/>
                    <a:pt x="32439" y="128792"/>
                    <a:pt x="31344" y="128792"/>
                  </a:cubicBezTo>
                  <a:cubicBezTo>
                    <a:pt x="30205" y="128792"/>
                    <a:pt x="29063" y="128495"/>
                    <a:pt x="28055" y="127906"/>
                  </a:cubicBezTo>
                  <a:lnTo>
                    <a:pt x="7903" y="116234"/>
                  </a:lnTo>
                  <a:lnTo>
                    <a:pt x="5350" y="84562"/>
                  </a:lnTo>
                  <a:close/>
                  <a:moveTo>
                    <a:pt x="30365" y="0"/>
                  </a:moveTo>
                  <a:cubicBezTo>
                    <a:pt x="29869" y="0"/>
                    <a:pt x="29408" y="112"/>
                    <a:pt x="28998" y="336"/>
                  </a:cubicBezTo>
                  <a:lnTo>
                    <a:pt x="27113" y="1400"/>
                  </a:lnTo>
                  <a:cubicBezTo>
                    <a:pt x="27113" y="1430"/>
                    <a:pt x="27113" y="1430"/>
                    <a:pt x="27083" y="1430"/>
                  </a:cubicBezTo>
                  <a:cubicBezTo>
                    <a:pt x="27083" y="1430"/>
                    <a:pt x="27052" y="1461"/>
                    <a:pt x="27052" y="1461"/>
                  </a:cubicBezTo>
                  <a:cubicBezTo>
                    <a:pt x="26110" y="2038"/>
                    <a:pt x="25593" y="3193"/>
                    <a:pt x="25563" y="4743"/>
                  </a:cubicBezTo>
                  <a:lnTo>
                    <a:pt x="25502" y="26355"/>
                  </a:lnTo>
                  <a:cubicBezTo>
                    <a:pt x="25404" y="26360"/>
                    <a:pt x="25305" y="26363"/>
                    <a:pt x="25206" y="26363"/>
                  </a:cubicBezTo>
                  <a:cubicBezTo>
                    <a:pt x="24787" y="26363"/>
                    <a:pt x="24364" y="26318"/>
                    <a:pt x="23922" y="26294"/>
                  </a:cubicBezTo>
                  <a:cubicBezTo>
                    <a:pt x="23618" y="26263"/>
                    <a:pt x="23283" y="26203"/>
                    <a:pt x="22949" y="26203"/>
                  </a:cubicBezTo>
                  <a:cubicBezTo>
                    <a:pt x="22777" y="26192"/>
                    <a:pt x="22610" y="26187"/>
                    <a:pt x="22447" y="26187"/>
                  </a:cubicBezTo>
                  <a:cubicBezTo>
                    <a:pt x="21199" y="26187"/>
                    <a:pt x="20220" y="26496"/>
                    <a:pt x="19575" y="27114"/>
                  </a:cubicBezTo>
                  <a:cubicBezTo>
                    <a:pt x="18937" y="27692"/>
                    <a:pt x="18602" y="28604"/>
                    <a:pt x="18694" y="29424"/>
                  </a:cubicBezTo>
                  <a:cubicBezTo>
                    <a:pt x="18724" y="29698"/>
                    <a:pt x="18785" y="29941"/>
                    <a:pt x="18906" y="30215"/>
                  </a:cubicBezTo>
                  <a:cubicBezTo>
                    <a:pt x="18906" y="30215"/>
                    <a:pt x="18906" y="30245"/>
                    <a:pt x="18906" y="30276"/>
                  </a:cubicBezTo>
                  <a:cubicBezTo>
                    <a:pt x="19089" y="30640"/>
                    <a:pt x="19332" y="31005"/>
                    <a:pt x="19666" y="31279"/>
                  </a:cubicBezTo>
                  <a:lnTo>
                    <a:pt x="19909" y="38604"/>
                  </a:lnTo>
                  <a:cubicBezTo>
                    <a:pt x="19940" y="39485"/>
                    <a:pt x="20274" y="40306"/>
                    <a:pt x="20791" y="40914"/>
                  </a:cubicBezTo>
                  <a:cubicBezTo>
                    <a:pt x="21156" y="41309"/>
                    <a:pt x="21551" y="41613"/>
                    <a:pt x="21976" y="41765"/>
                  </a:cubicBezTo>
                  <a:cubicBezTo>
                    <a:pt x="21946" y="41795"/>
                    <a:pt x="21916" y="41795"/>
                    <a:pt x="21855" y="41795"/>
                  </a:cubicBezTo>
                  <a:cubicBezTo>
                    <a:pt x="20578" y="42008"/>
                    <a:pt x="18998" y="42251"/>
                    <a:pt x="18298" y="43254"/>
                  </a:cubicBezTo>
                  <a:cubicBezTo>
                    <a:pt x="17812" y="43923"/>
                    <a:pt x="17660" y="44744"/>
                    <a:pt x="17539" y="45656"/>
                  </a:cubicBezTo>
                  <a:cubicBezTo>
                    <a:pt x="16961" y="49698"/>
                    <a:pt x="16566" y="54288"/>
                    <a:pt x="16323" y="57632"/>
                  </a:cubicBezTo>
                  <a:lnTo>
                    <a:pt x="14043" y="50063"/>
                  </a:lnTo>
                  <a:cubicBezTo>
                    <a:pt x="14013" y="50002"/>
                    <a:pt x="13952" y="49972"/>
                    <a:pt x="13891" y="49941"/>
                  </a:cubicBezTo>
                  <a:lnTo>
                    <a:pt x="4620" y="47571"/>
                  </a:lnTo>
                  <a:lnTo>
                    <a:pt x="4468" y="47571"/>
                  </a:lnTo>
                  <a:lnTo>
                    <a:pt x="3253" y="48209"/>
                  </a:lnTo>
                  <a:cubicBezTo>
                    <a:pt x="3253" y="48239"/>
                    <a:pt x="3222" y="48239"/>
                    <a:pt x="3222" y="48239"/>
                  </a:cubicBezTo>
                  <a:cubicBezTo>
                    <a:pt x="3222" y="48239"/>
                    <a:pt x="3222" y="48239"/>
                    <a:pt x="3192" y="48270"/>
                  </a:cubicBezTo>
                  <a:cubicBezTo>
                    <a:pt x="3192" y="48270"/>
                    <a:pt x="3161" y="48300"/>
                    <a:pt x="3161" y="48331"/>
                  </a:cubicBezTo>
                  <a:cubicBezTo>
                    <a:pt x="3161" y="48331"/>
                    <a:pt x="3161" y="48361"/>
                    <a:pt x="3161" y="48361"/>
                  </a:cubicBezTo>
                  <a:cubicBezTo>
                    <a:pt x="3161" y="48391"/>
                    <a:pt x="3161" y="48391"/>
                    <a:pt x="3161" y="48422"/>
                  </a:cubicBezTo>
                  <a:lnTo>
                    <a:pt x="3161" y="48452"/>
                  </a:lnTo>
                  <a:lnTo>
                    <a:pt x="3496" y="49729"/>
                  </a:lnTo>
                  <a:cubicBezTo>
                    <a:pt x="3465" y="49790"/>
                    <a:pt x="3465" y="49850"/>
                    <a:pt x="3496" y="49911"/>
                  </a:cubicBezTo>
                  <a:cubicBezTo>
                    <a:pt x="3526" y="49941"/>
                    <a:pt x="3557" y="49972"/>
                    <a:pt x="3557" y="49972"/>
                  </a:cubicBezTo>
                  <a:lnTo>
                    <a:pt x="5076" y="55565"/>
                  </a:lnTo>
                  <a:cubicBezTo>
                    <a:pt x="5076" y="55595"/>
                    <a:pt x="5046" y="55595"/>
                    <a:pt x="5046" y="55595"/>
                  </a:cubicBezTo>
                  <a:cubicBezTo>
                    <a:pt x="4560" y="55838"/>
                    <a:pt x="4286" y="56416"/>
                    <a:pt x="4408" y="57115"/>
                  </a:cubicBezTo>
                  <a:cubicBezTo>
                    <a:pt x="4560" y="58239"/>
                    <a:pt x="5076" y="59577"/>
                    <a:pt x="5715" y="60641"/>
                  </a:cubicBezTo>
                  <a:cubicBezTo>
                    <a:pt x="6140" y="61340"/>
                    <a:pt x="6596" y="61735"/>
                    <a:pt x="7113" y="61826"/>
                  </a:cubicBezTo>
                  <a:lnTo>
                    <a:pt x="8329" y="65778"/>
                  </a:lnTo>
                  <a:cubicBezTo>
                    <a:pt x="8359" y="65838"/>
                    <a:pt x="8420" y="65899"/>
                    <a:pt x="8481" y="65899"/>
                  </a:cubicBezTo>
                  <a:lnTo>
                    <a:pt x="8724" y="65930"/>
                  </a:lnTo>
                  <a:cubicBezTo>
                    <a:pt x="8754" y="65960"/>
                    <a:pt x="8815" y="65990"/>
                    <a:pt x="8845" y="65990"/>
                  </a:cubicBezTo>
                  <a:lnTo>
                    <a:pt x="8937" y="65990"/>
                  </a:lnTo>
                  <a:lnTo>
                    <a:pt x="8967" y="65960"/>
                  </a:lnTo>
                  <a:lnTo>
                    <a:pt x="15380" y="66963"/>
                  </a:lnTo>
                  <a:lnTo>
                    <a:pt x="2341" y="74653"/>
                  </a:lnTo>
                  <a:cubicBezTo>
                    <a:pt x="942" y="75474"/>
                    <a:pt x="61" y="76933"/>
                    <a:pt x="0" y="78544"/>
                  </a:cubicBezTo>
                  <a:cubicBezTo>
                    <a:pt x="0" y="78969"/>
                    <a:pt x="31" y="79425"/>
                    <a:pt x="122" y="79851"/>
                  </a:cubicBezTo>
                  <a:lnTo>
                    <a:pt x="3465" y="114046"/>
                  </a:lnTo>
                  <a:cubicBezTo>
                    <a:pt x="3465" y="114107"/>
                    <a:pt x="3526" y="114137"/>
                    <a:pt x="3557" y="114167"/>
                  </a:cubicBezTo>
                  <a:lnTo>
                    <a:pt x="27873" y="128241"/>
                  </a:lnTo>
                  <a:cubicBezTo>
                    <a:pt x="28937" y="128879"/>
                    <a:pt x="30122" y="129183"/>
                    <a:pt x="31308" y="129183"/>
                  </a:cubicBezTo>
                  <a:cubicBezTo>
                    <a:pt x="32493" y="129183"/>
                    <a:pt x="33648" y="128879"/>
                    <a:pt x="34682" y="128301"/>
                  </a:cubicBezTo>
                  <a:lnTo>
                    <a:pt x="51369" y="118939"/>
                  </a:lnTo>
                  <a:cubicBezTo>
                    <a:pt x="51430" y="118939"/>
                    <a:pt x="51460" y="118909"/>
                    <a:pt x="51491" y="118879"/>
                  </a:cubicBezTo>
                  <a:lnTo>
                    <a:pt x="56719" y="115961"/>
                  </a:lnTo>
                  <a:cubicBezTo>
                    <a:pt x="56779" y="115930"/>
                    <a:pt x="56810" y="115870"/>
                    <a:pt x="56810" y="115778"/>
                  </a:cubicBezTo>
                  <a:lnTo>
                    <a:pt x="56810" y="108514"/>
                  </a:lnTo>
                  <a:lnTo>
                    <a:pt x="57570" y="108970"/>
                  </a:lnTo>
                  <a:cubicBezTo>
                    <a:pt x="58360" y="109426"/>
                    <a:pt x="59150" y="109669"/>
                    <a:pt x="59880" y="109669"/>
                  </a:cubicBezTo>
                  <a:cubicBezTo>
                    <a:pt x="60366" y="109669"/>
                    <a:pt x="60822" y="109547"/>
                    <a:pt x="61217" y="109304"/>
                  </a:cubicBezTo>
                  <a:lnTo>
                    <a:pt x="61248" y="109304"/>
                  </a:lnTo>
                  <a:lnTo>
                    <a:pt x="63132" y="108210"/>
                  </a:lnTo>
                  <a:cubicBezTo>
                    <a:pt x="64105" y="107632"/>
                    <a:pt x="64652" y="106477"/>
                    <a:pt x="64652" y="104927"/>
                  </a:cubicBezTo>
                  <a:lnTo>
                    <a:pt x="64773" y="51097"/>
                  </a:lnTo>
                  <a:lnTo>
                    <a:pt x="65229" y="50823"/>
                  </a:lnTo>
                  <a:cubicBezTo>
                    <a:pt x="65412" y="50732"/>
                    <a:pt x="65503" y="50519"/>
                    <a:pt x="65503" y="50276"/>
                  </a:cubicBezTo>
                  <a:lnTo>
                    <a:pt x="65533" y="34865"/>
                  </a:lnTo>
                  <a:cubicBezTo>
                    <a:pt x="65564" y="34379"/>
                    <a:pt x="65229" y="33832"/>
                    <a:pt x="64834" y="33589"/>
                  </a:cubicBezTo>
                  <a:lnTo>
                    <a:pt x="64713" y="33528"/>
                  </a:lnTo>
                  <a:lnTo>
                    <a:pt x="64773" y="33528"/>
                  </a:lnTo>
                  <a:cubicBezTo>
                    <a:pt x="64834" y="33497"/>
                    <a:pt x="64865" y="33437"/>
                    <a:pt x="64865" y="33346"/>
                  </a:cubicBezTo>
                  <a:lnTo>
                    <a:pt x="64895" y="25048"/>
                  </a:lnTo>
                  <a:cubicBezTo>
                    <a:pt x="64895" y="21886"/>
                    <a:pt x="62646" y="17996"/>
                    <a:pt x="59910" y="16415"/>
                  </a:cubicBezTo>
                  <a:lnTo>
                    <a:pt x="32676" y="701"/>
                  </a:lnTo>
                  <a:cubicBezTo>
                    <a:pt x="31867" y="234"/>
                    <a:pt x="31080" y="0"/>
                    <a:pt x="3036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7439050" y="2793425"/>
              <a:ext cx="11425" cy="120850"/>
            </a:xfrm>
            <a:custGeom>
              <a:rect b="b" l="l" r="r" t="t"/>
              <a:pathLst>
                <a:path extrusionOk="0" h="4834" w="457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lnTo>
                    <a:pt x="62" y="4651"/>
                  </a:lnTo>
                  <a:cubicBezTo>
                    <a:pt x="62" y="4773"/>
                    <a:pt x="153" y="4834"/>
                    <a:pt x="274" y="4834"/>
                  </a:cubicBezTo>
                  <a:cubicBezTo>
                    <a:pt x="366" y="4834"/>
                    <a:pt x="457" y="4773"/>
                    <a:pt x="457" y="4651"/>
                  </a:cubicBezTo>
                  <a:lnTo>
                    <a:pt x="396" y="183"/>
                  </a:lnTo>
                  <a:cubicBezTo>
                    <a:pt x="396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7716425" y="2871700"/>
              <a:ext cx="9900" cy="101850"/>
            </a:xfrm>
            <a:custGeom>
              <a:rect b="b" l="l" r="r" t="t"/>
              <a:pathLst>
                <a:path extrusionOk="0" h="4074" w="396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lnTo>
                    <a:pt x="0" y="3891"/>
                  </a:lnTo>
                  <a:cubicBezTo>
                    <a:pt x="0" y="3982"/>
                    <a:pt x="91" y="4074"/>
                    <a:pt x="213" y="4074"/>
                  </a:cubicBezTo>
                  <a:cubicBezTo>
                    <a:pt x="304" y="4074"/>
                    <a:pt x="395" y="4013"/>
                    <a:pt x="395" y="3891"/>
                  </a:cubicBezTo>
                  <a:lnTo>
                    <a:pt x="395" y="183"/>
                  </a:ln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7308350" y="3481900"/>
              <a:ext cx="326025" cy="446075"/>
            </a:xfrm>
            <a:custGeom>
              <a:rect b="b" l="l" r="r" t="t"/>
              <a:pathLst>
                <a:path extrusionOk="0" h="17843" w="13041">
                  <a:moveTo>
                    <a:pt x="4043" y="0"/>
                  </a:moveTo>
                  <a:lnTo>
                    <a:pt x="4013" y="4590"/>
                  </a:lnTo>
                  <a:lnTo>
                    <a:pt x="31" y="2280"/>
                  </a:lnTo>
                  <a:lnTo>
                    <a:pt x="1" y="8055"/>
                  </a:lnTo>
                  <a:lnTo>
                    <a:pt x="4013" y="10365"/>
                  </a:lnTo>
                  <a:lnTo>
                    <a:pt x="3983" y="14925"/>
                  </a:lnTo>
                  <a:lnTo>
                    <a:pt x="8998" y="17843"/>
                  </a:lnTo>
                  <a:lnTo>
                    <a:pt x="9028" y="13253"/>
                  </a:lnTo>
                  <a:lnTo>
                    <a:pt x="13010" y="15532"/>
                  </a:lnTo>
                  <a:lnTo>
                    <a:pt x="13041" y="9788"/>
                  </a:lnTo>
                  <a:lnTo>
                    <a:pt x="12828" y="9666"/>
                  </a:lnTo>
                  <a:lnTo>
                    <a:pt x="9028" y="7478"/>
                  </a:lnTo>
                  <a:lnTo>
                    <a:pt x="9059" y="2888"/>
                  </a:lnTo>
                  <a:lnTo>
                    <a:pt x="4043" y="0"/>
                  </a:ln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7234650" y="2822300"/>
              <a:ext cx="114775" cy="91225"/>
            </a:xfrm>
            <a:custGeom>
              <a:rect b="b" l="l" r="r" t="t"/>
              <a:pathLst>
                <a:path extrusionOk="0" h="3649" w="4591">
                  <a:moveTo>
                    <a:pt x="1429" y="396"/>
                  </a:moveTo>
                  <a:lnTo>
                    <a:pt x="1459" y="426"/>
                  </a:lnTo>
                  <a:lnTo>
                    <a:pt x="1520" y="426"/>
                  </a:lnTo>
                  <a:cubicBezTo>
                    <a:pt x="1551" y="457"/>
                    <a:pt x="1551" y="457"/>
                    <a:pt x="1611" y="487"/>
                  </a:cubicBezTo>
                  <a:lnTo>
                    <a:pt x="2402" y="913"/>
                  </a:lnTo>
                  <a:cubicBezTo>
                    <a:pt x="2219" y="1065"/>
                    <a:pt x="2067" y="1308"/>
                    <a:pt x="1976" y="1460"/>
                  </a:cubicBezTo>
                  <a:cubicBezTo>
                    <a:pt x="1946" y="1490"/>
                    <a:pt x="1915" y="1521"/>
                    <a:pt x="1885" y="1582"/>
                  </a:cubicBezTo>
                  <a:cubicBezTo>
                    <a:pt x="1855" y="1612"/>
                    <a:pt x="1824" y="1673"/>
                    <a:pt x="1824" y="1703"/>
                  </a:cubicBezTo>
                  <a:cubicBezTo>
                    <a:pt x="1763" y="1794"/>
                    <a:pt x="1733" y="1855"/>
                    <a:pt x="1703" y="1946"/>
                  </a:cubicBezTo>
                  <a:cubicBezTo>
                    <a:pt x="1703" y="1977"/>
                    <a:pt x="1672" y="2007"/>
                    <a:pt x="1672" y="2037"/>
                  </a:cubicBezTo>
                  <a:lnTo>
                    <a:pt x="1642" y="2159"/>
                  </a:lnTo>
                  <a:cubicBezTo>
                    <a:pt x="1611" y="2220"/>
                    <a:pt x="1611" y="2281"/>
                    <a:pt x="1611" y="2341"/>
                  </a:cubicBezTo>
                  <a:lnTo>
                    <a:pt x="791" y="1885"/>
                  </a:lnTo>
                  <a:lnTo>
                    <a:pt x="760" y="1885"/>
                  </a:lnTo>
                  <a:cubicBezTo>
                    <a:pt x="760" y="1885"/>
                    <a:pt x="730" y="1855"/>
                    <a:pt x="730" y="1855"/>
                  </a:cubicBezTo>
                  <a:cubicBezTo>
                    <a:pt x="730" y="1855"/>
                    <a:pt x="700" y="1855"/>
                    <a:pt x="700" y="1825"/>
                  </a:cubicBezTo>
                  <a:cubicBezTo>
                    <a:pt x="669" y="1794"/>
                    <a:pt x="639" y="1764"/>
                    <a:pt x="608" y="1733"/>
                  </a:cubicBezTo>
                  <a:cubicBezTo>
                    <a:pt x="608" y="1733"/>
                    <a:pt x="578" y="1703"/>
                    <a:pt x="578" y="1703"/>
                  </a:cubicBezTo>
                  <a:cubicBezTo>
                    <a:pt x="578" y="1673"/>
                    <a:pt x="548" y="1673"/>
                    <a:pt x="548" y="1642"/>
                  </a:cubicBezTo>
                  <a:lnTo>
                    <a:pt x="517" y="1642"/>
                  </a:lnTo>
                  <a:cubicBezTo>
                    <a:pt x="517" y="1642"/>
                    <a:pt x="517" y="1612"/>
                    <a:pt x="517" y="1612"/>
                  </a:cubicBezTo>
                  <a:cubicBezTo>
                    <a:pt x="517" y="1612"/>
                    <a:pt x="517" y="1612"/>
                    <a:pt x="517" y="1582"/>
                  </a:cubicBezTo>
                  <a:cubicBezTo>
                    <a:pt x="487" y="1582"/>
                    <a:pt x="487" y="1551"/>
                    <a:pt x="487" y="1551"/>
                  </a:cubicBezTo>
                  <a:cubicBezTo>
                    <a:pt x="487" y="1551"/>
                    <a:pt x="456" y="1490"/>
                    <a:pt x="456" y="1490"/>
                  </a:cubicBezTo>
                  <a:cubicBezTo>
                    <a:pt x="456" y="1430"/>
                    <a:pt x="426" y="1399"/>
                    <a:pt x="426" y="1338"/>
                  </a:cubicBezTo>
                  <a:lnTo>
                    <a:pt x="426" y="1308"/>
                  </a:lnTo>
                  <a:cubicBezTo>
                    <a:pt x="426" y="1278"/>
                    <a:pt x="426" y="1217"/>
                    <a:pt x="426" y="1156"/>
                  </a:cubicBezTo>
                  <a:cubicBezTo>
                    <a:pt x="426" y="1156"/>
                    <a:pt x="426" y="1126"/>
                    <a:pt x="426" y="1126"/>
                  </a:cubicBezTo>
                  <a:cubicBezTo>
                    <a:pt x="456" y="1065"/>
                    <a:pt x="456" y="1004"/>
                    <a:pt x="487" y="943"/>
                  </a:cubicBezTo>
                  <a:lnTo>
                    <a:pt x="335" y="852"/>
                  </a:lnTo>
                  <a:lnTo>
                    <a:pt x="335" y="852"/>
                  </a:lnTo>
                  <a:lnTo>
                    <a:pt x="487" y="882"/>
                  </a:lnTo>
                  <a:cubicBezTo>
                    <a:pt x="487" y="882"/>
                    <a:pt x="517" y="852"/>
                    <a:pt x="517" y="852"/>
                  </a:cubicBezTo>
                  <a:cubicBezTo>
                    <a:pt x="548" y="822"/>
                    <a:pt x="548" y="791"/>
                    <a:pt x="578" y="730"/>
                  </a:cubicBezTo>
                  <a:lnTo>
                    <a:pt x="608" y="730"/>
                  </a:lnTo>
                  <a:cubicBezTo>
                    <a:pt x="608" y="700"/>
                    <a:pt x="608" y="700"/>
                    <a:pt x="639" y="670"/>
                  </a:cubicBezTo>
                  <a:lnTo>
                    <a:pt x="669" y="639"/>
                  </a:lnTo>
                  <a:lnTo>
                    <a:pt x="700" y="609"/>
                  </a:lnTo>
                  <a:cubicBezTo>
                    <a:pt x="730" y="578"/>
                    <a:pt x="760" y="548"/>
                    <a:pt x="821" y="518"/>
                  </a:cubicBezTo>
                  <a:lnTo>
                    <a:pt x="852" y="487"/>
                  </a:lnTo>
                  <a:lnTo>
                    <a:pt x="882" y="487"/>
                  </a:lnTo>
                  <a:cubicBezTo>
                    <a:pt x="912" y="457"/>
                    <a:pt x="943" y="426"/>
                    <a:pt x="1003" y="426"/>
                  </a:cubicBezTo>
                  <a:cubicBezTo>
                    <a:pt x="1034" y="426"/>
                    <a:pt x="1064" y="396"/>
                    <a:pt x="1064" y="396"/>
                  </a:cubicBezTo>
                  <a:close/>
                  <a:moveTo>
                    <a:pt x="1034" y="1"/>
                  </a:moveTo>
                  <a:lnTo>
                    <a:pt x="1034" y="31"/>
                  </a:lnTo>
                  <a:lnTo>
                    <a:pt x="973" y="31"/>
                  </a:lnTo>
                  <a:cubicBezTo>
                    <a:pt x="943" y="31"/>
                    <a:pt x="912" y="31"/>
                    <a:pt x="882" y="62"/>
                  </a:cubicBezTo>
                  <a:cubicBezTo>
                    <a:pt x="791" y="92"/>
                    <a:pt x="730" y="92"/>
                    <a:pt x="669" y="123"/>
                  </a:cubicBezTo>
                  <a:cubicBezTo>
                    <a:pt x="669" y="153"/>
                    <a:pt x="639" y="153"/>
                    <a:pt x="608" y="153"/>
                  </a:cubicBezTo>
                  <a:lnTo>
                    <a:pt x="578" y="183"/>
                  </a:lnTo>
                  <a:cubicBezTo>
                    <a:pt x="517" y="244"/>
                    <a:pt x="456" y="275"/>
                    <a:pt x="396" y="335"/>
                  </a:cubicBezTo>
                  <a:lnTo>
                    <a:pt x="365" y="366"/>
                  </a:lnTo>
                  <a:cubicBezTo>
                    <a:pt x="365" y="396"/>
                    <a:pt x="335" y="396"/>
                    <a:pt x="365" y="396"/>
                  </a:cubicBezTo>
                  <a:cubicBezTo>
                    <a:pt x="335" y="396"/>
                    <a:pt x="335" y="426"/>
                    <a:pt x="304" y="426"/>
                  </a:cubicBezTo>
                  <a:cubicBezTo>
                    <a:pt x="304" y="457"/>
                    <a:pt x="274" y="487"/>
                    <a:pt x="274" y="487"/>
                  </a:cubicBezTo>
                  <a:cubicBezTo>
                    <a:pt x="244" y="518"/>
                    <a:pt x="244" y="518"/>
                    <a:pt x="244" y="548"/>
                  </a:cubicBezTo>
                  <a:cubicBezTo>
                    <a:pt x="213" y="578"/>
                    <a:pt x="183" y="609"/>
                    <a:pt x="152" y="670"/>
                  </a:cubicBezTo>
                  <a:cubicBezTo>
                    <a:pt x="152" y="670"/>
                    <a:pt x="152" y="700"/>
                    <a:pt x="122" y="730"/>
                  </a:cubicBezTo>
                  <a:cubicBezTo>
                    <a:pt x="122" y="730"/>
                    <a:pt x="122" y="761"/>
                    <a:pt x="122" y="761"/>
                  </a:cubicBezTo>
                  <a:cubicBezTo>
                    <a:pt x="122" y="761"/>
                    <a:pt x="92" y="791"/>
                    <a:pt x="92" y="791"/>
                  </a:cubicBezTo>
                  <a:cubicBezTo>
                    <a:pt x="61" y="882"/>
                    <a:pt x="61" y="974"/>
                    <a:pt x="31" y="1034"/>
                  </a:cubicBezTo>
                  <a:cubicBezTo>
                    <a:pt x="31" y="1065"/>
                    <a:pt x="31" y="1065"/>
                    <a:pt x="31" y="1065"/>
                  </a:cubicBezTo>
                  <a:cubicBezTo>
                    <a:pt x="31" y="1065"/>
                    <a:pt x="31" y="1126"/>
                    <a:pt x="31" y="1126"/>
                  </a:cubicBezTo>
                  <a:cubicBezTo>
                    <a:pt x="0" y="1186"/>
                    <a:pt x="0" y="1278"/>
                    <a:pt x="31" y="1338"/>
                  </a:cubicBezTo>
                  <a:cubicBezTo>
                    <a:pt x="31" y="1338"/>
                    <a:pt x="31" y="1369"/>
                    <a:pt x="31" y="1369"/>
                  </a:cubicBezTo>
                  <a:cubicBezTo>
                    <a:pt x="31" y="1399"/>
                    <a:pt x="31" y="1399"/>
                    <a:pt x="61" y="1399"/>
                  </a:cubicBezTo>
                  <a:cubicBezTo>
                    <a:pt x="61" y="1490"/>
                    <a:pt x="61" y="1551"/>
                    <a:pt x="92" y="1642"/>
                  </a:cubicBezTo>
                  <a:cubicBezTo>
                    <a:pt x="122" y="1642"/>
                    <a:pt x="122" y="1673"/>
                    <a:pt x="122" y="1703"/>
                  </a:cubicBezTo>
                  <a:cubicBezTo>
                    <a:pt x="152" y="1733"/>
                    <a:pt x="152" y="1733"/>
                    <a:pt x="152" y="1764"/>
                  </a:cubicBezTo>
                  <a:cubicBezTo>
                    <a:pt x="152" y="1764"/>
                    <a:pt x="152" y="1764"/>
                    <a:pt x="152" y="1794"/>
                  </a:cubicBezTo>
                  <a:cubicBezTo>
                    <a:pt x="183" y="1794"/>
                    <a:pt x="183" y="1825"/>
                    <a:pt x="183" y="1825"/>
                  </a:cubicBezTo>
                  <a:lnTo>
                    <a:pt x="213" y="1855"/>
                  </a:lnTo>
                  <a:cubicBezTo>
                    <a:pt x="213" y="1885"/>
                    <a:pt x="244" y="1916"/>
                    <a:pt x="274" y="1977"/>
                  </a:cubicBezTo>
                  <a:lnTo>
                    <a:pt x="304" y="2007"/>
                  </a:lnTo>
                  <a:cubicBezTo>
                    <a:pt x="304" y="2007"/>
                    <a:pt x="304" y="2037"/>
                    <a:pt x="335" y="2037"/>
                  </a:cubicBezTo>
                  <a:cubicBezTo>
                    <a:pt x="365" y="2068"/>
                    <a:pt x="396" y="2098"/>
                    <a:pt x="426" y="2129"/>
                  </a:cubicBezTo>
                  <a:cubicBezTo>
                    <a:pt x="426" y="2129"/>
                    <a:pt x="456" y="2159"/>
                    <a:pt x="456" y="2159"/>
                  </a:cubicBezTo>
                  <a:cubicBezTo>
                    <a:pt x="487" y="2159"/>
                    <a:pt x="487" y="2189"/>
                    <a:pt x="517" y="2189"/>
                  </a:cubicBezTo>
                  <a:cubicBezTo>
                    <a:pt x="517" y="2189"/>
                    <a:pt x="548" y="2220"/>
                    <a:pt x="578" y="2220"/>
                  </a:cubicBezTo>
                  <a:cubicBezTo>
                    <a:pt x="578" y="2220"/>
                    <a:pt x="608" y="2250"/>
                    <a:pt x="608" y="2250"/>
                  </a:cubicBezTo>
                  <a:lnTo>
                    <a:pt x="1733" y="2889"/>
                  </a:lnTo>
                  <a:lnTo>
                    <a:pt x="2858" y="3496"/>
                  </a:lnTo>
                  <a:cubicBezTo>
                    <a:pt x="2858" y="3496"/>
                    <a:pt x="2888" y="3527"/>
                    <a:pt x="2888" y="3527"/>
                  </a:cubicBezTo>
                  <a:lnTo>
                    <a:pt x="2979" y="3344"/>
                  </a:lnTo>
                  <a:lnTo>
                    <a:pt x="2918" y="3527"/>
                  </a:lnTo>
                  <a:cubicBezTo>
                    <a:pt x="2949" y="3557"/>
                    <a:pt x="2949" y="3557"/>
                    <a:pt x="3010" y="3557"/>
                  </a:cubicBezTo>
                  <a:cubicBezTo>
                    <a:pt x="3070" y="3588"/>
                    <a:pt x="3101" y="3588"/>
                    <a:pt x="3101" y="3618"/>
                  </a:cubicBezTo>
                  <a:lnTo>
                    <a:pt x="3222" y="3618"/>
                  </a:lnTo>
                  <a:cubicBezTo>
                    <a:pt x="3222" y="3618"/>
                    <a:pt x="3283" y="3648"/>
                    <a:pt x="3283" y="3648"/>
                  </a:cubicBezTo>
                  <a:lnTo>
                    <a:pt x="3435" y="3648"/>
                  </a:lnTo>
                  <a:cubicBezTo>
                    <a:pt x="3496" y="3648"/>
                    <a:pt x="3557" y="3618"/>
                    <a:pt x="3587" y="3618"/>
                  </a:cubicBezTo>
                  <a:lnTo>
                    <a:pt x="3648" y="3618"/>
                  </a:lnTo>
                  <a:lnTo>
                    <a:pt x="3709" y="3588"/>
                  </a:lnTo>
                  <a:cubicBezTo>
                    <a:pt x="3800" y="3557"/>
                    <a:pt x="3891" y="3527"/>
                    <a:pt x="3982" y="3466"/>
                  </a:cubicBezTo>
                  <a:lnTo>
                    <a:pt x="3891" y="3314"/>
                  </a:lnTo>
                  <a:lnTo>
                    <a:pt x="4043" y="3436"/>
                  </a:lnTo>
                  <a:cubicBezTo>
                    <a:pt x="4073" y="3405"/>
                    <a:pt x="4104" y="3405"/>
                    <a:pt x="4104" y="3375"/>
                  </a:cubicBezTo>
                  <a:lnTo>
                    <a:pt x="4134" y="3344"/>
                  </a:lnTo>
                  <a:cubicBezTo>
                    <a:pt x="4165" y="3344"/>
                    <a:pt x="4195" y="3314"/>
                    <a:pt x="4195" y="3284"/>
                  </a:cubicBezTo>
                  <a:lnTo>
                    <a:pt x="4073" y="3162"/>
                  </a:lnTo>
                  <a:lnTo>
                    <a:pt x="4256" y="3253"/>
                  </a:lnTo>
                  <a:cubicBezTo>
                    <a:pt x="4256" y="3223"/>
                    <a:pt x="4286" y="3223"/>
                    <a:pt x="4317" y="3192"/>
                  </a:cubicBezTo>
                  <a:cubicBezTo>
                    <a:pt x="4317" y="3162"/>
                    <a:pt x="4317" y="3162"/>
                    <a:pt x="4317" y="3162"/>
                  </a:cubicBezTo>
                  <a:cubicBezTo>
                    <a:pt x="4317" y="3132"/>
                    <a:pt x="4347" y="3101"/>
                    <a:pt x="4347" y="3101"/>
                  </a:cubicBezTo>
                  <a:lnTo>
                    <a:pt x="4377" y="3071"/>
                  </a:lnTo>
                  <a:lnTo>
                    <a:pt x="4408" y="3010"/>
                  </a:lnTo>
                  <a:cubicBezTo>
                    <a:pt x="4438" y="2949"/>
                    <a:pt x="4469" y="2919"/>
                    <a:pt x="4499" y="2858"/>
                  </a:cubicBezTo>
                  <a:cubicBezTo>
                    <a:pt x="4499" y="2828"/>
                    <a:pt x="4499" y="2797"/>
                    <a:pt x="4529" y="2797"/>
                  </a:cubicBezTo>
                  <a:cubicBezTo>
                    <a:pt x="4529" y="2767"/>
                    <a:pt x="4529" y="2737"/>
                    <a:pt x="4529" y="2706"/>
                  </a:cubicBezTo>
                  <a:cubicBezTo>
                    <a:pt x="4560" y="2676"/>
                    <a:pt x="4560" y="2615"/>
                    <a:pt x="4560" y="2585"/>
                  </a:cubicBezTo>
                  <a:lnTo>
                    <a:pt x="4590" y="2524"/>
                  </a:lnTo>
                  <a:cubicBezTo>
                    <a:pt x="4590" y="2493"/>
                    <a:pt x="4590" y="2463"/>
                    <a:pt x="4590" y="2402"/>
                  </a:cubicBezTo>
                  <a:cubicBezTo>
                    <a:pt x="4590" y="2372"/>
                    <a:pt x="4590" y="2372"/>
                    <a:pt x="4590" y="2311"/>
                  </a:cubicBezTo>
                  <a:cubicBezTo>
                    <a:pt x="4590" y="2281"/>
                    <a:pt x="4590" y="2250"/>
                    <a:pt x="4590" y="2220"/>
                  </a:cubicBezTo>
                  <a:cubicBezTo>
                    <a:pt x="4560" y="2189"/>
                    <a:pt x="4560" y="2159"/>
                    <a:pt x="4560" y="2129"/>
                  </a:cubicBezTo>
                  <a:cubicBezTo>
                    <a:pt x="4560" y="2129"/>
                    <a:pt x="4560" y="2098"/>
                    <a:pt x="4529" y="2068"/>
                  </a:cubicBezTo>
                  <a:cubicBezTo>
                    <a:pt x="4529" y="2037"/>
                    <a:pt x="4529" y="2007"/>
                    <a:pt x="4499" y="1977"/>
                  </a:cubicBezTo>
                  <a:cubicBezTo>
                    <a:pt x="4499" y="1977"/>
                    <a:pt x="4499" y="1916"/>
                    <a:pt x="4499" y="1916"/>
                  </a:cubicBezTo>
                  <a:cubicBezTo>
                    <a:pt x="4469" y="1885"/>
                    <a:pt x="4469" y="1855"/>
                    <a:pt x="4469" y="1855"/>
                  </a:cubicBezTo>
                  <a:cubicBezTo>
                    <a:pt x="4469" y="1855"/>
                    <a:pt x="4438" y="1794"/>
                    <a:pt x="4438" y="1794"/>
                  </a:cubicBezTo>
                  <a:cubicBezTo>
                    <a:pt x="4438" y="1794"/>
                    <a:pt x="4408" y="1764"/>
                    <a:pt x="4408" y="1764"/>
                  </a:cubicBezTo>
                  <a:cubicBezTo>
                    <a:pt x="4408" y="1764"/>
                    <a:pt x="4377" y="1733"/>
                    <a:pt x="4377" y="1703"/>
                  </a:cubicBezTo>
                  <a:cubicBezTo>
                    <a:pt x="4377" y="1703"/>
                    <a:pt x="4347" y="1673"/>
                    <a:pt x="4347" y="1673"/>
                  </a:cubicBezTo>
                  <a:cubicBezTo>
                    <a:pt x="4317" y="1642"/>
                    <a:pt x="4286" y="1612"/>
                    <a:pt x="4286" y="1582"/>
                  </a:cubicBezTo>
                  <a:lnTo>
                    <a:pt x="4256" y="1582"/>
                  </a:lnTo>
                  <a:cubicBezTo>
                    <a:pt x="4256" y="1582"/>
                    <a:pt x="4225" y="1551"/>
                    <a:pt x="4225" y="1551"/>
                  </a:cubicBezTo>
                  <a:cubicBezTo>
                    <a:pt x="4195" y="1521"/>
                    <a:pt x="4195" y="1521"/>
                    <a:pt x="4134" y="1490"/>
                  </a:cubicBezTo>
                  <a:cubicBezTo>
                    <a:pt x="4134" y="1460"/>
                    <a:pt x="4073" y="1430"/>
                    <a:pt x="4043" y="1430"/>
                  </a:cubicBezTo>
                  <a:cubicBezTo>
                    <a:pt x="4043" y="1430"/>
                    <a:pt x="4013" y="1399"/>
                    <a:pt x="4013" y="1399"/>
                  </a:cubicBezTo>
                  <a:lnTo>
                    <a:pt x="2888" y="761"/>
                  </a:lnTo>
                  <a:lnTo>
                    <a:pt x="1763" y="153"/>
                  </a:lnTo>
                  <a:cubicBezTo>
                    <a:pt x="1763" y="153"/>
                    <a:pt x="1733" y="123"/>
                    <a:pt x="1733" y="123"/>
                  </a:cubicBezTo>
                  <a:cubicBezTo>
                    <a:pt x="1703" y="92"/>
                    <a:pt x="1672" y="92"/>
                    <a:pt x="1672" y="92"/>
                  </a:cubicBezTo>
                  <a:cubicBezTo>
                    <a:pt x="1672" y="92"/>
                    <a:pt x="1611" y="62"/>
                    <a:pt x="1611" y="62"/>
                  </a:cubicBezTo>
                  <a:lnTo>
                    <a:pt x="1551" y="62"/>
                  </a:lnTo>
                  <a:lnTo>
                    <a:pt x="1490" y="31"/>
                  </a:lnTo>
                  <a:lnTo>
                    <a:pt x="1429" y="31"/>
                  </a:lnTo>
                  <a:cubicBezTo>
                    <a:pt x="1429" y="31"/>
                    <a:pt x="1399" y="1"/>
                    <a:pt x="1368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7083425" y="2917300"/>
              <a:ext cx="60050" cy="121600"/>
            </a:xfrm>
            <a:custGeom>
              <a:rect b="b" l="l" r="r" t="t"/>
              <a:pathLst>
                <a:path extrusionOk="0" h="4864" w="2402">
                  <a:moveTo>
                    <a:pt x="2220" y="4073"/>
                  </a:moveTo>
                  <a:lnTo>
                    <a:pt x="2250" y="4104"/>
                  </a:lnTo>
                  <a:lnTo>
                    <a:pt x="2159" y="4073"/>
                  </a:lnTo>
                  <a:close/>
                  <a:moveTo>
                    <a:pt x="396" y="2797"/>
                  </a:moveTo>
                  <a:cubicBezTo>
                    <a:pt x="487" y="2858"/>
                    <a:pt x="609" y="2888"/>
                    <a:pt x="700" y="2888"/>
                  </a:cubicBezTo>
                  <a:cubicBezTo>
                    <a:pt x="730" y="2888"/>
                    <a:pt x="730" y="2918"/>
                    <a:pt x="761" y="2918"/>
                  </a:cubicBezTo>
                  <a:lnTo>
                    <a:pt x="913" y="2918"/>
                  </a:lnTo>
                  <a:cubicBezTo>
                    <a:pt x="973" y="2918"/>
                    <a:pt x="1034" y="2949"/>
                    <a:pt x="1065" y="2949"/>
                  </a:cubicBezTo>
                  <a:lnTo>
                    <a:pt x="1368" y="2949"/>
                  </a:lnTo>
                  <a:cubicBezTo>
                    <a:pt x="1460" y="2949"/>
                    <a:pt x="1551" y="2918"/>
                    <a:pt x="1642" y="2918"/>
                  </a:cubicBezTo>
                  <a:cubicBezTo>
                    <a:pt x="1672" y="2918"/>
                    <a:pt x="1703" y="2918"/>
                    <a:pt x="1733" y="2888"/>
                  </a:cubicBezTo>
                  <a:lnTo>
                    <a:pt x="1855" y="2888"/>
                  </a:lnTo>
                  <a:cubicBezTo>
                    <a:pt x="1916" y="2858"/>
                    <a:pt x="1976" y="2827"/>
                    <a:pt x="2007" y="2827"/>
                  </a:cubicBezTo>
                  <a:lnTo>
                    <a:pt x="2037" y="2827"/>
                  </a:lnTo>
                  <a:lnTo>
                    <a:pt x="2037" y="3739"/>
                  </a:lnTo>
                  <a:lnTo>
                    <a:pt x="2220" y="3769"/>
                  </a:lnTo>
                  <a:lnTo>
                    <a:pt x="2037" y="3769"/>
                  </a:lnTo>
                  <a:cubicBezTo>
                    <a:pt x="2037" y="3800"/>
                    <a:pt x="2037" y="3800"/>
                    <a:pt x="2037" y="3800"/>
                  </a:cubicBezTo>
                  <a:lnTo>
                    <a:pt x="2037" y="3861"/>
                  </a:lnTo>
                  <a:cubicBezTo>
                    <a:pt x="2007" y="3891"/>
                    <a:pt x="2007" y="3921"/>
                    <a:pt x="1976" y="3982"/>
                  </a:cubicBezTo>
                  <a:lnTo>
                    <a:pt x="2159" y="4043"/>
                  </a:lnTo>
                  <a:lnTo>
                    <a:pt x="2159" y="4043"/>
                  </a:lnTo>
                  <a:lnTo>
                    <a:pt x="1976" y="4013"/>
                  </a:lnTo>
                  <a:cubicBezTo>
                    <a:pt x="1946" y="4043"/>
                    <a:pt x="1946" y="4043"/>
                    <a:pt x="1946" y="4043"/>
                  </a:cubicBezTo>
                  <a:cubicBezTo>
                    <a:pt x="1946" y="4073"/>
                    <a:pt x="1946" y="4073"/>
                    <a:pt x="1946" y="4073"/>
                  </a:cubicBezTo>
                  <a:cubicBezTo>
                    <a:pt x="1946" y="4073"/>
                    <a:pt x="1916" y="4073"/>
                    <a:pt x="1916" y="4104"/>
                  </a:cubicBezTo>
                  <a:lnTo>
                    <a:pt x="1824" y="4225"/>
                  </a:lnTo>
                  <a:cubicBezTo>
                    <a:pt x="1794" y="4256"/>
                    <a:pt x="1764" y="4286"/>
                    <a:pt x="1733" y="4317"/>
                  </a:cubicBezTo>
                  <a:lnTo>
                    <a:pt x="1703" y="4317"/>
                  </a:lnTo>
                  <a:cubicBezTo>
                    <a:pt x="1703" y="4317"/>
                    <a:pt x="1703" y="4317"/>
                    <a:pt x="1703" y="4347"/>
                  </a:cubicBezTo>
                  <a:cubicBezTo>
                    <a:pt x="1672" y="4347"/>
                    <a:pt x="1612" y="4377"/>
                    <a:pt x="1551" y="4408"/>
                  </a:cubicBezTo>
                  <a:lnTo>
                    <a:pt x="1520" y="4408"/>
                  </a:lnTo>
                  <a:cubicBezTo>
                    <a:pt x="1460" y="4438"/>
                    <a:pt x="1399" y="4469"/>
                    <a:pt x="1338" y="4469"/>
                  </a:cubicBezTo>
                  <a:lnTo>
                    <a:pt x="1308" y="4469"/>
                  </a:lnTo>
                  <a:lnTo>
                    <a:pt x="1338" y="4651"/>
                  </a:lnTo>
                  <a:lnTo>
                    <a:pt x="1247" y="4469"/>
                  </a:lnTo>
                  <a:lnTo>
                    <a:pt x="1065" y="4469"/>
                  </a:lnTo>
                  <a:cubicBezTo>
                    <a:pt x="1034" y="4469"/>
                    <a:pt x="1004" y="4438"/>
                    <a:pt x="1004" y="4438"/>
                  </a:cubicBezTo>
                  <a:lnTo>
                    <a:pt x="943" y="4438"/>
                  </a:lnTo>
                  <a:cubicBezTo>
                    <a:pt x="913" y="4438"/>
                    <a:pt x="852" y="4408"/>
                    <a:pt x="821" y="4377"/>
                  </a:cubicBezTo>
                  <a:lnTo>
                    <a:pt x="791" y="4377"/>
                  </a:lnTo>
                  <a:lnTo>
                    <a:pt x="700" y="4529"/>
                  </a:lnTo>
                  <a:lnTo>
                    <a:pt x="730" y="4347"/>
                  </a:lnTo>
                  <a:cubicBezTo>
                    <a:pt x="700" y="4317"/>
                    <a:pt x="669" y="4286"/>
                    <a:pt x="639" y="4256"/>
                  </a:cubicBezTo>
                  <a:lnTo>
                    <a:pt x="609" y="4225"/>
                  </a:lnTo>
                  <a:cubicBezTo>
                    <a:pt x="578" y="4225"/>
                    <a:pt x="578" y="4195"/>
                    <a:pt x="548" y="4195"/>
                  </a:cubicBezTo>
                  <a:cubicBezTo>
                    <a:pt x="548" y="4195"/>
                    <a:pt x="548" y="4165"/>
                    <a:pt x="517" y="4165"/>
                  </a:cubicBezTo>
                  <a:cubicBezTo>
                    <a:pt x="517" y="4165"/>
                    <a:pt x="517" y="4134"/>
                    <a:pt x="517" y="4134"/>
                  </a:cubicBezTo>
                  <a:lnTo>
                    <a:pt x="517" y="4104"/>
                  </a:lnTo>
                  <a:lnTo>
                    <a:pt x="487" y="4073"/>
                  </a:lnTo>
                  <a:lnTo>
                    <a:pt x="457" y="4013"/>
                  </a:lnTo>
                  <a:cubicBezTo>
                    <a:pt x="457" y="4013"/>
                    <a:pt x="426" y="3982"/>
                    <a:pt x="426" y="3982"/>
                  </a:cubicBezTo>
                  <a:lnTo>
                    <a:pt x="244" y="4013"/>
                  </a:lnTo>
                  <a:lnTo>
                    <a:pt x="244" y="4013"/>
                  </a:lnTo>
                  <a:lnTo>
                    <a:pt x="426" y="3921"/>
                  </a:lnTo>
                  <a:lnTo>
                    <a:pt x="426" y="3861"/>
                  </a:lnTo>
                  <a:cubicBezTo>
                    <a:pt x="426" y="3861"/>
                    <a:pt x="396" y="3830"/>
                    <a:pt x="396" y="3800"/>
                  </a:cubicBezTo>
                  <a:cubicBezTo>
                    <a:pt x="396" y="3800"/>
                    <a:pt x="396" y="3769"/>
                    <a:pt x="396" y="3709"/>
                  </a:cubicBezTo>
                  <a:lnTo>
                    <a:pt x="396" y="2797"/>
                  </a:lnTo>
                  <a:close/>
                  <a:moveTo>
                    <a:pt x="973" y="0"/>
                  </a:moveTo>
                  <a:cubicBezTo>
                    <a:pt x="943" y="31"/>
                    <a:pt x="913" y="31"/>
                    <a:pt x="882" y="31"/>
                  </a:cubicBezTo>
                  <a:cubicBezTo>
                    <a:pt x="821" y="31"/>
                    <a:pt x="791" y="61"/>
                    <a:pt x="761" y="61"/>
                  </a:cubicBezTo>
                  <a:cubicBezTo>
                    <a:pt x="761" y="61"/>
                    <a:pt x="730" y="61"/>
                    <a:pt x="730" y="92"/>
                  </a:cubicBezTo>
                  <a:lnTo>
                    <a:pt x="700" y="92"/>
                  </a:lnTo>
                  <a:cubicBezTo>
                    <a:pt x="669" y="92"/>
                    <a:pt x="639" y="122"/>
                    <a:pt x="609" y="122"/>
                  </a:cubicBezTo>
                  <a:cubicBezTo>
                    <a:pt x="609" y="122"/>
                    <a:pt x="609" y="152"/>
                    <a:pt x="609" y="152"/>
                  </a:cubicBezTo>
                  <a:lnTo>
                    <a:pt x="578" y="152"/>
                  </a:lnTo>
                  <a:cubicBezTo>
                    <a:pt x="578" y="152"/>
                    <a:pt x="548" y="152"/>
                    <a:pt x="517" y="183"/>
                  </a:cubicBezTo>
                  <a:cubicBezTo>
                    <a:pt x="487" y="183"/>
                    <a:pt x="457" y="213"/>
                    <a:pt x="457" y="244"/>
                  </a:cubicBezTo>
                  <a:cubicBezTo>
                    <a:pt x="426" y="244"/>
                    <a:pt x="396" y="274"/>
                    <a:pt x="365" y="304"/>
                  </a:cubicBezTo>
                  <a:cubicBezTo>
                    <a:pt x="365" y="304"/>
                    <a:pt x="335" y="304"/>
                    <a:pt x="335" y="335"/>
                  </a:cubicBezTo>
                  <a:cubicBezTo>
                    <a:pt x="305" y="365"/>
                    <a:pt x="274" y="396"/>
                    <a:pt x="244" y="426"/>
                  </a:cubicBezTo>
                  <a:cubicBezTo>
                    <a:pt x="244" y="426"/>
                    <a:pt x="213" y="456"/>
                    <a:pt x="213" y="456"/>
                  </a:cubicBezTo>
                  <a:cubicBezTo>
                    <a:pt x="213" y="487"/>
                    <a:pt x="183" y="487"/>
                    <a:pt x="183" y="517"/>
                  </a:cubicBezTo>
                  <a:lnTo>
                    <a:pt x="153" y="578"/>
                  </a:lnTo>
                  <a:cubicBezTo>
                    <a:pt x="153" y="578"/>
                    <a:pt x="122" y="608"/>
                    <a:pt x="122" y="608"/>
                  </a:cubicBezTo>
                  <a:cubicBezTo>
                    <a:pt x="122" y="608"/>
                    <a:pt x="122" y="639"/>
                    <a:pt x="92" y="669"/>
                  </a:cubicBezTo>
                  <a:cubicBezTo>
                    <a:pt x="92" y="669"/>
                    <a:pt x="92" y="699"/>
                    <a:pt x="92" y="699"/>
                  </a:cubicBezTo>
                  <a:cubicBezTo>
                    <a:pt x="61" y="730"/>
                    <a:pt x="61" y="760"/>
                    <a:pt x="61" y="791"/>
                  </a:cubicBezTo>
                  <a:cubicBezTo>
                    <a:pt x="61" y="821"/>
                    <a:pt x="61" y="821"/>
                    <a:pt x="31" y="821"/>
                  </a:cubicBezTo>
                  <a:cubicBezTo>
                    <a:pt x="31" y="821"/>
                    <a:pt x="31" y="851"/>
                    <a:pt x="31" y="882"/>
                  </a:cubicBezTo>
                  <a:cubicBezTo>
                    <a:pt x="31" y="912"/>
                    <a:pt x="1" y="943"/>
                    <a:pt x="1" y="973"/>
                  </a:cubicBezTo>
                  <a:cubicBezTo>
                    <a:pt x="1" y="1003"/>
                    <a:pt x="1" y="1034"/>
                    <a:pt x="1" y="1034"/>
                  </a:cubicBezTo>
                  <a:lnTo>
                    <a:pt x="1" y="1095"/>
                  </a:lnTo>
                  <a:lnTo>
                    <a:pt x="1" y="1125"/>
                  </a:lnTo>
                  <a:lnTo>
                    <a:pt x="1" y="2402"/>
                  </a:lnTo>
                  <a:lnTo>
                    <a:pt x="1" y="3678"/>
                  </a:lnTo>
                  <a:cubicBezTo>
                    <a:pt x="1" y="3709"/>
                    <a:pt x="1" y="3739"/>
                    <a:pt x="1" y="3739"/>
                  </a:cubicBezTo>
                  <a:cubicBezTo>
                    <a:pt x="31" y="3800"/>
                    <a:pt x="31" y="3830"/>
                    <a:pt x="31" y="3830"/>
                  </a:cubicBezTo>
                  <a:cubicBezTo>
                    <a:pt x="31" y="3830"/>
                    <a:pt x="31" y="3861"/>
                    <a:pt x="31" y="3861"/>
                  </a:cubicBezTo>
                  <a:lnTo>
                    <a:pt x="31" y="3891"/>
                  </a:lnTo>
                  <a:cubicBezTo>
                    <a:pt x="31" y="3891"/>
                    <a:pt x="31" y="3921"/>
                    <a:pt x="31" y="3921"/>
                  </a:cubicBezTo>
                  <a:lnTo>
                    <a:pt x="61" y="3982"/>
                  </a:lnTo>
                  <a:cubicBezTo>
                    <a:pt x="61" y="3982"/>
                    <a:pt x="61" y="4043"/>
                    <a:pt x="61" y="4043"/>
                  </a:cubicBezTo>
                  <a:cubicBezTo>
                    <a:pt x="61" y="4043"/>
                    <a:pt x="61" y="4073"/>
                    <a:pt x="61" y="4073"/>
                  </a:cubicBezTo>
                  <a:cubicBezTo>
                    <a:pt x="61" y="4073"/>
                    <a:pt x="92" y="4104"/>
                    <a:pt x="92" y="4104"/>
                  </a:cubicBezTo>
                  <a:cubicBezTo>
                    <a:pt x="92" y="4134"/>
                    <a:pt x="92" y="4134"/>
                    <a:pt x="92" y="4165"/>
                  </a:cubicBezTo>
                  <a:lnTo>
                    <a:pt x="153" y="4256"/>
                  </a:lnTo>
                  <a:cubicBezTo>
                    <a:pt x="153" y="4256"/>
                    <a:pt x="153" y="4286"/>
                    <a:pt x="153" y="4286"/>
                  </a:cubicBezTo>
                  <a:cubicBezTo>
                    <a:pt x="183" y="4286"/>
                    <a:pt x="183" y="4317"/>
                    <a:pt x="183" y="4317"/>
                  </a:cubicBezTo>
                  <a:cubicBezTo>
                    <a:pt x="183" y="4347"/>
                    <a:pt x="213" y="4347"/>
                    <a:pt x="213" y="4377"/>
                  </a:cubicBezTo>
                  <a:lnTo>
                    <a:pt x="244" y="4377"/>
                  </a:lnTo>
                  <a:cubicBezTo>
                    <a:pt x="244" y="4408"/>
                    <a:pt x="244" y="4408"/>
                    <a:pt x="244" y="4408"/>
                  </a:cubicBezTo>
                  <a:cubicBezTo>
                    <a:pt x="274" y="4438"/>
                    <a:pt x="274" y="4438"/>
                    <a:pt x="274" y="4438"/>
                  </a:cubicBezTo>
                  <a:cubicBezTo>
                    <a:pt x="274" y="4469"/>
                    <a:pt x="305" y="4469"/>
                    <a:pt x="305" y="4469"/>
                  </a:cubicBezTo>
                  <a:cubicBezTo>
                    <a:pt x="305" y="4499"/>
                    <a:pt x="335" y="4499"/>
                    <a:pt x="365" y="4529"/>
                  </a:cubicBezTo>
                  <a:cubicBezTo>
                    <a:pt x="426" y="4590"/>
                    <a:pt x="487" y="4621"/>
                    <a:pt x="517" y="4651"/>
                  </a:cubicBezTo>
                  <a:cubicBezTo>
                    <a:pt x="548" y="4681"/>
                    <a:pt x="578" y="4681"/>
                    <a:pt x="578" y="4712"/>
                  </a:cubicBezTo>
                  <a:lnTo>
                    <a:pt x="639" y="4712"/>
                  </a:lnTo>
                  <a:cubicBezTo>
                    <a:pt x="700" y="4742"/>
                    <a:pt x="761" y="4772"/>
                    <a:pt x="852" y="4803"/>
                  </a:cubicBezTo>
                  <a:lnTo>
                    <a:pt x="882" y="4803"/>
                  </a:lnTo>
                  <a:cubicBezTo>
                    <a:pt x="913" y="4803"/>
                    <a:pt x="913" y="4833"/>
                    <a:pt x="913" y="4833"/>
                  </a:cubicBezTo>
                  <a:lnTo>
                    <a:pt x="1095" y="4833"/>
                  </a:lnTo>
                  <a:cubicBezTo>
                    <a:pt x="1125" y="4864"/>
                    <a:pt x="1156" y="4864"/>
                    <a:pt x="1186" y="4864"/>
                  </a:cubicBezTo>
                  <a:lnTo>
                    <a:pt x="1277" y="4864"/>
                  </a:lnTo>
                  <a:cubicBezTo>
                    <a:pt x="1277" y="4864"/>
                    <a:pt x="1338" y="4833"/>
                    <a:pt x="1338" y="4833"/>
                  </a:cubicBezTo>
                  <a:lnTo>
                    <a:pt x="1368" y="4833"/>
                  </a:lnTo>
                  <a:cubicBezTo>
                    <a:pt x="1460" y="4833"/>
                    <a:pt x="1551" y="4803"/>
                    <a:pt x="1642" y="4772"/>
                  </a:cubicBezTo>
                  <a:cubicBezTo>
                    <a:pt x="1672" y="4772"/>
                    <a:pt x="1703" y="4742"/>
                    <a:pt x="1703" y="4742"/>
                  </a:cubicBezTo>
                  <a:cubicBezTo>
                    <a:pt x="1764" y="4712"/>
                    <a:pt x="1824" y="4681"/>
                    <a:pt x="1885" y="4651"/>
                  </a:cubicBezTo>
                  <a:cubicBezTo>
                    <a:pt x="1885" y="4651"/>
                    <a:pt x="1916" y="4621"/>
                    <a:pt x="1916" y="4621"/>
                  </a:cubicBezTo>
                  <a:lnTo>
                    <a:pt x="1946" y="4621"/>
                  </a:lnTo>
                  <a:cubicBezTo>
                    <a:pt x="2007" y="4560"/>
                    <a:pt x="2037" y="4529"/>
                    <a:pt x="2098" y="4469"/>
                  </a:cubicBezTo>
                  <a:cubicBezTo>
                    <a:pt x="2128" y="4438"/>
                    <a:pt x="2128" y="4408"/>
                    <a:pt x="2159" y="4408"/>
                  </a:cubicBezTo>
                  <a:cubicBezTo>
                    <a:pt x="2159" y="4386"/>
                    <a:pt x="2174" y="4365"/>
                    <a:pt x="2172" y="4365"/>
                  </a:cubicBezTo>
                  <a:lnTo>
                    <a:pt x="2172" y="4365"/>
                  </a:lnTo>
                  <a:cubicBezTo>
                    <a:pt x="2171" y="4365"/>
                    <a:pt x="2168" y="4368"/>
                    <a:pt x="2159" y="4377"/>
                  </a:cubicBezTo>
                  <a:cubicBezTo>
                    <a:pt x="2189" y="4347"/>
                    <a:pt x="2189" y="4347"/>
                    <a:pt x="2189" y="4317"/>
                  </a:cubicBezTo>
                  <a:cubicBezTo>
                    <a:pt x="2220" y="4317"/>
                    <a:pt x="2220" y="4286"/>
                    <a:pt x="2220" y="4286"/>
                  </a:cubicBezTo>
                  <a:lnTo>
                    <a:pt x="2250" y="4256"/>
                  </a:lnTo>
                  <a:cubicBezTo>
                    <a:pt x="2250" y="4256"/>
                    <a:pt x="2250" y="4225"/>
                    <a:pt x="2250" y="4225"/>
                  </a:cubicBezTo>
                  <a:cubicBezTo>
                    <a:pt x="2280" y="4225"/>
                    <a:pt x="2280" y="4195"/>
                    <a:pt x="2311" y="4134"/>
                  </a:cubicBezTo>
                  <a:cubicBezTo>
                    <a:pt x="2311" y="4104"/>
                    <a:pt x="2311" y="4104"/>
                    <a:pt x="2311" y="4073"/>
                  </a:cubicBezTo>
                  <a:cubicBezTo>
                    <a:pt x="2341" y="4073"/>
                    <a:pt x="2341" y="4073"/>
                    <a:pt x="2341" y="4043"/>
                  </a:cubicBezTo>
                  <a:cubicBezTo>
                    <a:pt x="2341" y="4013"/>
                    <a:pt x="2372" y="3952"/>
                    <a:pt x="2372" y="3921"/>
                  </a:cubicBezTo>
                  <a:cubicBezTo>
                    <a:pt x="2372" y="3891"/>
                    <a:pt x="2372" y="3861"/>
                    <a:pt x="2372" y="3861"/>
                  </a:cubicBezTo>
                  <a:cubicBezTo>
                    <a:pt x="2372" y="3861"/>
                    <a:pt x="2372" y="3861"/>
                    <a:pt x="2372" y="3830"/>
                  </a:cubicBezTo>
                  <a:lnTo>
                    <a:pt x="2372" y="3800"/>
                  </a:lnTo>
                  <a:cubicBezTo>
                    <a:pt x="2372" y="3800"/>
                    <a:pt x="2402" y="3769"/>
                    <a:pt x="2402" y="3739"/>
                  </a:cubicBezTo>
                  <a:lnTo>
                    <a:pt x="2402" y="3709"/>
                  </a:lnTo>
                  <a:lnTo>
                    <a:pt x="2402" y="2432"/>
                  </a:lnTo>
                  <a:lnTo>
                    <a:pt x="2402" y="1125"/>
                  </a:lnTo>
                  <a:lnTo>
                    <a:pt x="2402" y="1095"/>
                  </a:lnTo>
                  <a:lnTo>
                    <a:pt x="2402" y="1064"/>
                  </a:lnTo>
                  <a:cubicBezTo>
                    <a:pt x="2402" y="1034"/>
                    <a:pt x="2402" y="1003"/>
                    <a:pt x="2372" y="973"/>
                  </a:cubicBezTo>
                  <a:cubicBezTo>
                    <a:pt x="2372" y="912"/>
                    <a:pt x="2372" y="882"/>
                    <a:pt x="2372" y="851"/>
                  </a:cubicBezTo>
                  <a:lnTo>
                    <a:pt x="2341" y="791"/>
                  </a:lnTo>
                  <a:cubicBezTo>
                    <a:pt x="2341" y="791"/>
                    <a:pt x="2341" y="760"/>
                    <a:pt x="2341" y="760"/>
                  </a:cubicBezTo>
                  <a:lnTo>
                    <a:pt x="2311" y="699"/>
                  </a:lnTo>
                  <a:cubicBezTo>
                    <a:pt x="2311" y="699"/>
                    <a:pt x="2311" y="669"/>
                    <a:pt x="2280" y="669"/>
                  </a:cubicBezTo>
                  <a:cubicBezTo>
                    <a:pt x="2280" y="669"/>
                    <a:pt x="2280" y="639"/>
                    <a:pt x="2280" y="639"/>
                  </a:cubicBezTo>
                  <a:lnTo>
                    <a:pt x="2098" y="699"/>
                  </a:lnTo>
                  <a:lnTo>
                    <a:pt x="2098" y="699"/>
                  </a:lnTo>
                  <a:lnTo>
                    <a:pt x="2250" y="608"/>
                  </a:lnTo>
                  <a:cubicBezTo>
                    <a:pt x="2250" y="608"/>
                    <a:pt x="2250" y="578"/>
                    <a:pt x="2250" y="578"/>
                  </a:cubicBezTo>
                  <a:lnTo>
                    <a:pt x="2220" y="548"/>
                  </a:lnTo>
                  <a:cubicBezTo>
                    <a:pt x="2189" y="487"/>
                    <a:pt x="2159" y="456"/>
                    <a:pt x="2159" y="426"/>
                  </a:cubicBezTo>
                  <a:cubicBezTo>
                    <a:pt x="2128" y="426"/>
                    <a:pt x="2128" y="396"/>
                    <a:pt x="2098" y="365"/>
                  </a:cubicBezTo>
                  <a:lnTo>
                    <a:pt x="1976" y="517"/>
                  </a:lnTo>
                  <a:lnTo>
                    <a:pt x="2068" y="335"/>
                  </a:lnTo>
                  <a:cubicBezTo>
                    <a:pt x="2007" y="274"/>
                    <a:pt x="1916" y="213"/>
                    <a:pt x="1824" y="152"/>
                  </a:cubicBezTo>
                  <a:cubicBezTo>
                    <a:pt x="1824" y="152"/>
                    <a:pt x="1794" y="122"/>
                    <a:pt x="1764" y="122"/>
                  </a:cubicBezTo>
                  <a:cubicBezTo>
                    <a:pt x="1733" y="92"/>
                    <a:pt x="1703" y="92"/>
                    <a:pt x="1642" y="61"/>
                  </a:cubicBezTo>
                  <a:cubicBezTo>
                    <a:pt x="1612" y="61"/>
                    <a:pt x="1581" y="61"/>
                    <a:pt x="1551" y="31"/>
                  </a:cubicBezTo>
                  <a:lnTo>
                    <a:pt x="1490" y="31"/>
                  </a:lnTo>
                  <a:cubicBezTo>
                    <a:pt x="1490" y="31"/>
                    <a:pt x="1460" y="0"/>
                    <a:pt x="139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7095600" y="3019875"/>
              <a:ext cx="775" cy="25"/>
            </a:xfrm>
            <a:custGeom>
              <a:rect b="b" l="l" r="r" t="t"/>
              <a:pathLst>
                <a:path extrusionOk="0" h="1" w="31">
                  <a:moveTo>
                    <a:pt x="0" y="1"/>
                  </a:moveTo>
                  <a:cubicBezTo>
                    <a:pt x="0" y="1"/>
                    <a:pt x="30" y="1"/>
                    <a:pt x="0" y="1"/>
                  </a:cubicBezTo>
                  <a:cubicBezTo>
                    <a:pt x="0" y="1"/>
                    <a:pt x="30" y="1"/>
                    <a:pt x="30" y="1"/>
                  </a:cubicBezTo>
                  <a:lnTo>
                    <a:pt x="30" y="1"/>
                  </a:lnTo>
                  <a:cubicBezTo>
                    <a:pt x="30" y="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7182975" y="2949975"/>
              <a:ext cx="114000" cy="90450"/>
            </a:xfrm>
            <a:custGeom>
              <a:rect b="b" l="l" r="r" t="t"/>
              <a:pathLst>
                <a:path extrusionOk="0" h="3618" w="4560">
                  <a:moveTo>
                    <a:pt x="3557" y="183"/>
                  </a:moveTo>
                  <a:lnTo>
                    <a:pt x="3557" y="304"/>
                  </a:lnTo>
                  <a:lnTo>
                    <a:pt x="3526" y="274"/>
                  </a:lnTo>
                  <a:lnTo>
                    <a:pt x="3557" y="183"/>
                  </a:lnTo>
                  <a:close/>
                  <a:moveTo>
                    <a:pt x="2919" y="304"/>
                  </a:moveTo>
                  <a:lnTo>
                    <a:pt x="3040" y="456"/>
                  </a:lnTo>
                  <a:lnTo>
                    <a:pt x="3101" y="426"/>
                  </a:lnTo>
                  <a:cubicBezTo>
                    <a:pt x="3131" y="426"/>
                    <a:pt x="3131" y="426"/>
                    <a:pt x="3131" y="396"/>
                  </a:cubicBezTo>
                  <a:lnTo>
                    <a:pt x="3222" y="396"/>
                  </a:lnTo>
                  <a:lnTo>
                    <a:pt x="3283" y="365"/>
                  </a:lnTo>
                  <a:lnTo>
                    <a:pt x="3557" y="365"/>
                  </a:lnTo>
                  <a:lnTo>
                    <a:pt x="3557" y="396"/>
                  </a:lnTo>
                  <a:lnTo>
                    <a:pt x="3618" y="396"/>
                  </a:lnTo>
                  <a:cubicBezTo>
                    <a:pt x="3648" y="426"/>
                    <a:pt x="3709" y="426"/>
                    <a:pt x="3739" y="456"/>
                  </a:cubicBezTo>
                  <a:cubicBezTo>
                    <a:pt x="3770" y="487"/>
                    <a:pt x="3800" y="487"/>
                    <a:pt x="3800" y="487"/>
                  </a:cubicBezTo>
                  <a:cubicBezTo>
                    <a:pt x="3830" y="517"/>
                    <a:pt x="3891" y="548"/>
                    <a:pt x="3922" y="608"/>
                  </a:cubicBezTo>
                  <a:lnTo>
                    <a:pt x="3952" y="608"/>
                  </a:lnTo>
                  <a:cubicBezTo>
                    <a:pt x="3952" y="608"/>
                    <a:pt x="3982" y="669"/>
                    <a:pt x="3982" y="669"/>
                  </a:cubicBezTo>
                  <a:cubicBezTo>
                    <a:pt x="3982" y="669"/>
                    <a:pt x="3982" y="699"/>
                    <a:pt x="4013" y="699"/>
                  </a:cubicBezTo>
                  <a:cubicBezTo>
                    <a:pt x="4043" y="730"/>
                    <a:pt x="4043" y="730"/>
                    <a:pt x="4043" y="730"/>
                  </a:cubicBezTo>
                  <a:cubicBezTo>
                    <a:pt x="4043" y="760"/>
                    <a:pt x="4074" y="791"/>
                    <a:pt x="4104" y="821"/>
                  </a:cubicBezTo>
                  <a:lnTo>
                    <a:pt x="4256" y="760"/>
                  </a:lnTo>
                  <a:lnTo>
                    <a:pt x="4104" y="882"/>
                  </a:lnTo>
                  <a:lnTo>
                    <a:pt x="4104" y="882"/>
                  </a:lnTo>
                  <a:lnTo>
                    <a:pt x="4286" y="821"/>
                  </a:lnTo>
                  <a:lnTo>
                    <a:pt x="4134" y="943"/>
                  </a:lnTo>
                  <a:cubicBezTo>
                    <a:pt x="4165" y="973"/>
                    <a:pt x="4165" y="1034"/>
                    <a:pt x="4195" y="1095"/>
                  </a:cubicBezTo>
                  <a:lnTo>
                    <a:pt x="4378" y="1064"/>
                  </a:lnTo>
                  <a:lnTo>
                    <a:pt x="4195" y="1155"/>
                  </a:lnTo>
                  <a:cubicBezTo>
                    <a:pt x="4195" y="1216"/>
                    <a:pt x="4195" y="1247"/>
                    <a:pt x="4195" y="1338"/>
                  </a:cubicBezTo>
                  <a:cubicBezTo>
                    <a:pt x="4165" y="1399"/>
                    <a:pt x="4165" y="1459"/>
                    <a:pt x="4134" y="1490"/>
                  </a:cubicBezTo>
                  <a:cubicBezTo>
                    <a:pt x="4134" y="1490"/>
                    <a:pt x="4134" y="1520"/>
                    <a:pt x="4134" y="1520"/>
                  </a:cubicBezTo>
                  <a:lnTo>
                    <a:pt x="4104" y="1581"/>
                  </a:lnTo>
                  <a:cubicBezTo>
                    <a:pt x="4104" y="1581"/>
                    <a:pt x="4104" y="1611"/>
                    <a:pt x="4074" y="1611"/>
                  </a:cubicBezTo>
                  <a:cubicBezTo>
                    <a:pt x="4074" y="1611"/>
                    <a:pt x="4074" y="1611"/>
                    <a:pt x="4074" y="1642"/>
                  </a:cubicBezTo>
                  <a:cubicBezTo>
                    <a:pt x="4074" y="1672"/>
                    <a:pt x="4043" y="1672"/>
                    <a:pt x="4043" y="1703"/>
                  </a:cubicBezTo>
                  <a:lnTo>
                    <a:pt x="4074" y="1733"/>
                  </a:lnTo>
                  <a:lnTo>
                    <a:pt x="4165" y="1824"/>
                  </a:lnTo>
                  <a:lnTo>
                    <a:pt x="4043" y="1763"/>
                  </a:lnTo>
                  <a:lnTo>
                    <a:pt x="4013" y="1733"/>
                  </a:lnTo>
                  <a:cubicBezTo>
                    <a:pt x="3982" y="1763"/>
                    <a:pt x="3952" y="1794"/>
                    <a:pt x="3952" y="1824"/>
                  </a:cubicBezTo>
                  <a:lnTo>
                    <a:pt x="3922" y="1824"/>
                  </a:lnTo>
                  <a:lnTo>
                    <a:pt x="3891" y="1855"/>
                  </a:lnTo>
                  <a:cubicBezTo>
                    <a:pt x="3861" y="1855"/>
                    <a:pt x="3861" y="1885"/>
                    <a:pt x="3861" y="1885"/>
                  </a:cubicBezTo>
                  <a:lnTo>
                    <a:pt x="3952" y="2037"/>
                  </a:lnTo>
                  <a:lnTo>
                    <a:pt x="3830" y="1885"/>
                  </a:lnTo>
                  <a:lnTo>
                    <a:pt x="3010" y="2341"/>
                  </a:lnTo>
                  <a:cubicBezTo>
                    <a:pt x="3010" y="2280"/>
                    <a:pt x="3010" y="2219"/>
                    <a:pt x="2979" y="2158"/>
                  </a:cubicBezTo>
                  <a:lnTo>
                    <a:pt x="2949" y="2037"/>
                  </a:lnTo>
                  <a:cubicBezTo>
                    <a:pt x="2949" y="2007"/>
                    <a:pt x="2919" y="1976"/>
                    <a:pt x="2919" y="1946"/>
                  </a:cubicBezTo>
                  <a:cubicBezTo>
                    <a:pt x="2888" y="1855"/>
                    <a:pt x="2858" y="1794"/>
                    <a:pt x="2797" y="1703"/>
                  </a:cubicBezTo>
                  <a:cubicBezTo>
                    <a:pt x="2797" y="1672"/>
                    <a:pt x="2767" y="1611"/>
                    <a:pt x="2736" y="1581"/>
                  </a:cubicBezTo>
                  <a:cubicBezTo>
                    <a:pt x="2706" y="1520"/>
                    <a:pt x="2675" y="1490"/>
                    <a:pt x="2645" y="1429"/>
                  </a:cubicBezTo>
                  <a:cubicBezTo>
                    <a:pt x="2615" y="1399"/>
                    <a:pt x="2584" y="1338"/>
                    <a:pt x="2554" y="1307"/>
                  </a:cubicBezTo>
                  <a:cubicBezTo>
                    <a:pt x="2554" y="1307"/>
                    <a:pt x="2554" y="1277"/>
                    <a:pt x="2554" y="1277"/>
                  </a:cubicBezTo>
                  <a:cubicBezTo>
                    <a:pt x="2523" y="1247"/>
                    <a:pt x="2493" y="1216"/>
                    <a:pt x="2463" y="1155"/>
                  </a:cubicBezTo>
                  <a:cubicBezTo>
                    <a:pt x="2463" y="1155"/>
                    <a:pt x="2432" y="1155"/>
                    <a:pt x="2432" y="1125"/>
                  </a:cubicBezTo>
                  <a:cubicBezTo>
                    <a:pt x="2402" y="1095"/>
                    <a:pt x="2371" y="1064"/>
                    <a:pt x="2341" y="1034"/>
                  </a:cubicBezTo>
                  <a:cubicBezTo>
                    <a:pt x="2341" y="1003"/>
                    <a:pt x="2311" y="1003"/>
                    <a:pt x="2311" y="1003"/>
                  </a:cubicBezTo>
                  <a:cubicBezTo>
                    <a:pt x="2280" y="973"/>
                    <a:pt x="2250" y="943"/>
                    <a:pt x="2219" y="912"/>
                  </a:cubicBezTo>
                  <a:lnTo>
                    <a:pt x="3010" y="456"/>
                  </a:lnTo>
                  <a:lnTo>
                    <a:pt x="2919" y="304"/>
                  </a:lnTo>
                  <a:close/>
                  <a:moveTo>
                    <a:pt x="3222" y="0"/>
                  </a:moveTo>
                  <a:cubicBezTo>
                    <a:pt x="3222" y="0"/>
                    <a:pt x="3192" y="31"/>
                    <a:pt x="3192" y="31"/>
                  </a:cubicBezTo>
                  <a:lnTo>
                    <a:pt x="3070" y="31"/>
                  </a:lnTo>
                  <a:lnTo>
                    <a:pt x="3010" y="61"/>
                  </a:lnTo>
                  <a:lnTo>
                    <a:pt x="2979" y="61"/>
                  </a:lnTo>
                  <a:cubicBezTo>
                    <a:pt x="2979" y="61"/>
                    <a:pt x="2949" y="92"/>
                    <a:pt x="2949" y="92"/>
                  </a:cubicBezTo>
                  <a:cubicBezTo>
                    <a:pt x="2919" y="92"/>
                    <a:pt x="2888" y="92"/>
                    <a:pt x="2858" y="122"/>
                  </a:cubicBezTo>
                  <a:cubicBezTo>
                    <a:pt x="2858" y="122"/>
                    <a:pt x="2827" y="152"/>
                    <a:pt x="2797" y="152"/>
                  </a:cubicBezTo>
                  <a:lnTo>
                    <a:pt x="1703" y="760"/>
                  </a:lnTo>
                  <a:lnTo>
                    <a:pt x="548" y="1399"/>
                  </a:lnTo>
                  <a:cubicBezTo>
                    <a:pt x="548" y="1399"/>
                    <a:pt x="517" y="1429"/>
                    <a:pt x="517" y="1429"/>
                  </a:cubicBezTo>
                  <a:lnTo>
                    <a:pt x="456" y="1459"/>
                  </a:lnTo>
                  <a:cubicBezTo>
                    <a:pt x="456" y="1459"/>
                    <a:pt x="426" y="1490"/>
                    <a:pt x="426" y="1490"/>
                  </a:cubicBezTo>
                  <a:cubicBezTo>
                    <a:pt x="396" y="1490"/>
                    <a:pt x="396" y="1520"/>
                    <a:pt x="365" y="1520"/>
                  </a:cubicBezTo>
                  <a:cubicBezTo>
                    <a:pt x="365" y="1520"/>
                    <a:pt x="335" y="1551"/>
                    <a:pt x="335" y="1551"/>
                  </a:cubicBezTo>
                  <a:lnTo>
                    <a:pt x="304" y="1581"/>
                  </a:lnTo>
                  <a:cubicBezTo>
                    <a:pt x="274" y="1611"/>
                    <a:pt x="274" y="1642"/>
                    <a:pt x="244" y="1672"/>
                  </a:cubicBezTo>
                  <a:lnTo>
                    <a:pt x="213" y="1703"/>
                  </a:lnTo>
                  <a:cubicBezTo>
                    <a:pt x="183" y="1733"/>
                    <a:pt x="183" y="1763"/>
                    <a:pt x="183" y="1763"/>
                  </a:cubicBezTo>
                  <a:cubicBezTo>
                    <a:pt x="183" y="1763"/>
                    <a:pt x="153" y="1794"/>
                    <a:pt x="153" y="1794"/>
                  </a:cubicBezTo>
                  <a:cubicBezTo>
                    <a:pt x="153" y="1794"/>
                    <a:pt x="122" y="1855"/>
                    <a:pt x="122" y="1855"/>
                  </a:cubicBezTo>
                  <a:cubicBezTo>
                    <a:pt x="122" y="1885"/>
                    <a:pt x="122" y="1885"/>
                    <a:pt x="92" y="1915"/>
                  </a:cubicBezTo>
                  <a:lnTo>
                    <a:pt x="274" y="2007"/>
                  </a:lnTo>
                  <a:lnTo>
                    <a:pt x="92" y="1976"/>
                  </a:lnTo>
                  <a:cubicBezTo>
                    <a:pt x="61" y="2007"/>
                    <a:pt x="61" y="2037"/>
                    <a:pt x="31" y="2098"/>
                  </a:cubicBezTo>
                  <a:cubicBezTo>
                    <a:pt x="31" y="2098"/>
                    <a:pt x="31" y="2128"/>
                    <a:pt x="31" y="2128"/>
                  </a:cubicBezTo>
                  <a:cubicBezTo>
                    <a:pt x="31" y="2128"/>
                    <a:pt x="31" y="2158"/>
                    <a:pt x="31" y="2158"/>
                  </a:cubicBezTo>
                  <a:cubicBezTo>
                    <a:pt x="31" y="2189"/>
                    <a:pt x="31" y="2189"/>
                    <a:pt x="31" y="2219"/>
                  </a:cubicBezTo>
                  <a:cubicBezTo>
                    <a:pt x="1" y="2250"/>
                    <a:pt x="1" y="2280"/>
                    <a:pt x="1" y="2341"/>
                  </a:cubicBezTo>
                  <a:lnTo>
                    <a:pt x="1" y="2402"/>
                  </a:lnTo>
                  <a:cubicBezTo>
                    <a:pt x="1" y="2432"/>
                    <a:pt x="1" y="2462"/>
                    <a:pt x="31" y="2523"/>
                  </a:cubicBezTo>
                  <a:cubicBezTo>
                    <a:pt x="31" y="2523"/>
                    <a:pt x="31" y="2554"/>
                    <a:pt x="31" y="2554"/>
                  </a:cubicBezTo>
                  <a:cubicBezTo>
                    <a:pt x="31" y="2614"/>
                    <a:pt x="31" y="2645"/>
                    <a:pt x="61" y="2706"/>
                  </a:cubicBezTo>
                  <a:cubicBezTo>
                    <a:pt x="61" y="2736"/>
                    <a:pt x="61" y="2736"/>
                    <a:pt x="92" y="2766"/>
                  </a:cubicBezTo>
                  <a:cubicBezTo>
                    <a:pt x="92" y="2797"/>
                    <a:pt x="92" y="2827"/>
                    <a:pt x="122" y="2858"/>
                  </a:cubicBezTo>
                  <a:cubicBezTo>
                    <a:pt x="122" y="2888"/>
                    <a:pt x="153" y="2949"/>
                    <a:pt x="183" y="2979"/>
                  </a:cubicBezTo>
                  <a:lnTo>
                    <a:pt x="213" y="3070"/>
                  </a:lnTo>
                  <a:cubicBezTo>
                    <a:pt x="213" y="3070"/>
                    <a:pt x="274" y="3131"/>
                    <a:pt x="274" y="3131"/>
                  </a:cubicBezTo>
                  <a:cubicBezTo>
                    <a:pt x="274" y="3131"/>
                    <a:pt x="274" y="3162"/>
                    <a:pt x="304" y="3162"/>
                  </a:cubicBezTo>
                  <a:cubicBezTo>
                    <a:pt x="304" y="3192"/>
                    <a:pt x="335" y="3222"/>
                    <a:pt x="365" y="3253"/>
                  </a:cubicBezTo>
                  <a:lnTo>
                    <a:pt x="487" y="3101"/>
                  </a:lnTo>
                  <a:lnTo>
                    <a:pt x="396" y="3283"/>
                  </a:lnTo>
                  <a:cubicBezTo>
                    <a:pt x="396" y="3283"/>
                    <a:pt x="426" y="3314"/>
                    <a:pt x="456" y="3344"/>
                  </a:cubicBezTo>
                  <a:lnTo>
                    <a:pt x="487" y="3344"/>
                  </a:lnTo>
                  <a:cubicBezTo>
                    <a:pt x="517" y="3374"/>
                    <a:pt x="517" y="3405"/>
                    <a:pt x="548" y="3405"/>
                  </a:cubicBezTo>
                  <a:lnTo>
                    <a:pt x="669" y="3253"/>
                  </a:lnTo>
                  <a:lnTo>
                    <a:pt x="608" y="3465"/>
                  </a:lnTo>
                  <a:cubicBezTo>
                    <a:pt x="700" y="3496"/>
                    <a:pt x="791" y="3557"/>
                    <a:pt x="912" y="3587"/>
                  </a:cubicBezTo>
                  <a:lnTo>
                    <a:pt x="943" y="3587"/>
                  </a:lnTo>
                  <a:cubicBezTo>
                    <a:pt x="973" y="3587"/>
                    <a:pt x="1004" y="3617"/>
                    <a:pt x="1004" y="3617"/>
                  </a:cubicBezTo>
                  <a:lnTo>
                    <a:pt x="1399" y="3617"/>
                  </a:lnTo>
                  <a:cubicBezTo>
                    <a:pt x="1429" y="3617"/>
                    <a:pt x="1460" y="3587"/>
                    <a:pt x="1490" y="3587"/>
                  </a:cubicBezTo>
                  <a:cubicBezTo>
                    <a:pt x="1490" y="3587"/>
                    <a:pt x="1551" y="3587"/>
                    <a:pt x="1611" y="3557"/>
                  </a:cubicBezTo>
                  <a:cubicBezTo>
                    <a:pt x="1642" y="3526"/>
                    <a:pt x="1642" y="3526"/>
                    <a:pt x="1703" y="3496"/>
                  </a:cubicBezTo>
                  <a:lnTo>
                    <a:pt x="1763" y="3496"/>
                  </a:lnTo>
                  <a:lnTo>
                    <a:pt x="2858" y="2858"/>
                  </a:lnTo>
                  <a:lnTo>
                    <a:pt x="2888" y="2858"/>
                  </a:lnTo>
                  <a:lnTo>
                    <a:pt x="4013" y="2219"/>
                  </a:lnTo>
                  <a:lnTo>
                    <a:pt x="4074" y="2189"/>
                  </a:lnTo>
                  <a:cubicBezTo>
                    <a:pt x="4074" y="2189"/>
                    <a:pt x="4104" y="2158"/>
                    <a:pt x="4104" y="2158"/>
                  </a:cubicBezTo>
                  <a:lnTo>
                    <a:pt x="4165" y="2128"/>
                  </a:lnTo>
                  <a:cubicBezTo>
                    <a:pt x="4195" y="2098"/>
                    <a:pt x="4256" y="2037"/>
                    <a:pt x="4286" y="2007"/>
                  </a:cubicBezTo>
                  <a:lnTo>
                    <a:pt x="4317" y="1976"/>
                  </a:lnTo>
                  <a:cubicBezTo>
                    <a:pt x="4317" y="1976"/>
                    <a:pt x="4317" y="1976"/>
                    <a:pt x="4317" y="1946"/>
                  </a:cubicBezTo>
                  <a:cubicBezTo>
                    <a:pt x="4317" y="1946"/>
                    <a:pt x="4347" y="1915"/>
                    <a:pt x="4347" y="1915"/>
                  </a:cubicBezTo>
                  <a:cubicBezTo>
                    <a:pt x="4378" y="1915"/>
                    <a:pt x="4378" y="1885"/>
                    <a:pt x="4378" y="1885"/>
                  </a:cubicBezTo>
                  <a:cubicBezTo>
                    <a:pt x="4378" y="1855"/>
                    <a:pt x="4408" y="1855"/>
                    <a:pt x="4408" y="1855"/>
                  </a:cubicBezTo>
                  <a:cubicBezTo>
                    <a:pt x="4408" y="1855"/>
                    <a:pt x="4408" y="1824"/>
                    <a:pt x="4408" y="1824"/>
                  </a:cubicBezTo>
                  <a:cubicBezTo>
                    <a:pt x="4438" y="1824"/>
                    <a:pt x="4438" y="1794"/>
                    <a:pt x="4469" y="1763"/>
                  </a:cubicBezTo>
                  <a:cubicBezTo>
                    <a:pt x="4469" y="1763"/>
                    <a:pt x="4469" y="1763"/>
                    <a:pt x="4469" y="1733"/>
                  </a:cubicBezTo>
                  <a:cubicBezTo>
                    <a:pt x="4469" y="1733"/>
                    <a:pt x="4469" y="1703"/>
                    <a:pt x="4469" y="1703"/>
                  </a:cubicBezTo>
                  <a:cubicBezTo>
                    <a:pt x="4499" y="1672"/>
                    <a:pt x="4499" y="1642"/>
                    <a:pt x="4529" y="1611"/>
                  </a:cubicBezTo>
                  <a:cubicBezTo>
                    <a:pt x="4529" y="1551"/>
                    <a:pt x="4560" y="1490"/>
                    <a:pt x="4560" y="1399"/>
                  </a:cubicBezTo>
                  <a:cubicBezTo>
                    <a:pt x="4560" y="1399"/>
                    <a:pt x="4560" y="1399"/>
                    <a:pt x="4560" y="1368"/>
                  </a:cubicBezTo>
                  <a:cubicBezTo>
                    <a:pt x="4560" y="1368"/>
                    <a:pt x="4560" y="1338"/>
                    <a:pt x="4560" y="1338"/>
                  </a:cubicBezTo>
                  <a:cubicBezTo>
                    <a:pt x="4560" y="1277"/>
                    <a:pt x="4560" y="1216"/>
                    <a:pt x="4560" y="1125"/>
                  </a:cubicBezTo>
                  <a:cubicBezTo>
                    <a:pt x="4560" y="1095"/>
                    <a:pt x="4560" y="1095"/>
                    <a:pt x="4560" y="1095"/>
                  </a:cubicBezTo>
                  <a:cubicBezTo>
                    <a:pt x="4560" y="1095"/>
                    <a:pt x="4560" y="1064"/>
                    <a:pt x="4560" y="1034"/>
                  </a:cubicBezTo>
                  <a:cubicBezTo>
                    <a:pt x="4529" y="973"/>
                    <a:pt x="4529" y="882"/>
                    <a:pt x="4499" y="791"/>
                  </a:cubicBezTo>
                  <a:lnTo>
                    <a:pt x="4469" y="760"/>
                  </a:lnTo>
                  <a:cubicBezTo>
                    <a:pt x="4469" y="760"/>
                    <a:pt x="4438" y="730"/>
                    <a:pt x="4438" y="699"/>
                  </a:cubicBezTo>
                  <a:lnTo>
                    <a:pt x="4438" y="669"/>
                  </a:lnTo>
                  <a:cubicBezTo>
                    <a:pt x="4408" y="608"/>
                    <a:pt x="4378" y="578"/>
                    <a:pt x="4317" y="517"/>
                  </a:cubicBezTo>
                  <a:cubicBezTo>
                    <a:pt x="4317" y="517"/>
                    <a:pt x="4317" y="487"/>
                    <a:pt x="4317" y="487"/>
                  </a:cubicBezTo>
                  <a:cubicBezTo>
                    <a:pt x="4286" y="456"/>
                    <a:pt x="4286" y="456"/>
                    <a:pt x="4256" y="426"/>
                  </a:cubicBezTo>
                  <a:lnTo>
                    <a:pt x="4256" y="396"/>
                  </a:lnTo>
                  <a:cubicBezTo>
                    <a:pt x="4226" y="396"/>
                    <a:pt x="4226" y="365"/>
                    <a:pt x="4226" y="365"/>
                  </a:cubicBezTo>
                  <a:lnTo>
                    <a:pt x="4165" y="335"/>
                  </a:lnTo>
                  <a:cubicBezTo>
                    <a:pt x="4134" y="274"/>
                    <a:pt x="4074" y="244"/>
                    <a:pt x="4013" y="183"/>
                  </a:cubicBezTo>
                  <a:cubicBezTo>
                    <a:pt x="3982" y="183"/>
                    <a:pt x="3982" y="183"/>
                    <a:pt x="3952" y="152"/>
                  </a:cubicBezTo>
                  <a:lnTo>
                    <a:pt x="3922" y="152"/>
                  </a:lnTo>
                  <a:cubicBezTo>
                    <a:pt x="3922" y="152"/>
                    <a:pt x="3922" y="122"/>
                    <a:pt x="3891" y="122"/>
                  </a:cubicBezTo>
                  <a:cubicBezTo>
                    <a:pt x="3830" y="92"/>
                    <a:pt x="3770" y="61"/>
                    <a:pt x="3709" y="61"/>
                  </a:cubicBezTo>
                  <a:cubicBezTo>
                    <a:pt x="3678" y="31"/>
                    <a:pt x="3648" y="31"/>
                    <a:pt x="3618" y="31"/>
                  </a:cubicBezTo>
                  <a:lnTo>
                    <a:pt x="3526" y="31"/>
                  </a:lnTo>
                  <a:cubicBezTo>
                    <a:pt x="3526" y="0"/>
                    <a:pt x="3496" y="0"/>
                    <a:pt x="349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7188300" y="2992725"/>
              <a:ext cx="551700" cy="328850"/>
            </a:xfrm>
            <a:custGeom>
              <a:rect b="b" l="l" r="r" t="t"/>
              <a:pathLst>
                <a:path extrusionOk="0" h="13154" w="22068">
                  <a:moveTo>
                    <a:pt x="7143" y="418"/>
                  </a:moveTo>
                  <a:lnTo>
                    <a:pt x="21520" y="8746"/>
                  </a:lnTo>
                  <a:lnTo>
                    <a:pt x="14955" y="12728"/>
                  </a:lnTo>
                  <a:lnTo>
                    <a:pt x="578" y="4278"/>
                  </a:lnTo>
                  <a:lnTo>
                    <a:pt x="7143" y="418"/>
                  </a:lnTo>
                  <a:close/>
                  <a:moveTo>
                    <a:pt x="7143" y="0"/>
                  </a:moveTo>
                  <a:cubicBezTo>
                    <a:pt x="7113" y="0"/>
                    <a:pt x="7082" y="8"/>
                    <a:pt x="7052" y="23"/>
                  </a:cubicBezTo>
                  <a:lnTo>
                    <a:pt x="91" y="4126"/>
                  </a:lnTo>
                  <a:cubicBezTo>
                    <a:pt x="31" y="4157"/>
                    <a:pt x="0" y="4218"/>
                    <a:pt x="0" y="4278"/>
                  </a:cubicBezTo>
                  <a:cubicBezTo>
                    <a:pt x="0" y="4339"/>
                    <a:pt x="31" y="4400"/>
                    <a:pt x="91" y="4430"/>
                  </a:cubicBezTo>
                  <a:lnTo>
                    <a:pt x="14864" y="13123"/>
                  </a:lnTo>
                  <a:cubicBezTo>
                    <a:pt x="14894" y="13154"/>
                    <a:pt x="14925" y="13154"/>
                    <a:pt x="14955" y="13154"/>
                  </a:cubicBezTo>
                  <a:cubicBezTo>
                    <a:pt x="14985" y="13154"/>
                    <a:pt x="15016" y="13154"/>
                    <a:pt x="15077" y="13123"/>
                  </a:cubicBezTo>
                  <a:lnTo>
                    <a:pt x="21976" y="8898"/>
                  </a:lnTo>
                  <a:cubicBezTo>
                    <a:pt x="22037" y="8868"/>
                    <a:pt x="22068" y="8807"/>
                    <a:pt x="22068" y="8746"/>
                  </a:cubicBezTo>
                  <a:cubicBezTo>
                    <a:pt x="22068" y="8655"/>
                    <a:pt x="22037" y="8595"/>
                    <a:pt x="21976" y="8564"/>
                  </a:cubicBezTo>
                  <a:lnTo>
                    <a:pt x="7234" y="23"/>
                  </a:lnTo>
                  <a:cubicBezTo>
                    <a:pt x="7204" y="8"/>
                    <a:pt x="7174" y="0"/>
                    <a:pt x="7143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7849400" y="1690275"/>
              <a:ext cx="421775" cy="426125"/>
            </a:xfrm>
            <a:custGeom>
              <a:rect b="b" l="l" r="r" t="t"/>
              <a:pathLst>
                <a:path extrusionOk="0" h="17045" w="16871">
                  <a:moveTo>
                    <a:pt x="2402" y="418"/>
                  </a:moveTo>
                  <a:lnTo>
                    <a:pt x="8420" y="3914"/>
                  </a:lnTo>
                  <a:lnTo>
                    <a:pt x="6657" y="5008"/>
                  </a:lnTo>
                  <a:lnTo>
                    <a:pt x="578" y="1300"/>
                  </a:lnTo>
                  <a:lnTo>
                    <a:pt x="2402" y="418"/>
                  </a:lnTo>
                  <a:close/>
                  <a:moveTo>
                    <a:pt x="700" y="1816"/>
                  </a:moveTo>
                  <a:lnTo>
                    <a:pt x="6444" y="5312"/>
                  </a:lnTo>
                  <a:lnTo>
                    <a:pt x="6444" y="11938"/>
                  </a:lnTo>
                  <a:lnTo>
                    <a:pt x="700" y="1816"/>
                  </a:lnTo>
                  <a:close/>
                  <a:moveTo>
                    <a:pt x="8603" y="4248"/>
                  </a:moveTo>
                  <a:lnTo>
                    <a:pt x="8603" y="9020"/>
                  </a:lnTo>
                  <a:lnTo>
                    <a:pt x="8359" y="9142"/>
                  </a:lnTo>
                  <a:cubicBezTo>
                    <a:pt x="8329" y="9172"/>
                    <a:pt x="8299" y="9172"/>
                    <a:pt x="8299" y="9202"/>
                  </a:cubicBezTo>
                  <a:lnTo>
                    <a:pt x="8299" y="9233"/>
                  </a:lnTo>
                  <a:cubicBezTo>
                    <a:pt x="8268" y="9263"/>
                    <a:pt x="8268" y="9263"/>
                    <a:pt x="8268" y="9294"/>
                  </a:cubicBezTo>
                  <a:cubicBezTo>
                    <a:pt x="8268" y="9294"/>
                    <a:pt x="8268" y="9294"/>
                    <a:pt x="8268" y="9324"/>
                  </a:cubicBezTo>
                  <a:lnTo>
                    <a:pt x="8268" y="11482"/>
                  </a:lnTo>
                  <a:lnTo>
                    <a:pt x="6840" y="12333"/>
                  </a:lnTo>
                  <a:lnTo>
                    <a:pt x="6840" y="5312"/>
                  </a:lnTo>
                  <a:lnTo>
                    <a:pt x="8603" y="4248"/>
                  </a:lnTo>
                  <a:close/>
                  <a:moveTo>
                    <a:pt x="10122" y="8686"/>
                  </a:moveTo>
                  <a:lnTo>
                    <a:pt x="16293" y="12181"/>
                  </a:lnTo>
                  <a:lnTo>
                    <a:pt x="14925" y="12880"/>
                  </a:lnTo>
                  <a:lnTo>
                    <a:pt x="8967" y="9385"/>
                  </a:lnTo>
                  <a:lnTo>
                    <a:pt x="8967" y="9263"/>
                  </a:lnTo>
                  <a:lnTo>
                    <a:pt x="10122" y="8686"/>
                  </a:lnTo>
                  <a:close/>
                  <a:moveTo>
                    <a:pt x="10517" y="10722"/>
                  </a:moveTo>
                  <a:lnTo>
                    <a:pt x="11855" y="11512"/>
                  </a:lnTo>
                  <a:lnTo>
                    <a:pt x="11855" y="14856"/>
                  </a:lnTo>
                  <a:lnTo>
                    <a:pt x="10517" y="14066"/>
                  </a:lnTo>
                  <a:lnTo>
                    <a:pt x="10517" y="10722"/>
                  </a:lnTo>
                  <a:close/>
                  <a:moveTo>
                    <a:pt x="16505" y="12485"/>
                  </a:moveTo>
                  <a:lnTo>
                    <a:pt x="16505" y="15707"/>
                  </a:lnTo>
                  <a:lnTo>
                    <a:pt x="15138" y="16528"/>
                  </a:lnTo>
                  <a:lnTo>
                    <a:pt x="15138" y="13215"/>
                  </a:lnTo>
                  <a:lnTo>
                    <a:pt x="16505" y="12485"/>
                  </a:lnTo>
                  <a:close/>
                  <a:moveTo>
                    <a:pt x="2432" y="0"/>
                  </a:moveTo>
                  <a:cubicBezTo>
                    <a:pt x="2402" y="0"/>
                    <a:pt x="2371" y="8"/>
                    <a:pt x="2341" y="23"/>
                  </a:cubicBezTo>
                  <a:lnTo>
                    <a:pt x="92" y="1117"/>
                  </a:lnTo>
                  <a:cubicBezTo>
                    <a:pt x="61" y="1117"/>
                    <a:pt x="61" y="1148"/>
                    <a:pt x="31" y="1178"/>
                  </a:cubicBezTo>
                  <a:cubicBezTo>
                    <a:pt x="31" y="1178"/>
                    <a:pt x="31" y="1178"/>
                    <a:pt x="31" y="1208"/>
                  </a:cubicBezTo>
                  <a:lnTo>
                    <a:pt x="1" y="1208"/>
                  </a:lnTo>
                  <a:cubicBezTo>
                    <a:pt x="1" y="1239"/>
                    <a:pt x="1" y="1239"/>
                    <a:pt x="1" y="1269"/>
                  </a:cubicBezTo>
                  <a:lnTo>
                    <a:pt x="1" y="8868"/>
                  </a:lnTo>
                  <a:cubicBezTo>
                    <a:pt x="1" y="8929"/>
                    <a:pt x="31" y="8990"/>
                    <a:pt x="92" y="9050"/>
                  </a:cubicBezTo>
                  <a:lnTo>
                    <a:pt x="6566" y="12850"/>
                  </a:lnTo>
                  <a:lnTo>
                    <a:pt x="6748" y="12850"/>
                  </a:lnTo>
                  <a:lnTo>
                    <a:pt x="8268" y="11938"/>
                  </a:lnTo>
                  <a:lnTo>
                    <a:pt x="8268" y="13093"/>
                  </a:lnTo>
                  <a:cubicBezTo>
                    <a:pt x="8268" y="13154"/>
                    <a:pt x="8299" y="13215"/>
                    <a:pt x="8359" y="13245"/>
                  </a:cubicBezTo>
                  <a:lnTo>
                    <a:pt x="14834" y="17014"/>
                  </a:lnTo>
                  <a:cubicBezTo>
                    <a:pt x="14864" y="17044"/>
                    <a:pt x="14894" y="17044"/>
                    <a:pt x="14925" y="17044"/>
                  </a:cubicBezTo>
                  <a:cubicBezTo>
                    <a:pt x="14955" y="17044"/>
                    <a:pt x="14986" y="17044"/>
                    <a:pt x="15016" y="17014"/>
                  </a:cubicBezTo>
                  <a:lnTo>
                    <a:pt x="15046" y="17014"/>
                  </a:lnTo>
                  <a:lnTo>
                    <a:pt x="16779" y="15981"/>
                  </a:lnTo>
                  <a:cubicBezTo>
                    <a:pt x="16840" y="15950"/>
                    <a:pt x="16870" y="15889"/>
                    <a:pt x="16870" y="15798"/>
                  </a:cubicBezTo>
                  <a:lnTo>
                    <a:pt x="16870" y="12181"/>
                  </a:lnTo>
                  <a:cubicBezTo>
                    <a:pt x="16870" y="12120"/>
                    <a:pt x="16870" y="12090"/>
                    <a:pt x="16840" y="12060"/>
                  </a:cubicBezTo>
                  <a:cubicBezTo>
                    <a:pt x="16840" y="12060"/>
                    <a:pt x="16809" y="12029"/>
                    <a:pt x="16809" y="12029"/>
                  </a:cubicBezTo>
                  <a:lnTo>
                    <a:pt x="16779" y="11999"/>
                  </a:lnTo>
                  <a:lnTo>
                    <a:pt x="10244" y="8321"/>
                  </a:lnTo>
                  <a:cubicBezTo>
                    <a:pt x="10214" y="8306"/>
                    <a:pt x="10183" y="8298"/>
                    <a:pt x="10153" y="8298"/>
                  </a:cubicBezTo>
                  <a:cubicBezTo>
                    <a:pt x="10122" y="8298"/>
                    <a:pt x="10092" y="8306"/>
                    <a:pt x="10062" y="8321"/>
                  </a:cubicBezTo>
                  <a:lnTo>
                    <a:pt x="8967" y="8838"/>
                  </a:lnTo>
                  <a:lnTo>
                    <a:pt x="8967" y="3914"/>
                  </a:lnTo>
                  <a:cubicBezTo>
                    <a:pt x="8967" y="3883"/>
                    <a:pt x="8967" y="3853"/>
                    <a:pt x="8937" y="3853"/>
                  </a:cubicBezTo>
                  <a:cubicBezTo>
                    <a:pt x="8937" y="3822"/>
                    <a:pt x="8937" y="3822"/>
                    <a:pt x="8937" y="3822"/>
                  </a:cubicBezTo>
                  <a:cubicBezTo>
                    <a:pt x="8937" y="3792"/>
                    <a:pt x="8906" y="3792"/>
                    <a:pt x="8876" y="3762"/>
                  </a:cubicBezTo>
                  <a:lnTo>
                    <a:pt x="2523" y="23"/>
                  </a:lnTo>
                  <a:cubicBezTo>
                    <a:pt x="2493" y="8"/>
                    <a:pt x="2463" y="0"/>
                    <a:pt x="2432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8099400" y="2301225"/>
              <a:ext cx="404300" cy="331900"/>
            </a:xfrm>
            <a:custGeom>
              <a:rect b="b" l="l" r="r" t="t"/>
              <a:pathLst>
                <a:path extrusionOk="0" h="13276" w="16172">
                  <a:moveTo>
                    <a:pt x="1855" y="418"/>
                  </a:moveTo>
                  <a:lnTo>
                    <a:pt x="8025" y="3914"/>
                  </a:lnTo>
                  <a:lnTo>
                    <a:pt x="6657" y="4613"/>
                  </a:lnTo>
                  <a:lnTo>
                    <a:pt x="3861" y="2971"/>
                  </a:lnTo>
                  <a:lnTo>
                    <a:pt x="2159" y="1968"/>
                  </a:lnTo>
                  <a:lnTo>
                    <a:pt x="609" y="1056"/>
                  </a:lnTo>
                  <a:lnTo>
                    <a:pt x="1855" y="418"/>
                  </a:lnTo>
                  <a:close/>
                  <a:moveTo>
                    <a:pt x="396" y="1391"/>
                  </a:moveTo>
                  <a:lnTo>
                    <a:pt x="1855" y="2242"/>
                  </a:lnTo>
                  <a:lnTo>
                    <a:pt x="1855" y="5585"/>
                  </a:lnTo>
                  <a:lnTo>
                    <a:pt x="396" y="4704"/>
                  </a:lnTo>
                  <a:lnTo>
                    <a:pt x="396" y="1391"/>
                  </a:lnTo>
                  <a:close/>
                  <a:moveTo>
                    <a:pt x="8238" y="5525"/>
                  </a:moveTo>
                  <a:lnTo>
                    <a:pt x="8238" y="5585"/>
                  </a:lnTo>
                  <a:lnTo>
                    <a:pt x="8177" y="5555"/>
                  </a:lnTo>
                  <a:lnTo>
                    <a:pt x="8238" y="5525"/>
                  </a:lnTo>
                  <a:close/>
                  <a:moveTo>
                    <a:pt x="3952" y="3458"/>
                  </a:moveTo>
                  <a:lnTo>
                    <a:pt x="6475" y="4917"/>
                  </a:lnTo>
                  <a:lnTo>
                    <a:pt x="6475" y="8260"/>
                  </a:lnTo>
                  <a:lnTo>
                    <a:pt x="3952" y="6801"/>
                  </a:lnTo>
                  <a:lnTo>
                    <a:pt x="3952" y="3458"/>
                  </a:lnTo>
                  <a:close/>
                  <a:moveTo>
                    <a:pt x="8238" y="4218"/>
                  </a:moveTo>
                  <a:lnTo>
                    <a:pt x="8238" y="5099"/>
                  </a:lnTo>
                  <a:lnTo>
                    <a:pt x="7691" y="5373"/>
                  </a:lnTo>
                  <a:lnTo>
                    <a:pt x="7660" y="5373"/>
                  </a:lnTo>
                  <a:cubicBezTo>
                    <a:pt x="7660" y="5403"/>
                    <a:pt x="7630" y="5403"/>
                    <a:pt x="7630" y="5433"/>
                  </a:cubicBezTo>
                  <a:lnTo>
                    <a:pt x="7600" y="5464"/>
                  </a:lnTo>
                  <a:cubicBezTo>
                    <a:pt x="7600" y="5464"/>
                    <a:pt x="7600" y="5494"/>
                    <a:pt x="7600" y="5525"/>
                  </a:cubicBezTo>
                  <a:lnTo>
                    <a:pt x="7600" y="7835"/>
                  </a:lnTo>
                  <a:lnTo>
                    <a:pt x="6870" y="8260"/>
                  </a:lnTo>
                  <a:lnTo>
                    <a:pt x="6870" y="4947"/>
                  </a:lnTo>
                  <a:lnTo>
                    <a:pt x="8238" y="4218"/>
                  </a:lnTo>
                  <a:close/>
                  <a:moveTo>
                    <a:pt x="9454" y="4917"/>
                  </a:moveTo>
                  <a:lnTo>
                    <a:pt x="15594" y="8382"/>
                  </a:lnTo>
                  <a:lnTo>
                    <a:pt x="14256" y="9081"/>
                  </a:lnTo>
                  <a:lnTo>
                    <a:pt x="11460" y="7439"/>
                  </a:lnTo>
                  <a:lnTo>
                    <a:pt x="11430" y="7439"/>
                  </a:lnTo>
                  <a:lnTo>
                    <a:pt x="9758" y="6467"/>
                  </a:lnTo>
                  <a:lnTo>
                    <a:pt x="9727" y="6467"/>
                  </a:lnTo>
                  <a:lnTo>
                    <a:pt x="8603" y="5798"/>
                  </a:lnTo>
                  <a:lnTo>
                    <a:pt x="8603" y="5312"/>
                  </a:lnTo>
                  <a:lnTo>
                    <a:pt x="9454" y="4917"/>
                  </a:lnTo>
                  <a:close/>
                  <a:moveTo>
                    <a:pt x="7964" y="5859"/>
                  </a:moveTo>
                  <a:lnTo>
                    <a:pt x="8299" y="6072"/>
                  </a:lnTo>
                  <a:cubicBezTo>
                    <a:pt x="8329" y="6072"/>
                    <a:pt x="8329" y="6102"/>
                    <a:pt x="8360" y="6102"/>
                  </a:cubicBezTo>
                  <a:lnTo>
                    <a:pt x="9454" y="6740"/>
                  </a:lnTo>
                  <a:lnTo>
                    <a:pt x="9454" y="10054"/>
                  </a:lnTo>
                  <a:lnTo>
                    <a:pt x="7964" y="9202"/>
                  </a:lnTo>
                  <a:lnTo>
                    <a:pt x="7964" y="5859"/>
                  </a:lnTo>
                  <a:close/>
                  <a:moveTo>
                    <a:pt x="11551" y="7956"/>
                  </a:moveTo>
                  <a:lnTo>
                    <a:pt x="14044" y="9415"/>
                  </a:lnTo>
                  <a:lnTo>
                    <a:pt x="14044" y="12759"/>
                  </a:lnTo>
                  <a:lnTo>
                    <a:pt x="11551" y="11269"/>
                  </a:lnTo>
                  <a:lnTo>
                    <a:pt x="11551" y="7956"/>
                  </a:lnTo>
                  <a:close/>
                  <a:moveTo>
                    <a:pt x="15807" y="8716"/>
                  </a:moveTo>
                  <a:lnTo>
                    <a:pt x="15807" y="11908"/>
                  </a:lnTo>
                  <a:lnTo>
                    <a:pt x="14439" y="12759"/>
                  </a:lnTo>
                  <a:lnTo>
                    <a:pt x="14439" y="9415"/>
                  </a:lnTo>
                  <a:lnTo>
                    <a:pt x="15807" y="8716"/>
                  </a:lnTo>
                  <a:close/>
                  <a:moveTo>
                    <a:pt x="1885" y="0"/>
                  </a:moveTo>
                  <a:cubicBezTo>
                    <a:pt x="1855" y="0"/>
                    <a:pt x="1824" y="8"/>
                    <a:pt x="1794" y="23"/>
                  </a:cubicBezTo>
                  <a:lnTo>
                    <a:pt x="92" y="874"/>
                  </a:lnTo>
                  <a:cubicBezTo>
                    <a:pt x="62" y="904"/>
                    <a:pt x="62" y="904"/>
                    <a:pt x="31" y="935"/>
                  </a:cubicBezTo>
                  <a:lnTo>
                    <a:pt x="31" y="965"/>
                  </a:lnTo>
                  <a:cubicBezTo>
                    <a:pt x="1" y="965"/>
                    <a:pt x="1" y="996"/>
                    <a:pt x="1" y="1026"/>
                  </a:cubicBezTo>
                  <a:lnTo>
                    <a:pt x="1" y="4825"/>
                  </a:lnTo>
                  <a:cubicBezTo>
                    <a:pt x="1" y="4886"/>
                    <a:pt x="31" y="4947"/>
                    <a:pt x="92" y="4977"/>
                  </a:cubicBezTo>
                  <a:lnTo>
                    <a:pt x="3648" y="7075"/>
                  </a:lnTo>
                  <a:lnTo>
                    <a:pt x="3679" y="7075"/>
                  </a:lnTo>
                  <a:lnTo>
                    <a:pt x="6566" y="8747"/>
                  </a:lnTo>
                  <a:cubicBezTo>
                    <a:pt x="6597" y="8777"/>
                    <a:pt x="6627" y="8777"/>
                    <a:pt x="6657" y="8777"/>
                  </a:cubicBezTo>
                  <a:cubicBezTo>
                    <a:pt x="6688" y="8777"/>
                    <a:pt x="6718" y="8777"/>
                    <a:pt x="6749" y="8747"/>
                  </a:cubicBezTo>
                  <a:lnTo>
                    <a:pt x="7569" y="8260"/>
                  </a:lnTo>
                  <a:lnTo>
                    <a:pt x="7569" y="9294"/>
                  </a:lnTo>
                  <a:cubicBezTo>
                    <a:pt x="7569" y="9385"/>
                    <a:pt x="7600" y="9446"/>
                    <a:pt x="7660" y="9476"/>
                  </a:cubicBezTo>
                  <a:lnTo>
                    <a:pt x="14135" y="13245"/>
                  </a:lnTo>
                  <a:cubicBezTo>
                    <a:pt x="14165" y="13245"/>
                    <a:pt x="14196" y="13275"/>
                    <a:pt x="14226" y="13275"/>
                  </a:cubicBezTo>
                  <a:cubicBezTo>
                    <a:pt x="14287" y="13275"/>
                    <a:pt x="14317" y="13245"/>
                    <a:pt x="14348" y="13245"/>
                  </a:cubicBezTo>
                  <a:lnTo>
                    <a:pt x="16080" y="12181"/>
                  </a:lnTo>
                  <a:cubicBezTo>
                    <a:pt x="16141" y="12151"/>
                    <a:pt x="16171" y="12090"/>
                    <a:pt x="16171" y="12029"/>
                  </a:cubicBezTo>
                  <a:lnTo>
                    <a:pt x="16171" y="8382"/>
                  </a:lnTo>
                  <a:cubicBezTo>
                    <a:pt x="16171" y="8351"/>
                    <a:pt x="16171" y="8291"/>
                    <a:pt x="16141" y="8260"/>
                  </a:cubicBezTo>
                  <a:lnTo>
                    <a:pt x="16110" y="8260"/>
                  </a:lnTo>
                  <a:cubicBezTo>
                    <a:pt x="16110" y="8230"/>
                    <a:pt x="16110" y="8230"/>
                    <a:pt x="16080" y="8230"/>
                  </a:cubicBezTo>
                  <a:lnTo>
                    <a:pt x="9545" y="4522"/>
                  </a:lnTo>
                  <a:cubicBezTo>
                    <a:pt x="9515" y="4506"/>
                    <a:pt x="9484" y="4499"/>
                    <a:pt x="9454" y="4499"/>
                  </a:cubicBezTo>
                  <a:cubicBezTo>
                    <a:pt x="9423" y="4499"/>
                    <a:pt x="9393" y="4506"/>
                    <a:pt x="9363" y="4522"/>
                  </a:cubicBezTo>
                  <a:lnTo>
                    <a:pt x="8603" y="4886"/>
                  </a:lnTo>
                  <a:lnTo>
                    <a:pt x="8603" y="3914"/>
                  </a:lnTo>
                  <a:cubicBezTo>
                    <a:pt x="8603" y="3883"/>
                    <a:pt x="8603" y="3853"/>
                    <a:pt x="8572" y="3822"/>
                  </a:cubicBezTo>
                  <a:cubicBezTo>
                    <a:pt x="8572" y="3822"/>
                    <a:pt x="8572" y="3822"/>
                    <a:pt x="8572" y="3792"/>
                  </a:cubicBezTo>
                  <a:cubicBezTo>
                    <a:pt x="8572" y="3792"/>
                    <a:pt x="8542" y="3762"/>
                    <a:pt x="8512" y="3762"/>
                  </a:cubicBezTo>
                  <a:lnTo>
                    <a:pt x="8512" y="3731"/>
                  </a:lnTo>
                  <a:lnTo>
                    <a:pt x="1976" y="23"/>
                  </a:lnTo>
                  <a:cubicBezTo>
                    <a:pt x="1946" y="8"/>
                    <a:pt x="1916" y="0"/>
                    <a:pt x="188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8300775" y="1966100"/>
              <a:ext cx="129975" cy="254400"/>
            </a:xfrm>
            <a:custGeom>
              <a:rect b="b" l="l" r="r" t="t"/>
              <a:pathLst>
                <a:path extrusionOk="0" h="10176" w="5199">
                  <a:moveTo>
                    <a:pt x="2569" y="403"/>
                  </a:moveTo>
                  <a:cubicBezTo>
                    <a:pt x="2941" y="403"/>
                    <a:pt x="3314" y="479"/>
                    <a:pt x="3587" y="631"/>
                  </a:cubicBezTo>
                  <a:cubicBezTo>
                    <a:pt x="3830" y="783"/>
                    <a:pt x="3952" y="935"/>
                    <a:pt x="3952" y="1118"/>
                  </a:cubicBezTo>
                  <a:cubicBezTo>
                    <a:pt x="3952" y="1270"/>
                    <a:pt x="3861" y="1422"/>
                    <a:pt x="3678" y="1543"/>
                  </a:cubicBezTo>
                  <a:cubicBezTo>
                    <a:pt x="3648" y="1543"/>
                    <a:pt x="3618" y="1574"/>
                    <a:pt x="3587" y="1604"/>
                  </a:cubicBezTo>
                  <a:cubicBezTo>
                    <a:pt x="3466" y="1665"/>
                    <a:pt x="3344" y="1726"/>
                    <a:pt x="3192" y="1756"/>
                  </a:cubicBezTo>
                  <a:cubicBezTo>
                    <a:pt x="2995" y="1802"/>
                    <a:pt x="2782" y="1824"/>
                    <a:pt x="2569" y="1824"/>
                  </a:cubicBezTo>
                  <a:cubicBezTo>
                    <a:pt x="2356" y="1824"/>
                    <a:pt x="2144" y="1802"/>
                    <a:pt x="1946" y="1756"/>
                  </a:cubicBezTo>
                  <a:cubicBezTo>
                    <a:pt x="1794" y="1695"/>
                    <a:pt x="1672" y="1665"/>
                    <a:pt x="1581" y="1604"/>
                  </a:cubicBezTo>
                  <a:cubicBezTo>
                    <a:pt x="1551" y="1574"/>
                    <a:pt x="1520" y="1543"/>
                    <a:pt x="1460" y="1513"/>
                  </a:cubicBezTo>
                  <a:cubicBezTo>
                    <a:pt x="1368" y="1452"/>
                    <a:pt x="1308" y="1391"/>
                    <a:pt x="1277" y="1361"/>
                  </a:cubicBezTo>
                  <a:cubicBezTo>
                    <a:pt x="1277" y="1331"/>
                    <a:pt x="1247" y="1331"/>
                    <a:pt x="1247" y="1300"/>
                  </a:cubicBezTo>
                  <a:cubicBezTo>
                    <a:pt x="1216" y="1239"/>
                    <a:pt x="1186" y="1179"/>
                    <a:pt x="1186" y="1118"/>
                  </a:cubicBezTo>
                  <a:cubicBezTo>
                    <a:pt x="1186" y="935"/>
                    <a:pt x="1308" y="783"/>
                    <a:pt x="1551" y="631"/>
                  </a:cubicBezTo>
                  <a:cubicBezTo>
                    <a:pt x="1824" y="479"/>
                    <a:pt x="2197" y="403"/>
                    <a:pt x="2569" y="403"/>
                  </a:cubicBezTo>
                  <a:close/>
                  <a:moveTo>
                    <a:pt x="1186" y="1786"/>
                  </a:moveTo>
                  <a:cubicBezTo>
                    <a:pt x="1216" y="1817"/>
                    <a:pt x="1216" y="1817"/>
                    <a:pt x="1216" y="1847"/>
                  </a:cubicBezTo>
                  <a:lnTo>
                    <a:pt x="1277" y="1847"/>
                  </a:lnTo>
                  <a:cubicBezTo>
                    <a:pt x="1308" y="1878"/>
                    <a:pt x="1338" y="1908"/>
                    <a:pt x="1368" y="1908"/>
                  </a:cubicBezTo>
                  <a:cubicBezTo>
                    <a:pt x="1520" y="1999"/>
                    <a:pt x="1672" y="2060"/>
                    <a:pt x="1824" y="2121"/>
                  </a:cubicBezTo>
                  <a:cubicBezTo>
                    <a:pt x="2068" y="2182"/>
                    <a:pt x="2318" y="2212"/>
                    <a:pt x="2565" y="2212"/>
                  </a:cubicBezTo>
                  <a:cubicBezTo>
                    <a:pt x="2812" y="2212"/>
                    <a:pt x="3055" y="2182"/>
                    <a:pt x="3283" y="2121"/>
                  </a:cubicBezTo>
                  <a:cubicBezTo>
                    <a:pt x="3466" y="2060"/>
                    <a:pt x="3618" y="1999"/>
                    <a:pt x="3770" y="1938"/>
                  </a:cubicBezTo>
                  <a:cubicBezTo>
                    <a:pt x="3830" y="1908"/>
                    <a:pt x="3861" y="1878"/>
                    <a:pt x="3891" y="1847"/>
                  </a:cubicBezTo>
                  <a:lnTo>
                    <a:pt x="3952" y="1817"/>
                  </a:lnTo>
                  <a:lnTo>
                    <a:pt x="3952" y="2060"/>
                  </a:lnTo>
                  <a:cubicBezTo>
                    <a:pt x="3952" y="2212"/>
                    <a:pt x="3830" y="2394"/>
                    <a:pt x="3587" y="2516"/>
                  </a:cubicBezTo>
                  <a:cubicBezTo>
                    <a:pt x="3527" y="2546"/>
                    <a:pt x="3496" y="2577"/>
                    <a:pt x="3435" y="2607"/>
                  </a:cubicBezTo>
                  <a:cubicBezTo>
                    <a:pt x="3223" y="2698"/>
                    <a:pt x="2979" y="2729"/>
                    <a:pt x="2736" y="2759"/>
                  </a:cubicBezTo>
                  <a:lnTo>
                    <a:pt x="2706" y="2759"/>
                  </a:lnTo>
                  <a:cubicBezTo>
                    <a:pt x="2652" y="2763"/>
                    <a:pt x="2598" y="2765"/>
                    <a:pt x="2544" y="2765"/>
                  </a:cubicBezTo>
                  <a:cubicBezTo>
                    <a:pt x="2174" y="2765"/>
                    <a:pt x="1816" y="2675"/>
                    <a:pt x="1551" y="2516"/>
                  </a:cubicBezTo>
                  <a:cubicBezTo>
                    <a:pt x="1338" y="2394"/>
                    <a:pt x="1216" y="2242"/>
                    <a:pt x="1186" y="2090"/>
                  </a:cubicBezTo>
                  <a:cubicBezTo>
                    <a:pt x="1186" y="2060"/>
                    <a:pt x="1186" y="2030"/>
                    <a:pt x="1186" y="2030"/>
                  </a:cubicBezTo>
                  <a:lnTo>
                    <a:pt x="1186" y="1786"/>
                  </a:lnTo>
                  <a:close/>
                  <a:moveTo>
                    <a:pt x="4286" y="2273"/>
                  </a:moveTo>
                  <a:cubicBezTo>
                    <a:pt x="4682" y="2425"/>
                    <a:pt x="4803" y="3367"/>
                    <a:pt x="4803" y="3732"/>
                  </a:cubicBezTo>
                  <a:lnTo>
                    <a:pt x="4803" y="4279"/>
                  </a:lnTo>
                  <a:cubicBezTo>
                    <a:pt x="4682" y="4400"/>
                    <a:pt x="4317" y="4704"/>
                    <a:pt x="3678" y="4917"/>
                  </a:cubicBezTo>
                  <a:lnTo>
                    <a:pt x="3678" y="2911"/>
                  </a:lnTo>
                  <a:cubicBezTo>
                    <a:pt x="3709" y="2881"/>
                    <a:pt x="3739" y="2881"/>
                    <a:pt x="3770" y="2850"/>
                  </a:cubicBezTo>
                  <a:cubicBezTo>
                    <a:pt x="4043" y="2698"/>
                    <a:pt x="4226" y="2486"/>
                    <a:pt x="4286" y="2273"/>
                  </a:cubicBezTo>
                  <a:close/>
                  <a:moveTo>
                    <a:pt x="852" y="2303"/>
                  </a:moveTo>
                  <a:cubicBezTo>
                    <a:pt x="943" y="2516"/>
                    <a:pt x="1125" y="2698"/>
                    <a:pt x="1368" y="2850"/>
                  </a:cubicBezTo>
                  <a:cubicBezTo>
                    <a:pt x="1672" y="3033"/>
                    <a:pt x="2128" y="3124"/>
                    <a:pt x="2554" y="3154"/>
                  </a:cubicBezTo>
                  <a:lnTo>
                    <a:pt x="2554" y="5069"/>
                  </a:lnTo>
                  <a:cubicBezTo>
                    <a:pt x="1308" y="5069"/>
                    <a:pt x="578" y="4461"/>
                    <a:pt x="396" y="4279"/>
                  </a:cubicBezTo>
                  <a:lnTo>
                    <a:pt x="396" y="3732"/>
                  </a:lnTo>
                  <a:cubicBezTo>
                    <a:pt x="396" y="3458"/>
                    <a:pt x="426" y="2698"/>
                    <a:pt x="730" y="2394"/>
                  </a:cubicBezTo>
                  <a:cubicBezTo>
                    <a:pt x="761" y="2364"/>
                    <a:pt x="821" y="2334"/>
                    <a:pt x="852" y="2303"/>
                  </a:cubicBezTo>
                  <a:close/>
                  <a:moveTo>
                    <a:pt x="3314" y="3033"/>
                  </a:moveTo>
                  <a:lnTo>
                    <a:pt x="3314" y="5008"/>
                  </a:lnTo>
                  <a:cubicBezTo>
                    <a:pt x="3192" y="5039"/>
                    <a:pt x="3071" y="5069"/>
                    <a:pt x="2949" y="5069"/>
                  </a:cubicBezTo>
                  <a:lnTo>
                    <a:pt x="2949" y="3124"/>
                  </a:lnTo>
                  <a:cubicBezTo>
                    <a:pt x="3071" y="3093"/>
                    <a:pt x="3192" y="3063"/>
                    <a:pt x="3314" y="3033"/>
                  </a:cubicBezTo>
                  <a:close/>
                  <a:moveTo>
                    <a:pt x="4803" y="8048"/>
                  </a:moveTo>
                  <a:lnTo>
                    <a:pt x="4803" y="8322"/>
                  </a:lnTo>
                  <a:cubicBezTo>
                    <a:pt x="4803" y="8595"/>
                    <a:pt x="4682" y="8869"/>
                    <a:pt x="4499" y="9051"/>
                  </a:cubicBezTo>
                  <a:cubicBezTo>
                    <a:pt x="4286" y="9233"/>
                    <a:pt x="3922" y="9477"/>
                    <a:pt x="3466" y="9629"/>
                  </a:cubicBezTo>
                  <a:lnTo>
                    <a:pt x="3466" y="8656"/>
                  </a:lnTo>
                  <a:cubicBezTo>
                    <a:pt x="4074" y="8504"/>
                    <a:pt x="4530" y="8261"/>
                    <a:pt x="4803" y="8048"/>
                  </a:cubicBezTo>
                  <a:close/>
                  <a:moveTo>
                    <a:pt x="396" y="8109"/>
                  </a:moveTo>
                  <a:cubicBezTo>
                    <a:pt x="761" y="8352"/>
                    <a:pt x="1429" y="8717"/>
                    <a:pt x="2371" y="8747"/>
                  </a:cubicBezTo>
                  <a:lnTo>
                    <a:pt x="2371" y="9781"/>
                  </a:lnTo>
                  <a:cubicBezTo>
                    <a:pt x="1581" y="9720"/>
                    <a:pt x="1004" y="9355"/>
                    <a:pt x="700" y="9051"/>
                  </a:cubicBezTo>
                  <a:cubicBezTo>
                    <a:pt x="517" y="8869"/>
                    <a:pt x="396" y="8595"/>
                    <a:pt x="396" y="8322"/>
                  </a:cubicBezTo>
                  <a:lnTo>
                    <a:pt x="396" y="8109"/>
                  </a:lnTo>
                  <a:close/>
                  <a:moveTo>
                    <a:pt x="3101" y="8717"/>
                  </a:moveTo>
                  <a:lnTo>
                    <a:pt x="3101" y="9750"/>
                  </a:lnTo>
                  <a:cubicBezTo>
                    <a:pt x="2979" y="9781"/>
                    <a:pt x="2858" y="9781"/>
                    <a:pt x="2767" y="9781"/>
                  </a:cubicBezTo>
                  <a:lnTo>
                    <a:pt x="2767" y="8747"/>
                  </a:lnTo>
                  <a:cubicBezTo>
                    <a:pt x="2858" y="8747"/>
                    <a:pt x="2979" y="8747"/>
                    <a:pt x="3101" y="8717"/>
                  </a:cubicBezTo>
                  <a:close/>
                  <a:moveTo>
                    <a:pt x="2569" y="1"/>
                  </a:moveTo>
                  <a:cubicBezTo>
                    <a:pt x="2136" y="1"/>
                    <a:pt x="1703" y="100"/>
                    <a:pt x="1368" y="297"/>
                  </a:cubicBezTo>
                  <a:cubicBezTo>
                    <a:pt x="1004" y="510"/>
                    <a:pt x="821" y="814"/>
                    <a:pt x="821" y="1118"/>
                  </a:cubicBezTo>
                  <a:lnTo>
                    <a:pt x="821" y="1938"/>
                  </a:lnTo>
                  <a:cubicBezTo>
                    <a:pt x="669" y="1969"/>
                    <a:pt x="548" y="2030"/>
                    <a:pt x="457" y="2151"/>
                  </a:cubicBezTo>
                  <a:cubicBezTo>
                    <a:pt x="1" y="2607"/>
                    <a:pt x="1" y="3610"/>
                    <a:pt x="31" y="3701"/>
                  </a:cubicBezTo>
                  <a:lnTo>
                    <a:pt x="31" y="7622"/>
                  </a:lnTo>
                  <a:cubicBezTo>
                    <a:pt x="1" y="7653"/>
                    <a:pt x="1" y="7683"/>
                    <a:pt x="1" y="7714"/>
                  </a:cubicBezTo>
                  <a:lnTo>
                    <a:pt x="1" y="8322"/>
                  </a:lnTo>
                  <a:cubicBezTo>
                    <a:pt x="1" y="8717"/>
                    <a:pt x="153" y="9051"/>
                    <a:pt x="426" y="9325"/>
                  </a:cubicBezTo>
                  <a:cubicBezTo>
                    <a:pt x="821" y="9720"/>
                    <a:pt x="1520" y="10176"/>
                    <a:pt x="2584" y="10176"/>
                  </a:cubicBezTo>
                  <a:cubicBezTo>
                    <a:pt x="2827" y="10176"/>
                    <a:pt x="3071" y="10145"/>
                    <a:pt x="3314" y="10084"/>
                  </a:cubicBezTo>
                  <a:cubicBezTo>
                    <a:pt x="4013" y="9932"/>
                    <a:pt x="4469" y="9598"/>
                    <a:pt x="4773" y="9325"/>
                  </a:cubicBezTo>
                  <a:cubicBezTo>
                    <a:pt x="5016" y="9081"/>
                    <a:pt x="5198" y="8717"/>
                    <a:pt x="5198" y="8322"/>
                  </a:cubicBezTo>
                  <a:lnTo>
                    <a:pt x="5198" y="3732"/>
                  </a:lnTo>
                  <a:cubicBezTo>
                    <a:pt x="5168" y="3549"/>
                    <a:pt x="5137" y="2060"/>
                    <a:pt x="4347" y="1878"/>
                  </a:cubicBezTo>
                  <a:lnTo>
                    <a:pt x="4347" y="1118"/>
                  </a:lnTo>
                  <a:cubicBezTo>
                    <a:pt x="4347" y="814"/>
                    <a:pt x="4134" y="510"/>
                    <a:pt x="3770" y="297"/>
                  </a:cubicBezTo>
                  <a:cubicBezTo>
                    <a:pt x="3435" y="100"/>
                    <a:pt x="3002" y="1"/>
                    <a:pt x="2569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8004425" y="1434950"/>
              <a:ext cx="129200" cy="254400"/>
            </a:xfrm>
            <a:custGeom>
              <a:rect b="b" l="l" r="r" t="t"/>
              <a:pathLst>
                <a:path extrusionOk="0" h="10176" w="5168">
                  <a:moveTo>
                    <a:pt x="2569" y="403"/>
                  </a:moveTo>
                  <a:cubicBezTo>
                    <a:pt x="2941" y="403"/>
                    <a:pt x="3313" y="479"/>
                    <a:pt x="3587" y="631"/>
                  </a:cubicBezTo>
                  <a:cubicBezTo>
                    <a:pt x="3830" y="783"/>
                    <a:pt x="3952" y="935"/>
                    <a:pt x="3952" y="1117"/>
                  </a:cubicBezTo>
                  <a:cubicBezTo>
                    <a:pt x="3952" y="1269"/>
                    <a:pt x="3861" y="1421"/>
                    <a:pt x="3678" y="1543"/>
                  </a:cubicBezTo>
                  <a:cubicBezTo>
                    <a:pt x="3678" y="1543"/>
                    <a:pt x="3648" y="1543"/>
                    <a:pt x="3617" y="1573"/>
                  </a:cubicBezTo>
                  <a:lnTo>
                    <a:pt x="3587" y="1604"/>
                  </a:lnTo>
                  <a:cubicBezTo>
                    <a:pt x="3465" y="1664"/>
                    <a:pt x="3344" y="1725"/>
                    <a:pt x="3192" y="1756"/>
                  </a:cubicBezTo>
                  <a:cubicBezTo>
                    <a:pt x="2994" y="1801"/>
                    <a:pt x="2781" y="1824"/>
                    <a:pt x="2569" y="1824"/>
                  </a:cubicBezTo>
                  <a:cubicBezTo>
                    <a:pt x="2356" y="1824"/>
                    <a:pt x="2143" y="1801"/>
                    <a:pt x="1946" y="1756"/>
                  </a:cubicBezTo>
                  <a:cubicBezTo>
                    <a:pt x="1794" y="1695"/>
                    <a:pt x="1672" y="1634"/>
                    <a:pt x="1550" y="1604"/>
                  </a:cubicBezTo>
                  <a:cubicBezTo>
                    <a:pt x="1520" y="1573"/>
                    <a:pt x="1490" y="1543"/>
                    <a:pt x="1459" y="1512"/>
                  </a:cubicBezTo>
                  <a:cubicBezTo>
                    <a:pt x="1368" y="1452"/>
                    <a:pt x="1307" y="1391"/>
                    <a:pt x="1277" y="1360"/>
                  </a:cubicBezTo>
                  <a:cubicBezTo>
                    <a:pt x="1277" y="1330"/>
                    <a:pt x="1247" y="1300"/>
                    <a:pt x="1247" y="1300"/>
                  </a:cubicBezTo>
                  <a:cubicBezTo>
                    <a:pt x="1216" y="1239"/>
                    <a:pt x="1186" y="1178"/>
                    <a:pt x="1186" y="1117"/>
                  </a:cubicBezTo>
                  <a:cubicBezTo>
                    <a:pt x="1186" y="965"/>
                    <a:pt x="1307" y="783"/>
                    <a:pt x="1550" y="631"/>
                  </a:cubicBezTo>
                  <a:cubicBezTo>
                    <a:pt x="1824" y="479"/>
                    <a:pt x="2196" y="403"/>
                    <a:pt x="2569" y="403"/>
                  </a:cubicBezTo>
                  <a:close/>
                  <a:moveTo>
                    <a:pt x="3952" y="1816"/>
                  </a:moveTo>
                  <a:lnTo>
                    <a:pt x="3952" y="2060"/>
                  </a:lnTo>
                  <a:cubicBezTo>
                    <a:pt x="3952" y="2211"/>
                    <a:pt x="3800" y="2394"/>
                    <a:pt x="3587" y="2515"/>
                  </a:cubicBezTo>
                  <a:cubicBezTo>
                    <a:pt x="3526" y="2546"/>
                    <a:pt x="3465" y="2576"/>
                    <a:pt x="3405" y="2607"/>
                  </a:cubicBezTo>
                  <a:cubicBezTo>
                    <a:pt x="3222" y="2698"/>
                    <a:pt x="2979" y="2759"/>
                    <a:pt x="2736" y="2759"/>
                  </a:cubicBezTo>
                  <a:cubicBezTo>
                    <a:pt x="2678" y="2762"/>
                    <a:pt x="2621" y="2764"/>
                    <a:pt x="2564" y="2764"/>
                  </a:cubicBezTo>
                  <a:cubicBezTo>
                    <a:pt x="2174" y="2764"/>
                    <a:pt x="1816" y="2675"/>
                    <a:pt x="1550" y="2515"/>
                  </a:cubicBezTo>
                  <a:cubicBezTo>
                    <a:pt x="1338" y="2394"/>
                    <a:pt x="1186" y="2242"/>
                    <a:pt x="1186" y="2090"/>
                  </a:cubicBezTo>
                  <a:cubicBezTo>
                    <a:pt x="1186" y="2090"/>
                    <a:pt x="1186" y="2060"/>
                    <a:pt x="1186" y="2060"/>
                  </a:cubicBezTo>
                  <a:lnTo>
                    <a:pt x="1186" y="1816"/>
                  </a:lnTo>
                  <a:cubicBezTo>
                    <a:pt x="1216" y="1816"/>
                    <a:pt x="1216" y="1847"/>
                    <a:pt x="1247" y="1847"/>
                  </a:cubicBezTo>
                  <a:cubicBezTo>
                    <a:pt x="1277" y="1877"/>
                    <a:pt x="1307" y="1908"/>
                    <a:pt x="1368" y="1938"/>
                  </a:cubicBezTo>
                  <a:cubicBezTo>
                    <a:pt x="1490" y="1999"/>
                    <a:pt x="1642" y="2060"/>
                    <a:pt x="1824" y="2120"/>
                  </a:cubicBezTo>
                  <a:cubicBezTo>
                    <a:pt x="2067" y="2181"/>
                    <a:pt x="2318" y="2211"/>
                    <a:pt x="2565" y="2211"/>
                  </a:cubicBezTo>
                  <a:cubicBezTo>
                    <a:pt x="2812" y="2211"/>
                    <a:pt x="3055" y="2181"/>
                    <a:pt x="3283" y="2120"/>
                  </a:cubicBezTo>
                  <a:cubicBezTo>
                    <a:pt x="3465" y="2090"/>
                    <a:pt x="3617" y="2029"/>
                    <a:pt x="3769" y="1938"/>
                  </a:cubicBezTo>
                  <a:lnTo>
                    <a:pt x="3830" y="1908"/>
                  </a:lnTo>
                  <a:cubicBezTo>
                    <a:pt x="3861" y="1877"/>
                    <a:pt x="3861" y="1877"/>
                    <a:pt x="3891" y="1847"/>
                  </a:cubicBezTo>
                  <a:lnTo>
                    <a:pt x="3952" y="1816"/>
                  </a:lnTo>
                  <a:close/>
                  <a:moveTo>
                    <a:pt x="3313" y="3032"/>
                  </a:moveTo>
                  <a:lnTo>
                    <a:pt x="3313" y="5008"/>
                  </a:lnTo>
                  <a:cubicBezTo>
                    <a:pt x="3192" y="5038"/>
                    <a:pt x="3070" y="5069"/>
                    <a:pt x="2949" y="5069"/>
                  </a:cubicBezTo>
                  <a:lnTo>
                    <a:pt x="2949" y="3123"/>
                  </a:lnTo>
                  <a:cubicBezTo>
                    <a:pt x="3070" y="3093"/>
                    <a:pt x="3192" y="3063"/>
                    <a:pt x="3313" y="3032"/>
                  </a:cubicBezTo>
                  <a:close/>
                  <a:moveTo>
                    <a:pt x="4803" y="4765"/>
                  </a:moveTo>
                  <a:lnTo>
                    <a:pt x="4803" y="7561"/>
                  </a:lnTo>
                  <a:cubicBezTo>
                    <a:pt x="4712" y="7652"/>
                    <a:pt x="4195" y="8169"/>
                    <a:pt x="3253" y="8321"/>
                  </a:cubicBezTo>
                  <a:cubicBezTo>
                    <a:pt x="3009" y="8351"/>
                    <a:pt x="2797" y="8382"/>
                    <a:pt x="2584" y="8382"/>
                  </a:cubicBezTo>
                  <a:cubicBezTo>
                    <a:pt x="1307" y="8382"/>
                    <a:pt x="578" y="7804"/>
                    <a:pt x="395" y="7622"/>
                  </a:cubicBezTo>
                  <a:lnTo>
                    <a:pt x="395" y="4795"/>
                  </a:lnTo>
                  <a:cubicBezTo>
                    <a:pt x="791" y="5069"/>
                    <a:pt x="1520" y="5464"/>
                    <a:pt x="2584" y="5464"/>
                  </a:cubicBezTo>
                  <a:lnTo>
                    <a:pt x="2766" y="5464"/>
                  </a:lnTo>
                  <a:cubicBezTo>
                    <a:pt x="3009" y="5464"/>
                    <a:pt x="3283" y="5433"/>
                    <a:pt x="3526" y="5373"/>
                  </a:cubicBezTo>
                  <a:cubicBezTo>
                    <a:pt x="4104" y="5221"/>
                    <a:pt x="4529" y="4977"/>
                    <a:pt x="4803" y="4765"/>
                  </a:cubicBezTo>
                  <a:close/>
                  <a:moveTo>
                    <a:pt x="3070" y="8747"/>
                  </a:moveTo>
                  <a:lnTo>
                    <a:pt x="3070" y="9750"/>
                  </a:lnTo>
                  <a:cubicBezTo>
                    <a:pt x="2979" y="9780"/>
                    <a:pt x="2857" y="9780"/>
                    <a:pt x="2766" y="9780"/>
                  </a:cubicBezTo>
                  <a:lnTo>
                    <a:pt x="2766" y="8747"/>
                  </a:lnTo>
                  <a:close/>
                  <a:moveTo>
                    <a:pt x="2569" y="0"/>
                  </a:moveTo>
                  <a:cubicBezTo>
                    <a:pt x="2136" y="0"/>
                    <a:pt x="1702" y="99"/>
                    <a:pt x="1368" y="297"/>
                  </a:cubicBezTo>
                  <a:cubicBezTo>
                    <a:pt x="1003" y="509"/>
                    <a:pt x="821" y="813"/>
                    <a:pt x="821" y="1117"/>
                  </a:cubicBezTo>
                  <a:lnTo>
                    <a:pt x="791" y="1938"/>
                  </a:lnTo>
                  <a:cubicBezTo>
                    <a:pt x="669" y="1968"/>
                    <a:pt x="547" y="2029"/>
                    <a:pt x="456" y="2151"/>
                  </a:cubicBezTo>
                  <a:cubicBezTo>
                    <a:pt x="0" y="2607"/>
                    <a:pt x="0" y="3610"/>
                    <a:pt x="0" y="3731"/>
                  </a:cubicBezTo>
                  <a:lnTo>
                    <a:pt x="0" y="7622"/>
                  </a:lnTo>
                  <a:cubicBezTo>
                    <a:pt x="0" y="7652"/>
                    <a:pt x="0" y="7683"/>
                    <a:pt x="0" y="7713"/>
                  </a:cubicBezTo>
                  <a:lnTo>
                    <a:pt x="0" y="8321"/>
                  </a:lnTo>
                  <a:cubicBezTo>
                    <a:pt x="0" y="8686"/>
                    <a:pt x="152" y="9051"/>
                    <a:pt x="426" y="9324"/>
                  </a:cubicBezTo>
                  <a:cubicBezTo>
                    <a:pt x="821" y="9719"/>
                    <a:pt x="1520" y="10175"/>
                    <a:pt x="2584" y="10175"/>
                  </a:cubicBezTo>
                  <a:cubicBezTo>
                    <a:pt x="2827" y="10175"/>
                    <a:pt x="3070" y="10145"/>
                    <a:pt x="3313" y="10084"/>
                  </a:cubicBezTo>
                  <a:cubicBezTo>
                    <a:pt x="3982" y="9932"/>
                    <a:pt x="4468" y="9567"/>
                    <a:pt x="4742" y="9324"/>
                  </a:cubicBezTo>
                  <a:cubicBezTo>
                    <a:pt x="5016" y="9081"/>
                    <a:pt x="5168" y="8716"/>
                    <a:pt x="5168" y="8321"/>
                  </a:cubicBezTo>
                  <a:lnTo>
                    <a:pt x="5168" y="3701"/>
                  </a:lnTo>
                  <a:cubicBezTo>
                    <a:pt x="5168" y="3549"/>
                    <a:pt x="5107" y="2060"/>
                    <a:pt x="4316" y="1877"/>
                  </a:cubicBezTo>
                  <a:lnTo>
                    <a:pt x="4316" y="1117"/>
                  </a:lnTo>
                  <a:cubicBezTo>
                    <a:pt x="4316" y="813"/>
                    <a:pt x="4134" y="509"/>
                    <a:pt x="3769" y="297"/>
                  </a:cubicBezTo>
                  <a:cubicBezTo>
                    <a:pt x="3435" y="99"/>
                    <a:pt x="3002" y="0"/>
                    <a:pt x="2569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8144250" y="1520050"/>
              <a:ext cx="129200" cy="253650"/>
            </a:xfrm>
            <a:custGeom>
              <a:rect b="b" l="l" r="r" t="t"/>
              <a:pathLst>
                <a:path extrusionOk="0" h="10146" w="5168">
                  <a:moveTo>
                    <a:pt x="2557" y="380"/>
                  </a:moveTo>
                  <a:cubicBezTo>
                    <a:pt x="2926" y="380"/>
                    <a:pt x="3298" y="464"/>
                    <a:pt x="3587" y="631"/>
                  </a:cubicBezTo>
                  <a:cubicBezTo>
                    <a:pt x="3830" y="753"/>
                    <a:pt x="3952" y="935"/>
                    <a:pt x="3952" y="1087"/>
                  </a:cubicBezTo>
                  <a:cubicBezTo>
                    <a:pt x="3952" y="1239"/>
                    <a:pt x="3860" y="1391"/>
                    <a:pt x="3678" y="1513"/>
                  </a:cubicBezTo>
                  <a:cubicBezTo>
                    <a:pt x="3648" y="1513"/>
                    <a:pt x="3648" y="1543"/>
                    <a:pt x="3617" y="1543"/>
                  </a:cubicBezTo>
                  <a:lnTo>
                    <a:pt x="3587" y="1573"/>
                  </a:lnTo>
                  <a:cubicBezTo>
                    <a:pt x="3465" y="1634"/>
                    <a:pt x="3344" y="1695"/>
                    <a:pt x="3192" y="1725"/>
                  </a:cubicBezTo>
                  <a:cubicBezTo>
                    <a:pt x="2994" y="1786"/>
                    <a:pt x="2781" y="1817"/>
                    <a:pt x="2569" y="1817"/>
                  </a:cubicBezTo>
                  <a:cubicBezTo>
                    <a:pt x="2356" y="1817"/>
                    <a:pt x="2143" y="1786"/>
                    <a:pt x="1945" y="1725"/>
                  </a:cubicBezTo>
                  <a:cubicBezTo>
                    <a:pt x="1763" y="1665"/>
                    <a:pt x="1641" y="1634"/>
                    <a:pt x="1550" y="1573"/>
                  </a:cubicBezTo>
                  <a:cubicBezTo>
                    <a:pt x="1520" y="1543"/>
                    <a:pt x="1489" y="1543"/>
                    <a:pt x="1459" y="1513"/>
                  </a:cubicBezTo>
                  <a:cubicBezTo>
                    <a:pt x="1368" y="1452"/>
                    <a:pt x="1307" y="1391"/>
                    <a:pt x="1277" y="1330"/>
                  </a:cubicBezTo>
                  <a:cubicBezTo>
                    <a:pt x="1246" y="1300"/>
                    <a:pt x="1246" y="1300"/>
                    <a:pt x="1246" y="1270"/>
                  </a:cubicBezTo>
                  <a:cubicBezTo>
                    <a:pt x="1216" y="1209"/>
                    <a:pt x="1186" y="1148"/>
                    <a:pt x="1186" y="1087"/>
                  </a:cubicBezTo>
                  <a:cubicBezTo>
                    <a:pt x="1186" y="935"/>
                    <a:pt x="1307" y="753"/>
                    <a:pt x="1550" y="631"/>
                  </a:cubicBezTo>
                  <a:cubicBezTo>
                    <a:pt x="1824" y="464"/>
                    <a:pt x="2189" y="380"/>
                    <a:pt x="2557" y="380"/>
                  </a:cubicBezTo>
                  <a:close/>
                  <a:moveTo>
                    <a:pt x="1186" y="1786"/>
                  </a:moveTo>
                  <a:cubicBezTo>
                    <a:pt x="1186" y="1817"/>
                    <a:pt x="1216" y="1817"/>
                    <a:pt x="1246" y="1847"/>
                  </a:cubicBezTo>
                  <a:cubicBezTo>
                    <a:pt x="1277" y="1877"/>
                    <a:pt x="1307" y="1877"/>
                    <a:pt x="1368" y="1908"/>
                  </a:cubicBezTo>
                  <a:cubicBezTo>
                    <a:pt x="1489" y="1999"/>
                    <a:pt x="1641" y="2060"/>
                    <a:pt x="1824" y="2121"/>
                  </a:cubicBezTo>
                  <a:cubicBezTo>
                    <a:pt x="2067" y="2181"/>
                    <a:pt x="2318" y="2212"/>
                    <a:pt x="2565" y="2212"/>
                  </a:cubicBezTo>
                  <a:cubicBezTo>
                    <a:pt x="2812" y="2212"/>
                    <a:pt x="3055" y="2181"/>
                    <a:pt x="3283" y="2121"/>
                  </a:cubicBezTo>
                  <a:cubicBezTo>
                    <a:pt x="3465" y="2060"/>
                    <a:pt x="3617" y="1999"/>
                    <a:pt x="3769" y="1908"/>
                  </a:cubicBezTo>
                  <a:lnTo>
                    <a:pt x="3830" y="1877"/>
                  </a:lnTo>
                  <a:cubicBezTo>
                    <a:pt x="3860" y="1877"/>
                    <a:pt x="3860" y="1847"/>
                    <a:pt x="3891" y="1847"/>
                  </a:cubicBezTo>
                  <a:cubicBezTo>
                    <a:pt x="3921" y="1817"/>
                    <a:pt x="3921" y="1817"/>
                    <a:pt x="3952" y="1817"/>
                  </a:cubicBezTo>
                  <a:lnTo>
                    <a:pt x="3952" y="2029"/>
                  </a:lnTo>
                  <a:cubicBezTo>
                    <a:pt x="3952" y="2212"/>
                    <a:pt x="3800" y="2364"/>
                    <a:pt x="3587" y="2516"/>
                  </a:cubicBezTo>
                  <a:cubicBezTo>
                    <a:pt x="3526" y="2546"/>
                    <a:pt x="3465" y="2577"/>
                    <a:pt x="3435" y="2577"/>
                  </a:cubicBezTo>
                  <a:cubicBezTo>
                    <a:pt x="3222" y="2668"/>
                    <a:pt x="2979" y="2729"/>
                    <a:pt x="2736" y="2759"/>
                  </a:cubicBezTo>
                  <a:lnTo>
                    <a:pt x="2705" y="2759"/>
                  </a:lnTo>
                  <a:cubicBezTo>
                    <a:pt x="2249" y="2759"/>
                    <a:pt x="1824" y="2698"/>
                    <a:pt x="1550" y="2516"/>
                  </a:cubicBezTo>
                  <a:cubicBezTo>
                    <a:pt x="1338" y="2394"/>
                    <a:pt x="1186" y="2242"/>
                    <a:pt x="1186" y="2060"/>
                  </a:cubicBezTo>
                  <a:cubicBezTo>
                    <a:pt x="1186" y="2060"/>
                    <a:pt x="1186" y="2029"/>
                    <a:pt x="1186" y="2029"/>
                  </a:cubicBezTo>
                  <a:lnTo>
                    <a:pt x="1186" y="1786"/>
                  </a:lnTo>
                  <a:close/>
                  <a:moveTo>
                    <a:pt x="3313" y="3032"/>
                  </a:moveTo>
                  <a:lnTo>
                    <a:pt x="3313" y="5008"/>
                  </a:lnTo>
                  <a:cubicBezTo>
                    <a:pt x="3192" y="5008"/>
                    <a:pt x="3070" y="5039"/>
                    <a:pt x="2918" y="5039"/>
                  </a:cubicBezTo>
                  <a:lnTo>
                    <a:pt x="2918" y="3093"/>
                  </a:lnTo>
                  <a:cubicBezTo>
                    <a:pt x="3070" y="3093"/>
                    <a:pt x="3192" y="3063"/>
                    <a:pt x="3313" y="3032"/>
                  </a:cubicBezTo>
                  <a:close/>
                  <a:moveTo>
                    <a:pt x="4803" y="4765"/>
                  </a:moveTo>
                  <a:lnTo>
                    <a:pt x="4803" y="7531"/>
                  </a:lnTo>
                  <a:cubicBezTo>
                    <a:pt x="4681" y="7653"/>
                    <a:pt x="4164" y="8139"/>
                    <a:pt x="3252" y="8321"/>
                  </a:cubicBezTo>
                  <a:cubicBezTo>
                    <a:pt x="3009" y="8352"/>
                    <a:pt x="2796" y="8382"/>
                    <a:pt x="2553" y="8382"/>
                  </a:cubicBezTo>
                  <a:cubicBezTo>
                    <a:pt x="1307" y="8382"/>
                    <a:pt x="578" y="7774"/>
                    <a:pt x="395" y="7592"/>
                  </a:cubicBezTo>
                  <a:lnTo>
                    <a:pt x="395" y="4765"/>
                  </a:lnTo>
                  <a:cubicBezTo>
                    <a:pt x="790" y="5069"/>
                    <a:pt x="1520" y="5464"/>
                    <a:pt x="2584" y="5464"/>
                  </a:cubicBezTo>
                  <a:lnTo>
                    <a:pt x="2736" y="5464"/>
                  </a:lnTo>
                  <a:cubicBezTo>
                    <a:pt x="2736" y="5464"/>
                    <a:pt x="2736" y="5434"/>
                    <a:pt x="2766" y="5434"/>
                  </a:cubicBezTo>
                  <a:cubicBezTo>
                    <a:pt x="3040" y="5434"/>
                    <a:pt x="3283" y="5403"/>
                    <a:pt x="3526" y="5343"/>
                  </a:cubicBezTo>
                  <a:cubicBezTo>
                    <a:pt x="4104" y="5191"/>
                    <a:pt x="4529" y="4947"/>
                    <a:pt x="4803" y="4765"/>
                  </a:cubicBezTo>
                  <a:close/>
                  <a:moveTo>
                    <a:pt x="3070" y="8716"/>
                  </a:moveTo>
                  <a:lnTo>
                    <a:pt x="3070" y="9720"/>
                  </a:lnTo>
                  <a:cubicBezTo>
                    <a:pt x="2979" y="9750"/>
                    <a:pt x="2857" y="9750"/>
                    <a:pt x="2766" y="9780"/>
                  </a:cubicBezTo>
                  <a:lnTo>
                    <a:pt x="2766" y="8747"/>
                  </a:lnTo>
                  <a:cubicBezTo>
                    <a:pt x="2857" y="8747"/>
                    <a:pt x="2979" y="8716"/>
                    <a:pt x="3070" y="8716"/>
                  </a:cubicBezTo>
                  <a:close/>
                  <a:moveTo>
                    <a:pt x="2569" y="1"/>
                  </a:moveTo>
                  <a:cubicBezTo>
                    <a:pt x="2135" y="1"/>
                    <a:pt x="1702" y="99"/>
                    <a:pt x="1368" y="297"/>
                  </a:cubicBezTo>
                  <a:cubicBezTo>
                    <a:pt x="1003" y="479"/>
                    <a:pt x="821" y="783"/>
                    <a:pt x="821" y="1087"/>
                  </a:cubicBezTo>
                  <a:cubicBezTo>
                    <a:pt x="821" y="1087"/>
                    <a:pt x="790" y="1087"/>
                    <a:pt x="790" y="1118"/>
                  </a:cubicBezTo>
                  <a:lnTo>
                    <a:pt x="790" y="1908"/>
                  </a:lnTo>
                  <a:cubicBezTo>
                    <a:pt x="669" y="1969"/>
                    <a:pt x="547" y="2029"/>
                    <a:pt x="456" y="2121"/>
                  </a:cubicBezTo>
                  <a:cubicBezTo>
                    <a:pt x="0" y="2577"/>
                    <a:pt x="0" y="3610"/>
                    <a:pt x="0" y="3701"/>
                  </a:cubicBezTo>
                  <a:lnTo>
                    <a:pt x="0" y="7622"/>
                  </a:lnTo>
                  <a:cubicBezTo>
                    <a:pt x="0" y="7653"/>
                    <a:pt x="0" y="7653"/>
                    <a:pt x="0" y="7683"/>
                  </a:cubicBezTo>
                  <a:lnTo>
                    <a:pt x="0" y="8321"/>
                  </a:lnTo>
                  <a:cubicBezTo>
                    <a:pt x="0" y="8686"/>
                    <a:pt x="152" y="9051"/>
                    <a:pt x="426" y="9294"/>
                  </a:cubicBezTo>
                  <a:cubicBezTo>
                    <a:pt x="821" y="9689"/>
                    <a:pt x="1520" y="10145"/>
                    <a:pt x="2584" y="10145"/>
                  </a:cubicBezTo>
                  <a:cubicBezTo>
                    <a:pt x="2827" y="10145"/>
                    <a:pt x="3070" y="10115"/>
                    <a:pt x="3313" y="10084"/>
                  </a:cubicBezTo>
                  <a:cubicBezTo>
                    <a:pt x="3982" y="9902"/>
                    <a:pt x="4468" y="9568"/>
                    <a:pt x="4742" y="9294"/>
                  </a:cubicBezTo>
                  <a:cubicBezTo>
                    <a:pt x="5015" y="9051"/>
                    <a:pt x="5167" y="8686"/>
                    <a:pt x="5167" y="8321"/>
                  </a:cubicBezTo>
                  <a:lnTo>
                    <a:pt x="5167" y="3701"/>
                  </a:lnTo>
                  <a:cubicBezTo>
                    <a:pt x="5167" y="3519"/>
                    <a:pt x="5107" y="2029"/>
                    <a:pt x="4316" y="1847"/>
                  </a:cubicBezTo>
                  <a:lnTo>
                    <a:pt x="4316" y="1118"/>
                  </a:lnTo>
                  <a:lnTo>
                    <a:pt x="4316" y="1087"/>
                  </a:lnTo>
                  <a:cubicBezTo>
                    <a:pt x="4316" y="783"/>
                    <a:pt x="4134" y="510"/>
                    <a:pt x="3769" y="297"/>
                  </a:cubicBezTo>
                  <a:cubicBezTo>
                    <a:pt x="3435" y="99"/>
                    <a:pt x="3002" y="1"/>
                    <a:pt x="2569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8122200" y="2577625"/>
              <a:ext cx="82850" cy="170250"/>
            </a:xfrm>
            <a:custGeom>
              <a:rect b="b" l="l" r="r" t="t"/>
              <a:pathLst>
                <a:path extrusionOk="0" h="6810" w="3314">
                  <a:moveTo>
                    <a:pt x="2919" y="3830"/>
                  </a:moveTo>
                  <a:lnTo>
                    <a:pt x="2919" y="5289"/>
                  </a:lnTo>
                  <a:lnTo>
                    <a:pt x="2919" y="5320"/>
                  </a:lnTo>
                  <a:cubicBezTo>
                    <a:pt x="2888" y="5350"/>
                    <a:pt x="2888" y="5350"/>
                    <a:pt x="2888" y="5381"/>
                  </a:cubicBezTo>
                  <a:lnTo>
                    <a:pt x="3101" y="5441"/>
                  </a:lnTo>
                  <a:lnTo>
                    <a:pt x="2919" y="5441"/>
                  </a:lnTo>
                  <a:cubicBezTo>
                    <a:pt x="2919" y="5441"/>
                    <a:pt x="2919" y="5472"/>
                    <a:pt x="2888" y="5472"/>
                  </a:cubicBezTo>
                  <a:cubicBezTo>
                    <a:pt x="2888" y="5533"/>
                    <a:pt x="2888" y="5593"/>
                    <a:pt x="2858" y="5654"/>
                  </a:cubicBezTo>
                  <a:lnTo>
                    <a:pt x="2827" y="5685"/>
                  </a:lnTo>
                  <a:lnTo>
                    <a:pt x="3010" y="5776"/>
                  </a:lnTo>
                  <a:lnTo>
                    <a:pt x="2827" y="5745"/>
                  </a:lnTo>
                  <a:cubicBezTo>
                    <a:pt x="2797" y="5776"/>
                    <a:pt x="2797" y="5776"/>
                    <a:pt x="2767" y="5806"/>
                  </a:cubicBezTo>
                  <a:cubicBezTo>
                    <a:pt x="2767" y="5837"/>
                    <a:pt x="2767" y="5837"/>
                    <a:pt x="2767" y="5837"/>
                  </a:cubicBezTo>
                  <a:cubicBezTo>
                    <a:pt x="2767" y="5837"/>
                    <a:pt x="2767" y="5837"/>
                    <a:pt x="2767" y="5867"/>
                  </a:cubicBezTo>
                  <a:cubicBezTo>
                    <a:pt x="2736" y="5867"/>
                    <a:pt x="2736" y="5897"/>
                    <a:pt x="2706" y="5928"/>
                  </a:cubicBezTo>
                  <a:cubicBezTo>
                    <a:pt x="2706" y="5928"/>
                    <a:pt x="2675" y="5958"/>
                    <a:pt x="2675" y="5988"/>
                  </a:cubicBezTo>
                  <a:cubicBezTo>
                    <a:pt x="2675" y="5988"/>
                    <a:pt x="2645" y="6019"/>
                    <a:pt x="2615" y="6049"/>
                  </a:cubicBezTo>
                  <a:cubicBezTo>
                    <a:pt x="2554" y="6110"/>
                    <a:pt x="2493" y="6171"/>
                    <a:pt x="2432" y="6201"/>
                  </a:cubicBezTo>
                  <a:lnTo>
                    <a:pt x="2402" y="6232"/>
                  </a:lnTo>
                  <a:cubicBezTo>
                    <a:pt x="2341" y="6262"/>
                    <a:pt x="2280" y="6292"/>
                    <a:pt x="2189" y="6353"/>
                  </a:cubicBezTo>
                  <a:cubicBezTo>
                    <a:pt x="2159" y="6353"/>
                    <a:pt x="2128" y="6353"/>
                    <a:pt x="2128" y="6384"/>
                  </a:cubicBezTo>
                  <a:cubicBezTo>
                    <a:pt x="2037" y="6414"/>
                    <a:pt x="1946" y="6414"/>
                    <a:pt x="1855" y="6444"/>
                  </a:cubicBezTo>
                  <a:lnTo>
                    <a:pt x="1794" y="6444"/>
                  </a:lnTo>
                  <a:lnTo>
                    <a:pt x="1824" y="6627"/>
                  </a:lnTo>
                  <a:lnTo>
                    <a:pt x="1733" y="6444"/>
                  </a:lnTo>
                  <a:lnTo>
                    <a:pt x="1460" y="6444"/>
                  </a:lnTo>
                  <a:cubicBezTo>
                    <a:pt x="1429" y="6444"/>
                    <a:pt x="1399" y="6414"/>
                    <a:pt x="1399" y="6414"/>
                  </a:cubicBezTo>
                  <a:lnTo>
                    <a:pt x="1338" y="6414"/>
                  </a:lnTo>
                  <a:lnTo>
                    <a:pt x="1247" y="6384"/>
                  </a:lnTo>
                  <a:cubicBezTo>
                    <a:pt x="1186" y="6353"/>
                    <a:pt x="1095" y="6323"/>
                    <a:pt x="1034" y="6292"/>
                  </a:cubicBezTo>
                  <a:lnTo>
                    <a:pt x="973" y="6292"/>
                  </a:lnTo>
                  <a:cubicBezTo>
                    <a:pt x="973" y="6262"/>
                    <a:pt x="973" y="6262"/>
                    <a:pt x="943" y="6262"/>
                  </a:cubicBezTo>
                  <a:cubicBezTo>
                    <a:pt x="943" y="6262"/>
                    <a:pt x="912" y="6232"/>
                    <a:pt x="912" y="6232"/>
                  </a:cubicBezTo>
                  <a:cubicBezTo>
                    <a:pt x="852" y="6201"/>
                    <a:pt x="821" y="6171"/>
                    <a:pt x="761" y="6110"/>
                  </a:cubicBezTo>
                  <a:cubicBezTo>
                    <a:pt x="730" y="6080"/>
                    <a:pt x="700" y="6049"/>
                    <a:pt x="669" y="6049"/>
                  </a:cubicBezTo>
                  <a:cubicBezTo>
                    <a:pt x="669" y="6019"/>
                    <a:pt x="639" y="5988"/>
                    <a:pt x="639" y="5958"/>
                  </a:cubicBezTo>
                  <a:lnTo>
                    <a:pt x="609" y="5958"/>
                  </a:lnTo>
                  <a:cubicBezTo>
                    <a:pt x="609" y="5958"/>
                    <a:pt x="609" y="5928"/>
                    <a:pt x="609" y="5928"/>
                  </a:cubicBezTo>
                  <a:cubicBezTo>
                    <a:pt x="578" y="5928"/>
                    <a:pt x="578" y="5928"/>
                    <a:pt x="578" y="5897"/>
                  </a:cubicBezTo>
                  <a:cubicBezTo>
                    <a:pt x="578" y="5897"/>
                    <a:pt x="578" y="5897"/>
                    <a:pt x="548" y="5867"/>
                  </a:cubicBezTo>
                  <a:cubicBezTo>
                    <a:pt x="548" y="5867"/>
                    <a:pt x="548" y="5837"/>
                    <a:pt x="517" y="5837"/>
                  </a:cubicBezTo>
                  <a:lnTo>
                    <a:pt x="548" y="5837"/>
                  </a:lnTo>
                  <a:cubicBezTo>
                    <a:pt x="517" y="5806"/>
                    <a:pt x="517" y="5806"/>
                    <a:pt x="517" y="5776"/>
                  </a:cubicBezTo>
                  <a:cubicBezTo>
                    <a:pt x="487" y="5776"/>
                    <a:pt x="487" y="5745"/>
                    <a:pt x="457" y="5685"/>
                  </a:cubicBezTo>
                  <a:lnTo>
                    <a:pt x="274" y="5745"/>
                  </a:lnTo>
                  <a:lnTo>
                    <a:pt x="457" y="5624"/>
                  </a:lnTo>
                  <a:cubicBezTo>
                    <a:pt x="426" y="5593"/>
                    <a:pt x="426" y="5563"/>
                    <a:pt x="426" y="5563"/>
                  </a:cubicBezTo>
                  <a:lnTo>
                    <a:pt x="396" y="5502"/>
                  </a:lnTo>
                  <a:cubicBezTo>
                    <a:pt x="396" y="5502"/>
                    <a:pt x="396" y="5472"/>
                    <a:pt x="396" y="5472"/>
                  </a:cubicBezTo>
                  <a:cubicBezTo>
                    <a:pt x="396" y="5472"/>
                    <a:pt x="396" y="5441"/>
                    <a:pt x="396" y="5441"/>
                  </a:cubicBezTo>
                  <a:lnTo>
                    <a:pt x="213" y="5472"/>
                  </a:lnTo>
                  <a:lnTo>
                    <a:pt x="396" y="5411"/>
                  </a:lnTo>
                  <a:cubicBezTo>
                    <a:pt x="396" y="5381"/>
                    <a:pt x="396" y="5350"/>
                    <a:pt x="396" y="5320"/>
                  </a:cubicBezTo>
                  <a:lnTo>
                    <a:pt x="183" y="5320"/>
                  </a:lnTo>
                  <a:lnTo>
                    <a:pt x="365" y="5259"/>
                  </a:lnTo>
                  <a:lnTo>
                    <a:pt x="396" y="3830"/>
                  </a:lnTo>
                  <a:lnTo>
                    <a:pt x="457" y="3830"/>
                  </a:lnTo>
                  <a:cubicBezTo>
                    <a:pt x="457" y="3861"/>
                    <a:pt x="457" y="3861"/>
                    <a:pt x="487" y="3861"/>
                  </a:cubicBezTo>
                  <a:cubicBezTo>
                    <a:pt x="761" y="3982"/>
                    <a:pt x="1186" y="4043"/>
                    <a:pt x="1399" y="4043"/>
                  </a:cubicBezTo>
                  <a:lnTo>
                    <a:pt x="1885" y="4043"/>
                  </a:lnTo>
                  <a:cubicBezTo>
                    <a:pt x="1976" y="4043"/>
                    <a:pt x="2098" y="4043"/>
                    <a:pt x="2220" y="4013"/>
                  </a:cubicBezTo>
                  <a:cubicBezTo>
                    <a:pt x="2280" y="4013"/>
                    <a:pt x="2311" y="4013"/>
                    <a:pt x="2371" y="3982"/>
                  </a:cubicBezTo>
                  <a:lnTo>
                    <a:pt x="2523" y="3952"/>
                  </a:lnTo>
                  <a:cubicBezTo>
                    <a:pt x="2615" y="3922"/>
                    <a:pt x="2706" y="3922"/>
                    <a:pt x="2767" y="3891"/>
                  </a:cubicBezTo>
                  <a:cubicBezTo>
                    <a:pt x="2767" y="3891"/>
                    <a:pt x="2797" y="3861"/>
                    <a:pt x="2797" y="3861"/>
                  </a:cubicBezTo>
                  <a:cubicBezTo>
                    <a:pt x="2827" y="3861"/>
                    <a:pt x="2888" y="3830"/>
                    <a:pt x="2919" y="3830"/>
                  </a:cubicBezTo>
                  <a:close/>
                  <a:moveTo>
                    <a:pt x="1429" y="1"/>
                  </a:moveTo>
                  <a:cubicBezTo>
                    <a:pt x="1399" y="1"/>
                    <a:pt x="1368" y="31"/>
                    <a:pt x="1338" y="31"/>
                  </a:cubicBezTo>
                  <a:cubicBezTo>
                    <a:pt x="1308" y="31"/>
                    <a:pt x="1247" y="31"/>
                    <a:pt x="1216" y="61"/>
                  </a:cubicBezTo>
                  <a:cubicBezTo>
                    <a:pt x="1156" y="61"/>
                    <a:pt x="1095" y="92"/>
                    <a:pt x="1064" y="92"/>
                  </a:cubicBezTo>
                  <a:cubicBezTo>
                    <a:pt x="1064" y="92"/>
                    <a:pt x="1004" y="122"/>
                    <a:pt x="1004" y="122"/>
                  </a:cubicBezTo>
                  <a:lnTo>
                    <a:pt x="973" y="122"/>
                  </a:lnTo>
                  <a:cubicBezTo>
                    <a:pt x="943" y="153"/>
                    <a:pt x="882" y="153"/>
                    <a:pt x="852" y="183"/>
                  </a:cubicBezTo>
                  <a:lnTo>
                    <a:pt x="821" y="183"/>
                  </a:lnTo>
                  <a:cubicBezTo>
                    <a:pt x="821" y="213"/>
                    <a:pt x="821" y="213"/>
                    <a:pt x="821" y="213"/>
                  </a:cubicBezTo>
                  <a:cubicBezTo>
                    <a:pt x="791" y="213"/>
                    <a:pt x="791" y="213"/>
                    <a:pt x="761" y="244"/>
                  </a:cubicBezTo>
                  <a:lnTo>
                    <a:pt x="730" y="244"/>
                  </a:lnTo>
                  <a:cubicBezTo>
                    <a:pt x="700" y="274"/>
                    <a:pt x="639" y="305"/>
                    <a:pt x="609" y="335"/>
                  </a:cubicBezTo>
                  <a:cubicBezTo>
                    <a:pt x="578" y="365"/>
                    <a:pt x="578" y="365"/>
                    <a:pt x="517" y="396"/>
                  </a:cubicBezTo>
                  <a:cubicBezTo>
                    <a:pt x="517" y="426"/>
                    <a:pt x="487" y="426"/>
                    <a:pt x="487" y="456"/>
                  </a:cubicBezTo>
                  <a:lnTo>
                    <a:pt x="457" y="487"/>
                  </a:lnTo>
                  <a:cubicBezTo>
                    <a:pt x="426" y="517"/>
                    <a:pt x="396" y="548"/>
                    <a:pt x="335" y="608"/>
                  </a:cubicBezTo>
                  <a:lnTo>
                    <a:pt x="305" y="639"/>
                  </a:lnTo>
                  <a:cubicBezTo>
                    <a:pt x="305" y="669"/>
                    <a:pt x="274" y="700"/>
                    <a:pt x="244" y="730"/>
                  </a:cubicBezTo>
                  <a:lnTo>
                    <a:pt x="213" y="791"/>
                  </a:lnTo>
                  <a:cubicBezTo>
                    <a:pt x="213" y="791"/>
                    <a:pt x="183" y="821"/>
                    <a:pt x="183" y="821"/>
                  </a:cubicBezTo>
                  <a:cubicBezTo>
                    <a:pt x="183" y="821"/>
                    <a:pt x="183" y="852"/>
                    <a:pt x="153" y="912"/>
                  </a:cubicBezTo>
                  <a:cubicBezTo>
                    <a:pt x="153" y="943"/>
                    <a:pt x="122" y="943"/>
                    <a:pt x="122" y="973"/>
                  </a:cubicBezTo>
                  <a:cubicBezTo>
                    <a:pt x="92" y="1004"/>
                    <a:pt x="92" y="1064"/>
                    <a:pt x="92" y="1095"/>
                  </a:cubicBezTo>
                  <a:cubicBezTo>
                    <a:pt x="92" y="1095"/>
                    <a:pt x="61" y="1095"/>
                    <a:pt x="61" y="1125"/>
                  </a:cubicBezTo>
                  <a:cubicBezTo>
                    <a:pt x="61" y="1125"/>
                    <a:pt x="61" y="1156"/>
                    <a:pt x="61" y="1156"/>
                  </a:cubicBezTo>
                  <a:cubicBezTo>
                    <a:pt x="61" y="1186"/>
                    <a:pt x="61" y="1216"/>
                    <a:pt x="61" y="1216"/>
                  </a:cubicBezTo>
                  <a:cubicBezTo>
                    <a:pt x="31" y="1247"/>
                    <a:pt x="31" y="1277"/>
                    <a:pt x="31" y="1308"/>
                  </a:cubicBezTo>
                  <a:lnTo>
                    <a:pt x="31" y="1338"/>
                  </a:lnTo>
                  <a:cubicBezTo>
                    <a:pt x="31" y="1338"/>
                    <a:pt x="31" y="1368"/>
                    <a:pt x="31" y="1368"/>
                  </a:cubicBezTo>
                  <a:lnTo>
                    <a:pt x="1" y="1490"/>
                  </a:lnTo>
                  <a:lnTo>
                    <a:pt x="1" y="1551"/>
                  </a:lnTo>
                  <a:lnTo>
                    <a:pt x="1" y="3405"/>
                  </a:lnTo>
                  <a:lnTo>
                    <a:pt x="1" y="5289"/>
                  </a:lnTo>
                  <a:lnTo>
                    <a:pt x="1" y="5320"/>
                  </a:lnTo>
                  <a:cubicBezTo>
                    <a:pt x="1" y="5350"/>
                    <a:pt x="1" y="5411"/>
                    <a:pt x="1" y="5411"/>
                  </a:cubicBezTo>
                  <a:cubicBezTo>
                    <a:pt x="1" y="5411"/>
                    <a:pt x="1" y="5441"/>
                    <a:pt x="1" y="5472"/>
                  </a:cubicBezTo>
                  <a:cubicBezTo>
                    <a:pt x="1" y="5502"/>
                    <a:pt x="31" y="5502"/>
                    <a:pt x="31" y="5533"/>
                  </a:cubicBezTo>
                  <a:cubicBezTo>
                    <a:pt x="31" y="5533"/>
                    <a:pt x="31" y="5533"/>
                    <a:pt x="31" y="5563"/>
                  </a:cubicBezTo>
                  <a:cubicBezTo>
                    <a:pt x="31" y="5563"/>
                    <a:pt x="31" y="5593"/>
                    <a:pt x="61" y="5654"/>
                  </a:cubicBezTo>
                  <a:lnTo>
                    <a:pt x="92" y="5806"/>
                  </a:lnTo>
                  <a:cubicBezTo>
                    <a:pt x="122" y="5806"/>
                    <a:pt x="122" y="5837"/>
                    <a:pt x="122" y="5837"/>
                  </a:cubicBezTo>
                  <a:cubicBezTo>
                    <a:pt x="122" y="5867"/>
                    <a:pt x="153" y="5928"/>
                    <a:pt x="183" y="5958"/>
                  </a:cubicBezTo>
                  <a:lnTo>
                    <a:pt x="183" y="5988"/>
                  </a:lnTo>
                  <a:cubicBezTo>
                    <a:pt x="213" y="6019"/>
                    <a:pt x="213" y="6019"/>
                    <a:pt x="244" y="6049"/>
                  </a:cubicBezTo>
                  <a:cubicBezTo>
                    <a:pt x="244" y="6080"/>
                    <a:pt x="244" y="6080"/>
                    <a:pt x="244" y="6080"/>
                  </a:cubicBezTo>
                  <a:cubicBezTo>
                    <a:pt x="244" y="6110"/>
                    <a:pt x="274" y="6110"/>
                    <a:pt x="274" y="6140"/>
                  </a:cubicBezTo>
                  <a:cubicBezTo>
                    <a:pt x="305" y="6140"/>
                    <a:pt x="305" y="6171"/>
                    <a:pt x="335" y="6171"/>
                  </a:cubicBezTo>
                  <a:lnTo>
                    <a:pt x="335" y="6201"/>
                  </a:lnTo>
                  <a:cubicBezTo>
                    <a:pt x="335" y="6201"/>
                    <a:pt x="365" y="6232"/>
                    <a:pt x="365" y="6232"/>
                  </a:cubicBezTo>
                  <a:cubicBezTo>
                    <a:pt x="365" y="6262"/>
                    <a:pt x="396" y="6262"/>
                    <a:pt x="396" y="6292"/>
                  </a:cubicBezTo>
                  <a:cubicBezTo>
                    <a:pt x="426" y="6323"/>
                    <a:pt x="457" y="6323"/>
                    <a:pt x="487" y="6353"/>
                  </a:cubicBezTo>
                  <a:cubicBezTo>
                    <a:pt x="578" y="6444"/>
                    <a:pt x="639" y="6505"/>
                    <a:pt x="730" y="6536"/>
                  </a:cubicBezTo>
                  <a:cubicBezTo>
                    <a:pt x="730" y="6566"/>
                    <a:pt x="761" y="6566"/>
                    <a:pt x="791" y="6596"/>
                  </a:cubicBezTo>
                  <a:lnTo>
                    <a:pt x="852" y="6627"/>
                  </a:lnTo>
                  <a:cubicBezTo>
                    <a:pt x="943" y="6688"/>
                    <a:pt x="1034" y="6718"/>
                    <a:pt x="1125" y="6748"/>
                  </a:cubicBezTo>
                  <a:lnTo>
                    <a:pt x="1186" y="6748"/>
                  </a:lnTo>
                  <a:cubicBezTo>
                    <a:pt x="1216" y="6779"/>
                    <a:pt x="1247" y="6779"/>
                    <a:pt x="1247" y="6779"/>
                  </a:cubicBezTo>
                  <a:lnTo>
                    <a:pt x="1308" y="6779"/>
                  </a:lnTo>
                  <a:cubicBezTo>
                    <a:pt x="1338" y="6779"/>
                    <a:pt x="1368" y="6779"/>
                    <a:pt x="1429" y="6809"/>
                  </a:cubicBezTo>
                  <a:lnTo>
                    <a:pt x="1460" y="6809"/>
                  </a:lnTo>
                  <a:lnTo>
                    <a:pt x="1460" y="6596"/>
                  </a:lnTo>
                  <a:lnTo>
                    <a:pt x="1490" y="6809"/>
                  </a:lnTo>
                  <a:lnTo>
                    <a:pt x="1885" y="6809"/>
                  </a:lnTo>
                  <a:cubicBezTo>
                    <a:pt x="2007" y="6779"/>
                    <a:pt x="2128" y="6748"/>
                    <a:pt x="2250" y="6718"/>
                  </a:cubicBezTo>
                  <a:cubicBezTo>
                    <a:pt x="2250" y="6718"/>
                    <a:pt x="2280" y="6688"/>
                    <a:pt x="2280" y="6688"/>
                  </a:cubicBezTo>
                  <a:lnTo>
                    <a:pt x="2341" y="6688"/>
                  </a:lnTo>
                  <a:cubicBezTo>
                    <a:pt x="2432" y="6627"/>
                    <a:pt x="2523" y="6596"/>
                    <a:pt x="2584" y="6536"/>
                  </a:cubicBezTo>
                  <a:cubicBezTo>
                    <a:pt x="2615" y="6536"/>
                    <a:pt x="2615" y="6505"/>
                    <a:pt x="2645" y="6505"/>
                  </a:cubicBezTo>
                  <a:cubicBezTo>
                    <a:pt x="2645" y="6505"/>
                    <a:pt x="2645" y="6505"/>
                    <a:pt x="2675" y="6475"/>
                  </a:cubicBezTo>
                  <a:cubicBezTo>
                    <a:pt x="2736" y="6414"/>
                    <a:pt x="2827" y="6353"/>
                    <a:pt x="2888" y="6262"/>
                  </a:cubicBezTo>
                  <a:cubicBezTo>
                    <a:pt x="2919" y="6262"/>
                    <a:pt x="2949" y="6232"/>
                    <a:pt x="2949" y="6201"/>
                  </a:cubicBezTo>
                  <a:cubicBezTo>
                    <a:pt x="2979" y="6171"/>
                    <a:pt x="3010" y="6140"/>
                    <a:pt x="2979" y="6140"/>
                  </a:cubicBezTo>
                  <a:cubicBezTo>
                    <a:pt x="3010" y="6140"/>
                    <a:pt x="3010" y="6110"/>
                    <a:pt x="3040" y="6110"/>
                  </a:cubicBezTo>
                  <a:cubicBezTo>
                    <a:pt x="3040" y="6080"/>
                    <a:pt x="3071" y="6049"/>
                    <a:pt x="3071" y="6049"/>
                  </a:cubicBezTo>
                  <a:cubicBezTo>
                    <a:pt x="3071" y="6019"/>
                    <a:pt x="3071" y="6019"/>
                    <a:pt x="3101" y="6019"/>
                  </a:cubicBezTo>
                  <a:cubicBezTo>
                    <a:pt x="3101" y="6019"/>
                    <a:pt x="3101" y="5988"/>
                    <a:pt x="3101" y="5988"/>
                  </a:cubicBezTo>
                  <a:cubicBezTo>
                    <a:pt x="3131" y="5958"/>
                    <a:pt x="3131" y="5928"/>
                    <a:pt x="3162" y="5897"/>
                  </a:cubicBezTo>
                  <a:cubicBezTo>
                    <a:pt x="3162" y="5897"/>
                    <a:pt x="3162" y="5837"/>
                    <a:pt x="3162" y="5837"/>
                  </a:cubicBezTo>
                  <a:lnTo>
                    <a:pt x="3192" y="5806"/>
                  </a:lnTo>
                  <a:cubicBezTo>
                    <a:pt x="3192" y="5776"/>
                    <a:pt x="3192" y="5776"/>
                    <a:pt x="3192" y="5776"/>
                  </a:cubicBezTo>
                  <a:cubicBezTo>
                    <a:pt x="3192" y="5745"/>
                    <a:pt x="3223" y="5745"/>
                    <a:pt x="3223" y="5745"/>
                  </a:cubicBezTo>
                  <a:cubicBezTo>
                    <a:pt x="3223" y="5685"/>
                    <a:pt x="3253" y="5593"/>
                    <a:pt x="3253" y="5533"/>
                  </a:cubicBezTo>
                  <a:cubicBezTo>
                    <a:pt x="3253" y="5533"/>
                    <a:pt x="3283" y="5502"/>
                    <a:pt x="3283" y="5502"/>
                  </a:cubicBezTo>
                  <a:lnTo>
                    <a:pt x="3283" y="5472"/>
                  </a:lnTo>
                  <a:cubicBezTo>
                    <a:pt x="3283" y="5472"/>
                    <a:pt x="3283" y="5441"/>
                    <a:pt x="3283" y="5441"/>
                  </a:cubicBezTo>
                  <a:cubicBezTo>
                    <a:pt x="3283" y="5411"/>
                    <a:pt x="3283" y="5381"/>
                    <a:pt x="3283" y="5381"/>
                  </a:cubicBezTo>
                  <a:cubicBezTo>
                    <a:pt x="3283" y="5381"/>
                    <a:pt x="3283" y="5320"/>
                    <a:pt x="3283" y="5320"/>
                  </a:cubicBezTo>
                  <a:lnTo>
                    <a:pt x="3101" y="5289"/>
                  </a:lnTo>
                  <a:lnTo>
                    <a:pt x="3283" y="5259"/>
                  </a:lnTo>
                  <a:lnTo>
                    <a:pt x="3283" y="3405"/>
                  </a:lnTo>
                  <a:lnTo>
                    <a:pt x="3283" y="1551"/>
                  </a:lnTo>
                  <a:lnTo>
                    <a:pt x="3283" y="1490"/>
                  </a:lnTo>
                  <a:lnTo>
                    <a:pt x="3314" y="1460"/>
                  </a:lnTo>
                  <a:cubicBezTo>
                    <a:pt x="3314" y="1429"/>
                    <a:pt x="3314" y="1399"/>
                    <a:pt x="3283" y="1338"/>
                  </a:cubicBezTo>
                  <a:cubicBezTo>
                    <a:pt x="3283" y="1247"/>
                    <a:pt x="3253" y="1216"/>
                    <a:pt x="3253" y="1186"/>
                  </a:cubicBezTo>
                  <a:cubicBezTo>
                    <a:pt x="3253" y="1156"/>
                    <a:pt x="3253" y="1095"/>
                    <a:pt x="3223" y="1095"/>
                  </a:cubicBezTo>
                  <a:cubicBezTo>
                    <a:pt x="3223" y="1095"/>
                    <a:pt x="3223" y="1034"/>
                    <a:pt x="3223" y="1034"/>
                  </a:cubicBezTo>
                  <a:lnTo>
                    <a:pt x="3192" y="1004"/>
                  </a:lnTo>
                  <a:cubicBezTo>
                    <a:pt x="3192" y="973"/>
                    <a:pt x="3192" y="943"/>
                    <a:pt x="3162" y="943"/>
                  </a:cubicBezTo>
                  <a:lnTo>
                    <a:pt x="3131" y="852"/>
                  </a:lnTo>
                  <a:cubicBezTo>
                    <a:pt x="3131" y="821"/>
                    <a:pt x="3101" y="821"/>
                    <a:pt x="3101" y="791"/>
                  </a:cubicBezTo>
                  <a:cubicBezTo>
                    <a:pt x="3101" y="791"/>
                    <a:pt x="3071" y="760"/>
                    <a:pt x="3071" y="760"/>
                  </a:cubicBezTo>
                  <a:cubicBezTo>
                    <a:pt x="3040" y="700"/>
                    <a:pt x="3010" y="639"/>
                    <a:pt x="2979" y="608"/>
                  </a:cubicBezTo>
                  <a:cubicBezTo>
                    <a:pt x="2949" y="578"/>
                    <a:pt x="2919" y="548"/>
                    <a:pt x="2888" y="517"/>
                  </a:cubicBezTo>
                  <a:lnTo>
                    <a:pt x="2858" y="487"/>
                  </a:lnTo>
                  <a:cubicBezTo>
                    <a:pt x="2767" y="396"/>
                    <a:pt x="2645" y="305"/>
                    <a:pt x="2523" y="213"/>
                  </a:cubicBezTo>
                  <a:lnTo>
                    <a:pt x="2493" y="183"/>
                  </a:lnTo>
                  <a:lnTo>
                    <a:pt x="2432" y="183"/>
                  </a:lnTo>
                  <a:cubicBezTo>
                    <a:pt x="2402" y="153"/>
                    <a:pt x="2341" y="122"/>
                    <a:pt x="2311" y="122"/>
                  </a:cubicBezTo>
                  <a:lnTo>
                    <a:pt x="2250" y="92"/>
                  </a:lnTo>
                  <a:cubicBezTo>
                    <a:pt x="2220" y="92"/>
                    <a:pt x="2189" y="61"/>
                    <a:pt x="2159" y="61"/>
                  </a:cubicBezTo>
                  <a:lnTo>
                    <a:pt x="2128" y="61"/>
                  </a:lnTo>
                  <a:cubicBezTo>
                    <a:pt x="2128" y="61"/>
                    <a:pt x="2068" y="31"/>
                    <a:pt x="2068" y="31"/>
                  </a:cubicBezTo>
                  <a:lnTo>
                    <a:pt x="1946" y="31"/>
                  </a:lnTo>
                  <a:cubicBezTo>
                    <a:pt x="1946" y="31"/>
                    <a:pt x="1916" y="1"/>
                    <a:pt x="1885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8227825" y="2641125"/>
              <a:ext cx="82100" cy="170575"/>
            </a:xfrm>
            <a:custGeom>
              <a:rect b="b" l="l" r="r" t="t"/>
              <a:pathLst>
                <a:path extrusionOk="0" h="6823" w="3284">
                  <a:moveTo>
                    <a:pt x="2888" y="3813"/>
                  </a:moveTo>
                  <a:lnTo>
                    <a:pt x="2888" y="5272"/>
                  </a:lnTo>
                  <a:lnTo>
                    <a:pt x="2888" y="5333"/>
                  </a:lnTo>
                  <a:cubicBezTo>
                    <a:pt x="2888" y="5333"/>
                    <a:pt x="2888" y="5363"/>
                    <a:pt x="2888" y="5363"/>
                  </a:cubicBezTo>
                  <a:lnTo>
                    <a:pt x="2888" y="5394"/>
                  </a:lnTo>
                  <a:lnTo>
                    <a:pt x="3071" y="5424"/>
                  </a:lnTo>
                  <a:lnTo>
                    <a:pt x="2888" y="5424"/>
                  </a:lnTo>
                  <a:cubicBezTo>
                    <a:pt x="2888" y="5424"/>
                    <a:pt x="2888" y="5455"/>
                    <a:pt x="2888" y="5485"/>
                  </a:cubicBezTo>
                  <a:cubicBezTo>
                    <a:pt x="2858" y="5515"/>
                    <a:pt x="2858" y="5576"/>
                    <a:pt x="2827" y="5637"/>
                  </a:cubicBezTo>
                  <a:cubicBezTo>
                    <a:pt x="2827" y="5667"/>
                    <a:pt x="2827" y="5667"/>
                    <a:pt x="2827" y="5667"/>
                  </a:cubicBezTo>
                  <a:lnTo>
                    <a:pt x="2797" y="5698"/>
                  </a:lnTo>
                  <a:lnTo>
                    <a:pt x="2979" y="5759"/>
                  </a:lnTo>
                  <a:lnTo>
                    <a:pt x="2797" y="5728"/>
                  </a:lnTo>
                  <a:cubicBezTo>
                    <a:pt x="2767" y="5759"/>
                    <a:pt x="2767" y="5789"/>
                    <a:pt x="2767" y="5819"/>
                  </a:cubicBezTo>
                  <a:cubicBezTo>
                    <a:pt x="2736" y="5819"/>
                    <a:pt x="2736" y="5819"/>
                    <a:pt x="2736" y="5850"/>
                  </a:cubicBezTo>
                  <a:lnTo>
                    <a:pt x="2706" y="5911"/>
                  </a:lnTo>
                  <a:cubicBezTo>
                    <a:pt x="2706" y="5911"/>
                    <a:pt x="2675" y="5911"/>
                    <a:pt x="2675" y="5941"/>
                  </a:cubicBezTo>
                  <a:cubicBezTo>
                    <a:pt x="2675" y="5941"/>
                    <a:pt x="2645" y="5971"/>
                    <a:pt x="2645" y="5971"/>
                  </a:cubicBezTo>
                  <a:cubicBezTo>
                    <a:pt x="2645" y="6002"/>
                    <a:pt x="2615" y="6002"/>
                    <a:pt x="2584" y="6063"/>
                  </a:cubicBezTo>
                  <a:cubicBezTo>
                    <a:pt x="2554" y="6093"/>
                    <a:pt x="2493" y="6154"/>
                    <a:pt x="2402" y="6214"/>
                  </a:cubicBezTo>
                  <a:lnTo>
                    <a:pt x="2371" y="6245"/>
                  </a:lnTo>
                  <a:cubicBezTo>
                    <a:pt x="2311" y="6275"/>
                    <a:pt x="2250" y="6306"/>
                    <a:pt x="2159" y="6336"/>
                  </a:cubicBezTo>
                  <a:cubicBezTo>
                    <a:pt x="2128" y="6366"/>
                    <a:pt x="2098" y="6366"/>
                    <a:pt x="2098" y="6366"/>
                  </a:cubicBezTo>
                  <a:cubicBezTo>
                    <a:pt x="2007" y="6397"/>
                    <a:pt x="1916" y="6427"/>
                    <a:pt x="1824" y="6427"/>
                  </a:cubicBezTo>
                  <a:lnTo>
                    <a:pt x="1672" y="6458"/>
                  </a:lnTo>
                  <a:cubicBezTo>
                    <a:pt x="1612" y="6458"/>
                    <a:pt x="1551" y="6458"/>
                    <a:pt x="1490" y="6427"/>
                  </a:cubicBezTo>
                  <a:lnTo>
                    <a:pt x="1338" y="6427"/>
                  </a:lnTo>
                  <a:lnTo>
                    <a:pt x="1216" y="6397"/>
                  </a:lnTo>
                  <a:cubicBezTo>
                    <a:pt x="1156" y="6366"/>
                    <a:pt x="1095" y="6336"/>
                    <a:pt x="1004" y="6306"/>
                  </a:cubicBezTo>
                  <a:lnTo>
                    <a:pt x="973" y="6275"/>
                  </a:lnTo>
                  <a:cubicBezTo>
                    <a:pt x="943" y="6275"/>
                    <a:pt x="943" y="6275"/>
                    <a:pt x="912" y="6245"/>
                  </a:cubicBezTo>
                  <a:cubicBezTo>
                    <a:pt x="852" y="6214"/>
                    <a:pt x="791" y="6154"/>
                    <a:pt x="730" y="6093"/>
                  </a:cubicBezTo>
                  <a:lnTo>
                    <a:pt x="669" y="6032"/>
                  </a:lnTo>
                  <a:cubicBezTo>
                    <a:pt x="639" y="6032"/>
                    <a:pt x="609" y="5971"/>
                    <a:pt x="609" y="5971"/>
                  </a:cubicBezTo>
                  <a:cubicBezTo>
                    <a:pt x="609" y="5971"/>
                    <a:pt x="609" y="5941"/>
                    <a:pt x="578" y="5941"/>
                  </a:cubicBezTo>
                  <a:cubicBezTo>
                    <a:pt x="578" y="5911"/>
                    <a:pt x="548" y="5911"/>
                    <a:pt x="548" y="5880"/>
                  </a:cubicBezTo>
                  <a:lnTo>
                    <a:pt x="548" y="5850"/>
                  </a:lnTo>
                  <a:lnTo>
                    <a:pt x="517" y="5819"/>
                  </a:lnTo>
                  <a:cubicBezTo>
                    <a:pt x="517" y="5819"/>
                    <a:pt x="517" y="5789"/>
                    <a:pt x="487" y="5789"/>
                  </a:cubicBezTo>
                  <a:cubicBezTo>
                    <a:pt x="487" y="5759"/>
                    <a:pt x="457" y="5728"/>
                    <a:pt x="457" y="5698"/>
                  </a:cubicBezTo>
                  <a:cubicBezTo>
                    <a:pt x="457" y="5698"/>
                    <a:pt x="457" y="5667"/>
                    <a:pt x="457" y="5667"/>
                  </a:cubicBezTo>
                  <a:lnTo>
                    <a:pt x="244" y="5698"/>
                  </a:lnTo>
                  <a:lnTo>
                    <a:pt x="244" y="5698"/>
                  </a:lnTo>
                  <a:lnTo>
                    <a:pt x="426" y="5607"/>
                  </a:lnTo>
                  <a:lnTo>
                    <a:pt x="396" y="5485"/>
                  </a:lnTo>
                  <a:cubicBezTo>
                    <a:pt x="396" y="5455"/>
                    <a:pt x="396" y="5455"/>
                    <a:pt x="365" y="5455"/>
                  </a:cubicBezTo>
                  <a:lnTo>
                    <a:pt x="305" y="5470"/>
                  </a:lnTo>
                  <a:lnTo>
                    <a:pt x="305" y="5470"/>
                  </a:lnTo>
                  <a:lnTo>
                    <a:pt x="396" y="5424"/>
                  </a:lnTo>
                  <a:lnTo>
                    <a:pt x="183" y="5455"/>
                  </a:lnTo>
                  <a:lnTo>
                    <a:pt x="183" y="5455"/>
                  </a:lnTo>
                  <a:lnTo>
                    <a:pt x="365" y="5394"/>
                  </a:lnTo>
                  <a:cubicBezTo>
                    <a:pt x="365" y="5363"/>
                    <a:pt x="365" y="5333"/>
                    <a:pt x="365" y="5303"/>
                  </a:cubicBezTo>
                  <a:lnTo>
                    <a:pt x="183" y="5303"/>
                  </a:lnTo>
                  <a:lnTo>
                    <a:pt x="365" y="5242"/>
                  </a:lnTo>
                  <a:lnTo>
                    <a:pt x="365" y="3813"/>
                  </a:lnTo>
                  <a:cubicBezTo>
                    <a:pt x="396" y="3813"/>
                    <a:pt x="396" y="3813"/>
                    <a:pt x="426" y="3844"/>
                  </a:cubicBezTo>
                  <a:lnTo>
                    <a:pt x="487" y="3844"/>
                  </a:lnTo>
                  <a:cubicBezTo>
                    <a:pt x="548" y="3874"/>
                    <a:pt x="639" y="3904"/>
                    <a:pt x="700" y="3935"/>
                  </a:cubicBezTo>
                  <a:cubicBezTo>
                    <a:pt x="943" y="3996"/>
                    <a:pt x="1216" y="4026"/>
                    <a:pt x="1368" y="4026"/>
                  </a:cubicBezTo>
                  <a:lnTo>
                    <a:pt x="1855" y="4026"/>
                  </a:lnTo>
                  <a:cubicBezTo>
                    <a:pt x="1976" y="4026"/>
                    <a:pt x="2098" y="4026"/>
                    <a:pt x="2189" y="3996"/>
                  </a:cubicBezTo>
                  <a:cubicBezTo>
                    <a:pt x="2250" y="3996"/>
                    <a:pt x="2311" y="3996"/>
                    <a:pt x="2371" y="3965"/>
                  </a:cubicBezTo>
                  <a:cubicBezTo>
                    <a:pt x="2402" y="3965"/>
                    <a:pt x="2463" y="3965"/>
                    <a:pt x="2523" y="3935"/>
                  </a:cubicBezTo>
                  <a:cubicBezTo>
                    <a:pt x="2615" y="3904"/>
                    <a:pt x="2706" y="3904"/>
                    <a:pt x="2767" y="3874"/>
                  </a:cubicBezTo>
                  <a:cubicBezTo>
                    <a:pt x="2767" y="3874"/>
                    <a:pt x="2767" y="3844"/>
                    <a:pt x="2767" y="3844"/>
                  </a:cubicBezTo>
                  <a:lnTo>
                    <a:pt x="2797" y="3844"/>
                  </a:lnTo>
                  <a:cubicBezTo>
                    <a:pt x="2827" y="3844"/>
                    <a:pt x="2858" y="3813"/>
                    <a:pt x="2888" y="3813"/>
                  </a:cubicBezTo>
                  <a:close/>
                  <a:moveTo>
                    <a:pt x="1643" y="0"/>
                  </a:moveTo>
                  <a:cubicBezTo>
                    <a:pt x="1564" y="0"/>
                    <a:pt x="1490" y="14"/>
                    <a:pt x="1429" y="14"/>
                  </a:cubicBezTo>
                  <a:lnTo>
                    <a:pt x="1338" y="14"/>
                  </a:lnTo>
                  <a:cubicBezTo>
                    <a:pt x="1308" y="44"/>
                    <a:pt x="1247" y="44"/>
                    <a:pt x="1216" y="44"/>
                  </a:cubicBezTo>
                  <a:cubicBezTo>
                    <a:pt x="1156" y="75"/>
                    <a:pt x="1095" y="75"/>
                    <a:pt x="1064" y="105"/>
                  </a:cubicBezTo>
                  <a:lnTo>
                    <a:pt x="1004" y="105"/>
                  </a:lnTo>
                  <a:lnTo>
                    <a:pt x="943" y="135"/>
                  </a:lnTo>
                  <a:cubicBezTo>
                    <a:pt x="912" y="135"/>
                    <a:pt x="882" y="166"/>
                    <a:pt x="821" y="196"/>
                  </a:cubicBezTo>
                  <a:lnTo>
                    <a:pt x="791" y="196"/>
                  </a:lnTo>
                  <a:cubicBezTo>
                    <a:pt x="791" y="227"/>
                    <a:pt x="761" y="227"/>
                    <a:pt x="761" y="227"/>
                  </a:cubicBezTo>
                  <a:cubicBezTo>
                    <a:pt x="761" y="227"/>
                    <a:pt x="730" y="257"/>
                    <a:pt x="730" y="257"/>
                  </a:cubicBezTo>
                  <a:cubicBezTo>
                    <a:pt x="669" y="287"/>
                    <a:pt x="639" y="318"/>
                    <a:pt x="609" y="318"/>
                  </a:cubicBezTo>
                  <a:cubicBezTo>
                    <a:pt x="578" y="348"/>
                    <a:pt x="548" y="379"/>
                    <a:pt x="517" y="409"/>
                  </a:cubicBezTo>
                  <a:cubicBezTo>
                    <a:pt x="487" y="409"/>
                    <a:pt x="487" y="439"/>
                    <a:pt x="457" y="470"/>
                  </a:cubicBezTo>
                  <a:cubicBezTo>
                    <a:pt x="396" y="500"/>
                    <a:pt x="396" y="531"/>
                    <a:pt x="335" y="591"/>
                  </a:cubicBezTo>
                  <a:lnTo>
                    <a:pt x="305" y="652"/>
                  </a:lnTo>
                  <a:cubicBezTo>
                    <a:pt x="274" y="652"/>
                    <a:pt x="274" y="682"/>
                    <a:pt x="244" y="743"/>
                  </a:cubicBezTo>
                  <a:lnTo>
                    <a:pt x="213" y="774"/>
                  </a:lnTo>
                  <a:cubicBezTo>
                    <a:pt x="213" y="804"/>
                    <a:pt x="183" y="804"/>
                    <a:pt x="183" y="834"/>
                  </a:cubicBezTo>
                  <a:cubicBezTo>
                    <a:pt x="183" y="834"/>
                    <a:pt x="153" y="865"/>
                    <a:pt x="153" y="926"/>
                  </a:cubicBezTo>
                  <a:cubicBezTo>
                    <a:pt x="122" y="926"/>
                    <a:pt x="122" y="956"/>
                    <a:pt x="122" y="986"/>
                  </a:cubicBezTo>
                  <a:cubicBezTo>
                    <a:pt x="92" y="1017"/>
                    <a:pt x="92" y="1047"/>
                    <a:pt x="61" y="1108"/>
                  </a:cubicBezTo>
                  <a:cubicBezTo>
                    <a:pt x="61" y="1138"/>
                    <a:pt x="61" y="1169"/>
                    <a:pt x="61" y="1169"/>
                  </a:cubicBezTo>
                  <a:cubicBezTo>
                    <a:pt x="31" y="1199"/>
                    <a:pt x="31" y="1199"/>
                    <a:pt x="31" y="1230"/>
                  </a:cubicBezTo>
                  <a:cubicBezTo>
                    <a:pt x="31" y="1260"/>
                    <a:pt x="31" y="1290"/>
                    <a:pt x="31" y="1321"/>
                  </a:cubicBezTo>
                  <a:lnTo>
                    <a:pt x="1" y="1351"/>
                  </a:lnTo>
                  <a:cubicBezTo>
                    <a:pt x="1" y="1351"/>
                    <a:pt x="1" y="1382"/>
                    <a:pt x="1" y="1382"/>
                  </a:cubicBezTo>
                  <a:lnTo>
                    <a:pt x="1" y="1503"/>
                  </a:lnTo>
                  <a:lnTo>
                    <a:pt x="1" y="1564"/>
                  </a:lnTo>
                  <a:lnTo>
                    <a:pt x="1" y="3418"/>
                  </a:lnTo>
                  <a:lnTo>
                    <a:pt x="1" y="5303"/>
                  </a:lnTo>
                  <a:lnTo>
                    <a:pt x="1" y="5333"/>
                  </a:lnTo>
                  <a:cubicBezTo>
                    <a:pt x="1" y="5363"/>
                    <a:pt x="1" y="5424"/>
                    <a:pt x="1" y="5424"/>
                  </a:cubicBezTo>
                  <a:cubicBezTo>
                    <a:pt x="1" y="5455"/>
                    <a:pt x="1" y="5455"/>
                    <a:pt x="1" y="5485"/>
                  </a:cubicBezTo>
                  <a:cubicBezTo>
                    <a:pt x="1" y="5515"/>
                    <a:pt x="1" y="5515"/>
                    <a:pt x="1" y="5515"/>
                  </a:cubicBezTo>
                  <a:cubicBezTo>
                    <a:pt x="1" y="5515"/>
                    <a:pt x="1" y="5546"/>
                    <a:pt x="31" y="5546"/>
                  </a:cubicBezTo>
                  <a:cubicBezTo>
                    <a:pt x="31" y="5546"/>
                    <a:pt x="31" y="5576"/>
                    <a:pt x="31" y="5576"/>
                  </a:cubicBezTo>
                  <a:cubicBezTo>
                    <a:pt x="31" y="5576"/>
                    <a:pt x="31" y="5607"/>
                    <a:pt x="31" y="5667"/>
                  </a:cubicBezTo>
                  <a:cubicBezTo>
                    <a:pt x="31" y="5667"/>
                    <a:pt x="61" y="5728"/>
                    <a:pt x="61" y="5728"/>
                  </a:cubicBezTo>
                  <a:cubicBezTo>
                    <a:pt x="61" y="5728"/>
                    <a:pt x="61" y="5759"/>
                    <a:pt x="61" y="5759"/>
                  </a:cubicBezTo>
                  <a:lnTo>
                    <a:pt x="92" y="5819"/>
                  </a:lnTo>
                  <a:cubicBezTo>
                    <a:pt x="92" y="5819"/>
                    <a:pt x="122" y="5850"/>
                    <a:pt x="122" y="5850"/>
                  </a:cubicBezTo>
                  <a:cubicBezTo>
                    <a:pt x="122" y="5880"/>
                    <a:pt x="153" y="5941"/>
                    <a:pt x="153" y="5971"/>
                  </a:cubicBezTo>
                  <a:lnTo>
                    <a:pt x="183" y="6002"/>
                  </a:lnTo>
                  <a:cubicBezTo>
                    <a:pt x="183" y="6032"/>
                    <a:pt x="213" y="6032"/>
                    <a:pt x="213" y="6063"/>
                  </a:cubicBezTo>
                  <a:cubicBezTo>
                    <a:pt x="244" y="6063"/>
                    <a:pt x="244" y="6093"/>
                    <a:pt x="244" y="6093"/>
                  </a:cubicBezTo>
                  <a:cubicBezTo>
                    <a:pt x="244" y="6093"/>
                    <a:pt x="244" y="6123"/>
                    <a:pt x="274" y="6154"/>
                  </a:cubicBezTo>
                  <a:cubicBezTo>
                    <a:pt x="274" y="6154"/>
                    <a:pt x="305" y="6184"/>
                    <a:pt x="305" y="6184"/>
                  </a:cubicBezTo>
                  <a:cubicBezTo>
                    <a:pt x="305" y="6184"/>
                    <a:pt x="335" y="6214"/>
                    <a:pt x="335" y="6214"/>
                  </a:cubicBezTo>
                  <a:cubicBezTo>
                    <a:pt x="365" y="6245"/>
                    <a:pt x="365" y="6245"/>
                    <a:pt x="396" y="6275"/>
                  </a:cubicBezTo>
                  <a:cubicBezTo>
                    <a:pt x="426" y="6306"/>
                    <a:pt x="457" y="6336"/>
                    <a:pt x="487" y="6366"/>
                  </a:cubicBezTo>
                  <a:cubicBezTo>
                    <a:pt x="578" y="6458"/>
                    <a:pt x="639" y="6518"/>
                    <a:pt x="700" y="6549"/>
                  </a:cubicBezTo>
                  <a:cubicBezTo>
                    <a:pt x="730" y="6579"/>
                    <a:pt x="761" y="6579"/>
                    <a:pt x="791" y="6610"/>
                  </a:cubicBezTo>
                  <a:cubicBezTo>
                    <a:pt x="821" y="6610"/>
                    <a:pt x="821" y="6610"/>
                    <a:pt x="852" y="6640"/>
                  </a:cubicBezTo>
                  <a:cubicBezTo>
                    <a:pt x="943" y="6670"/>
                    <a:pt x="1034" y="6731"/>
                    <a:pt x="1125" y="6731"/>
                  </a:cubicBezTo>
                  <a:lnTo>
                    <a:pt x="1186" y="6762"/>
                  </a:lnTo>
                  <a:lnTo>
                    <a:pt x="1247" y="6762"/>
                  </a:lnTo>
                  <a:cubicBezTo>
                    <a:pt x="1247" y="6762"/>
                    <a:pt x="1308" y="6792"/>
                    <a:pt x="1308" y="6792"/>
                  </a:cubicBezTo>
                  <a:lnTo>
                    <a:pt x="1429" y="6792"/>
                  </a:lnTo>
                  <a:lnTo>
                    <a:pt x="1429" y="6610"/>
                  </a:lnTo>
                  <a:lnTo>
                    <a:pt x="1490" y="6792"/>
                  </a:lnTo>
                  <a:cubicBezTo>
                    <a:pt x="1520" y="6822"/>
                    <a:pt x="1581" y="6822"/>
                    <a:pt x="1642" y="6822"/>
                  </a:cubicBezTo>
                  <a:lnTo>
                    <a:pt x="1703" y="6822"/>
                  </a:lnTo>
                  <a:lnTo>
                    <a:pt x="1885" y="6792"/>
                  </a:lnTo>
                  <a:cubicBezTo>
                    <a:pt x="2007" y="6792"/>
                    <a:pt x="2128" y="6762"/>
                    <a:pt x="2220" y="6701"/>
                  </a:cubicBezTo>
                  <a:lnTo>
                    <a:pt x="2280" y="6701"/>
                  </a:lnTo>
                  <a:cubicBezTo>
                    <a:pt x="2280" y="6701"/>
                    <a:pt x="2311" y="6670"/>
                    <a:pt x="2341" y="6670"/>
                  </a:cubicBezTo>
                  <a:cubicBezTo>
                    <a:pt x="2432" y="6640"/>
                    <a:pt x="2523" y="6579"/>
                    <a:pt x="2584" y="6549"/>
                  </a:cubicBezTo>
                  <a:cubicBezTo>
                    <a:pt x="2584" y="6518"/>
                    <a:pt x="2615" y="6518"/>
                    <a:pt x="2615" y="6518"/>
                  </a:cubicBezTo>
                  <a:cubicBezTo>
                    <a:pt x="2645" y="6488"/>
                    <a:pt x="2645" y="6488"/>
                    <a:pt x="2645" y="6488"/>
                  </a:cubicBezTo>
                  <a:cubicBezTo>
                    <a:pt x="2736" y="6427"/>
                    <a:pt x="2797" y="6366"/>
                    <a:pt x="2888" y="6275"/>
                  </a:cubicBezTo>
                  <a:cubicBezTo>
                    <a:pt x="2919" y="6245"/>
                    <a:pt x="2919" y="6214"/>
                    <a:pt x="2949" y="6214"/>
                  </a:cubicBezTo>
                  <a:cubicBezTo>
                    <a:pt x="2979" y="6184"/>
                    <a:pt x="2979" y="6154"/>
                    <a:pt x="3010" y="6123"/>
                  </a:cubicBezTo>
                  <a:cubicBezTo>
                    <a:pt x="3010" y="6123"/>
                    <a:pt x="3010" y="6093"/>
                    <a:pt x="3010" y="6093"/>
                  </a:cubicBezTo>
                  <a:cubicBezTo>
                    <a:pt x="3040" y="6063"/>
                    <a:pt x="3040" y="6063"/>
                    <a:pt x="3071" y="6032"/>
                  </a:cubicBezTo>
                  <a:cubicBezTo>
                    <a:pt x="3071" y="6032"/>
                    <a:pt x="3071" y="6002"/>
                    <a:pt x="3071" y="6002"/>
                  </a:cubicBezTo>
                  <a:cubicBezTo>
                    <a:pt x="3071" y="6002"/>
                    <a:pt x="3101" y="5971"/>
                    <a:pt x="3101" y="5971"/>
                  </a:cubicBezTo>
                  <a:cubicBezTo>
                    <a:pt x="3101" y="5941"/>
                    <a:pt x="3131" y="5911"/>
                    <a:pt x="3131" y="5880"/>
                  </a:cubicBezTo>
                  <a:cubicBezTo>
                    <a:pt x="3131" y="5880"/>
                    <a:pt x="3162" y="5819"/>
                    <a:pt x="3162" y="5819"/>
                  </a:cubicBezTo>
                  <a:lnTo>
                    <a:pt x="3162" y="5789"/>
                  </a:lnTo>
                  <a:cubicBezTo>
                    <a:pt x="3192" y="5789"/>
                    <a:pt x="3192" y="5789"/>
                    <a:pt x="3192" y="5759"/>
                  </a:cubicBezTo>
                  <a:cubicBezTo>
                    <a:pt x="3192" y="5759"/>
                    <a:pt x="3192" y="5759"/>
                    <a:pt x="3192" y="5728"/>
                  </a:cubicBezTo>
                  <a:cubicBezTo>
                    <a:pt x="3223" y="5698"/>
                    <a:pt x="3253" y="5607"/>
                    <a:pt x="3253" y="5546"/>
                  </a:cubicBezTo>
                  <a:cubicBezTo>
                    <a:pt x="3253" y="5515"/>
                    <a:pt x="3253" y="5515"/>
                    <a:pt x="3253" y="5485"/>
                  </a:cubicBezTo>
                  <a:lnTo>
                    <a:pt x="3253" y="5455"/>
                  </a:lnTo>
                  <a:cubicBezTo>
                    <a:pt x="3253" y="5455"/>
                    <a:pt x="3253" y="5455"/>
                    <a:pt x="3253" y="5424"/>
                  </a:cubicBezTo>
                  <a:cubicBezTo>
                    <a:pt x="3253" y="5394"/>
                    <a:pt x="3253" y="5394"/>
                    <a:pt x="3253" y="5394"/>
                  </a:cubicBezTo>
                  <a:cubicBezTo>
                    <a:pt x="3253" y="5394"/>
                    <a:pt x="3283" y="5303"/>
                    <a:pt x="3283" y="5303"/>
                  </a:cubicBezTo>
                  <a:lnTo>
                    <a:pt x="3071" y="5303"/>
                  </a:lnTo>
                  <a:lnTo>
                    <a:pt x="3283" y="5242"/>
                  </a:lnTo>
                  <a:lnTo>
                    <a:pt x="3283" y="3388"/>
                  </a:lnTo>
                  <a:lnTo>
                    <a:pt x="3283" y="1534"/>
                  </a:lnTo>
                  <a:lnTo>
                    <a:pt x="3283" y="1503"/>
                  </a:lnTo>
                  <a:lnTo>
                    <a:pt x="3283" y="1442"/>
                  </a:lnTo>
                  <a:cubicBezTo>
                    <a:pt x="3283" y="1412"/>
                    <a:pt x="3283" y="1382"/>
                    <a:pt x="3283" y="1321"/>
                  </a:cubicBezTo>
                  <a:cubicBezTo>
                    <a:pt x="3253" y="1260"/>
                    <a:pt x="3253" y="1199"/>
                    <a:pt x="3223" y="1169"/>
                  </a:cubicBezTo>
                  <a:cubicBezTo>
                    <a:pt x="3223" y="1138"/>
                    <a:pt x="3223" y="1108"/>
                    <a:pt x="3192" y="1108"/>
                  </a:cubicBezTo>
                  <a:cubicBezTo>
                    <a:pt x="3192" y="1078"/>
                    <a:pt x="3192" y="1047"/>
                    <a:pt x="3192" y="1047"/>
                  </a:cubicBezTo>
                  <a:lnTo>
                    <a:pt x="3162" y="986"/>
                  </a:lnTo>
                  <a:cubicBezTo>
                    <a:pt x="3162" y="986"/>
                    <a:pt x="3162" y="956"/>
                    <a:pt x="3162" y="956"/>
                  </a:cubicBezTo>
                  <a:lnTo>
                    <a:pt x="3101" y="804"/>
                  </a:lnTo>
                  <a:cubicBezTo>
                    <a:pt x="3071" y="804"/>
                    <a:pt x="3071" y="774"/>
                    <a:pt x="3040" y="743"/>
                  </a:cubicBezTo>
                  <a:cubicBezTo>
                    <a:pt x="3010" y="682"/>
                    <a:pt x="2979" y="652"/>
                    <a:pt x="2949" y="622"/>
                  </a:cubicBezTo>
                  <a:cubicBezTo>
                    <a:pt x="2919" y="591"/>
                    <a:pt x="2919" y="561"/>
                    <a:pt x="2888" y="531"/>
                  </a:cubicBezTo>
                  <a:lnTo>
                    <a:pt x="2858" y="500"/>
                  </a:lnTo>
                  <a:lnTo>
                    <a:pt x="2827" y="470"/>
                  </a:lnTo>
                  <a:cubicBezTo>
                    <a:pt x="2736" y="379"/>
                    <a:pt x="2645" y="287"/>
                    <a:pt x="2493" y="227"/>
                  </a:cubicBezTo>
                  <a:cubicBezTo>
                    <a:pt x="2493" y="227"/>
                    <a:pt x="2463" y="196"/>
                    <a:pt x="2432" y="196"/>
                  </a:cubicBezTo>
                  <a:cubicBezTo>
                    <a:pt x="2371" y="166"/>
                    <a:pt x="2341" y="135"/>
                    <a:pt x="2280" y="105"/>
                  </a:cubicBezTo>
                  <a:lnTo>
                    <a:pt x="2250" y="105"/>
                  </a:lnTo>
                  <a:cubicBezTo>
                    <a:pt x="2220" y="75"/>
                    <a:pt x="2189" y="75"/>
                    <a:pt x="2159" y="75"/>
                  </a:cubicBezTo>
                  <a:lnTo>
                    <a:pt x="2068" y="44"/>
                  </a:lnTo>
                  <a:cubicBezTo>
                    <a:pt x="2037" y="44"/>
                    <a:pt x="2007" y="14"/>
                    <a:pt x="1946" y="14"/>
                  </a:cubicBezTo>
                  <a:lnTo>
                    <a:pt x="1764" y="14"/>
                  </a:lnTo>
                  <a:cubicBezTo>
                    <a:pt x="1723" y="4"/>
                    <a:pt x="1683" y="0"/>
                    <a:pt x="1643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8347125" y="2690100"/>
              <a:ext cx="82100" cy="170225"/>
            </a:xfrm>
            <a:custGeom>
              <a:rect b="b" l="l" r="r" t="t"/>
              <a:pathLst>
                <a:path extrusionOk="0" h="6809" w="3284">
                  <a:moveTo>
                    <a:pt x="2888" y="3830"/>
                  </a:moveTo>
                  <a:lnTo>
                    <a:pt x="2888" y="5289"/>
                  </a:lnTo>
                  <a:lnTo>
                    <a:pt x="2888" y="5319"/>
                  </a:lnTo>
                  <a:cubicBezTo>
                    <a:pt x="2888" y="5350"/>
                    <a:pt x="2888" y="5350"/>
                    <a:pt x="2888" y="5380"/>
                  </a:cubicBezTo>
                  <a:lnTo>
                    <a:pt x="3071" y="5441"/>
                  </a:lnTo>
                  <a:lnTo>
                    <a:pt x="2888" y="5411"/>
                  </a:lnTo>
                  <a:cubicBezTo>
                    <a:pt x="2888" y="5441"/>
                    <a:pt x="2888" y="5471"/>
                    <a:pt x="2888" y="5471"/>
                  </a:cubicBezTo>
                  <a:cubicBezTo>
                    <a:pt x="2858" y="5532"/>
                    <a:pt x="2858" y="5593"/>
                    <a:pt x="2828" y="5654"/>
                  </a:cubicBezTo>
                  <a:lnTo>
                    <a:pt x="2797" y="5684"/>
                  </a:lnTo>
                  <a:lnTo>
                    <a:pt x="2980" y="5775"/>
                  </a:lnTo>
                  <a:lnTo>
                    <a:pt x="2797" y="5745"/>
                  </a:lnTo>
                  <a:cubicBezTo>
                    <a:pt x="2797" y="5745"/>
                    <a:pt x="2767" y="5775"/>
                    <a:pt x="2767" y="5806"/>
                  </a:cubicBezTo>
                  <a:cubicBezTo>
                    <a:pt x="2767" y="5806"/>
                    <a:pt x="2736" y="5806"/>
                    <a:pt x="2736" y="5836"/>
                  </a:cubicBezTo>
                  <a:cubicBezTo>
                    <a:pt x="2736" y="5866"/>
                    <a:pt x="2706" y="5866"/>
                    <a:pt x="2676" y="5927"/>
                  </a:cubicBezTo>
                  <a:cubicBezTo>
                    <a:pt x="2676" y="5927"/>
                    <a:pt x="2676" y="5958"/>
                    <a:pt x="2645" y="5958"/>
                  </a:cubicBezTo>
                  <a:cubicBezTo>
                    <a:pt x="2645" y="5988"/>
                    <a:pt x="2615" y="6018"/>
                    <a:pt x="2584" y="6049"/>
                  </a:cubicBezTo>
                  <a:cubicBezTo>
                    <a:pt x="2524" y="6110"/>
                    <a:pt x="2493" y="6140"/>
                    <a:pt x="2432" y="6201"/>
                  </a:cubicBezTo>
                  <a:lnTo>
                    <a:pt x="2402" y="6201"/>
                  </a:lnTo>
                  <a:lnTo>
                    <a:pt x="2372" y="6231"/>
                  </a:lnTo>
                  <a:cubicBezTo>
                    <a:pt x="2311" y="6262"/>
                    <a:pt x="2250" y="6292"/>
                    <a:pt x="2159" y="6353"/>
                  </a:cubicBezTo>
                  <a:lnTo>
                    <a:pt x="2098" y="6353"/>
                  </a:lnTo>
                  <a:cubicBezTo>
                    <a:pt x="2007" y="6383"/>
                    <a:pt x="1916" y="6414"/>
                    <a:pt x="1824" y="6414"/>
                  </a:cubicBezTo>
                  <a:lnTo>
                    <a:pt x="1673" y="6444"/>
                  </a:lnTo>
                  <a:lnTo>
                    <a:pt x="1460" y="6444"/>
                  </a:lnTo>
                  <a:cubicBezTo>
                    <a:pt x="1460" y="6444"/>
                    <a:pt x="1429" y="6444"/>
                    <a:pt x="1429" y="6414"/>
                  </a:cubicBezTo>
                  <a:lnTo>
                    <a:pt x="1338" y="6414"/>
                  </a:lnTo>
                  <a:lnTo>
                    <a:pt x="1217" y="6383"/>
                  </a:lnTo>
                  <a:cubicBezTo>
                    <a:pt x="1156" y="6353"/>
                    <a:pt x="1095" y="6322"/>
                    <a:pt x="1004" y="6292"/>
                  </a:cubicBezTo>
                  <a:lnTo>
                    <a:pt x="943" y="6262"/>
                  </a:lnTo>
                  <a:cubicBezTo>
                    <a:pt x="943" y="6262"/>
                    <a:pt x="943" y="6262"/>
                    <a:pt x="913" y="6231"/>
                  </a:cubicBezTo>
                  <a:lnTo>
                    <a:pt x="882" y="6231"/>
                  </a:lnTo>
                  <a:cubicBezTo>
                    <a:pt x="852" y="6201"/>
                    <a:pt x="791" y="6140"/>
                    <a:pt x="730" y="6079"/>
                  </a:cubicBezTo>
                  <a:cubicBezTo>
                    <a:pt x="700" y="6079"/>
                    <a:pt x="669" y="6049"/>
                    <a:pt x="639" y="6018"/>
                  </a:cubicBezTo>
                  <a:cubicBezTo>
                    <a:pt x="639" y="5988"/>
                    <a:pt x="609" y="5958"/>
                    <a:pt x="609" y="5958"/>
                  </a:cubicBezTo>
                  <a:cubicBezTo>
                    <a:pt x="609" y="5958"/>
                    <a:pt x="578" y="5927"/>
                    <a:pt x="578" y="5927"/>
                  </a:cubicBezTo>
                  <a:cubicBezTo>
                    <a:pt x="578" y="5927"/>
                    <a:pt x="548" y="5897"/>
                    <a:pt x="548" y="5897"/>
                  </a:cubicBezTo>
                  <a:cubicBezTo>
                    <a:pt x="548" y="5866"/>
                    <a:pt x="548" y="5866"/>
                    <a:pt x="548" y="5866"/>
                  </a:cubicBezTo>
                  <a:lnTo>
                    <a:pt x="517" y="5866"/>
                  </a:lnTo>
                  <a:cubicBezTo>
                    <a:pt x="517" y="5836"/>
                    <a:pt x="517" y="5836"/>
                    <a:pt x="517" y="5836"/>
                  </a:cubicBezTo>
                  <a:cubicBezTo>
                    <a:pt x="487" y="5806"/>
                    <a:pt x="487" y="5806"/>
                    <a:pt x="487" y="5775"/>
                  </a:cubicBezTo>
                  <a:cubicBezTo>
                    <a:pt x="457" y="5745"/>
                    <a:pt x="457" y="5714"/>
                    <a:pt x="457" y="5714"/>
                  </a:cubicBezTo>
                  <a:cubicBezTo>
                    <a:pt x="457" y="5714"/>
                    <a:pt x="426" y="5684"/>
                    <a:pt x="426" y="5654"/>
                  </a:cubicBezTo>
                  <a:lnTo>
                    <a:pt x="244" y="5714"/>
                  </a:lnTo>
                  <a:lnTo>
                    <a:pt x="244" y="5714"/>
                  </a:lnTo>
                  <a:lnTo>
                    <a:pt x="426" y="5623"/>
                  </a:lnTo>
                  <a:cubicBezTo>
                    <a:pt x="396" y="5593"/>
                    <a:pt x="396" y="5563"/>
                    <a:pt x="396" y="5532"/>
                  </a:cubicBezTo>
                  <a:lnTo>
                    <a:pt x="366" y="5502"/>
                  </a:lnTo>
                  <a:lnTo>
                    <a:pt x="366" y="5471"/>
                  </a:lnTo>
                  <a:cubicBezTo>
                    <a:pt x="366" y="5471"/>
                    <a:pt x="366" y="5441"/>
                    <a:pt x="366" y="5441"/>
                  </a:cubicBezTo>
                  <a:lnTo>
                    <a:pt x="183" y="5471"/>
                  </a:lnTo>
                  <a:lnTo>
                    <a:pt x="366" y="5380"/>
                  </a:lnTo>
                  <a:cubicBezTo>
                    <a:pt x="366" y="5380"/>
                    <a:pt x="366" y="5350"/>
                    <a:pt x="366" y="5289"/>
                  </a:cubicBezTo>
                  <a:lnTo>
                    <a:pt x="153" y="5319"/>
                  </a:lnTo>
                  <a:lnTo>
                    <a:pt x="366" y="5259"/>
                  </a:lnTo>
                  <a:lnTo>
                    <a:pt x="366" y="3830"/>
                  </a:lnTo>
                  <a:lnTo>
                    <a:pt x="426" y="3830"/>
                  </a:lnTo>
                  <a:lnTo>
                    <a:pt x="457" y="3860"/>
                  </a:lnTo>
                  <a:lnTo>
                    <a:pt x="487" y="3860"/>
                  </a:lnTo>
                  <a:cubicBezTo>
                    <a:pt x="761" y="3982"/>
                    <a:pt x="1156" y="4043"/>
                    <a:pt x="1369" y="4043"/>
                  </a:cubicBezTo>
                  <a:lnTo>
                    <a:pt x="1855" y="4043"/>
                  </a:lnTo>
                  <a:cubicBezTo>
                    <a:pt x="1976" y="4043"/>
                    <a:pt x="2068" y="4012"/>
                    <a:pt x="2189" y="4012"/>
                  </a:cubicBezTo>
                  <a:cubicBezTo>
                    <a:pt x="2250" y="4012"/>
                    <a:pt x="2311" y="3982"/>
                    <a:pt x="2372" y="3982"/>
                  </a:cubicBezTo>
                  <a:cubicBezTo>
                    <a:pt x="2402" y="3982"/>
                    <a:pt x="2463" y="3952"/>
                    <a:pt x="2493" y="3952"/>
                  </a:cubicBezTo>
                  <a:cubicBezTo>
                    <a:pt x="2615" y="3921"/>
                    <a:pt x="2676" y="3891"/>
                    <a:pt x="2736" y="3860"/>
                  </a:cubicBezTo>
                  <a:lnTo>
                    <a:pt x="2797" y="3860"/>
                  </a:lnTo>
                  <a:cubicBezTo>
                    <a:pt x="2828" y="3830"/>
                    <a:pt x="2858" y="3830"/>
                    <a:pt x="2888" y="3830"/>
                  </a:cubicBezTo>
                  <a:close/>
                  <a:moveTo>
                    <a:pt x="1429" y="0"/>
                  </a:moveTo>
                  <a:cubicBezTo>
                    <a:pt x="1399" y="0"/>
                    <a:pt x="1369" y="0"/>
                    <a:pt x="1338" y="31"/>
                  </a:cubicBezTo>
                  <a:lnTo>
                    <a:pt x="1217" y="31"/>
                  </a:lnTo>
                  <a:cubicBezTo>
                    <a:pt x="1125" y="61"/>
                    <a:pt x="1095" y="61"/>
                    <a:pt x="1034" y="91"/>
                  </a:cubicBezTo>
                  <a:cubicBezTo>
                    <a:pt x="1034" y="91"/>
                    <a:pt x="1004" y="122"/>
                    <a:pt x="1004" y="122"/>
                  </a:cubicBezTo>
                  <a:lnTo>
                    <a:pt x="943" y="122"/>
                  </a:lnTo>
                  <a:cubicBezTo>
                    <a:pt x="913" y="152"/>
                    <a:pt x="882" y="152"/>
                    <a:pt x="821" y="182"/>
                  </a:cubicBezTo>
                  <a:cubicBezTo>
                    <a:pt x="821" y="182"/>
                    <a:pt x="791" y="213"/>
                    <a:pt x="791" y="213"/>
                  </a:cubicBezTo>
                  <a:lnTo>
                    <a:pt x="761" y="213"/>
                  </a:lnTo>
                  <a:cubicBezTo>
                    <a:pt x="761" y="213"/>
                    <a:pt x="730" y="243"/>
                    <a:pt x="730" y="243"/>
                  </a:cubicBezTo>
                  <a:cubicBezTo>
                    <a:pt x="669" y="274"/>
                    <a:pt x="639" y="304"/>
                    <a:pt x="609" y="334"/>
                  </a:cubicBezTo>
                  <a:cubicBezTo>
                    <a:pt x="578" y="334"/>
                    <a:pt x="548" y="365"/>
                    <a:pt x="517" y="395"/>
                  </a:cubicBezTo>
                  <a:cubicBezTo>
                    <a:pt x="487" y="426"/>
                    <a:pt x="487" y="426"/>
                    <a:pt x="487" y="426"/>
                  </a:cubicBezTo>
                  <a:lnTo>
                    <a:pt x="457" y="456"/>
                  </a:lnTo>
                  <a:cubicBezTo>
                    <a:pt x="396" y="517"/>
                    <a:pt x="396" y="547"/>
                    <a:pt x="335" y="578"/>
                  </a:cubicBezTo>
                  <a:lnTo>
                    <a:pt x="305" y="638"/>
                  </a:lnTo>
                  <a:cubicBezTo>
                    <a:pt x="274" y="669"/>
                    <a:pt x="274" y="669"/>
                    <a:pt x="244" y="730"/>
                  </a:cubicBezTo>
                  <a:lnTo>
                    <a:pt x="214" y="760"/>
                  </a:lnTo>
                  <a:cubicBezTo>
                    <a:pt x="214" y="790"/>
                    <a:pt x="183" y="790"/>
                    <a:pt x="183" y="790"/>
                  </a:cubicBezTo>
                  <a:cubicBezTo>
                    <a:pt x="183" y="821"/>
                    <a:pt x="153" y="851"/>
                    <a:pt x="153" y="912"/>
                  </a:cubicBezTo>
                  <a:cubicBezTo>
                    <a:pt x="122" y="912"/>
                    <a:pt x="122" y="942"/>
                    <a:pt x="122" y="973"/>
                  </a:cubicBezTo>
                  <a:cubicBezTo>
                    <a:pt x="92" y="1003"/>
                    <a:pt x="92" y="1034"/>
                    <a:pt x="62" y="1094"/>
                  </a:cubicBezTo>
                  <a:cubicBezTo>
                    <a:pt x="62" y="1125"/>
                    <a:pt x="62" y="1125"/>
                    <a:pt x="62" y="1155"/>
                  </a:cubicBezTo>
                  <a:cubicBezTo>
                    <a:pt x="62" y="1186"/>
                    <a:pt x="31" y="1186"/>
                    <a:pt x="31" y="1216"/>
                  </a:cubicBezTo>
                  <a:cubicBezTo>
                    <a:pt x="31" y="1216"/>
                    <a:pt x="31" y="1277"/>
                    <a:pt x="31" y="1338"/>
                  </a:cubicBezTo>
                  <a:cubicBezTo>
                    <a:pt x="31" y="1338"/>
                    <a:pt x="1" y="1368"/>
                    <a:pt x="1" y="1368"/>
                  </a:cubicBezTo>
                  <a:lnTo>
                    <a:pt x="1" y="1489"/>
                  </a:lnTo>
                  <a:lnTo>
                    <a:pt x="1" y="1550"/>
                  </a:lnTo>
                  <a:lnTo>
                    <a:pt x="1" y="3404"/>
                  </a:lnTo>
                  <a:lnTo>
                    <a:pt x="1" y="5289"/>
                  </a:lnTo>
                  <a:lnTo>
                    <a:pt x="1" y="5319"/>
                  </a:lnTo>
                  <a:cubicBezTo>
                    <a:pt x="1" y="5350"/>
                    <a:pt x="1" y="5411"/>
                    <a:pt x="1" y="5411"/>
                  </a:cubicBezTo>
                  <a:cubicBezTo>
                    <a:pt x="1" y="5411"/>
                    <a:pt x="1" y="5441"/>
                    <a:pt x="1" y="5471"/>
                  </a:cubicBezTo>
                  <a:cubicBezTo>
                    <a:pt x="1" y="5502"/>
                    <a:pt x="1" y="5502"/>
                    <a:pt x="1" y="5502"/>
                  </a:cubicBezTo>
                  <a:cubicBezTo>
                    <a:pt x="1" y="5502"/>
                    <a:pt x="31" y="5502"/>
                    <a:pt x="31" y="5532"/>
                  </a:cubicBezTo>
                  <a:cubicBezTo>
                    <a:pt x="31" y="5563"/>
                    <a:pt x="31" y="5593"/>
                    <a:pt x="62" y="5654"/>
                  </a:cubicBezTo>
                  <a:lnTo>
                    <a:pt x="92" y="5806"/>
                  </a:lnTo>
                  <a:cubicBezTo>
                    <a:pt x="92" y="5806"/>
                    <a:pt x="122" y="5836"/>
                    <a:pt x="122" y="5836"/>
                  </a:cubicBezTo>
                  <a:cubicBezTo>
                    <a:pt x="122" y="5866"/>
                    <a:pt x="153" y="5897"/>
                    <a:pt x="153" y="5958"/>
                  </a:cubicBezTo>
                  <a:lnTo>
                    <a:pt x="183" y="5988"/>
                  </a:lnTo>
                  <a:cubicBezTo>
                    <a:pt x="183" y="6018"/>
                    <a:pt x="214" y="6018"/>
                    <a:pt x="214" y="6049"/>
                  </a:cubicBezTo>
                  <a:cubicBezTo>
                    <a:pt x="214" y="6049"/>
                    <a:pt x="214" y="6049"/>
                    <a:pt x="244" y="6079"/>
                  </a:cubicBezTo>
                  <a:cubicBezTo>
                    <a:pt x="244" y="6079"/>
                    <a:pt x="274" y="6110"/>
                    <a:pt x="274" y="6140"/>
                  </a:cubicBezTo>
                  <a:cubicBezTo>
                    <a:pt x="274" y="6140"/>
                    <a:pt x="305" y="6170"/>
                    <a:pt x="305" y="6170"/>
                  </a:cubicBezTo>
                  <a:lnTo>
                    <a:pt x="335" y="6201"/>
                  </a:lnTo>
                  <a:cubicBezTo>
                    <a:pt x="335" y="6201"/>
                    <a:pt x="335" y="6201"/>
                    <a:pt x="366" y="6231"/>
                  </a:cubicBezTo>
                  <a:cubicBezTo>
                    <a:pt x="366" y="6231"/>
                    <a:pt x="366" y="6262"/>
                    <a:pt x="396" y="6262"/>
                  </a:cubicBezTo>
                  <a:cubicBezTo>
                    <a:pt x="426" y="6292"/>
                    <a:pt x="457" y="6322"/>
                    <a:pt x="487" y="6353"/>
                  </a:cubicBezTo>
                  <a:cubicBezTo>
                    <a:pt x="578" y="6444"/>
                    <a:pt x="639" y="6505"/>
                    <a:pt x="700" y="6535"/>
                  </a:cubicBezTo>
                  <a:cubicBezTo>
                    <a:pt x="730" y="6566"/>
                    <a:pt x="761" y="6566"/>
                    <a:pt x="791" y="6596"/>
                  </a:cubicBezTo>
                  <a:lnTo>
                    <a:pt x="852" y="6626"/>
                  </a:lnTo>
                  <a:cubicBezTo>
                    <a:pt x="943" y="6657"/>
                    <a:pt x="1034" y="6718"/>
                    <a:pt x="1125" y="6748"/>
                  </a:cubicBezTo>
                  <a:lnTo>
                    <a:pt x="1247" y="6748"/>
                  </a:lnTo>
                  <a:cubicBezTo>
                    <a:pt x="1247" y="6778"/>
                    <a:pt x="1308" y="6778"/>
                    <a:pt x="1308" y="6778"/>
                  </a:cubicBezTo>
                  <a:lnTo>
                    <a:pt x="1429" y="6778"/>
                  </a:lnTo>
                  <a:lnTo>
                    <a:pt x="1429" y="6596"/>
                  </a:lnTo>
                  <a:lnTo>
                    <a:pt x="1490" y="6809"/>
                  </a:lnTo>
                  <a:lnTo>
                    <a:pt x="1703" y="6809"/>
                  </a:lnTo>
                  <a:lnTo>
                    <a:pt x="1885" y="6778"/>
                  </a:lnTo>
                  <a:cubicBezTo>
                    <a:pt x="2007" y="6778"/>
                    <a:pt x="2128" y="6748"/>
                    <a:pt x="2220" y="6718"/>
                  </a:cubicBezTo>
                  <a:cubicBezTo>
                    <a:pt x="2250" y="6687"/>
                    <a:pt x="2280" y="6687"/>
                    <a:pt x="2280" y="6687"/>
                  </a:cubicBezTo>
                  <a:cubicBezTo>
                    <a:pt x="2280" y="6687"/>
                    <a:pt x="2311" y="6687"/>
                    <a:pt x="2341" y="6657"/>
                  </a:cubicBezTo>
                  <a:cubicBezTo>
                    <a:pt x="2432" y="6626"/>
                    <a:pt x="2493" y="6566"/>
                    <a:pt x="2584" y="6535"/>
                  </a:cubicBezTo>
                  <a:cubicBezTo>
                    <a:pt x="2584" y="6535"/>
                    <a:pt x="2615" y="6505"/>
                    <a:pt x="2615" y="6505"/>
                  </a:cubicBezTo>
                  <a:cubicBezTo>
                    <a:pt x="2645" y="6474"/>
                    <a:pt x="2645" y="6474"/>
                    <a:pt x="2645" y="6474"/>
                  </a:cubicBezTo>
                  <a:cubicBezTo>
                    <a:pt x="2736" y="6414"/>
                    <a:pt x="2797" y="6353"/>
                    <a:pt x="2888" y="6262"/>
                  </a:cubicBezTo>
                  <a:cubicBezTo>
                    <a:pt x="2919" y="6231"/>
                    <a:pt x="2919" y="6201"/>
                    <a:pt x="2949" y="6201"/>
                  </a:cubicBezTo>
                  <a:cubicBezTo>
                    <a:pt x="2980" y="6170"/>
                    <a:pt x="2980" y="6140"/>
                    <a:pt x="2980" y="6140"/>
                  </a:cubicBezTo>
                  <a:cubicBezTo>
                    <a:pt x="2980" y="6140"/>
                    <a:pt x="3010" y="6110"/>
                    <a:pt x="3010" y="6079"/>
                  </a:cubicBezTo>
                  <a:cubicBezTo>
                    <a:pt x="3040" y="6079"/>
                    <a:pt x="3040" y="6049"/>
                    <a:pt x="3071" y="6018"/>
                  </a:cubicBezTo>
                  <a:cubicBezTo>
                    <a:pt x="3071" y="6018"/>
                    <a:pt x="3071" y="6018"/>
                    <a:pt x="3071" y="5988"/>
                  </a:cubicBezTo>
                  <a:lnTo>
                    <a:pt x="3101" y="5988"/>
                  </a:lnTo>
                  <a:cubicBezTo>
                    <a:pt x="3101" y="5958"/>
                    <a:pt x="3132" y="5897"/>
                    <a:pt x="3132" y="5866"/>
                  </a:cubicBezTo>
                  <a:cubicBezTo>
                    <a:pt x="3132" y="5866"/>
                    <a:pt x="3162" y="5836"/>
                    <a:pt x="3162" y="5836"/>
                  </a:cubicBezTo>
                  <a:lnTo>
                    <a:pt x="3162" y="5775"/>
                  </a:lnTo>
                  <a:lnTo>
                    <a:pt x="3192" y="5775"/>
                  </a:lnTo>
                  <a:cubicBezTo>
                    <a:pt x="3192" y="5745"/>
                    <a:pt x="3192" y="5745"/>
                    <a:pt x="3192" y="5714"/>
                  </a:cubicBezTo>
                  <a:cubicBezTo>
                    <a:pt x="3223" y="5684"/>
                    <a:pt x="3223" y="5593"/>
                    <a:pt x="3253" y="5532"/>
                  </a:cubicBezTo>
                  <a:cubicBezTo>
                    <a:pt x="3253" y="5532"/>
                    <a:pt x="3253" y="5502"/>
                    <a:pt x="3253" y="5502"/>
                  </a:cubicBezTo>
                  <a:lnTo>
                    <a:pt x="3253" y="5471"/>
                  </a:lnTo>
                  <a:cubicBezTo>
                    <a:pt x="3253" y="5441"/>
                    <a:pt x="3253" y="5441"/>
                    <a:pt x="3253" y="5411"/>
                  </a:cubicBezTo>
                  <a:cubicBezTo>
                    <a:pt x="3253" y="5411"/>
                    <a:pt x="3253" y="5380"/>
                    <a:pt x="3253" y="5380"/>
                  </a:cubicBezTo>
                  <a:cubicBezTo>
                    <a:pt x="3253" y="5380"/>
                    <a:pt x="3283" y="5319"/>
                    <a:pt x="3283" y="5289"/>
                  </a:cubicBezTo>
                  <a:lnTo>
                    <a:pt x="3071" y="5289"/>
                  </a:lnTo>
                  <a:lnTo>
                    <a:pt x="3283" y="5228"/>
                  </a:lnTo>
                  <a:lnTo>
                    <a:pt x="3283" y="3404"/>
                  </a:lnTo>
                  <a:lnTo>
                    <a:pt x="3283" y="1550"/>
                  </a:lnTo>
                  <a:lnTo>
                    <a:pt x="3283" y="1489"/>
                  </a:lnTo>
                  <a:lnTo>
                    <a:pt x="3283" y="1429"/>
                  </a:lnTo>
                  <a:cubicBezTo>
                    <a:pt x="3283" y="1398"/>
                    <a:pt x="3283" y="1398"/>
                    <a:pt x="3283" y="1338"/>
                  </a:cubicBezTo>
                  <a:cubicBezTo>
                    <a:pt x="3253" y="1246"/>
                    <a:pt x="3253" y="1186"/>
                    <a:pt x="3223" y="1155"/>
                  </a:cubicBezTo>
                  <a:cubicBezTo>
                    <a:pt x="3223" y="1125"/>
                    <a:pt x="3223" y="1094"/>
                    <a:pt x="3223" y="1094"/>
                  </a:cubicBezTo>
                  <a:cubicBezTo>
                    <a:pt x="3223" y="1094"/>
                    <a:pt x="3192" y="1034"/>
                    <a:pt x="3192" y="1034"/>
                  </a:cubicBezTo>
                  <a:lnTo>
                    <a:pt x="3162" y="1003"/>
                  </a:lnTo>
                  <a:cubicBezTo>
                    <a:pt x="3162" y="973"/>
                    <a:pt x="3162" y="942"/>
                    <a:pt x="3162" y="942"/>
                  </a:cubicBezTo>
                  <a:lnTo>
                    <a:pt x="3101" y="851"/>
                  </a:lnTo>
                  <a:cubicBezTo>
                    <a:pt x="3101" y="821"/>
                    <a:pt x="3071" y="790"/>
                    <a:pt x="3071" y="790"/>
                  </a:cubicBezTo>
                  <a:cubicBezTo>
                    <a:pt x="3071" y="790"/>
                    <a:pt x="3071" y="760"/>
                    <a:pt x="3040" y="760"/>
                  </a:cubicBezTo>
                  <a:cubicBezTo>
                    <a:pt x="3010" y="699"/>
                    <a:pt x="2980" y="638"/>
                    <a:pt x="2949" y="608"/>
                  </a:cubicBezTo>
                  <a:lnTo>
                    <a:pt x="2888" y="547"/>
                  </a:lnTo>
                  <a:lnTo>
                    <a:pt x="2858" y="486"/>
                  </a:lnTo>
                  <a:lnTo>
                    <a:pt x="2828" y="486"/>
                  </a:lnTo>
                  <a:cubicBezTo>
                    <a:pt x="2736" y="365"/>
                    <a:pt x="2615" y="274"/>
                    <a:pt x="2493" y="213"/>
                  </a:cubicBezTo>
                  <a:lnTo>
                    <a:pt x="2463" y="182"/>
                  </a:lnTo>
                  <a:lnTo>
                    <a:pt x="2432" y="182"/>
                  </a:lnTo>
                  <a:cubicBezTo>
                    <a:pt x="2372" y="152"/>
                    <a:pt x="2341" y="122"/>
                    <a:pt x="2280" y="122"/>
                  </a:cubicBezTo>
                  <a:lnTo>
                    <a:pt x="2250" y="91"/>
                  </a:lnTo>
                  <a:cubicBezTo>
                    <a:pt x="2220" y="91"/>
                    <a:pt x="2189" y="61"/>
                    <a:pt x="2128" y="61"/>
                  </a:cubicBezTo>
                  <a:lnTo>
                    <a:pt x="2068" y="31"/>
                  </a:lnTo>
                  <a:cubicBezTo>
                    <a:pt x="2037" y="31"/>
                    <a:pt x="1976" y="31"/>
                    <a:pt x="1946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8452000" y="2753575"/>
              <a:ext cx="82100" cy="170575"/>
            </a:xfrm>
            <a:custGeom>
              <a:rect b="b" l="l" r="r" t="t"/>
              <a:pathLst>
                <a:path extrusionOk="0" h="6823" w="3284">
                  <a:moveTo>
                    <a:pt x="2918" y="3814"/>
                  </a:moveTo>
                  <a:lnTo>
                    <a:pt x="2918" y="5273"/>
                  </a:lnTo>
                  <a:lnTo>
                    <a:pt x="2918" y="5334"/>
                  </a:lnTo>
                  <a:cubicBezTo>
                    <a:pt x="2918" y="5334"/>
                    <a:pt x="2888" y="5364"/>
                    <a:pt x="2888" y="5364"/>
                  </a:cubicBezTo>
                  <a:lnTo>
                    <a:pt x="2888" y="5394"/>
                  </a:lnTo>
                  <a:lnTo>
                    <a:pt x="3101" y="5425"/>
                  </a:lnTo>
                  <a:lnTo>
                    <a:pt x="2888" y="5425"/>
                  </a:lnTo>
                  <a:cubicBezTo>
                    <a:pt x="2888" y="5425"/>
                    <a:pt x="2888" y="5455"/>
                    <a:pt x="2888" y="5455"/>
                  </a:cubicBezTo>
                  <a:cubicBezTo>
                    <a:pt x="2888" y="5516"/>
                    <a:pt x="2858" y="5577"/>
                    <a:pt x="2827" y="5638"/>
                  </a:cubicBezTo>
                  <a:lnTo>
                    <a:pt x="2827" y="5698"/>
                  </a:lnTo>
                  <a:lnTo>
                    <a:pt x="2979" y="5759"/>
                  </a:lnTo>
                  <a:lnTo>
                    <a:pt x="2797" y="5729"/>
                  </a:lnTo>
                  <a:cubicBezTo>
                    <a:pt x="2797" y="5759"/>
                    <a:pt x="2766" y="5790"/>
                    <a:pt x="2766" y="5820"/>
                  </a:cubicBezTo>
                  <a:cubicBezTo>
                    <a:pt x="2736" y="5850"/>
                    <a:pt x="2736" y="5850"/>
                    <a:pt x="2736" y="5850"/>
                  </a:cubicBezTo>
                  <a:lnTo>
                    <a:pt x="2706" y="5881"/>
                  </a:lnTo>
                  <a:cubicBezTo>
                    <a:pt x="2706" y="5911"/>
                    <a:pt x="2706" y="5911"/>
                    <a:pt x="2706" y="5911"/>
                  </a:cubicBezTo>
                  <a:cubicBezTo>
                    <a:pt x="2675" y="5941"/>
                    <a:pt x="2675" y="5941"/>
                    <a:pt x="2645" y="5972"/>
                  </a:cubicBezTo>
                  <a:cubicBezTo>
                    <a:pt x="2645" y="6002"/>
                    <a:pt x="2645" y="6002"/>
                    <a:pt x="2584" y="6063"/>
                  </a:cubicBezTo>
                  <a:cubicBezTo>
                    <a:pt x="2554" y="6093"/>
                    <a:pt x="2493" y="6154"/>
                    <a:pt x="2432" y="6185"/>
                  </a:cubicBezTo>
                  <a:cubicBezTo>
                    <a:pt x="2432" y="6215"/>
                    <a:pt x="2432" y="6215"/>
                    <a:pt x="2432" y="6215"/>
                  </a:cubicBezTo>
                  <a:lnTo>
                    <a:pt x="2371" y="6245"/>
                  </a:lnTo>
                  <a:cubicBezTo>
                    <a:pt x="2341" y="6276"/>
                    <a:pt x="2250" y="6306"/>
                    <a:pt x="2158" y="6337"/>
                  </a:cubicBezTo>
                  <a:cubicBezTo>
                    <a:pt x="2158" y="6337"/>
                    <a:pt x="2128" y="6367"/>
                    <a:pt x="2128" y="6367"/>
                  </a:cubicBezTo>
                  <a:cubicBezTo>
                    <a:pt x="2037" y="6397"/>
                    <a:pt x="1946" y="6428"/>
                    <a:pt x="1854" y="6428"/>
                  </a:cubicBezTo>
                  <a:lnTo>
                    <a:pt x="1703" y="6428"/>
                  </a:lnTo>
                  <a:cubicBezTo>
                    <a:pt x="1682" y="6438"/>
                    <a:pt x="1662" y="6441"/>
                    <a:pt x="1641" y="6441"/>
                  </a:cubicBezTo>
                  <a:cubicBezTo>
                    <a:pt x="1598" y="6441"/>
                    <a:pt x="1551" y="6428"/>
                    <a:pt x="1490" y="6428"/>
                  </a:cubicBezTo>
                  <a:lnTo>
                    <a:pt x="1399" y="6428"/>
                  </a:lnTo>
                  <a:cubicBezTo>
                    <a:pt x="1399" y="6428"/>
                    <a:pt x="1368" y="6428"/>
                    <a:pt x="1368" y="6397"/>
                  </a:cubicBezTo>
                  <a:lnTo>
                    <a:pt x="1338" y="6397"/>
                  </a:lnTo>
                  <a:lnTo>
                    <a:pt x="1247" y="6367"/>
                  </a:lnTo>
                  <a:cubicBezTo>
                    <a:pt x="1155" y="6367"/>
                    <a:pt x="1095" y="6337"/>
                    <a:pt x="1034" y="6306"/>
                  </a:cubicBezTo>
                  <a:lnTo>
                    <a:pt x="973" y="6276"/>
                  </a:lnTo>
                  <a:cubicBezTo>
                    <a:pt x="973" y="6276"/>
                    <a:pt x="943" y="6245"/>
                    <a:pt x="943" y="6245"/>
                  </a:cubicBezTo>
                  <a:lnTo>
                    <a:pt x="912" y="6245"/>
                  </a:lnTo>
                  <a:cubicBezTo>
                    <a:pt x="851" y="6185"/>
                    <a:pt x="821" y="6154"/>
                    <a:pt x="760" y="6093"/>
                  </a:cubicBezTo>
                  <a:cubicBezTo>
                    <a:pt x="730" y="6063"/>
                    <a:pt x="699" y="6063"/>
                    <a:pt x="669" y="6033"/>
                  </a:cubicBezTo>
                  <a:cubicBezTo>
                    <a:pt x="669" y="6002"/>
                    <a:pt x="639" y="5972"/>
                    <a:pt x="639" y="5972"/>
                  </a:cubicBezTo>
                  <a:cubicBezTo>
                    <a:pt x="608" y="5941"/>
                    <a:pt x="608" y="5941"/>
                    <a:pt x="608" y="5941"/>
                  </a:cubicBezTo>
                  <a:cubicBezTo>
                    <a:pt x="608" y="5941"/>
                    <a:pt x="608" y="5941"/>
                    <a:pt x="608" y="5911"/>
                  </a:cubicBezTo>
                  <a:cubicBezTo>
                    <a:pt x="578" y="5911"/>
                    <a:pt x="578" y="5911"/>
                    <a:pt x="578" y="5881"/>
                  </a:cubicBezTo>
                  <a:lnTo>
                    <a:pt x="547" y="5881"/>
                  </a:lnTo>
                  <a:cubicBezTo>
                    <a:pt x="547" y="5881"/>
                    <a:pt x="547" y="5881"/>
                    <a:pt x="547" y="5850"/>
                  </a:cubicBezTo>
                  <a:cubicBezTo>
                    <a:pt x="547" y="5850"/>
                    <a:pt x="547" y="5820"/>
                    <a:pt x="547" y="5820"/>
                  </a:cubicBezTo>
                  <a:cubicBezTo>
                    <a:pt x="517" y="5820"/>
                    <a:pt x="517" y="5790"/>
                    <a:pt x="517" y="5790"/>
                  </a:cubicBezTo>
                  <a:cubicBezTo>
                    <a:pt x="487" y="5759"/>
                    <a:pt x="487" y="5729"/>
                    <a:pt x="487" y="5698"/>
                  </a:cubicBezTo>
                  <a:cubicBezTo>
                    <a:pt x="456" y="5698"/>
                    <a:pt x="456" y="5668"/>
                    <a:pt x="456" y="5668"/>
                  </a:cubicBezTo>
                  <a:lnTo>
                    <a:pt x="274" y="5698"/>
                  </a:lnTo>
                  <a:lnTo>
                    <a:pt x="426" y="5607"/>
                  </a:lnTo>
                  <a:lnTo>
                    <a:pt x="396" y="5486"/>
                  </a:lnTo>
                  <a:cubicBezTo>
                    <a:pt x="396" y="5455"/>
                    <a:pt x="396" y="5455"/>
                    <a:pt x="396" y="5455"/>
                  </a:cubicBezTo>
                  <a:lnTo>
                    <a:pt x="274" y="5486"/>
                  </a:lnTo>
                  <a:lnTo>
                    <a:pt x="213" y="5516"/>
                  </a:lnTo>
                  <a:lnTo>
                    <a:pt x="396" y="5425"/>
                  </a:lnTo>
                  <a:lnTo>
                    <a:pt x="213" y="5455"/>
                  </a:lnTo>
                  <a:lnTo>
                    <a:pt x="213" y="5455"/>
                  </a:lnTo>
                  <a:lnTo>
                    <a:pt x="396" y="5394"/>
                  </a:lnTo>
                  <a:cubicBezTo>
                    <a:pt x="396" y="5364"/>
                    <a:pt x="396" y="5334"/>
                    <a:pt x="396" y="5303"/>
                  </a:cubicBezTo>
                  <a:lnTo>
                    <a:pt x="183" y="5303"/>
                  </a:lnTo>
                  <a:lnTo>
                    <a:pt x="365" y="5242"/>
                  </a:lnTo>
                  <a:lnTo>
                    <a:pt x="396" y="3814"/>
                  </a:lnTo>
                  <a:cubicBezTo>
                    <a:pt x="396" y="3814"/>
                    <a:pt x="426" y="3814"/>
                    <a:pt x="456" y="3844"/>
                  </a:cubicBezTo>
                  <a:lnTo>
                    <a:pt x="487" y="3844"/>
                  </a:lnTo>
                  <a:cubicBezTo>
                    <a:pt x="578" y="3875"/>
                    <a:pt x="639" y="3905"/>
                    <a:pt x="730" y="3935"/>
                  </a:cubicBezTo>
                  <a:cubicBezTo>
                    <a:pt x="760" y="3935"/>
                    <a:pt x="791" y="3966"/>
                    <a:pt x="851" y="3966"/>
                  </a:cubicBezTo>
                  <a:cubicBezTo>
                    <a:pt x="882" y="3966"/>
                    <a:pt x="943" y="3966"/>
                    <a:pt x="973" y="3996"/>
                  </a:cubicBezTo>
                  <a:cubicBezTo>
                    <a:pt x="1125" y="4027"/>
                    <a:pt x="1277" y="4027"/>
                    <a:pt x="1399" y="4027"/>
                  </a:cubicBezTo>
                  <a:lnTo>
                    <a:pt x="1885" y="4027"/>
                  </a:lnTo>
                  <a:cubicBezTo>
                    <a:pt x="1976" y="4027"/>
                    <a:pt x="2098" y="4027"/>
                    <a:pt x="2219" y="3996"/>
                  </a:cubicBezTo>
                  <a:cubicBezTo>
                    <a:pt x="2280" y="3996"/>
                    <a:pt x="2310" y="3996"/>
                    <a:pt x="2371" y="3966"/>
                  </a:cubicBezTo>
                  <a:cubicBezTo>
                    <a:pt x="2432" y="3966"/>
                    <a:pt x="2493" y="3966"/>
                    <a:pt x="2523" y="3935"/>
                  </a:cubicBezTo>
                  <a:cubicBezTo>
                    <a:pt x="2614" y="3935"/>
                    <a:pt x="2706" y="3905"/>
                    <a:pt x="2766" y="3875"/>
                  </a:cubicBezTo>
                  <a:cubicBezTo>
                    <a:pt x="2766" y="3875"/>
                    <a:pt x="2797" y="3844"/>
                    <a:pt x="2797" y="3844"/>
                  </a:cubicBezTo>
                  <a:cubicBezTo>
                    <a:pt x="2827" y="3844"/>
                    <a:pt x="2888" y="3814"/>
                    <a:pt x="2918" y="3814"/>
                  </a:cubicBezTo>
                  <a:close/>
                  <a:moveTo>
                    <a:pt x="1643" y="1"/>
                  </a:moveTo>
                  <a:cubicBezTo>
                    <a:pt x="1564" y="1"/>
                    <a:pt x="1490" y="14"/>
                    <a:pt x="1429" y="14"/>
                  </a:cubicBezTo>
                  <a:lnTo>
                    <a:pt x="1338" y="14"/>
                  </a:lnTo>
                  <a:cubicBezTo>
                    <a:pt x="1307" y="45"/>
                    <a:pt x="1247" y="45"/>
                    <a:pt x="1216" y="45"/>
                  </a:cubicBezTo>
                  <a:cubicBezTo>
                    <a:pt x="1155" y="75"/>
                    <a:pt x="1095" y="75"/>
                    <a:pt x="1064" y="106"/>
                  </a:cubicBezTo>
                  <a:lnTo>
                    <a:pt x="1003" y="106"/>
                  </a:lnTo>
                  <a:lnTo>
                    <a:pt x="943" y="136"/>
                  </a:lnTo>
                  <a:cubicBezTo>
                    <a:pt x="912" y="136"/>
                    <a:pt x="882" y="166"/>
                    <a:pt x="851" y="197"/>
                  </a:cubicBezTo>
                  <a:lnTo>
                    <a:pt x="791" y="197"/>
                  </a:lnTo>
                  <a:cubicBezTo>
                    <a:pt x="791" y="227"/>
                    <a:pt x="760" y="227"/>
                    <a:pt x="760" y="227"/>
                  </a:cubicBezTo>
                  <a:cubicBezTo>
                    <a:pt x="760" y="227"/>
                    <a:pt x="730" y="258"/>
                    <a:pt x="730" y="258"/>
                  </a:cubicBezTo>
                  <a:cubicBezTo>
                    <a:pt x="699" y="288"/>
                    <a:pt x="639" y="318"/>
                    <a:pt x="608" y="318"/>
                  </a:cubicBezTo>
                  <a:cubicBezTo>
                    <a:pt x="578" y="349"/>
                    <a:pt x="547" y="379"/>
                    <a:pt x="517" y="409"/>
                  </a:cubicBezTo>
                  <a:cubicBezTo>
                    <a:pt x="517" y="409"/>
                    <a:pt x="487" y="440"/>
                    <a:pt x="456" y="470"/>
                  </a:cubicBezTo>
                  <a:cubicBezTo>
                    <a:pt x="426" y="501"/>
                    <a:pt x="396" y="531"/>
                    <a:pt x="335" y="592"/>
                  </a:cubicBezTo>
                  <a:cubicBezTo>
                    <a:pt x="335" y="592"/>
                    <a:pt x="304" y="622"/>
                    <a:pt x="304" y="653"/>
                  </a:cubicBezTo>
                  <a:cubicBezTo>
                    <a:pt x="304" y="653"/>
                    <a:pt x="274" y="683"/>
                    <a:pt x="244" y="744"/>
                  </a:cubicBezTo>
                  <a:lnTo>
                    <a:pt x="213" y="774"/>
                  </a:lnTo>
                  <a:cubicBezTo>
                    <a:pt x="213" y="805"/>
                    <a:pt x="183" y="805"/>
                    <a:pt x="183" y="835"/>
                  </a:cubicBezTo>
                  <a:cubicBezTo>
                    <a:pt x="183" y="835"/>
                    <a:pt x="152" y="865"/>
                    <a:pt x="152" y="926"/>
                  </a:cubicBezTo>
                  <a:cubicBezTo>
                    <a:pt x="122" y="926"/>
                    <a:pt x="122" y="957"/>
                    <a:pt x="122" y="987"/>
                  </a:cubicBezTo>
                  <a:cubicBezTo>
                    <a:pt x="92" y="1017"/>
                    <a:pt x="92" y="1048"/>
                    <a:pt x="61" y="1109"/>
                  </a:cubicBezTo>
                  <a:cubicBezTo>
                    <a:pt x="61" y="1139"/>
                    <a:pt x="61" y="1139"/>
                    <a:pt x="61" y="1169"/>
                  </a:cubicBezTo>
                  <a:cubicBezTo>
                    <a:pt x="61" y="1200"/>
                    <a:pt x="31" y="1200"/>
                    <a:pt x="31" y="1230"/>
                  </a:cubicBezTo>
                  <a:cubicBezTo>
                    <a:pt x="31" y="1261"/>
                    <a:pt x="31" y="1291"/>
                    <a:pt x="31" y="1321"/>
                  </a:cubicBezTo>
                  <a:lnTo>
                    <a:pt x="31" y="1352"/>
                  </a:lnTo>
                  <a:cubicBezTo>
                    <a:pt x="31" y="1352"/>
                    <a:pt x="0" y="1382"/>
                    <a:pt x="0" y="1382"/>
                  </a:cubicBezTo>
                  <a:lnTo>
                    <a:pt x="0" y="1504"/>
                  </a:lnTo>
                  <a:lnTo>
                    <a:pt x="0" y="1565"/>
                  </a:lnTo>
                  <a:lnTo>
                    <a:pt x="0" y="3419"/>
                  </a:lnTo>
                  <a:lnTo>
                    <a:pt x="0" y="5303"/>
                  </a:lnTo>
                  <a:lnTo>
                    <a:pt x="0" y="5334"/>
                  </a:lnTo>
                  <a:cubicBezTo>
                    <a:pt x="0" y="5364"/>
                    <a:pt x="0" y="5425"/>
                    <a:pt x="0" y="5425"/>
                  </a:cubicBezTo>
                  <a:cubicBezTo>
                    <a:pt x="0" y="5425"/>
                    <a:pt x="0" y="5455"/>
                    <a:pt x="0" y="5486"/>
                  </a:cubicBezTo>
                  <a:cubicBezTo>
                    <a:pt x="0" y="5516"/>
                    <a:pt x="0" y="5516"/>
                    <a:pt x="0" y="5516"/>
                  </a:cubicBezTo>
                  <a:cubicBezTo>
                    <a:pt x="0" y="5516"/>
                    <a:pt x="31" y="5546"/>
                    <a:pt x="31" y="5546"/>
                  </a:cubicBezTo>
                  <a:cubicBezTo>
                    <a:pt x="31" y="5577"/>
                    <a:pt x="31" y="5607"/>
                    <a:pt x="61" y="5668"/>
                  </a:cubicBezTo>
                  <a:lnTo>
                    <a:pt x="61" y="5729"/>
                  </a:lnTo>
                  <a:cubicBezTo>
                    <a:pt x="61" y="5729"/>
                    <a:pt x="92" y="5759"/>
                    <a:pt x="92" y="5759"/>
                  </a:cubicBezTo>
                  <a:lnTo>
                    <a:pt x="92" y="5820"/>
                  </a:lnTo>
                  <a:cubicBezTo>
                    <a:pt x="92" y="5820"/>
                    <a:pt x="122" y="5850"/>
                    <a:pt x="122" y="5850"/>
                  </a:cubicBezTo>
                  <a:cubicBezTo>
                    <a:pt x="122" y="5881"/>
                    <a:pt x="152" y="5911"/>
                    <a:pt x="183" y="5972"/>
                  </a:cubicBezTo>
                  <a:lnTo>
                    <a:pt x="183" y="6002"/>
                  </a:lnTo>
                  <a:cubicBezTo>
                    <a:pt x="213" y="6002"/>
                    <a:pt x="213" y="6033"/>
                    <a:pt x="213" y="6063"/>
                  </a:cubicBezTo>
                  <a:lnTo>
                    <a:pt x="244" y="6063"/>
                  </a:lnTo>
                  <a:cubicBezTo>
                    <a:pt x="244" y="6063"/>
                    <a:pt x="244" y="6063"/>
                    <a:pt x="244" y="6093"/>
                  </a:cubicBezTo>
                  <a:cubicBezTo>
                    <a:pt x="244" y="6093"/>
                    <a:pt x="274" y="6124"/>
                    <a:pt x="274" y="6154"/>
                  </a:cubicBezTo>
                  <a:cubicBezTo>
                    <a:pt x="274" y="6154"/>
                    <a:pt x="304" y="6185"/>
                    <a:pt x="304" y="6185"/>
                  </a:cubicBezTo>
                  <a:cubicBezTo>
                    <a:pt x="304" y="6185"/>
                    <a:pt x="335" y="6215"/>
                    <a:pt x="335" y="6215"/>
                  </a:cubicBezTo>
                  <a:cubicBezTo>
                    <a:pt x="335" y="6215"/>
                    <a:pt x="335" y="6215"/>
                    <a:pt x="365" y="6245"/>
                  </a:cubicBezTo>
                  <a:cubicBezTo>
                    <a:pt x="365" y="6245"/>
                    <a:pt x="365" y="6276"/>
                    <a:pt x="396" y="6276"/>
                  </a:cubicBezTo>
                  <a:cubicBezTo>
                    <a:pt x="426" y="6306"/>
                    <a:pt x="456" y="6337"/>
                    <a:pt x="487" y="6367"/>
                  </a:cubicBezTo>
                  <a:cubicBezTo>
                    <a:pt x="547" y="6458"/>
                    <a:pt x="639" y="6519"/>
                    <a:pt x="699" y="6549"/>
                  </a:cubicBezTo>
                  <a:cubicBezTo>
                    <a:pt x="730" y="6580"/>
                    <a:pt x="760" y="6580"/>
                    <a:pt x="791" y="6610"/>
                  </a:cubicBezTo>
                  <a:lnTo>
                    <a:pt x="851" y="6641"/>
                  </a:lnTo>
                  <a:cubicBezTo>
                    <a:pt x="943" y="6671"/>
                    <a:pt x="1034" y="6732"/>
                    <a:pt x="1125" y="6762"/>
                  </a:cubicBezTo>
                  <a:lnTo>
                    <a:pt x="1186" y="6762"/>
                  </a:lnTo>
                  <a:cubicBezTo>
                    <a:pt x="1216" y="6762"/>
                    <a:pt x="1216" y="6762"/>
                    <a:pt x="1247" y="6793"/>
                  </a:cubicBezTo>
                  <a:lnTo>
                    <a:pt x="1399" y="6793"/>
                  </a:lnTo>
                  <a:cubicBezTo>
                    <a:pt x="1429" y="6793"/>
                    <a:pt x="1429" y="6823"/>
                    <a:pt x="1429" y="6823"/>
                  </a:cubicBezTo>
                  <a:lnTo>
                    <a:pt x="1429" y="6610"/>
                  </a:lnTo>
                  <a:lnTo>
                    <a:pt x="1490" y="6823"/>
                  </a:lnTo>
                  <a:lnTo>
                    <a:pt x="1703" y="6823"/>
                  </a:lnTo>
                  <a:lnTo>
                    <a:pt x="1885" y="6793"/>
                  </a:lnTo>
                  <a:cubicBezTo>
                    <a:pt x="2006" y="6793"/>
                    <a:pt x="2128" y="6762"/>
                    <a:pt x="2250" y="6732"/>
                  </a:cubicBezTo>
                  <a:cubicBezTo>
                    <a:pt x="2250" y="6701"/>
                    <a:pt x="2280" y="6701"/>
                    <a:pt x="2280" y="6701"/>
                  </a:cubicBezTo>
                  <a:cubicBezTo>
                    <a:pt x="2280" y="6701"/>
                    <a:pt x="2310" y="6701"/>
                    <a:pt x="2341" y="6671"/>
                  </a:cubicBezTo>
                  <a:cubicBezTo>
                    <a:pt x="2432" y="6641"/>
                    <a:pt x="2523" y="6610"/>
                    <a:pt x="2584" y="6549"/>
                  </a:cubicBezTo>
                  <a:cubicBezTo>
                    <a:pt x="2584" y="6549"/>
                    <a:pt x="2614" y="6519"/>
                    <a:pt x="2645" y="6519"/>
                  </a:cubicBezTo>
                  <a:cubicBezTo>
                    <a:pt x="2645" y="6519"/>
                    <a:pt x="2645" y="6489"/>
                    <a:pt x="2675" y="6489"/>
                  </a:cubicBezTo>
                  <a:cubicBezTo>
                    <a:pt x="2736" y="6428"/>
                    <a:pt x="2797" y="6367"/>
                    <a:pt x="2888" y="6276"/>
                  </a:cubicBezTo>
                  <a:cubicBezTo>
                    <a:pt x="2918" y="6276"/>
                    <a:pt x="2918" y="6245"/>
                    <a:pt x="2949" y="6215"/>
                  </a:cubicBezTo>
                  <a:cubicBezTo>
                    <a:pt x="2979" y="6185"/>
                    <a:pt x="3010" y="6154"/>
                    <a:pt x="3010" y="6124"/>
                  </a:cubicBezTo>
                  <a:lnTo>
                    <a:pt x="3040" y="6124"/>
                  </a:lnTo>
                  <a:cubicBezTo>
                    <a:pt x="3040" y="6093"/>
                    <a:pt x="3070" y="6063"/>
                    <a:pt x="3070" y="6033"/>
                  </a:cubicBezTo>
                  <a:lnTo>
                    <a:pt x="3101" y="6033"/>
                  </a:lnTo>
                  <a:lnTo>
                    <a:pt x="3101" y="6002"/>
                  </a:lnTo>
                  <a:cubicBezTo>
                    <a:pt x="3131" y="5972"/>
                    <a:pt x="3131" y="5941"/>
                    <a:pt x="3162" y="5911"/>
                  </a:cubicBezTo>
                  <a:cubicBezTo>
                    <a:pt x="3162" y="5881"/>
                    <a:pt x="3162" y="5850"/>
                    <a:pt x="3162" y="5850"/>
                  </a:cubicBezTo>
                  <a:lnTo>
                    <a:pt x="3192" y="5790"/>
                  </a:lnTo>
                  <a:cubicBezTo>
                    <a:pt x="3192" y="5759"/>
                    <a:pt x="3192" y="5759"/>
                    <a:pt x="3222" y="5759"/>
                  </a:cubicBezTo>
                  <a:cubicBezTo>
                    <a:pt x="3222" y="5698"/>
                    <a:pt x="3253" y="5607"/>
                    <a:pt x="3253" y="5546"/>
                  </a:cubicBezTo>
                  <a:cubicBezTo>
                    <a:pt x="3253" y="5546"/>
                    <a:pt x="3253" y="5516"/>
                    <a:pt x="3253" y="5516"/>
                  </a:cubicBezTo>
                  <a:lnTo>
                    <a:pt x="3283" y="5486"/>
                  </a:lnTo>
                  <a:cubicBezTo>
                    <a:pt x="3283" y="5486"/>
                    <a:pt x="3283" y="5455"/>
                    <a:pt x="3283" y="5425"/>
                  </a:cubicBezTo>
                  <a:cubicBezTo>
                    <a:pt x="3283" y="5425"/>
                    <a:pt x="3283" y="5394"/>
                    <a:pt x="3283" y="5394"/>
                  </a:cubicBezTo>
                  <a:cubicBezTo>
                    <a:pt x="3283" y="5394"/>
                    <a:pt x="3283" y="5334"/>
                    <a:pt x="3283" y="5334"/>
                  </a:cubicBezTo>
                  <a:lnTo>
                    <a:pt x="3101" y="5303"/>
                  </a:lnTo>
                  <a:lnTo>
                    <a:pt x="3283" y="5273"/>
                  </a:lnTo>
                  <a:lnTo>
                    <a:pt x="3283" y="3419"/>
                  </a:lnTo>
                  <a:lnTo>
                    <a:pt x="3283" y="1565"/>
                  </a:lnTo>
                  <a:cubicBezTo>
                    <a:pt x="3283" y="1565"/>
                    <a:pt x="3283" y="1504"/>
                    <a:pt x="3283" y="1504"/>
                  </a:cubicBezTo>
                  <a:lnTo>
                    <a:pt x="3283" y="1443"/>
                  </a:lnTo>
                  <a:cubicBezTo>
                    <a:pt x="3283" y="1413"/>
                    <a:pt x="3283" y="1382"/>
                    <a:pt x="3283" y="1321"/>
                  </a:cubicBezTo>
                  <a:cubicBezTo>
                    <a:pt x="3253" y="1261"/>
                    <a:pt x="3253" y="1200"/>
                    <a:pt x="3253" y="1169"/>
                  </a:cubicBezTo>
                  <a:cubicBezTo>
                    <a:pt x="3222" y="1139"/>
                    <a:pt x="3222" y="1109"/>
                    <a:pt x="3222" y="1078"/>
                  </a:cubicBezTo>
                  <a:cubicBezTo>
                    <a:pt x="3222" y="1078"/>
                    <a:pt x="3192" y="1048"/>
                    <a:pt x="3192" y="1048"/>
                  </a:cubicBezTo>
                  <a:lnTo>
                    <a:pt x="3192" y="987"/>
                  </a:lnTo>
                  <a:cubicBezTo>
                    <a:pt x="3192" y="987"/>
                    <a:pt x="3162" y="957"/>
                    <a:pt x="3162" y="926"/>
                  </a:cubicBezTo>
                  <a:lnTo>
                    <a:pt x="3101" y="805"/>
                  </a:lnTo>
                  <a:cubicBezTo>
                    <a:pt x="3101" y="774"/>
                    <a:pt x="3070" y="774"/>
                    <a:pt x="3070" y="744"/>
                  </a:cubicBezTo>
                  <a:cubicBezTo>
                    <a:pt x="3010" y="683"/>
                    <a:pt x="2979" y="653"/>
                    <a:pt x="2949" y="592"/>
                  </a:cubicBezTo>
                  <a:cubicBezTo>
                    <a:pt x="2949" y="592"/>
                    <a:pt x="2918" y="561"/>
                    <a:pt x="2888" y="531"/>
                  </a:cubicBezTo>
                  <a:lnTo>
                    <a:pt x="2858" y="501"/>
                  </a:lnTo>
                  <a:lnTo>
                    <a:pt x="2858" y="470"/>
                  </a:lnTo>
                  <a:cubicBezTo>
                    <a:pt x="2736" y="379"/>
                    <a:pt x="2645" y="288"/>
                    <a:pt x="2523" y="227"/>
                  </a:cubicBezTo>
                  <a:cubicBezTo>
                    <a:pt x="2493" y="197"/>
                    <a:pt x="2493" y="197"/>
                    <a:pt x="2432" y="166"/>
                  </a:cubicBezTo>
                  <a:cubicBezTo>
                    <a:pt x="2402" y="166"/>
                    <a:pt x="2341" y="136"/>
                    <a:pt x="2310" y="106"/>
                  </a:cubicBezTo>
                  <a:lnTo>
                    <a:pt x="2250" y="106"/>
                  </a:lnTo>
                  <a:cubicBezTo>
                    <a:pt x="2219" y="75"/>
                    <a:pt x="2189" y="75"/>
                    <a:pt x="2158" y="75"/>
                  </a:cubicBezTo>
                  <a:lnTo>
                    <a:pt x="2067" y="45"/>
                  </a:lnTo>
                  <a:cubicBezTo>
                    <a:pt x="2037" y="45"/>
                    <a:pt x="2006" y="45"/>
                    <a:pt x="1946" y="14"/>
                  </a:cubicBezTo>
                  <a:lnTo>
                    <a:pt x="1763" y="14"/>
                  </a:lnTo>
                  <a:cubicBezTo>
                    <a:pt x="1723" y="4"/>
                    <a:pt x="1682" y="1"/>
                    <a:pt x="1643" y="1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7394225" y="3065675"/>
              <a:ext cx="215075" cy="218675"/>
            </a:xfrm>
            <a:custGeom>
              <a:rect b="b" l="l" r="r" t="t"/>
              <a:pathLst>
                <a:path extrusionOk="0" h="8747" w="8603">
                  <a:moveTo>
                    <a:pt x="1885" y="388"/>
                  </a:moveTo>
                  <a:lnTo>
                    <a:pt x="8025" y="3883"/>
                  </a:lnTo>
                  <a:lnTo>
                    <a:pt x="6688" y="4582"/>
                  </a:lnTo>
                  <a:lnTo>
                    <a:pt x="2159" y="1938"/>
                  </a:lnTo>
                  <a:lnTo>
                    <a:pt x="608" y="1026"/>
                  </a:lnTo>
                  <a:lnTo>
                    <a:pt x="1885" y="388"/>
                  </a:lnTo>
                  <a:close/>
                  <a:moveTo>
                    <a:pt x="396" y="1360"/>
                  </a:moveTo>
                  <a:lnTo>
                    <a:pt x="1946" y="2242"/>
                  </a:lnTo>
                  <a:cubicBezTo>
                    <a:pt x="1946" y="2272"/>
                    <a:pt x="1946" y="2272"/>
                    <a:pt x="1976" y="2272"/>
                  </a:cubicBezTo>
                  <a:lnTo>
                    <a:pt x="2067" y="2333"/>
                  </a:lnTo>
                  <a:lnTo>
                    <a:pt x="2067" y="5646"/>
                  </a:lnTo>
                  <a:lnTo>
                    <a:pt x="396" y="4673"/>
                  </a:lnTo>
                  <a:lnTo>
                    <a:pt x="396" y="1360"/>
                  </a:lnTo>
                  <a:close/>
                  <a:moveTo>
                    <a:pt x="3770" y="3336"/>
                  </a:moveTo>
                  <a:lnTo>
                    <a:pt x="6475" y="4886"/>
                  </a:lnTo>
                  <a:lnTo>
                    <a:pt x="6475" y="8230"/>
                  </a:lnTo>
                  <a:lnTo>
                    <a:pt x="3770" y="6649"/>
                  </a:lnTo>
                  <a:lnTo>
                    <a:pt x="3770" y="3336"/>
                  </a:lnTo>
                  <a:close/>
                  <a:moveTo>
                    <a:pt x="8238" y="4187"/>
                  </a:moveTo>
                  <a:lnTo>
                    <a:pt x="8238" y="7409"/>
                  </a:lnTo>
                  <a:lnTo>
                    <a:pt x="6870" y="8230"/>
                  </a:lnTo>
                  <a:lnTo>
                    <a:pt x="6870" y="4917"/>
                  </a:lnTo>
                  <a:lnTo>
                    <a:pt x="8238" y="4187"/>
                  </a:lnTo>
                  <a:close/>
                  <a:moveTo>
                    <a:pt x="1885" y="0"/>
                  </a:moveTo>
                  <a:cubicBezTo>
                    <a:pt x="1855" y="0"/>
                    <a:pt x="1824" y="8"/>
                    <a:pt x="1794" y="23"/>
                  </a:cubicBezTo>
                  <a:lnTo>
                    <a:pt x="92" y="844"/>
                  </a:lnTo>
                  <a:lnTo>
                    <a:pt x="92" y="874"/>
                  </a:lnTo>
                  <a:cubicBezTo>
                    <a:pt x="61" y="874"/>
                    <a:pt x="61" y="904"/>
                    <a:pt x="31" y="904"/>
                  </a:cubicBezTo>
                  <a:lnTo>
                    <a:pt x="31" y="935"/>
                  </a:lnTo>
                  <a:cubicBezTo>
                    <a:pt x="1" y="965"/>
                    <a:pt x="1" y="996"/>
                    <a:pt x="1" y="996"/>
                  </a:cubicBezTo>
                  <a:cubicBezTo>
                    <a:pt x="1" y="1026"/>
                    <a:pt x="1" y="1026"/>
                    <a:pt x="1" y="1026"/>
                  </a:cubicBezTo>
                  <a:lnTo>
                    <a:pt x="1" y="4795"/>
                  </a:lnTo>
                  <a:cubicBezTo>
                    <a:pt x="1" y="4856"/>
                    <a:pt x="31" y="4917"/>
                    <a:pt x="92" y="4977"/>
                  </a:cubicBezTo>
                  <a:lnTo>
                    <a:pt x="6566" y="8746"/>
                  </a:lnTo>
                  <a:lnTo>
                    <a:pt x="6657" y="8746"/>
                  </a:lnTo>
                  <a:cubicBezTo>
                    <a:pt x="6688" y="8746"/>
                    <a:pt x="6748" y="8746"/>
                    <a:pt x="6779" y="8716"/>
                  </a:cubicBezTo>
                  <a:lnTo>
                    <a:pt x="8511" y="7683"/>
                  </a:lnTo>
                  <a:cubicBezTo>
                    <a:pt x="8572" y="7652"/>
                    <a:pt x="8603" y="7591"/>
                    <a:pt x="8603" y="7500"/>
                  </a:cubicBezTo>
                  <a:lnTo>
                    <a:pt x="8603" y="3883"/>
                  </a:lnTo>
                  <a:cubicBezTo>
                    <a:pt x="8603" y="3853"/>
                    <a:pt x="8603" y="3792"/>
                    <a:pt x="8572" y="3762"/>
                  </a:cubicBezTo>
                  <a:cubicBezTo>
                    <a:pt x="8572" y="3762"/>
                    <a:pt x="8542" y="3762"/>
                    <a:pt x="8542" y="3731"/>
                  </a:cubicBezTo>
                  <a:lnTo>
                    <a:pt x="8511" y="3731"/>
                  </a:lnTo>
                  <a:lnTo>
                    <a:pt x="1976" y="23"/>
                  </a:lnTo>
                  <a:cubicBezTo>
                    <a:pt x="1946" y="8"/>
                    <a:pt x="1915" y="0"/>
                    <a:pt x="1885" y="0"/>
                  </a:cubicBezTo>
                  <a:close/>
                </a:path>
              </a:pathLst>
            </a:custGeom>
            <a:solidFill>
              <a:srgbClr val="1430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4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0" y="4758900"/>
            <a:ext cx="384600" cy="3846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>
            <p:ph type="ctrTitle"/>
          </p:nvPr>
        </p:nvSpPr>
        <p:spPr>
          <a:xfrm>
            <a:off x="3333600" y="1058050"/>
            <a:ext cx="5090400" cy="223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Recomendación de medicamentos con técnicas de NLP</a:t>
            </a:r>
            <a:endParaRPr sz="5300"/>
          </a:p>
        </p:txBody>
      </p:sp>
      <p:sp>
        <p:nvSpPr>
          <p:cNvPr id="188" name="Google Shape;188;p24"/>
          <p:cNvSpPr txBox="1"/>
          <p:nvPr>
            <p:ph idx="1" type="subTitle"/>
          </p:nvPr>
        </p:nvSpPr>
        <p:spPr>
          <a:xfrm>
            <a:off x="3333600" y="3294276"/>
            <a:ext cx="5090400" cy="55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Agustina Gonzalez Crespo, </a:t>
            </a:r>
            <a:r>
              <a:rPr lang="en">
                <a:solidFill>
                  <a:schemeClr val="dk1"/>
                </a:solidFill>
              </a:rPr>
              <a:t>Manuel Hanono, </a:t>
            </a:r>
            <a:r>
              <a:rPr lang="en">
                <a:solidFill>
                  <a:schemeClr val="dk1"/>
                </a:solidFill>
              </a:rPr>
              <a:t>Emilia Sargenti y Josefina Soto Acebal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NORMALIZACIÓN</a:t>
            </a:r>
            <a:r>
              <a:rPr lang="en"/>
              <a:t> DE SIDES</a:t>
            </a:r>
            <a:endParaRPr/>
          </a:p>
        </p:txBody>
      </p:sp>
      <p:sp>
        <p:nvSpPr>
          <p:cNvPr id="342" name="Google Shape;342;p33"/>
          <p:cNvSpPr txBox="1"/>
          <p:nvPr>
            <p:ph idx="1" type="subTitle"/>
          </p:nvPr>
        </p:nvSpPr>
        <p:spPr>
          <a:xfrm>
            <a:off x="804872" y="3477425"/>
            <a:ext cx="339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Original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43" name="Google Shape;343;p33"/>
          <p:cNvSpPr txBox="1"/>
          <p:nvPr>
            <p:ph idx="3" type="subTitle"/>
          </p:nvPr>
        </p:nvSpPr>
        <p:spPr>
          <a:xfrm>
            <a:off x="804850" y="3791830"/>
            <a:ext cx="3392400" cy="5247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changes in  sleep  patterns, sleep  disturbances, sleep issues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657025" y="1078800"/>
            <a:ext cx="73122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Los efectos secundarios muy 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específicos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o repetidos fueron reemplazados por efectos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estandarizados o generales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720000" y="1761300"/>
            <a:ext cx="74973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AutoNum type="arabicPeriod"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Stop words son eliminados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AutoNum type="arabicPeriod"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 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separa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el texto por ,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AutoNum type="arabicPeriod"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Cada palabra es convertida a minúscula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AutoNum type="arabicPeriod"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 normalizan los efectos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AutoNum type="arabicPeriod"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 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aplica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one-hot encoding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7" name="Google Shape;3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3"/>
          <p:cNvSpPr txBox="1"/>
          <p:nvPr>
            <p:ph idx="1" type="subTitle"/>
          </p:nvPr>
        </p:nvSpPr>
        <p:spPr>
          <a:xfrm>
            <a:off x="4428986" y="3477425"/>
            <a:ext cx="3392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Normalizados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349" name="Google Shape;349;p33"/>
          <p:cNvSpPr txBox="1"/>
          <p:nvPr>
            <p:ph idx="3" type="subTitle"/>
          </p:nvPr>
        </p:nvSpPr>
        <p:spPr>
          <a:xfrm>
            <a:off x="4428964" y="3791830"/>
            <a:ext cx="3392400" cy="5247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Sleep issues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0" name="Google Shape;350;p33"/>
          <p:cNvSpPr txBox="1"/>
          <p:nvPr>
            <p:ph idx="3" type="subTitle"/>
          </p:nvPr>
        </p:nvSpPr>
        <p:spPr>
          <a:xfrm>
            <a:off x="804850" y="4316525"/>
            <a:ext cx="3392400" cy="5598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mild fever,flu -like symptoms such as fever, fever/chills, effects such as fever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1" name="Google Shape;351;p33"/>
          <p:cNvSpPr txBox="1"/>
          <p:nvPr>
            <p:ph idx="3" type="subTitle"/>
          </p:nvPr>
        </p:nvSpPr>
        <p:spPr>
          <a:xfrm>
            <a:off x="4428975" y="4316525"/>
            <a:ext cx="3392400" cy="5598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Fever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2" name="Google Shape;352;p33"/>
          <p:cNvSpPr txBox="1"/>
          <p:nvPr/>
        </p:nvSpPr>
        <p:spPr>
          <a:xfrm>
            <a:off x="5662225" y="1781163"/>
            <a:ext cx="31323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5F6368"/>
                </a:solidFill>
                <a:highlight>
                  <a:srgbClr val="FFFFFF"/>
                </a:highlight>
                <a:latin typeface="Roboto Thin"/>
                <a:ea typeface="Roboto Thin"/>
                <a:cs typeface="Roboto Thin"/>
                <a:sym typeface="Roboto Thin"/>
              </a:rPr>
              <a:t>“</a:t>
            </a:r>
            <a:r>
              <a:rPr i="1" lang="en" sz="1000">
                <a:solidFill>
                  <a:srgbClr val="5F6368"/>
                </a:solidFill>
                <a:highlight>
                  <a:srgbClr val="FFFFFF"/>
                </a:highlight>
                <a:latin typeface="Roboto Thin"/>
                <a:ea typeface="Roboto Thin"/>
                <a:cs typeface="Roboto Thin"/>
                <a:sym typeface="Roboto Thin"/>
              </a:rPr>
              <a:t>Drowsiness, dizziness , loss of coordination, tiredness, blurred vision , unusual eye mov…….”</a:t>
            </a:r>
            <a:endParaRPr i="1" sz="1000"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/>
          <p:nvPr/>
        </p:nvSpPr>
        <p:spPr>
          <a:xfrm flipH="1">
            <a:off x="7740618" y="2357475"/>
            <a:ext cx="443968" cy="443811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4"/>
          <p:cNvSpPr txBox="1"/>
          <p:nvPr>
            <p:ph type="title"/>
          </p:nvPr>
        </p:nvSpPr>
        <p:spPr>
          <a:xfrm>
            <a:off x="2204925" y="2206700"/>
            <a:ext cx="4982100" cy="1155000"/>
          </a:xfrm>
          <a:prstGeom prst="rect">
            <a:avLst/>
          </a:prstGeom>
        </p:spPr>
        <p:txBody>
          <a:bodyPr anchorCtr="0" anchor="ctr" bIns="91425" lIns="18287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LEMATIZACIÓN</a:t>
            </a:r>
            <a:endParaRPr/>
          </a:p>
        </p:txBody>
      </p:sp>
      <p:sp>
        <p:nvSpPr>
          <p:cNvPr id="359" name="Google Shape;359;p34"/>
          <p:cNvSpPr txBox="1"/>
          <p:nvPr>
            <p:ph idx="2" type="title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7187090" y="2206700"/>
            <a:ext cx="1246200" cy="115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1" name="Google Shape;361;p34"/>
          <p:cNvGrpSpPr/>
          <p:nvPr/>
        </p:nvGrpSpPr>
        <p:grpSpPr>
          <a:xfrm>
            <a:off x="7399222" y="2464919"/>
            <a:ext cx="644905" cy="638544"/>
            <a:chOff x="2769590" y="1377492"/>
            <a:chExt cx="332923" cy="332957"/>
          </a:xfrm>
        </p:grpSpPr>
        <p:sp>
          <p:nvSpPr>
            <p:cNvPr id="362" name="Google Shape;362;p34"/>
            <p:cNvSpPr/>
            <p:nvPr/>
          </p:nvSpPr>
          <p:spPr>
            <a:xfrm>
              <a:off x="2795318" y="1403255"/>
              <a:ext cx="280655" cy="192190"/>
            </a:xfrm>
            <a:custGeom>
              <a:rect b="b" l="l" r="r" t="t"/>
              <a:pathLst>
                <a:path extrusionOk="0" h="5692" w="8312">
                  <a:moveTo>
                    <a:pt x="8026" y="286"/>
                  </a:moveTo>
                  <a:lnTo>
                    <a:pt x="8026" y="5406"/>
                  </a:lnTo>
                  <a:lnTo>
                    <a:pt x="286" y="5406"/>
                  </a:lnTo>
                  <a:lnTo>
                    <a:pt x="286" y="286"/>
                  </a:lnTo>
                  <a:close/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lnTo>
                    <a:pt x="1" y="5454"/>
                  </a:lnTo>
                  <a:cubicBezTo>
                    <a:pt x="1" y="5596"/>
                    <a:pt x="96" y="5692"/>
                    <a:pt x="239" y="5692"/>
                  </a:cubicBezTo>
                  <a:lnTo>
                    <a:pt x="8098" y="5692"/>
                  </a:lnTo>
                  <a:cubicBezTo>
                    <a:pt x="8217" y="5692"/>
                    <a:pt x="8312" y="5596"/>
                    <a:pt x="8312" y="5454"/>
                  </a:cubicBezTo>
                  <a:lnTo>
                    <a:pt x="8312" y="238"/>
                  </a:lnTo>
                  <a:cubicBezTo>
                    <a:pt x="8312" y="95"/>
                    <a:pt x="8217" y="0"/>
                    <a:pt x="80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2835533" y="1433778"/>
              <a:ext cx="102949" cy="98155"/>
            </a:xfrm>
            <a:custGeom>
              <a:rect b="b" l="l" r="r" t="t"/>
              <a:pathLst>
                <a:path extrusionOk="0" h="2907" w="3049">
                  <a:moveTo>
                    <a:pt x="810" y="287"/>
                  </a:moveTo>
                  <a:cubicBezTo>
                    <a:pt x="1096" y="287"/>
                    <a:pt x="1334" y="525"/>
                    <a:pt x="1334" y="811"/>
                  </a:cubicBezTo>
                  <a:lnTo>
                    <a:pt x="1334" y="1311"/>
                  </a:lnTo>
                  <a:lnTo>
                    <a:pt x="286" y="1311"/>
                  </a:lnTo>
                  <a:lnTo>
                    <a:pt x="286" y="811"/>
                  </a:lnTo>
                  <a:cubicBezTo>
                    <a:pt x="286" y="525"/>
                    <a:pt x="524" y="287"/>
                    <a:pt x="810" y="287"/>
                  </a:cubicBezTo>
                  <a:close/>
                  <a:moveTo>
                    <a:pt x="2715" y="2001"/>
                  </a:moveTo>
                  <a:cubicBezTo>
                    <a:pt x="2715" y="2073"/>
                    <a:pt x="2668" y="2144"/>
                    <a:pt x="2620" y="2216"/>
                  </a:cubicBezTo>
                  <a:cubicBezTo>
                    <a:pt x="2499" y="2428"/>
                    <a:pt x="2281" y="2534"/>
                    <a:pt x="2053" y="2534"/>
                  </a:cubicBezTo>
                  <a:cubicBezTo>
                    <a:pt x="1922" y="2534"/>
                    <a:pt x="1789" y="2499"/>
                    <a:pt x="1667" y="2430"/>
                  </a:cubicBezTo>
                  <a:cubicBezTo>
                    <a:pt x="1644" y="2406"/>
                    <a:pt x="1620" y="2382"/>
                    <a:pt x="1572" y="2359"/>
                  </a:cubicBezTo>
                  <a:cubicBezTo>
                    <a:pt x="1596" y="2287"/>
                    <a:pt x="1620" y="2192"/>
                    <a:pt x="1620" y="2120"/>
                  </a:cubicBezTo>
                  <a:lnTo>
                    <a:pt x="1620" y="2001"/>
                  </a:lnTo>
                  <a:close/>
                  <a:moveTo>
                    <a:pt x="1334" y="1597"/>
                  </a:moveTo>
                  <a:lnTo>
                    <a:pt x="1334" y="2097"/>
                  </a:lnTo>
                  <a:cubicBezTo>
                    <a:pt x="1334" y="2406"/>
                    <a:pt x="1096" y="2621"/>
                    <a:pt x="810" y="2621"/>
                  </a:cubicBezTo>
                  <a:cubicBezTo>
                    <a:pt x="524" y="2621"/>
                    <a:pt x="286" y="2406"/>
                    <a:pt x="286" y="2097"/>
                  </a:cubicBezTo>
                  <a:lnTo>
                    <a:pt x="286" y="1597"/>
                  </a:lnTo>
                  <a:close/>
                  <a:moveTo>
                    <a:pt x="810" y="1"/>
                  </a:moveTo>
                  <a:cubicBezTo>
                    <a:pt x="358" y="1"/>
                    <a:pt x="0" y="358"/>
                    <a:pt x="0" y="811"/>
                  </a:cubicBezTo>
                  <a:lnTo>
                    <a:pt x="0" y="2097"/>
                  </a:lnTo>
                  <a:cubicBezTo>
                    <a:pt x="0" y="2549"/>
                    <a:pt x="358" y="2906"/>
                    <a:pt x="810" y="2906"/>
                  </a:cubicBezTo>
                  <a:cubicBezTo>
                    <a:pt x="1072" y="2906"/>
                    <a:pt x="1286" y="2787"/>
                    <a:pt x="1453" y="2597"/>
                  </a:cubicBezTo>
                  <a:cubicBezTo>
                    <a:pt x="1477" y="2621"/>
                    <a:pt x="1501" y="2644"/>
                    <a:pt x="1525" y="2668"/>
                  </a:cubicBezTo>
                  <a:cubicBezTo>
                    <a:pt x="1691" y="2763"/>
                    <a:pt x="1858" y="2811"/>
                    <a:pt x="2048" y="2811"/>
                  </a:cubicBezTo>
                  <a:cubicBezTo>
                    <a:pt x="2358" y="2811"/>
                    <a:pt x="2668" y="2668"/>
                    <a:pt x="2858" y="2382"/>
                  </a:cubicBezTo>
                  <a:cubicBezTo>
                    <a:pt x="3001" y="2168"/>
                    <a:pt x="3049" y="1906"/>
                    <a:pt x="3001" y="1668"/>
                  </a:cubicBezTo>
                  <a:cubicBezTo>
                    <a:pt x="3001" y="1589"/>
                    <a:pt x="2952" y="1543"/>
                    <a:pt x="2881" y="1543"/>
                  </a:cubicBezTo>
                  <a:cubicBezTo>
                    <a:pt x="2866" y="1543"/>
                    <a:pt x="2851" y="1545"/>
                    <a:pt x="2834" y="1549"/>
                  </a:cubicBezTo>
                  <a:cubicBezTo>
                    <a:pt x="2763" y="1549"/>
                    <a:pt x="2715" y="1620"/>
                    <a:pt x="2715" y="1692"/>
                  </a:cubicBezTo>
                  <a:lnTo>
                    <a:pt x="1620" y="1692"/>
                  </a:lnTo>
                  <a:lnTo>
                    <a:pt x="1620" y="1311"/>
                  </a:lnTo>
                  <a:cubicBezTo>
                    <a:pt x="1738" y="1206"/>
                    <a:pt x="1891" y="1152"/>
                    <a:pt x="2050" y="1152"/>
                  </a:cubicBezTo>
                  <a:cubicBezTo>
                    <a:pt x="2179" y="1152"/>
                    <a:pt x="2312" y="1188"/>
                    <a:pt x="2429" y="1263"/>
                  </a:cubicBezTo>
                  <a:cubicBezTo>
                    <a:pt x="2429" y="1287"/>
                    <a:pt x="2453" y="1287"/>
                    <a:pt x="2477" y="1311"/>
                  </a:cubicBezTo>
                  <a:cubicBezTo>
                    <a:pt x="2509" y="1332"/>
                    <a:pt x="2546" y="1344"/>
                    <a:pt x="2581" y="1344"/>
                  </a:cubicBezTo>
                  <a:cubicBezTo>
                    <a:pt x="2625" y="1344"/>
                    <a:pt x="2665" y="1326"/>
                    <a:pt x="2691" y="1287"/>
                  </a:cubicBezTo>
                  <a:cubicBezTo>
                    <a:pt x="2739" y="1216"/>
                    <a:pt x="2739" y="1144"/>
                    <a:pt x="2668" y="1096"/>
                  </a:cubicBezTo>
                  <a:cubicBezTo>
                    <a:pt x="2644" y="1073"/>
                    <a:pt x="2620" y="1049"/>
                    <a:pt x="2572" y="1025"/>
                  </a:cubicBezTo>
                  <a:cubicBezTo>
                    <a:pt x="2409" y="916"/>
                    <a:pt x="2215" y="862"/>
                    <a:pt x="2025" y="862"/>
                  </a:cubicBezTo>
                  <a:cubicBezTo>
                    <a:pt x="1882" y="862"/>
                    <a:pt x="1742" y="892"/>
                    <a:pt x="1620" y="954"/>
                  </a:cubicBezTo>
                  <a:lnTo>
                    <a:pt x="1620" y="811"/>
                  </a:lnTo>
                  <a:cubicBezTo>
                    <a:pt x="1620" y="358"/>
                    <a:pt x="1239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2946484" y="1518225"/>
              <a:ext cx="89308" cy="46663"/>
            </a:xfrm>
            <a:custGeom>
              <a:rect b="b" l="l" r="r" t="t"/>
              <a:pathLst>
                <a:path extrusionOk="0" h="1382" w="2645">
                  <a:moveTo>
                    <a:pt x="2216" y="310"/>
                  </a:moveTo>
                  <a:cubicBezTo>
                    <a:pt x="2287" y="310"/>
                    <a:pt x="2358" y="358"/>
                    <a:pt x="2358" y="453"/>
                  </a:cubicBezTo>
                  <a:lnTo>
                    <a:pt x="2358" y="953"/>
                  </a:lnTo>
                  <a:cubicBezTo>
                    <a:pt x="2358" y="1025"/>
                    <a:pt x="2311" y="1096"/>
                    <a:pt x="2216" y="1096"/>
                  </a:cubicBezTo>
                  <a:lnTo>
                    <a:pt x="429" y="1096"/>
                  </a:lnTo>
                  <a:cubicBezTo>
                    <a:pt x="358" y="1096"/>
                    <a:pt x="287" y="1048"/>
                    <a:pt x="287" y="953"/>
                  </a:cubicBezTo>
                  <a:lnTo>
                    <a:pt x="287" y="453"/>
                  </a:lnTo>
                  <a:cubicBezTo>
                    <a:pt x="287" y="358"/>
                    <a:pt x="334" y="310"/>
                    <a:pt x="429" y="310"/>
                  </a:cubicBezTo>
                  <a:close/>
                  <a:moveTo>
                    <a:pt x="429" y="1"/>
                  </a:moveTo>
                  <a:cubicBezTo>
                    <a:pt x="191" y="1"/>
                    <a:pt x="1" y="215"/>
                    <a:pt x="1" y="453"/>
                  </a:cubicBezTo>
                  <a:lnTo>
                    <a:pt x="1" y="953"/>
                  </a:lnTo>
                  <a:cubicBezTo>
                    <a:pt x="1" y="1191"/>
                    <a:pt x="191" y="1382"/>
                    <a:pt x="429" y="1382"/>
                  </a:cubicBezTo>
                  <a:lnTo>
                    <a:pt x="2216" y="1382"/>
                  </a:lnTo>
                  <a:cubicBezTo>
                    <a:pt x="2454" y="1382"/>
                    <a:pt x="2644" y="1191"/>
                    <a:pt x="2644" y="953"/>
                  </a:cubicBezTo>
                  <a:lnTo>
                    <a:pt x="2644" y="453"/>
                  </a:lnTo>
                  <a:cubicBezTo>
                    <a:pt x="2644" y="215"/>
                    <a:pt x="2454" y="1"/>
                    <a:pt x="2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2947295" y="1433778"/>
              <a:ext cx="88498" cy="9691"/>
            </a:xfrm>
            <a:custGeom>
              <a:rect b="b" l="l" r="r" t="t"/>
              <a:pathLst>
                <a:path extrusionOk="0" h="287" w="2621">
                  <a:moveTo>
                    <a:pt x="143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15"/>
                    <a:pt x="72" y="287"/>
                    <a:pt x="143" y="287"/>
                  </a:cubicBezTo>
                  <a:lnTo>
                    <a:pt x="2477" y="287"/>
                  </a:lnTo>
                  <a:cubicBezTo>
                    <a:pt x="2573" y="287"/>
                    <a:pt x="2620" y="215"/>
                    <a:pt x="2620" y="144"/>
                  </a:cubicBezTo>
                  <a:cubicBezTo>
                    <a:pt x="2620" y="72"/>
                    <a:pt x="2573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2947295" y="1458731"/>
              <a:ext cx="88498" cy="9691"/>
            </a:xfrm>
            <a:custGeom>
              <a:rect b="b" l="l" r="r" t="t"/>
              <a:pathLst>
                <a:path extrusionOk="0" h="287" w="2621">
                  <a:moveTo>
                    <a:pt x="143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5"/>
                    <a:pt x="72" y="286"/>
                    <a:pt x="143" y="286"/>
                  </a:cubicBezTo>
                  <a:lnTo>
                    <a:pt x="2477" y="286"/>
                  </a:lnTo>
                  <a:cubicBezTo>
                    <a:pt x="2573" y="286"/>
                    <a:pt x="2620" y="215"/>
                    <a:pt x="2620" y="143"/>
                  </a:cubicBezTo>
                  <a:cubicBezTo>
                    <a:pt x="2620" y="48"/>
                    <a:pt x="2573" y="0"/>
                    <a:pt x="2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2947295" y="1482839"/>
              <a:ext cx="88498" cy="9691"/>
            </a:xfrm>
            <a:custGeom>
              <a:rect b="b" l="l" r="r" t="t"/>
              <a:pathLst>
                <a:path extrusionOk="0" h="287" w="2621">
                  <a:moveTo>
                    <a:pt x="143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39"/>
                    <a:pt x="72" y="286"/>
                    <a:pt x="143" y="286"/>
                  </a:cubicBezTo>
                  <a:lnTo>
                    <a:pt x="2477" y="286"/>
                  </a:lnTo>
                  <a:cubicBezTo>
                    <a:pt x="2573" y="286"/>
                    <a:pt x="2620" y="239"/>
                    <a:pt x="2620" y="144"/>
                  </a:cubicBezTo>
                  <a:cubicBezTo>
                    <a:pt x="2620" y="72"/>
                    <a:pt x="2573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2920755" y="1605879"/>
              <a:ext cx="29781" cy="9691"/>
            </a:xfrm>
            <a:custGeom>
              <a:rect b="b" l="l" r="r" t="t"/>
              <a:pathLst>
                <a:path extrusionOk="0" h="287" w="882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739" y="286"/>
                  </a:lnTo>
                  <a:cubicBezTo>
                    <a:pt x="810" y="286"/>
                    <a:pt x="882" y="215"/>
                    <a:pt x="882" y="143"/>
                  </a:cubicBezTo>
                  <a:cubicBezTo>
                    <a:pt x="882" y="48"/>
                    <a:pt x="810" y="0"/>
                    <a:pt x="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2931223" y="1654905"/>
              <a:ext cx="9691" cy="20968"/>
            </a:xfrm>
            <a:custGeom>
              <a:rect b="b" l="l" r="r" t="t"/>
              <a:pathLst>
                <a:path extrusionOk="0" h="621" w="287">
                  <a:moveTo>
                    <a:pt x="143" y="1"/>
                  </a:moveTo>
                  <a:cubicBezTo>
                    <a:pt x="48" y="1"/>
                    <a:pt x="0" y="49"/>
                    <a:pt x="0" y="144"/>
                  </a:cubicBezTo>
                  <a:lnTo>
                    <a:pt x="0" y="453"/>
                  </a:lnTo>
                  <a:cubicBezTo>
                    <a:pt x="0" y="549"/>
                    <a:pt x="48" y="620"/>
                    <a:pt x="143" y="620"/>
                  </a:cubicBezTo>
                  <a:cubicBezTo>
                    <a:pt x="215" y="620"/>
                    <a:pt x="286" y="549"/>
                    <a:pt x="286" y="453"/>
                  </a:cubicBezTo>
                  <a:lnTo>
                    <a:pt x="286" y="144"/>
                  </a:lnTo>
                  <a:cubicBezTo>
                    <a:pt x="286" y="49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2769590" y="1377492"/>
              <a:ext cx="332923" cy="332957"/>
            </a:xfrm>
            <a:custGeom>
              <a:rect b="b" l="l" r="r" t="t"/>
              <a:pathLst>
                <a:path extrusionOk="0" h="9861" w="9860">
                  <a:moveTo>
                    <a:pt x="7193" y="7788"/>
                  </a:moveTo>
                  <a:lnTo>
                    <a:pt x="7193" y="7931"/>
                  </a:lnTo>
                  <a:lnTo>
                    <a:pt x="6812" y="7931"/>
                  </a:lnTo>
                  <a:lnTo>
                    <a:pt x="6812" y="7788"/>
                  </a:lnTo>
                  <a:close/>
                  <a:moveTo>
                    <a:pt x="8479" y="7788"/>
                  </a:moveTo>
                  <a:lnTo>
                    <a:pt x="8479" y="7931"/>
                  </a:lnTo>
                  <a:lnTo>
                    <a:pt x="8098" y="7931"/>
                  </a:lnTo>
                  <a:lnTo>
                    <a:pt x="8098" y="7788"/>
                  </a:lnTo>
                  <a:close/>
                  <a:moveTo>
                    <a:pt x="548" y="1"/>
                  </a:moveTo>
                  <a:cubicBezTo>
                    <a:pt x="239" y="1"/>
                    <a:pt x="1" y="239"/>
                    <a:pt x="1" y="549"/>
                  </a:cubicBezTo>
                  <a:lnTo>
                    <a:pt x="1" y="7217"/>
                  </a:lnTo>
                  <a:cubicBezTo>
                    <a:pt x="1" y="7526"/>
                    <a:pt x="239" y="7788"/>
                    <a:pt x="548" y="7788"/>
                  </a:cubicBezTo>
                  <a:lnTo>
                    <a:pt x="3763" y="7788"/>
                  </a:lnTo>
                  <a:cubicBezTo>
                    <a:pt x="3787" y="8384"/>
                    <a:pt x="3501" y="8979"/>
                    <a:pt x="2930" y="9574"/>
                  </a:cubicBezTo>
                  <a:lnTo>
                    <a:pt x="2334" y="9574"/>
                  </a:lnTo>
                  <a:cubicBezTo>
                    <a:pt x="2263" y="9574"/>
                    <a:pt x="2192" y="9646"/>
                    <a:pt x="2192" y="9717"/>
                  </a:cubicBezTo>
                  <a:cubicBezTo>
                    <a:pt x="2192" y="9789"/>
                    <a:pt x="2263" y="9860"/>
                    <a:pt x="2334" y="9860"/>
                  </a:cubicBezTo>
                  <a:lnTo>
                    <a:pt x="7502" y="9860"/>
                  </a:lnTo>
                  <a:cubicBezTo>
                    <a:pt x="7574" y="9860"/>
                    <a:pt x="7645" y="9789"/>
                    <a:pt x="7645" y="9717"/>
                  </a:cubicBezTo>
                  <a:cubicBezTo>
                    <a:pt x="7645" y="9646"/>
                    <a:pt x="7574" y="9574"/>
                    <a:pt x="7502" y="9574"/>
                  </a:cubicBezTo>
                  <a:lnTo>
                    <a:pt x="6907" y="9574"/>
                  </a:lnTo>
                  <a:cubicBezTo>
                    <a:pt x="6788" y="9455"/>
                    <a:pt x="6669" y="9336"/>
                    <a:pt x="6597" y="9217"/>
                  </a:cubicBezTo>
                  <a:cubicBezTo>
                    <a:pt x="6571" y="9178"/>
                    <a:pt x="6530" y="9160"/>
                    <a:pt x="6487" y="9160"/>
                  </a:cubicBezTo>
                  <a:cubicBezTo>
                    <a:pt x="6452" y="9160"/>
                    <a:pt x="6415" y="9172"/>
                    <a:pt x="6383" y="9193"/>
                  </a:cubicBezTo>
                  <a:cubicBezTo>
                    <a:pt x="6311" y="9241"/>
                    <a:pt x="6311" y="9336"/>
                    <a:pt x="6359" y="9384"/>
                  </a:cubicBezTo>
                  <a:cubicBezTo>
                    <a:pt x="6407" y="9455"/>
                    <a:pt x="6454" y="9503"/>
                    <a:pt x="6526" y="9574"/>
                  </a:cubicBezTo>
                  <a:lnTo>
                    <a:pt x="3335" y="9574"/>
                  </a:lnTo>
                  <a:cubicBezTo>
                    <a:pt x="3835" y="9003"/>
                    <a:pt x="4073" y="8384"/>
                    <a:pt x="4049" y="7788"/>
                  </a:cubicBezTo>
                  <a:lnTo>
                    <a:pt x="5788" y="7788"/>
                  </a:lnTo>
                  <a:cubicBezTo>
                    <a:pt x="5764" y="8146"/>
                    <a:pt x="5859" y="8503"/>
                    <a:pt x="6026" y="8860"/>
                  </a:cubicBezTo>
                  <a:cubicBezTo>
                    <a:pt x="6044" y="8914"/>
                    <a:pt x="6102" y="8940"/>
                    <a:pt x="6160" y="8940"/>
                  </a:cubicBezTo>
                  <a:cubicBezTo>
                    <a:pt x="6179" y="8940"/>
                    <a:pt x="6198" y="8937"/>
                    <a:pt x="6216" y="8931"/>
                  </a:cubicBezTo>
                  <a:cubicBezTo>
                    <a:pt x="6288" y="8884"/>
                    <a:pt x="6311" y="8788"/>
                    <a:pt x="6288" y="8717"/>
                  </a:cubicBezTo>
                  <a:cubicBezTo>
                    <a:pt x="6121" y="8407"/>
                    <a:pt x="6049" y="8098"/>
                    <a:pt x="6073" y="7788"/>
                  </a:cubicBezTo>
                  <a:lnTo>
                    <a:pt x="6526" y="7788"/>
                  </a:lnTo>
                  <a:lnTo>
                    <a:pt x="6526" y="7955"/>
                  </a:lnTo>
                  <a:cubicBezTo>
                    <a:pt x="6526" y="8122"/>
                    <a:pt x="6645" y="8241"/>
                    <a:pt x="6788" y="8241"/>
                  </a:cubicBezTo>
                  <a:lnTo>
                    <a:pt x="7216" y="8241"/>
                  </a:lnTo>
                  <a:cubicBezTo>
                    <a:pt x="7359" y="8241"/>
                    <a:pt x="7478" y="8122"/>
                    <a:pt x="7478" y="7955"/>
                  </a:cubicBezTo>
                  <a:lnTo>
                    <a:pt x="7478" y="7788"/>
                  </a:lnTo>
                  <a:lnTo>
                    <a:pt x="7812" y="7788"/>
                  </a:lnTo>
                  <a:lnTo>
                    <a:pt x="7812" y="7955"/>
                  </a:lnTo>
                  <a:cubicBezTo>
                    <a:pt x="7812" y="8122"/>
                    <a:pt x="7931" y="8241"/>
                    <a:pt x="8074" y="8241"/>
                  </a:cubicBezTo>
                  <a:lnTo>
                    <a:pt x="8502" y="8241"/>
                  </a:lnTo>
                  <a:cubicBezTo>
                    <a:pt x="8645" y="8241"/>
                    <a:pt x="8764" y="8122"/>
                    <a:pt x="8764" y="7955"/>
                  </a:cubicBezTo>
                  <a:lnTo>
                    <a:pt x="8764" y="7788"/>
                  </a:lnTo>
                  <a:lnTo>
                    <a:pt x="9288" y="7788"/>
                  </a:lnTo>
                  <a:cubicBezTo>
                    <a:pt x="9598" y="7788"/>
                    <a:pt x="9860" y="7526"/>
                    <a:pt x="9860" y="7217"/>
                  </a:cubicBezTo>
                  <a:lnTo>
                    <a:pt x="9860" y="573"/>
                  </a:lnTo>
                  <a:cubicBezTo>
                    <a:pt x="9860" y="239"/>
                    <a:pt x="9598" y="1"/>
                    <a:pt x="9288" y="1"/>
                  </a:cubicBezTo>
                  <a:lnTo>
                    <a:pt x="2334" y="1"/>
                  </a:lnTo>
                  <a:cubicBezTo>
                    <a:pt x="2263" y="1"/>
                    <a:pt x="2192" y="72"/>
                    <a:pt x="2192" y="144"/>
                  </a:cubicBezTo>
                  <a:cubicBezTo>
                    <a:pt x="2192" y="215"/>
                    <a:pt x="2263" y="287"/>
                    <a:pt x="2334" y="287"/>
                  </a:cubicBezTo>
                  <a:lnTo>
                    <a:pt x="9288" y="287"/>
                  </a:lnTo>
                  <a:cubicBezTo>
                    <a:pt x="9431" y="287"/>
                    <a:pt x="9574" y="406"/>
                    <a:pt x="9574" y="573"/>
                  </a:cubicBezTo>
                  <a:lnTo>
                    <a:pt x="9574" y="7217"/>
                  </a:lnTo>
                  <a:cubicBezTo>
                    <a:pt x="9574" y="7383"/>
                    <a:pt x="9431" y="7503"/>
                    <a:pt x="9288" y="7503"/>
                  </a:cubicBezTo>
                  <a:lnTo>
                    <a:pt x="548" y="7503"/>
                  </a:lnTo>
                  <a:cubicBezTo>
                    <a:pt x="405" y="7503"/>
                    <a:pt x="286" y="7383"/>
                    <a:pt x="286" y="7217"/>
                  </a:cubicBezTo>
                  <a:lnTo>
                    <a:pt x="286" y="573"/>
                  </a:lnTo>
                  <a:cubicBezTo>
                    <a:pt x="286" y="406"/>
                    <a:pt x="405" y="287"/>
                    <a:pt x="548" y="287"/>
                  </a:cubicBezTo>
                  <a:lnTo>
                    <a:pt x="1787" y="287"/>
                  </a:lnTo>
                  <a:cubicBezTo>
                    <a:pt x="1858" y="287"/>
                    <a:pt x="1930" y="215"/>
                    <a:pt x="1930" y="144"/>
                  </a:cubicBezTo>
                  <a:cubicBezTo>
                    <a:pt x="1930" y="72"/>
                    <a:pt x="1858" y="1"/>
                    <a:pt x="1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34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2" name="Google Shape;3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/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LEMATIZACIÓN DE REVIEWS</a:t>
            </a:r>
            <a:endParaRPr/>
          </a:p>
        </p:txBody>
      </p:sp>
      <p:sp>
        <p:nvSpPr>
          <p:cNvPr id="378" name="Google Shape;378;p35"/>
          <p:cNvSpPr txBox="1"/>
          <p:nvPr>
            <p:ph idx="1" type="subTitle"/>
          </p:nvPr>
        </p:nvSpPr>
        <p:spPr>
          <a:xfrm>
            <a:off x="857190" y="3534650"/>
            <a:ext cx="34746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</a:t>
            </a:r>
            <a:endParaRPr/>
          </a:p>
        </p:txBody>
      </p:sp>
      <p:sp>
        <p:nvSpPr>
          <p:cNvPr id="379" name="Google Shape;379;p35"/>
          <p:cNvSpPr txBox="1"/>
          <p:nvPr>
            <p:ph idx="2" type="subTitle"/>
          </p:nvPr>
        </p:nvSpPr>
        <p:spPr>
          <a:xfrm>
            <a:off x="4812221" y="3534650"/>
            <a:ext cx="34746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Lematizado</a:t>
            </a:r>
            <a:endParaRPr/>
          </a:p>
        </p:txBody>
      </p:sp>
      <p:sp>
        <p:nvSpPr>
          <p:cNvPr id="380" name="Google Shape;380;p35"/>
          <p:cNvSpPr txBox="1"/>
          <p:nvPr>
            <p:ph idx="3" type="subTitle"/>
          </p:nvPr>
        </p:nvSpPr>
        <p:spPr>
          <a:xfrm>
            <a:off x="857175" y="4037451"/>
            <a:ext cx="3474600" cy="1001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cleared </a:t>
            </a:r>
            <a:r>
              <a:rPr lang="en" u="sng">
                <a:solidFill>
                  <a:schemeClr val="dk1"/>
                </a:solidFill>
              </a:rPr>
              <a:t>me</a:t>
            </a:r>
            <a:r>
              <a:rPr lang="en">
                <a:solidFill>
                  <a:schemeClr val="dk1"/>
                </a:solidFill>
              </a:rPr>
              <a:t> right up even with my throat </a:t>
            </a:r>
            <a:r>
              <a:rPr lang="en" u="sng">
                <a:solidFill>
                  <a:schemeClr val="dk1"/>
                </a:solidFill>
              </a:rPr>
              <a:t>hurting</a:t>
            </a:r>
            <a:r>
              <a:rPr lang="en">
                <a:solidFill>
                  <a:schemeClr val="dk1"/>
                </a:solidFill>
              </a:rPr>
              <a:t> it </a:t>
            </a:r>
            <a:r>
              <a:rPr lang="en" u="sng">
                <a:solidFill>
                  <a:schemeClr val="dk1"/>
                </a:solidFill>
              </a:rPr>
              <a:t>went</a:t>
            </a:r>
            <a:r>
              <a:rPr lang="en">
                <a:solidFill>
                  <a:schemeClr val="dk1"/>
                </a:solidFill>
              </a:rPr>
              <a:t> away after </a:t>
            </a:r>
            <a:r>
              <a:rPr lang="en" u="sng">
                <a:solidFill>
                  <a:schemeClr val="dk1"/>
                </a:solidFill>
              </a:rPr>
              <a:t>taking</a:t>
            </a:r>
            <a:r>
              <a:rPr lang="en">
                <a:solidFill>
                  <a:schemeClr val="dk1"/>
                </a:solidFill>
              </a:rPr>
              <a:t> the medicine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1" name="Google Shape;381;p35"/>
          <p:cNvSpPr txBox="1"/>
          <p:nvPr>
            <p:ph idx="4" type="subTitle"/>
          </p:nvPr>
        </p:nvSpPr>
        <p:spPr>
          <a:xfrm>
            <a:off x="4812200" y="4037451"/>
            <a:ext cx="3474600" cy="1001400"/>
          </a:xfrm>
          <a:prstGeom prst="rect">
            <a:avLst/>
          </a:prstGeom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clear I right up even with my throat hurt it go away after take the medicine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2" name="Google Shape;382;p35"/>
          <p:cNvSpPr txBox="1"/>
          <p:nvPr/>
        </p:nvSpPr>
        <p:spPr>
          <a:xfrm>
            <a:off x="612425" y="1137675"/>
            <a:ext cx="73122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Las palabras fueron reducidas a su raíz, eliminando conjugaciones y variaciones morfológicas, para facilitar el análisis y procesamiento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3" name="Google Shape;383;p35"/>
          <p:cNvSpPr txBox="1"/>
          <p:nvPr/>
        </p:nvSpPr>
        <p:spPr>
          <a:xfrm>
            <a:off x="666900" y="1976750"/>
            <a:ext cx="7497300" cy="1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 utilizó la biblioteca </a:t>
            </a:r>
            <a:r>
              <a:rPr b="1"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nltk 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 Python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Función lemmatize_review: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Tokeniza cada reseña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Lematiza cada palabra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Une las palabras lematizadas en una cadena de texto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4" name="Google Shape;384;p35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85" name="Google Shape;3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 flipH="1">
            <a:off x="7364268" y="2357475"/>
            <a:ext cx="443968" cy="443811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"/>
          <p:cNvSpPr txBox="1"/>
          <p:nvPr>
            <p:ph type="title"/>
          </p:nvPr>
        </p:nvSpPr>
        <p:spPr>
          <a:xfrm>
            <a:off x="2204927" y="2206700"/>
            <a:ext cx="4605900" cy="1155000"/>
          </a:xfrm>
          <a:prstGeom prst="rect">
            <a:avLst/>
          </a:prstGeom>
        </p:spPr>
        <p:txBody>
          <a:bodyPr anchorCtr="0" anchor="ctr" bIns="91425" lIns="18287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MODELOS</a:t>
            </a:r>
            <a:endParaRPr sz="3600"/>
          </a:p>
        </p:txBody>
      </p:sp>
      <p:sp>
        <p:nvSpPr>
          <p:cNvPr id="392" name="Google Shape;392;p36"/>
          <p:cNvSpPr txBox="1"/>
          <p:nvPr>
            <p:ph idx="2" type="title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3" name="Google Shape;393;p36"/>
          <p:cNvSpPr/>
          <p:nvPr/>
        </p:nvSpPr>
        <p:spPr>
          <a:xfrm>
            <a:off x="6810740" y="2206700"/>
            <a:ext cx="1246200" cy="115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36"/>
          <p:cNvGrpSpPr/>
          <p:nvPr/>
        </p:nvGrpSpPr>
        <p:grpSpPr>
          <a:xfrm>
            <a:off x="7269019" y="2509878"/>
            <a:ext cx="329662" cy="548624"/>
            <a:chOff x="1474195" y="3216469"/>
            <a:chExt cx="197829" cy="333733"/>
          </a:xfrm>
        </p:grpSpPr>
        <p:sp>
          <p:nvSpPr>
            <p:cNvPr id="395" name="Google Shape;395;p36"/>
            <p:cNvSpPr/>
            <p:nvPr/>
          </p:nvSpPr>
          <p:spPr>
            <a:xfrm>
              <a:off x="1528861" y="3234972"/>
              <a:ext cx="9691" cy="19314"/>
            </a:xfrm>
            <a:custGeom>
              <a:rect b="b" l="l" r="r" t="t"/>
              <a:pathLst>
                <a:path extrusionOk="0" h="572" w="287">
                  <a:moveTo>
                    <a:pt x="144" y="0"/>
                  </a:moveTo>
                  <a:cubicBezTo>
                    <a:pt x="48" y="0"/>
                    <a:pt x="1" y="72"/>
                    <a:pt x="1" y="167"/>
                  </a:cubicBezTo>
                  <a:lnTo>
                    <a:pt x="1" y="429"/>
                  </a:lnTo>
                  <a:cubicBezTo>
                    <a:pt x="1" y="500"/>
                    <a:pt x="48" y="572"/>
                    <a:pt x="144" y="572"/>
                  </a:cubicBezTo>
                  <a:cubicBezTo>
                    <a:pt x="215" y="572"/>
                    <a:pt x="287" y="500"/>
                    <a:pt x="287" y="429"/>
                  </a:cubicBezTo>
                  <a:lnTo>
                    <a:pt x="287" y="167"/>
                  </a:lnTo>
                  <a:cubicBezTo>
                    <a:pt x="287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1548174" y="3234972"/>
              <a:ext cx="9691" cy="19314"/>
            </a:xfrm>
            <a:custGeom>
              <a:rect b="b" l="l" r="r" t="t"/>
              <a:pathLst>
                <a:path extrusionOk="0" h="572" w="287">
                  <a:moveTo>
                    <a:pt x="143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29"/>
                  </a:lnTo>
                  <a:cubicBezTo>
                    <a:pt x="0" y="500"/>
                    <a:pt x="72" y="572"/>
                    <a:pt x="143" y="572"/>
                  </a:cubicBezTo>
                  <a:cubicBezTo>
                    <a:pt x="239" y="572"/>
                    <a:pt x="286" y="500"/>
                    <a:pt x="286" y="429"/>
                  </a:cubicBezTo>
                  <a:lnTo>
                    <a:pt x="286" y="167"/>
                  </a:lnTo>
                  <a:cubicBezTo>
                    <a:pt x="286" y="72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1568265" y="3234972"/>
              <a:ext cx="9691" cy="19314"/>
            </a:xfrm>
            <a:custGeom>
              <a:rect b="b" l="l" r="r" t="t"/>
              <a:pathLst>
                <a:path extrusionOk="0" h="572" w="287">
                  <a:moveTo>
                    <a:pt x="144" y="0"/>
                  </a:moveTo>
                  <a:cubicBezTo>
                    <a:pt x="48" y="0"/>
                    <a:pt x="1" y="72"/>
                    <a:pt x="1" y="167"/>
                  </a:cubicBezTo>
                  <a:lnTo>
                    <a:pt x="1" y="429"/>
                  </a:lnTo>
                  <a:cubicBezTo>
                    <a:pt x="1" y="500"/>
                    <a:pt x="48" y="572"/>
                    <a:pt x="144" y="572"/>
                  </a:cubicBezTo>
                  <a:cubicBezTo>
                    <a:pt x="215" y="572"/>
                    <a:pt x="287" y="500"/>
                    <a:pt x="287" y="429"/>
                  </a:cubicBezTo>
                  <a:lnTo>
                    <a:pt x="287" y="167"/>
                  </a:lnTo>
                  <a:cubicBezTo>
                    <a:pt x="287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1587578" y="3234972"/>
              <a:ext cx="10467" cy="19314"/>
            </a:xfrm>
            <a:custGeom>
              <a:rect b="b" l="l" r="r" t="t"/>
              <a:pathLst>
                <a:path extrusionOk="0" h="572" w="31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29"/>
                  </a:lnTo>
                  <a:cubicBezTo>
                    <a:pt x="0" y="500"/>
                    <a:pt x="72" y="572"/>
                    <a:pt x="167" y="572"/>
                  </a:cubicBezTo>
                  <a:cubicBezTo>
                    <a:pt x="238" y="572"/>
                    <a:pt x="310" y="500"/>
                    <a:pt x="310" y="42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1607668" y="3234972"/>
              <a:ext cx="9691" cy="19314"/>
            </a:xfrm>
            <a:custGeom>
              <a:rect b="b" l="l" r="r" t="t"/>
              <a:pathLst>
                <a:path extrusionOk="0" h="572" w="287">
                  <a:moveTo>
                    <a:pt x="144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429"/>
                  </a:lnTo>
                  <a:cubicBezTo>
                    <a:pt x="1" y="500"/>
                    <a:pt x="72" y="572"/>
                    <a:pt x="144" y="572"/>
                  </a:cubicBezTo>
                  <a:cubicBezTo>
                    <a:pt x="239" y="572"/>
                    <a:pt x="286" y="500"/>
                    <a:pt x="286" y="429"/>
                  </a:cubicBezTo>
                  <a:lnTo>
                    <a:pt x="286" y="167"/>
                  </a:lnTo>
                  <a:cubicBezTo>
                    <a:pt x="286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1555400" y="3374861"/>
              <a:ext cx="34609" cy="33833"/>
            </a:xfrm>
            <a:custGeom>
              <a:rect b="b" l="l" r="r" t="t"/>
              <a:pathLst>
                <a:path extrusionOk="0" h="1002" w="1025">
                  <a:moveTo>
                    <a:pt x="525" y="1"/>
                  </a:moveTo>
                  <a:cubicBezTo>
                    <a:pt x="429" y="1"/>
                    <a:pt x="382" y="48"/>
                    <a:pt x="382" y="144"/>
                  </a:cubicBezTo>
                  <a:lnTo>
                    <a:pt x="382" y="358"/>
                  </a:lnTo>
                  <a:lnTo>
                    <a:pt x="167" y="358"/>
                  </a:lnTo>
                  <a:cubicBezTo>
                    <a:pt x="72" y="358"/>
                    <a:pt x="1" y="430"/>
                    <a:pt x="1" y="501"/>
                  </a:cubicBezTo>
                  <a:cubicBezTo>
                    <a:pt x="1" y="572"/>
                    <a:pt x="72" y="644"/>
                    <a:pt x="167" y="644"/>
                  </a:cubicBezTo>
                  <a:lnTo>
                    <a:pt x="382" y="644"/>
                  </a:lnTo>
                  <a:lnTo>
                    <a:pt x="382" y="858"/>
                  </a:lnTo>
                  <a:cubicBezTo>
                    <a:pt x="382" y="953"/>
                    <a:pt x="429" y="1001"/>
                    <a:pt x="525" y="1001"/>
                  </a:cubicBezTo>
                  <a:cubicBezTo>
                    <a:pt x="596" y="1001"/>
                    <a:pt x="668" y="953"/>
                    <a:pt x="668" y="858"/>
                  </a:cubicBezTo>
                  <a:lnTo>
                    <a:pt x="668" y="644"/>
                  </a:lnTo>
                  <a:lnTo>
                    <a:pt x="882" y="644"/>
                  </a:lnTo>
                  <a:cubicBezTo>
                    <a:pt x="953" y="644"/>
                    <a:pt x="1025" y="572"/>
                    <a:pt x="1025" y="501"/>
                  </a:cubicBezTo>
                  <a:cubicBezTo>
                    <a:pt x="1025" y="430"/>
                    <a:pt x="953" y="358"/>
                    <a:pt x="882" y="358"/>
                  </a:cubicBezTo>
                  <a:lnTo>
                    <a:pt x="668" y="358"/>
                  </a:lnTo>
                  <a:lnTo>
                    <a:pt x="668" y="144"/>
                  </a:lnTo>
                  <a:cubicBezTo>
                    <a:pt x="668" y="48"/>
                    <a:pt x="596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1524032" y="3417506"/>
              <a:ext cx="25796" cy="9657"/>
            </a:xfrm>
            <a:custGeom>
              <a:rect b="b" l="l" r="r" t="t"/>
              <a:pathLst>
                <a:path extrusionOk="0" h="286" w="764">
                  <a:moveTo>
                    <a:pt x="144" y="0"/>
                  </a:moveTo>
                  <a:cubicBezTo>
                    <a:pt x="72" y="0"/>
                    <a:pt x="1" y="71"/>
                    <a:pt x="1" y="143"/>
                  </a:cubicBezTo>
                  <a:cubicBezTo>
                    <a:pt x="1" y="214"/>
                    <a:pt x="72" y="286"/>
                    <a:pt x="144" y="286"/>
                  </a:cubicBezTo>
                  <a:lnTo>
                    <a:pt x="620" y="286"/>
                  </a:lnTo>
                  <a:cubicBezTo>
                    <a:pt x="692" y="286"/>
                    <a:pt x="763" y="214"/>
                    <a:pt x="763" y="143"/>
                  </a:cubicBezTo>
                  <a:cubicBezTo>
                    <a:pt x="763" y="71"/>
                    <a:pt x="692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560228" y="3417506"/>
              <a:ext cx="25763" cy="9657"/>
            </a:xfrm>
            <a:custGeom>
              <a:rect b="b" l="l" r="r" t="t"/>
              <a:pathLst>
                <a:path extrusionOk="0" h="286" w="763">
                  <a:moveTo>
                    <a:pt x="143" y="0"/>
                  </a:moveTo>
                  <a:cubicBezTo>
                    <a:pt x="72" y="0"/>
                    <a:pt x="1" y="71"/>
                    <a:pt x="1" y="143"/>
                  </a:cubicBezTo>
                  <a:cubicBezTo>
                    <a:pt x="1" y="214"/>
                    <a:pt x="72" y="286"/>
                    <a:pt x="143" y="286"/>
                  </a:cubicBezTo>
                  <a:lnTo>
                    <a:pt x="620" y="286"/>
                  </a:lnTo>
                  <a:cubicBezTo>
                    <a:pt x="691" y="286"/>
                    <a:pt x="763" y="214"/>
                    <a:pt x="763" y="143"/>
                  </a:cubicBezTo>
                  <a:cubicBezTo>
                    <a:pt x="763" y="71"/>
                    <a:pt x="691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596425" y="3417506"/>
              <a:ext cx="25763" cy="9657"/>
            </a:xfrm>
            <a:custGeom>
              <a:rect b="b" l="l" r="r" t="t"/>
              <a:pathLst>
                <a:path extrusionOk="0" h="286" w="763">
                  <a:moveTo>
                    <a:pt x="143" y="0"/>
                  </a:moveTo>
                  <a:cubicBezTo>
                    <a:pt x="72" y="0"/>
                    <a:pt x="0" y="71"/>
                    <a:pt x="0" y="143"/>
                  </a:cubicBezTo>
                  <a:cubicBezTo>
                    <a:pt x="0" y="214"/>
                    <a:pt x="72" y="286"/>
                    <a:pt x="143" y="286"/>
                  </a:cubicBezTo>
                  <a:lnTo>
                    <a:pt x="619" y="286"/>
                  </a:lnTo>
                  <a:cubicBezTo>
                    <a:pt x="691" y="286"/>
                    <a:pt x="762" y="214"/>
                    <a:pt x="762" y="143"/>
                  </a:cubicBezTo>
                  <a:cubicBezTo>
                    <a:pt x="762" y="71"/>
                    <a:pt x="691" y="0"/>
                    <a:pt x="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1524032" y="3438406"/>
              <a:ext cx="25796" cy="9657"/>
            </a:xfrm>
            <a:custGeom>
              <a:rect b="b" l="l" r="r" t="t"/>
              <a:pathLst>
                <a:path extrusionOk="0" h="286" w="764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620" y="286"/>
                  </a:lnTo>
                  <a:cubicBezTo>
                    <a:pt x="692" y="286"/>
                    <a:pt x="763" y="215"/>
                    <a:pt x="763" y="143"/>
                  </a:cubicBezTo>
                  <a:cubicBezTo>
                    <a:pt x="763" y="48"/>
                    <a:pt x="692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1560228" y="3438406"/>
              <a:ext cx="25763" cy="9657"/>
            </a:xfrm>
            <a:custGeom>
              <a:rect b="b" l="l" r="r" t="t"/>
              <a:pathLst>
                <a:path extrusionOk="0" h="286" w="763">
                  <a:moveTo>
                    <a:pt x="143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5"/>
                    <a:pt x="72" y="286"/>
                    <a:pt x="143" y="286"/>
                  </a:cubicBezTo>
                  <a:lnTo>
                    <a:pt x="620" y="286"/>
                  </a:lnTo>
                  <a:cubicBezTo>
                    <a:pt x="691" y="286"/>
                    <a:pt x="763" y="215"/>
                    <a:pt x="763" y="143"/>
                  </a:cubicBezTo>
                  <a:cubicBezTo>
                    <a:pt x="763" y="48"/>
                    <a:pt x="691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1596425" y="3438406"/>
              <a:ext cx="25763" cy="9657"/>
            </a:xfrm>
            <a:custGeom>
              <a:rect b="b" l="l" r="r" t="t"/>
              <a:pathLst>
                <a:path extrusionOk="0" h="286" w="763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15"/>
                    <a:pt x="72" y="286"/>
                    <a:pt x="143" y="286"/>
                  </a:cubicBezTo>
                  <a:lnTo>
                    <a:pt x="619" y="286"/>
                  </a:lnTo>
                  <a:cubicBezTo>
                    <a:pt x="691" y="286"/>
                    <a:pt x="762" y="215"/>
                    <a:pt x="762" y="143"/>
                  </a:cubicBezTo>
                  <a:cubicBezTo>
                    <a:pt x="762" y="48"/>
                    <a:pt x="691" y="0"/>
                    <a:pt x="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1559418" y="3292845"/>
              <a:ext cx="27383" cy="9691"/>
            </a:xfrm>
            <a:custGeom>
              <a:rect b="b" l="l" r="r" t="t"/>
              <a:pathLst>
                <a:path extrusionOk="0" h="287" w="811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lnTo>
                    <a:pt x="668" y="287"/>
                  </a:lnTo>
                  <a:cubicBezTo>
                    <a:pt x="739" y="287"/>
                    <a:pt x="810" y="215"/>
                    <a:pt x="810" y="144"/>
                  </a:cubicBezTo>
                  <a:cubicBezTo>
                    <a:pt x="810" y="72"/>
                    <a:pt x="739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1474195" y="3216469"/>
              <a:ext cx="197829" cy="333733"/>
            </a:xfrm>
            <a:custGeom>
              <a:rect b="b" l="l" r="r" t="t"/>
              <a:pathLst>
                <a:path extrusionOk="0" h="9884" w="5859">
                  <a:moveTo>
                    <a:pt x="1382" y="0"/>
                  </a:moveTo>
                  <a:cubicBezTo>
                    <a:pt x="1167" y="0"/>
                    <a:pt x="1001" y="191"/>
                    <a:pt x="1001" y="405"/>
                  </a:cubicBezTo>
                  <a:lnTo>
                    <a:pt x="1001" y="1286"/>
                  </a:lnTo>
                  <a:cubicBezTo>
                    <a:pt x="1001" y="1501"/>
                    <a:pt x="1167" y="1667"/>
                    <a:pt x="1382" y="1667"/>
                  </a:cubicBezTo>
                  <a:lnTo>
                    <a:pt x="1453" y="1667"/>
                  </a:lnTo>
                  <a:lnTo>
                    <a:pt x="882" y="2358"/>
                  </a:lnTo>
                  <a:cubicBezTo>
                    <a:pt x="310" y="3072"/>
                    <a:pt x="0" y="3954"/>
                    <a:pt x="0" y="4882"/>
                  </a:cubicBezTo>
                  <a:lnTo>
                    <a:pt x="0" y="8716"/>
                  </a:lnTo>
                  <a:cubicBezTo>
                    <a:pt x="0" y="9359"/>
                    <a:pt x="524" y="9883"/>
                    <a:pt x="1167" y="9883"/>
                  </a:cubicBezTo>
                  <a:lnTo>
                    <a:pt x="1691" y="9883"/>
                  </a:lnTo>
                  <a:cubicBezTo>
                    <a:pt x="1787" y="9883"/>
                    <a:pt x="1858" y="9812"/>
                    <a:pt x="1858" y="9717"/>
                  </a:cubicBezTo>
                  <a:cubicBezTo>
                    <a:pt x="1858" y="9645"/>
                    <a:pt x="1787" y="9574"/>
                    <a:pt x="1691" y="9574"/>
                  </a:cubicBezTo>
                  <a:lnTo>
                    <a:pt x="1167" y="9574"/>
                  </a:lnTo>
                  <a:cubicBezTo>
                    <a:pt x="667" y="9574"/>
                    <a:pt x="286" y="9193"/>
                    <a:pt x="286" y="8716"/>
                  </a:cubicBezTo>
                  <a:lnTo>
                    <a:pt x="286" y="4859"/>
                  </a:lnTo>
                  <a:cubicBezTo>
                    <a:pt x="286" y="4025"/>
                    <a:pt x="572" y="3192"/>
                    <a:pt x="1120" y="2525"/>
                  </a:cubicBezTo>
                  <a:lnTo>
                    <a:pt x="1810" y="1667"/>
                  </a:lnTo>
                  <a:lnTo>
                    <a:pt x="4049" y="1667"/>
                  </a:lnTo>
                  <a:lnTo>
                    <a:pt x="4740" y="2525"/>
                  </a:lnTo>
                  <a:cubicBezTo>
                    <a:pt x="5287" y="3192"/>
                    <a:pt x="5573" y="4025"/>
                    <a:pt x="5573" y="4859"/>
                  </a:cubicBezTo>
                  <a:lnTo>
                    <a:pt x="5573" y="8716"/>
                  </a:lnTo>
                  <a:cubicBezTo>
                    <a:pt x="5573" y="9193"/>
                    <a:pt x="5168" y="9574"/>
                    <a:pt x="4692" y="9574"/>
                  </a:cubicBezTo>
                  <a:lnTo>
                    <a:pt x="2263" y="9574"/>
                  </a:lnTo>
                  <a:cubicBezTo>
                    <a:pt x="2191" y="9574"/>
                    <a:pt x="2120" y="9645"/>
                    <a:pt x="2120" y="9717"/>
                  </a:cubicBezTo>
                  <a:cubicBezTo>
                    <a:pt x="2120" y="9812"/>
                    <a:pt x="2191" y="9883"/>
                    <a:pt x="2263" y="9883"/>
                  </a:cubicBezTo>
                  <a:lnTo>
                    <a:pt x="4692" y="9883"/>
                  </a:lnTo>
                  <a:cubicBezTo>
                    <a:pt x="5335" y="9883"/>
                    <a:pt x="5859" y="9359"/>
                    <a:pt x="5859" y="8716"/>
                  </a:cubicBezTo>
                  <a:lnTo>
                    <a:pt x="5859" y="4882"/>
                  </a:lnTo>
                  <a:cubicBezTo>
                    <a:pt x="5859" y="3954"/>
                    <a:pt x="5549" y="3072"/>
                    <a:pt x="4978" y="2358"/>
                  </a:cubicBezTo>
                  <a:lnTo>
                    <a:pt x="4406" y="1667"/>
                  </a:lnTo>
                  <a:lnTo>
                    <a:pt x="4478" y="1667"/>
                  </a:lnTo>
                  <a:cubicBezTo>
                    <a:pt x="4692" y="1667"/>
                    <a:pt x="4859" y="1501"/>
                    <a:pt x="4859" y="1286"/>
                  </a:cubicBezTo>
                  <a:lnTo>
                    <a:pt x="4859" y="405"/>
                  </a:lnTo>
                  <a:cubicBezTo>
                    <a:pt x="4859" y="191"/>
                    <a:pt x="4692" y="0"/>
                    <a:pt x="4478" y="0"/>
                  </a:cubicBezTo>
                  <a:lnTo>
                    <a:pt x="2358" y="0"/>
                  </a:lnTo>
                  <a:cubicBezTo>
                    <a:pt x="2287" y="0"/>
                    <a:pt x="2215" y="72"/>
                    <a:pt x="2215" y="143"/>
                  </a:cubicBezTo>
                  <a:cubicBezTo>
                    <a:pt x="2215" y="239"/>
                    <a:pt x="2287" y="310"/>
                    <a:pt x="2358" y="310"/>
                  </a:cubicBezTo>
                  <a:lnTo>
                    <a:pt x="4478" y="310"/>
                  </a:lnTo>
                  <a:cubicBezTo>
                    <a:pt x="4525" y="310"/>
                    <a:pt x="4573" y="334"/>
                    <a:pt x="4573" y="405"/>
                  </a:cubicBezTo>
                  <a:lnTo>
                    <a:pt x="4573" y="1286"/>
                  </a:lnTo>
                  <a:cubicBezTo>
                    <a:pt x="4573" y="1334"/>
                    <a:pt x="4525" y="1382"/>
                    <a:pt x="4478" y="1382"/>
                  </a:cubicBezTo>
                  <a:lnTo>
                    <a:pt x="1382" y="1382"/>
                  </a:lnTo>
                  <a:cubicBezTo>
                    <a:pt x="1334" y="1382"/>
                    <a:pt x="1286" y="1334"/>
                    <a:pt x="1286" y="1286"/>
                  </a:cubicBezTo>
                  <a:lnTo>
                    <a:pt x="1286" y="405"/>
                  </a:lnTo>
                  <a:cubicBezTo>
                    <a:pt x="1286" y="334"/>
                    <a:pt x="1334" y="310"/>
                    <a:pt x="1382" y="310"/>
                  </a:cubicBezTo>
                  <a:lnTo>
                    <a:pt x="1810" y="310"/>
                  </a:lnTo>
                  <a:cubicBezTo>
                    <a:pt x="1882" y="310"/>
                    <a:pt x="1953" y="239"/>
                    <a:pt x="1953" y="143"/>
                  </a:cubicBezTo>
                  <a:cubicBezTo>
                    <a:pt x="1953" y="72"/>
                    <a:pt x="1882" y="0"/>
                    <a:pt x="1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1502322" y="3354770"/>
              <a:ext cx="141577" cy="155218"/>
            </a:xfrm>
            <a:custGeom>
              <a:rect b="b" l="l" r="r" t="t"/>
              <a:pathLst>
                <a:path extrusionOk="0" h="4597" w="4193">
                  <a:moveTo>
                    <a:pt x="1573" y="3739"/>
                  </a:moveTo>
                  <a:cubicBezTo>
                    <a:pt x="1692" y="3739"/>
                    <a:pt x="1835" y="3835"/>
                    <a:pt x="1882" y="3930"/>
                  </a:cubicBezTo>
                  <a:lnTo>
                    <a:pt x="2049" y="4311"/>
                  </a:lnTo>
                  <a:lnTo>
                    <a:pt x="287" y="4311"/>
                  </a:lnTo>
                  <a:lnTo>
                    <a:pt x="287" y="3739"/>
                  </a:lnTo>
                  <a:close/>
                  <a:moveTo>
                    <a:pt x="239" y="1"/>
                  </a:moveTo>
                  <a:cubicBezTo>
                    <a:pt x="96" y="1"/>
                    <a:pt x="1" y="120"/>
                    <a:pt x="1" y="239"/>
                  </a:cubicBezTo>
                  <a:lnTo>
                    <a:pt x="1" y="4359"/>
                  </a:lnTo>
                  <a:cubicBezTo>
                    <a:pt x="1" y="4478"/>
                    <a:pt x="96" y="4597"/>
                    <a:pt x="239" y="4597"/>
                  </a:cubicBezTo>
                  <a:lnTo>
                    <a:pt x="3954" y="4597"/>
                  </a:lnTo>
                  <a:cubicBezTo>
                    <a:pt x="4097" y="4597"/>
                    <a:pt x="4192" y="4478"/>
                    <a:pt x="4192" y="4359"/>
                  </a:cubicBezTo>
                  <a:lnTo>
                    <a:pt x="4192" y="1525"/>
                  </a:lnTo>
                  <a:cubicBezTo>
                    <a:pt x="4192" y="1429"/>
                    <a:pt x="4145" y="1382"/>
                    <a:pt x="4049" y="1382"/>
                  </a:cubicBezTo>
                  <a:cubicBezTo>
                    <a:pt x="3978" y="1382"/>
                    <a:pt x="3907" y="1429"/>
                    <a:pt x="3907" y="1525"/>
                  </a:cubicBezTo>
                  <a:lnTo>
                    <a:pt x="3907" y="4311"/>
                  </a:lnTo>
                  <a:lnTo>
                    <a:pt x="2382" y="4311"/>
                  </a:lnTo>
                  <a:lnTo>
                    <a:pt x="2144" y="3811"/>
                  </a:lnTo>
                  <a:cubicBezTo>
                    <a:pt x="2025" y="3596"/>
                    <a:pt x="1811" y="3454"/>
                    <a:pt x="1573" y="3454"/>
                  </a:cubicBezTo>
                  <a:lnTo>
                    <a:pt x="287" y="3454"/>
                  </a:lnTo>
                  <a:lnTo>
                    <a:pt x="287" y="286"/>
                  </a:lnTo>
                  <a:lnTo>
                    <a:pt x="3907" y="286"/>
                  </a:lnTo>
                  <a:lnTo>
                    <a:pt x="3907" y="953"/>
                  </a:lnTo>
                  <a:cubicBezTo>
                    <a:pt x="3907" y="1048"/>
                    <a:pt x="3978" y="1096"/>
                    <a:pt x="4049" y="1096"/>
                  </a:cubicBezTo>
                  <a:cubicBezTo>
                    <a:pt x="4145" y="1096"/>
                    <a:pt x="4192" y="1048"/>
                    <a:pt x="4192" y="953"/>
                  </a:cubicBezTo>
                  <a:lnTo>
                    <a:pt x="4192" y="239"/>
                  </a:lnTo>
                  <a:cubicBezTo>
                    <a:pt x="4192" y="120"/>
                    <a:pt x="4097" y="1"/>
                    <a:pt x="3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36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11" name="Google Shape;4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/>
          <p:nvPr/>
        </p:nvSpPr>
        <p:spPr>
          <a:xfrm>
            <a:off x="-19625" y="-17425"/>
            <a:ext cx="9144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7" name="Google Shape;417;p37"/>
          <p:cNvSpPr/>
          <p:nvPr/>
        </p:nvSpPr>
        <p:spPr>
          <a:xfrm flipH="1">
            <a:off x="8807157" y="-182591"/>
            <a:ext cx="487421" cy="481106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"/>
          <p:cNvSpPr/>
          <p:nvPr/>
        </p:nvSpPr>
        <p:spPr>
          <a:xfrm flipH="1">
            <a:off x="219957" y="560084"/>
            <a:ext cx="487421" cy="481106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7"/>
          <p:cNvSpPr/>
          <p:nvPr/>
        </p:nvSpPr>
        <p:spPr>
          <a:xfrm flipH="1">
            <a:off x="-194318" y="4831659"/>
            <a:ext cx="487421" cy="481106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7"/>
          <p:cNvSpPr txBox="1"/>
          <p:nvPr>
            <p:ph type="title"/>
          </p:nvPr>
        </p:nvSpPr>
        <p:spPr>
          <a:xfrm>
            <a:off x="1210350" y="560075"/>
            <a:ext cx="2660400" cy="59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</a:t>
            </a:r>
            <a:endParaRPr/>
          </a:p>
        </p:txBody>
      </p:sp>
      <p:sp>
        <p:nvSpPr>
          <p:cNvPr id="421" name="Google Shape;421;p37"/>
          <p:cNvSpPr txBox="1"/>
          <p:nvPr/>
        </p:nvSpPr>
        <p:spPr>
          <a:xfrm>
            <a:off x="1193375" y="2281075"/>
            <a:ext cx="28611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Word2Vec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37"/>
          <p:cNvSpPr txBox="1"/>
          <p:nvPr/>
        </p:nvSpPr>
        <p:spPr>
          <a:xfrm>
            <a:off x="5119225" y="2263075"/>
            <a:ext cx="2861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Análisis de sentimiento (BERT)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3" name="Google Shape;423;p37"/>
          <p:cNvCxnSpPr/>
          <p:nvPr/>
        </p:nvCxnSpPr>
        <p:spPr>
          <a:xfrm>
            <a:off x="1133975" y="2880425"/>
            <a:ext cx="29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37"/>
          <p:cNvCxnSpPr/>
          <p:nvPr/>
        </p:nvCxnSpPr>
        <p:spPr>
          <a:xfrm>
            <a:off x="5089525" y="2880425"/>
            <a:ext cx="29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37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26" name="Google Shape;4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"/>
          <p:cNvSpPr/>
          <p:nvPr/>
        </p:nvSpPr>
        <p:spPr>
          <a:xfrm flipH="1">
            <a:off x="7568893" y="2145025"/>
            <a:ext cx="443968" cy="443811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8"/>
          <p:cNvSpPr txBox="1"/>
          <p:nvPr>
            <p:ph type="title"/>
          </p:nvPr>
        </p:nvSpPr>
        <p:spPr>
          <a:xfrm>
            <a:off x="882425" y="1994250"/>
            <a:ext cx="6132900" cy="11550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182875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WORD2VEC</a:t>
            </a:r>
            <a:endParaRPr sz="3600"/>
          </a:p>
        </p:txBody>
      </p:sp>
      <p:sp>
        <p:nvSpPr>
          <p:cNvPr id="433" name="Google Shape;433;p38"/>
          <p:cNvSpPr/>
          <p:nvPr/>
        </p:nvSpPr>
        <p:spPr>
          <a:xfrm>
            <a:off x="7015365" y="1994250"/>
            <a:ext cx="1246200" cy="115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38"/>
          <p:cNvGrpSpPr/>
          <p:nvPr/>
        </p:nvGrpSpPr>
        <p:grpSpPr>
          <a:xfrm>
            <a:off x="7315990" y="2294106"/>
            <a:ext cx="644970" cy="555270"/>
            <a:chOff x="8091089" y="1399203"/>
            <a:chExt cx="332957" cy="289535"/>
          </a:xfrm>
        </p:grpSpPr>
        <p:sp>
          <p:nvSpPr>
            <p:cNvPr id="435" name="Google Shape;435;p38"/>
            <p:cNvSpPr/>
            <p:nvPr/>
          </p:nvSpPr>
          <p:spPr>
            <a:xfrm>
              <a:off x="8239857" y="1524674"/>
              <a:ext cx="34609" cy="34609"/>
            </a:xfrm>
            <a:custGeom>
              <a:rect b="b" l="l" r="r" t="t"/>
              <a:pathLst>
                <a:path extrusionOk="0" h="1025" w="1025">
                  <a:moveTo>
                    <a:pt x="524" y="0"/>
                  </a:moveTo>
                  <a:cubicBezTo>
                    <a:pt x="429" y="0"/>
                    <a:pt x="382" y="71"/>
                    <a:pt x="382" y="143"/>
                  </a:cubicBezTo>
                  <a:lnTo>
                    <a:pt x="382" y="357"/>
                  </a:lnTo>
                  <a:lnTo>
                    <a:pt x="167" y="357"/>
                  </a:lnTo>
                  <a:cubicBezTo>
                    <a:pt x="72" y="357"/>
                    <a:pt x="1" y="429"/>
                    <a:pt x="1" y="500"/>
                  </a:cubicBezTo>
                  <a:cubicBezTo>
                    <a:pt x="1" y="595"/>
                    <a:pt x="72" y="667"/>
                    <a:pt x="167" y="667"/>
                  </a:cubicBezTo>
                  <a:lnTo>
                    <a:pt x="382" y="667"/>
                  </a:lnTo>
                  <a:lnTo>
                    <a:pt x="382" y="881"/>
                  </a:lnTo>
                  <a:cubicBezTo>
                    <a:pt x="382" y="953"/>
                    <a:pt x="429" y="1024"/>
                    <a:pt x="524" y="1024"/>
                  </a:cubicBezTo>
                  <a:cubicBezTo>
                    <a:pt x="596" y="1024"/>
                    <a:pt x="667" y="953"/>
                    <a:pt x="667" y="881"/>
                  </a:cubicBezTo>
                  <a:lnTo>
                    <a:pt x="667" y="667"/>
                  </a:lnTo>
                  <a:lnTo>
                    <a:pt x="882" y="667"/>
                  </a:lnTo>
                  <a:cubicBezTo>
                    <a:pt x="953" y="667"/>
                    <a:pt x="1025" y="595"/>
                    <a:pt x="1025" y="500"/>
                  </a:cubicBezTo>
                  <a:cubicBezTo>
                    <a:pt x="1025" y="429"/>
                    <a:pt x="953" y="357"/>
                    <a:pt x="882" y="357"/>
                  </a:cubicBezTo>
                  <a:lnTo>
                    <a:pt x="667" y="357"/>
                  </a:lnTo>
                  <a:lnTo>
                    <a:pt x="667" y="143"/>
                  </a:lnTo>
                  <a:cubicBezTo>
                    <a:pt x="667" y="71"/>
                    <a:pt x="596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8091089" y="1399203"/>
              <a:ext cx="332957" cy="289535"/>
            </a:xfrm>
            <a:custGeom>
              <a:rect b="b" l="l" r="r" t="t"/>
              <a:pathLst>
                <a:path extrusionOk="0" h="8575" w="9861">
                  <a:moveTo>
                    <a:pt x="5788" y="5288"/>
                  </a:moveTo>
                  <a:lnTo>
                    <a:pt x="5788" y="5740"/>
                  </a:lnTo>
                  <a:lnTo>
                    <a:pt x="4073" y="5740"/>
                  </a:lnTo>
                  <a:lnTo>
                    <a:pt x="4073" y="5288"/>
                  </a:lnTo>
                  <a:close/>
                  <a:moveTo>
                    <a:pt x="5788" y="6050"/>
                  </a:moveTo>
                  <a:lnTo>
                    <a:pt x="5788" y="8265"/>
                  </a:lnTo>
                  <a:lnTo>
                    <a:pt x="4073" y="8265"/>
                  </a:lnTo>
                  <a:lnTo>
                    <a:pt x="4073" y="6050"/>
                  </a:lnTo>
                  <a:close/>
                  <a:moveTo>
                    <a:pt x="7455" y="5288"/>
                  </a:moveTo>
                  <a:lnTo>
                    <a:pt x="7455" y="8265"/>
                  </a:lnTo>
                  <a:lnTo>
                    <a:pt x="6074" y="8265"/>
                  </a:lnTo>
                  <a:lnTo>
                    <a:pt x="6074" y="5288"/>
                  </a:lnTo>
                  <a:close/>
                  <a:moveTo>
                    <a:pt x="3430" y="1"/>
                  </a:moveTo>
                  <a:cubicBezTo>
                    <a:pt x="3025" y="1"/>
                    <a:pt x="2620" y="120"/>
                    <a:pt x="2287" y="358"/>
                  </a:cubicBezTo>
                  <a:lnTo>
                    <a:pt x="2097" y="501"/>
                  </a:lnTo>
                  <a:cubicBezTo>
                    <a:pt x="1811" y="692"/>
                    <a:pt x="1454" y="811"/>
                    <a:pt x="1096" y="811"/>
                  </a:cubicBezTo>
                  <a:lnTo>
                    <a:pt x="763" y="811"/>
                  </a:lnTo>
                  <a:cubicBezTo>
                    <a:pt x="549" y="811"/>
                    <a:pt x="382" y="977"/>
                    <a:pt x="382" y="1192"/>
                  </a:cubicBezTo>
                  <a:lnTo>
                    <a:pt x="382" y="8265"/>
                  </a:lnTo>
                  <a:lnTo>
                    <a:pt x="144" y="8265"/>
                  </a:lnTo>
                  <a:cubicBezTo>
                    <a:pt x="48" y="8265"/>
                    <a:pt x="1" y="8336"/>
                    <a:pt x="1" y="8407"/>
                  </a:cubicBezTo>
                  <a:cubicBezTo>
                    <a:pt x="1" y="8503"/>
                    <a:pt x="48" y="8574"/>
                    <a:pt x="144" y="8574"/>
                  </a:cubicBezTo>
                  <a:lnTo>
                    <a:pt x="9717" y="8574"/>
                  </a:lnTo>
                  <a:cubicBezTo>
                    <a:pt x="9789" y="8574"/>
                    <a:pt x="9860" y="8503"/>
                    <a:pt x="9860" y="8407"/>
                  </a:cubicBezTo>
                  <a:cubicBezTo>
                    <a:pt x="9860" y="8336"/>
                    <a:pt x="9789" y="8265"/>
                    <a:pt x="9717" y="8265"/>
                  </a:cubicBezTo>
                  <a:lnTo>
                    <a:pt x="9479" y="8265"/>
                  </a:lnTo>
                  <a:lnTo>
                    <a:pt x="9479" y="1192"/>
                  </a:lnTo>
                  <a:cubicBezTo>
                    <a:pt x="9479" y="977"/>
                    <a:pt x="9312" y="811"/>
                    <a:pt x="9098" y="811"/>
                  </a:cubicBezTo>
                  <a:lnTo>
                    <a:pt x="8765" y="811"/>
                  </a:lnTo>
                  <a:cubicBezTo>
                    <a:pt x="8407" y="811"/>
                    <a:pt x="8050" y="715"/>
                    <a:pt x="7764" y="501"/>
                  </a:cubicBezTo>
                  <a:lnTo>
                    <a:pt x="7574" y="382"/>
                  </a:lnTo>
                  <a:cubicBezTo>
                    <a:pt x="7240" y="144"/>
                    <a:pt x="6836" y="1"/>
                    <a:pt x="6407" y="1"/>
                  </a:cubicBezTo>
                  <a:lnTo>
                    <a:pt x="4668" y="1"/>
                  </a:lnTo>
                  <a:cubicBezTo>
                    <a:pt x="4597" y="1"/>
                    <a:pt x="4526" y="72"/>
                    <a:pt x="4526" y="144"/>
                  </a:cubicBezTo>
                  <a:cubicBezTo>
                    <a:pt x="4526" y="239"/>
                    <a:pt x="4597" y="311"/>
                    <a:pt x="4668" y="311"/>
                  </a:cubicBezTo>
                  <a:lnTo>
                    <a:pt x="6407" y="311"/>
                  </a:lnTo>
                  <a:cubicBezTo>
                    <a:pt x="6764" y="311"/>
                    <a:pt x="7121" y="406"/>
                    <a:pt x="7407" y="620"/>
                  </a:cubicBezTo>
                  <a:lnTo>
                    <a:pt x="7598" y="739"/>
                  </a:lnTo>
                  <a:cubicBezTo>
                    <a:pt x="7931" y="977"/>
                    <a:pt x="8336" y="1096"/>
                    <a:pt x="8765" y="1096"/>
                  </a:cubicBezTo>
                  <a:lnTo>
                    <a:pt x="9098" y="1096"/>
                  </a:lnTo>
                  <a:cubicBezTo>
                    <a:pt x="9146" y="1096"/>
                    <a:pt x="9193" y="1144"/>
                    <a:pt x="9193" y="1216"/>
                  </a:cubicBezTo>
                  <a:lnTo>
                    <a:pt x="9193" y="8288"/>
                  </a:lnTo>
                  <a:lnTo>
                    <a:pt x="8598" y="8288"/>
                  </a:lnTo>
                  <a:lnTo>
                    <a:pt x="8598" y="4669"/>
                  </a:lnTo>
                  <a:cubicBezTo>
                    <a:pt x="8598" y="4573"/>
                    <a:pt x="8526" y="4526"/>
                    <a:pt x="8455" y="4526"/>
                  </a:cubicBezTo>
                  <a:cubicBezTo>
                    <a:pt x="8360" y="4526"/>
                    <a:pt x="8312" y="4573"/>
                    <a:pt x="8312" y="4669"/>
                  </a:cubicBezTo>
                  <a:lnTo>
                    <a:pt x="8312" y="8288"/>
                  </a:lnTo>
                  <a:lnTo>
                    <a:pt x="7741" y="8288"/>
                  </a:lnTo>
                  <a:lnTo>
                    <a:pt x="7741" y="5240"/>
                  </a:lnTo>
                  <a:cubicBezTo>
                    <a:pt x="7741" y="5121"/>
                    <a:pt x="7621" y="5002"/>
                    <a:pt x="7502" y="5002"/>
                  </a:cubicBezTo>
                  <a:lnTo>
                    <a:pt x="2358" y="5002"/>
                  </a:lnTo>
                  <a:cubicBezTo>
                    <a:pt x="2216" y="5002"/>
                    <a:pt x="2120" y="5121"/>
                    <a:pt x="2120" y="5240"/>
                  </a:cubicBezTo>
                  <a:lnTo>
                    <a:pt x="2120" y="6502"/>
                  </a:lnTo>
                  <a:cubicBezTo>
                    <a:pt x="2120" y="6598"/>
                    <a:pt x="2192" y="6645"/>
                    <a:pt x="2263" y="6645"/>
                  </a:cubicBezTo>
                  <a:cubicBezTo>
                    <a:pt x="2335" y="6645"/>
                    <a:pt x="2406" y="6598"/>
                    <a:pt x="2406" y="6502"/>
                  </a:cubicBezTo>
                  <a:lnTo>
                    <a:pt x="2406" y="5288"/>
                  </a:lnTo>
                  <a:lnTo>
                    <a:pt x="3787" y="5288"/>
                  </a:lnTo>
                  <a:lnTo>
                    <a:pt x="3787" y="8288"/>
                  </a:lnTo>
                  <a:lnTo>
                    <a:pt x="2406" y="8288"/>
                  </a:lnTo>
                  <a:lnTo>
                    <a:pt x="2406" y="7074"/>
                  </a:lnTo>
                  <a:cubicBezTo>
                    <a:pt x="2406" y="6979"/>
                    <a:pt x="2335" y="6907"/>
                    <a:pt x="2263" y="6907"/>
                  </a:cubicBezTo>
                  <a:cubicBezTo>
                    <a:pt x="2192" y="6907"/>
                    <a:pt x="2120" y="6979"/>
                    <a:pt x="2120" y="7074"/>
                  </a:cubicBezTo>
                  <a:lnTo>
                    <a:pt x="2120" y="8288"/>
                  </a:lnTo>
                  <a:lnTo>
                    <a:pt x="1549" y="8288"/>
                  </a:lnTo>
                  <a:lnTo>
                    <a:pt x="1549" y="3526"/>
                  </a:lnTo>
                  <a:lnTo>
                    <a:pt x="8312" y="3526"/>
                  </a:lnTo>
                  <a:lnTo>
                    <a:pt x="8312" y="4097"/>
                  </a:lnTo>
                  <a:cubicBezTo>
                    <a:pt x="8312" y="4192"/>
                    <a:pt x="8384" y="4240"/>
                    <a:pt x="8455" y="4240"/>
                  </a:cubicBezTo>
                  <a:cubicBezTo>
                    <a:pt x="8526" y="4240"/>
                    <a:pt x="8598" y="4192"/>
                    <a:pt x="8598" y="4097"/>
                  </a:cubicBezTo>
                  <a:lnTo>
                    <a:pt x="8598" y="3383"/>
                  </a:lnTo>
                  <a:cubicBezTo>
                    <a:pt x="8598" y="3311"/>
                    <a:pt x="8526" y="3240"/>
                    <a:pt x="8455" y="3240"/>
                  </a:cubicBezTo>
                  <a:lnTo>
                    <a:pt x="1406" y="3240"/>
                  </a:lnTo>
                  <a:cubicBezTo>
                    <a:pt x="1311" y="3240"/>
                    <a:pt x="1263" y="3311"/>
                    <a:pt x="1263" y="3383"/>
                  </a:cubicBezTo>
                  <a:lnTo>
                    <a:pt x="1263" y="8265"/>
                  </a:lnTo>
                  <a:lnTo>
                    <a:pt x="668" y="8265"/>
                  </a:lnTo>
                  <a:lnTo>
                    <a:pt x="668" y="1216"/>
                  </a:lnTo>
                  <a:cubicBezTo>
                    <a:pt x="668" y="1144"/>
                    <a:pt x="715" y="1096"/>
                    <a:pt x="763" y="1096"/>
                  </a:cubicBezTo>
                  <a:lnTo>
                    <a:pt x="1096" y="1096"/>
                  </a:lnTo>
                  <a:cubicBezTo>
                    <a:pt x="1525" y="1096"/>
                    <a:pt x="1906" y="977"/>
                    <a:pt x="2263" y="739"/>
                  </a:cubicBezTo>
                  <a:lnTo>
                    <a:pt x="2430" y="620"/>
                  </a:lnTo>
                  <a:cubicBezTo>
                    <a:pt x="2740" y="406"/>
                    <a:pt x="3073" y="287"/>
                    <a:pt x="3430" y="287"/>
                  </a:cubicBezTo>
                  <a:lnTo>
                    <a:pt x="4121" y="287"/>
                  </a:lnTo>
                  <a:cubicBezTo>
                    <a:pt x="4192" y="287"/>
                    <a:pt x="4264" y="239"/>
                    <a:pt x="4264" y="144"/>
                  </a:cubicBezTo>
                  <a:cubicBezTo>
                    <a:pt x="4264" y="72"/>
                    <a:pt x="4192" y="1"/>
                    <a:pt x="4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8210921" y="1425742"/>
              <a:ext cx="93293" cy="9691"/>
            </a:xfrm>
            <a:custGeom>
              <a:rect b="b" l="l" r="r" t="t"/>
              <a:pathLst>
                <a:path extrusionOk="0" h="287" w="2763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2620" y="287"/>
                  </a:lnTo>
                  <a:cubicBezTo>
                    <a:pt x="2691" y="287"/>
                    <a:pt x="2763" y="215"/>
                    <a:pt x="2763" y="144"/>
                  </a:cubicBezTo>
                  <a:cubicBezTo>
                    <a:pt x="2763" y="72"/>
                    <a:pt x="2691" y="1"/>
                    <a:pt x="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8322683" y="1458731"/>
              <a:ext cx="28970" cy="32988"/>
            </a:xfrm>
            <a:custGeom>
              <a:rect b="b" l="l" r="r" t="t"/>
              <a:pathLst>
                <a:path extrusionOk="0" h="977" w="858">
                  <a:moveTo>
                    <a:pt x="501" y="0"/>
                  </a:moveTo>
                  <a:cubicBezTo>
                    <a:pt x="215" y="0"/>
                    <a:pt x="0" y="215"/>
                    <a:pt x="0" y="477"/>
                  </a:cubicBezTo>
                  <a:cubicBezTo>
                    <a:pt x="0" y="762"/>
                    <a:pt x="215" y="977"/>
                    <a:pt x="501" y="977"/>
                  </a:cubicBezTo>
                  <a:cubicBezTo>
                    <a:pt x="596" y="977"/>
                    <a:pt x="691" y="929"/>
                    <a:pt x="762" y="858"/>
                  </a:cubicBezTo>
                  <a:cubicBezTo>
                    <a:pt x="786" y="858"/>
                    <a:pt x="810" y="834"/>
                    <a:pt x="810" y="810"/>
                  </a:cubicBezTo>
                  <a:cubicBezTo>
                    <a:pt x="858" y="762"/>
                    <a:pt x="858" y="667"/>
                    <a:pt x="786" y="619"/>
                  </a:cubicBezTo>
                  <a:cubicBezTo>
                    <a:pt x="765" y="598"/>
                    <a:pt x="734" y="586"/>
                    <a:pt x="702" y="586"/>
                  </a:cubicBezTo>
                  <a:cubicBezTo>
                    <a:pt x="663" y="586"/>
                    <a:pt x="622" y="604"/>
                    <a:pt x="596" y="643"/>
                  </a:cubicBezTo>
                  <a:lnTo>
                    <a:pt x="572" y="643"/>
                  </a:lnTo>
                  <a:cubicBezTo>
                    <a:pt x="548" y="667"/>
                    <a:pt x="524" y="691"/>
                    <a:pt x="501" y="691"/>
                  </a:cubicBezTo>
                  <a:cubicBezTo>
                    <a:pt x="381" y="691"/>
                    <a:pt x="286" y="596"/>
                    <a:pt x="286" y="477"/>
                  </a:cubicBezTo>
                  <a:cubicBezTo>
                    <a:pt x="286" y="381"/>
                    <a:pt x="381" y="286"/>
                    <a:pt x="501" y="286"/>
                  </a:cubicBezTo>
                  <a:cubicBezTo>
                    <a:pt x="524" y="286"/>
                    <a:pt x="572" y="286"/>
                    <a:pt x="596" y="310"/>
                  </a:cubicBezTo>
                  <a:cubicBezTo>
                    <a:pt x="623" y="328"/>
                    <a:pt x="654" y="336"/>
                    <a:pt x="684" y="336"/>
                  </a:cubicBezTo>
                  <a:cubicBezTo>
                    <a:pt x="733" y="336"/>
                    <a:pt x="781" y="315"/>
                    <a:pt x="810" y="286"/>
                  </a:cubicBezTo>
                  <a:cubicBezTo>
                    <a:pt x="834" y="215"/>
                    <a:pt x="834" y="119"/>
                    <a:pt x="762" y="72"/>
                  </a:cubicBezTo>
                  <a:cubicBezTo>
                    <a:pt x="691" y="24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8135321" y="1448264"/>
              <a:ext cx="28970" cy="43456"/>
            </a:xfrm>
            <a:custGeom>
              <a:rect b="b" l="l" r="r" t="t"/>
              <a:pathLst>
                <a:path extrusionOk="0" h="1287" w="858">
                  <a:moveTo>
                    <a:pt x="429" y="286"/>
                  </a:moveTo>
                  <a:cubicBezTo>
                    <a:pt x="501" y="286"/>
                    <a:pt x="572" y="358"/>
                    <a:pt x="572" y="429"/>
                  </a:cubicBezTo>
                  <a:cubicBezTo>
                    <a:pt x="572" y="501"/>
                    <a:pt x="501" y="548"/>
                    <a:pt x="429" y="548"/>
                  </a:cubicBezTo>
                  <a:lnTo>
                    <a:pt x="310" y="548"/>
                  </a:lnTo>
                  <a:lnTo>
                    <a:pt x="310" y="286"/>
                  </a:lnTo>
                  <a:close/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lnTo>
                    <a:pt x="1" y="1144"/>
                  </a:lnTo>
                  <a:cubicBezTo>
                    <a:pt x="1" y="1215"/>
                    <a:pt x="72" y="1287"/>
                    <a:pt x="144" y="1287"/>
                  </a:cubicBezTo>
                  <a:cubicBezTo>
                    <a:pt x="239" y="1287"/>
                    <a:pt x="310" y="1215"/>
                    <a:pt x="310" y="1144"/>
                  </a:cubicBezTo>
                  <a:lnTo>
                    <a:pt x="310" y="858"/>
                  </a:lnTo>
                  <a:lnTo>
                    <a:pt x="429" y="858"/>
                  </a:lnTo>
                  <a:cubicBezTo>
                    <a:pt x="667" y="858"/>
                    <a:pt x="858" y="667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8351619" y="1458528"/>
              <a:ext cx="28194" cy="44469"/>
            </a:xfrm>
            <a:custGeom>
              <a:rect b="b" l="l" r="r" t="t"/>
              <a:pathLst>
                <a:path extrusionOk="0" h="1317" w="835">
                  <a:moveTo>
                    <a:pt x="158" y="0"/>
                  </a:moveTo>
                  <a:cubicBezTo>
                    <a:pt x="145" y="0"/>
                    <a:pt x="132" y="2"/>
                    <a:pt x="120" y="6"/>
                  </a:cubicBezTo>
                  <a:cubicBezTo>
                    <a:pt x="25" y="30"/>
                    <a:pt x="1" y="125"/>
                    <a:pt x="25" y="197"/>
                  </a:cubicBezTo>
                  <a:lnTo>
                    <a:pt x="263" y="887"/>
                  </a:lnTo>
                  <a:lnTo>
                    <a:pt x="167" y="1126"/>
                  </a:lnTo>
                  <a:cubicBezTo>
                    <a:pt x="144" y="1197"/>
                    <a:pt x="191" y="1292"/>
                    <a:pt x="263" y="1316"/>
                  </a:cubicBezTo>
                  <a:lnTo>
                    <a:pt x="310" y="1316"/>
                  </a:lnTo>
                  <a:cubicBezTo>
                    <a:pt x="382" y="1316"/>
                    <a:pt x="429" y="1292"/>
                    <a:pt x="453" y="1221"/>
                  </a:cubicBezTo>
                  <a:lnTo>
                    <a:pt x="810" y="197"/>
                  </a:lnTo>
                  <a:cubicBezTo>
                    <a:pt x="834" y="125"/>
                    <a:pt x="787" y="30"/>
                    <a:pt x="715" y="6"/>
                  </a:cubicBezTo>
                  <a:cubicBezTo>
                    <a:pt x="703" y="2"/>
                    <a:pt x="690" y="0"/>
                    <a:pt x="677" y="0"/>
                  </a:cubicBezTo>
                  <a:cubicBezTo>
                    <a:pt x="619" y="0"/>
                    <a:pt x="564" y="43"/>
                    <a:pt x="525" y="101"/>
                  </a:cubicBezTo>
                  <a:lnTo>
                    <a:pt x="406" y="435"/>
                  </a:lnTo>
                  <a:lnTo>
                    <a:pt x="287" y="101"/>
                  </a:lnTo>
                  <a:cubicBezTo>
                    <a:pt x="267" y="43"/>
                    <a:pt x="21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8227803" y="1458731"/>
              <a:ext cx="17727" cy="32988"/>
            </a:xfrm>
            <a:custGeom>
              <a:rect b="b" l="l" r="r" t="t"/>
              <a:pathLst>
                <a:path extrusionOk="0" h="977" w="525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lnTo>
                    <a:pt x="0" y="834"/>
                  </a:lnTo>
                  <a:cubicBezTo>
                    <a:pt x="0" y="905"/>
                    <a:pt x="72" y="977"/>
                    <a:pt x="143" y="977"/>
                  </a:cubicBezTo>
                  <a:cubicBezTo>
                    <a:pt x="215" y="977"/>
                    <a:pt x="286" y="905"/>
                    <a:pt x="286" y="834"/>
                  </a:cubicBezTo>
                  <a:lnTo>
                    <a:pt x="286" y="453"/>
                  </a:lnTo>
                  <a:cubicBezTo>
                    <a:pt x="310" y="429"/>
                    <a:pt x="453" y="286"/>
                    <a:pt x="477" y="286"/>
                  </a:cubicBezTo>
                  <a:cubicBezTo>
                    <a:pt x="524" y="238"/>
                    <a:pt x="524" y="143"/>
                    <a:pt x="477" y="72"/>
                  </a:cubicBezTo>
                  <a:cubicBezTo>
                    <a:pt x="453" y="48"/>
                    <a:pt x="417" y="36"/>
                    <a:pt x="381" y="36"/>
                  </a:cubicBezTo>
                  <a:cubicBezTo>
                    <a:pt x="346" y="36"/>
                    <a:pt x="310" y="48"/>
                    <a:pt x="286" y="72"/>
                  </a:cubicBezTo>
                  <a:lnTo>
                    <a:pt x="262" y="72"/>
                  </a:lnTo>
                  <a:cubicBezTo>
                    <a:pt x="238" y="24"/>
                    <a:pt x="191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8246306" y="1458731"/>
              <a:ext cx="40214" cy="32988"/>
            </a:xfrm>
            <a:custGeom>
              <a:rect b="b" l="l" r="r" t="t"/>
              <a:pathLst>
                <a:path extrusionOk="0" h="977" w="1191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lnTo>
                    <a:pt x="0" y="834"/>
                  </a:lnTo>
                  <a:cubicBezTo>
                    <a:pt x="0" y="905"/>
                    <a:pt x="48" y="977"/>
                    <a:pt x="143" y="977"/>
                  </a:cubicBezTo>
                  <a:cubicBezTo>
                    <a:pt x="214" y="977"/>
                    <a:pt x="286" y="905"/>
                    <a:pt x="286" y="834"/>
                  </a:cubicBezTo>
                  <a:lnTo>
                    <a:pt x="286" y="477"/>
                  </a:lnTo>
                  <a:cubicBezTo>
                    <a:pt x="286" y="381"/>
                    <a:pt x="286" y="286"/>
                    <a:pt x="357" y="286"/>
                  </a:cubicBezTo>
                  <a:cubicBezTo>
                    <a:pt x="453" y="286"/>
                    <a:pt x="453" y="381"/>
                    <a:pt x="453" y="453"/>
                  </a:cubicBezTo>
                  <a:lnTo>
                    <a:pt x="453" y="834"/>
                  </a:lnTo>
                  <a:cubicBezTo>
                    <a:pt x="453" y="905"/>
                    <a:pt x="524" y="977"/>
                    <a:pt x="595" y="977"/>
                  </a:cubicBezTo>
                  <a:cubicBezTo>
                    <a:pt x="667" y="977"/>
                    <a:pt x="738" y="905"/>
                    <a:pt x="738" y="834"/>
                  </a:cubicBezTo>
                  <a:lnTo>
                    <a:pt x="738" y="429"/>
                  </a:lnTo>
                  <a:cubicBezTo>
                    <a:pt x="738" y="310"/>
                    <a:pt x="786" y="286"/>
                    <a:pt x="834" y="286"/>
                  </a:cubicBezTo>
                  <a:cubicBezTo>
                    <a:pt x="905" y="286"/>
                    <a:pt x="905" y="357"/>
                    <a:pt x="905" y="477"/>
                  </a:cubicBezTo>
                  <a:lnTo>
                    <a:pt x="905" y="834"/>
                  </a:lnTo>
                  <a:cubicBezTo>
                    <a:pt x="905" y="905"/>
                    <a:pt x="976" y="977"/>
                    <a:pt x="1048" y="977"/>
                  </a:cubicBezTo>
                  <a:cubicBezTo>
                    <a:pt x="1119" y="977"/>
                    <a:pt x="1191" y="905"/>
                    <a:pt x="1191" y="834"/>
                  </a:cubicBezTo>
                  <a:lnTo>
                    <a:pt x="1191" y="477"/>
                  </a:lnTo>
                  <a:cubicBezTo>
                    <a:pt x="1191" y="357"/>
                    <a:pt x="1191" y="215"/>
                    <a:pt x="1096" y="95"/>
                  </a:cubicBezTo>
                  <a:cubicBezTo>
                    <a:pt x="1024" y="48"/>
                    <a:pt x="953" y="0"/>
                    <a:pt x="834" y="0"/>
                  </a:cubicBezTo>
                  <a:cubicBezTo>
                    <a:pt x="738" y="0"/>
                    <a:pt x="667" y="24"/>
                    <a:pt x="595" y="72"/>
                  </a:cubicBezTo>
                  <a:cubicBezTo>
                    <a:pt x="524" y="24"/>
                    <a:pt x="453" y="0"/>
                    <a:pt x="381" y="0"/>
                  </a:cubicBezTo>
                  <a:cubicBezTo>
                    <a:pt x="333" y="0"/>
                    <a:pt x="286" y="24"/>
                    <a:pt x="238" y="24"/>
                  </a:cubicBezTo>
                  <a:cubicBezTo>
                    <a:pt x="214" y="0"/>
                    <a:pt x="16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8166688" y="1447453"/>
              <a:ext cx="25763" cy="44266"/>
            </a:xfrm>
            <a:custGeom>
              <a:rect b="b" l="l" r="r" t="t"/>
              <a:pathLst>
                <a:path extrusionOk="0" h="1311" w="763">
                  <a:moveTo>
                    <a:pt x="143" y="1"/>
                  </a:moveTo>
                  <a:cubicBezTo>
                    <a:pt x="48" y="1"/>
                    <a:pt x="0" y="48"/>
                    <a:pt x="0" y="144"/>
                  </a:cubicBezTo>
                  <a:lnTo>
                    <a:pt x="0" y="1168"/>
                  </a:lnTo>
                  <a:cubicBezTo>
                    <a:pt x="0" y="1239"/>
                    <a:pt x="48" y="1311"/>
                    <a:pt x="143" y="1311"/>
                  </a:cubicBezTo>
                  <a:cubicBezTo>
                    <a:pt x="215" y="1311"/>
                    <a:pt x="286" y="1239"/>
                    <a:pt x="286" y="1168"/>
                  </a:cubicBezTo>
                  <a:lnTo>
                    <a:pt x="286" y="811"/>
                  </a:lnTo>
                  <a:cubicBezTo>
                    <a:pt x="286" y="691"/>
                    <a:pt x="310" y="620"/>
                    <a:pt x="381" y="620"/>
                  </a:cubicBezTo>
                  <a:cubicBezTo>
                    <a:pt x="453" y="620"/>
                    <a:pt x="477" y="715"/>
                    <a:pt x="477" y="811"/>
                  </a:cubicBezTo>
                  <a:lnTo>
                    <a:pt x="477" y="1168"/>
                  </a:lnTo>
                  <a:cubicBezTo>
                    <a:pt x="477" y="1239"/>
                    <a:pt x="548" y="1311"/>
                    <a:pt x="620" y="1311"/>
                  </a:cubicBezTo>
                  <a:cubicBezTo>
                    <a:pt x="715" y="1311"/>
                    <a:pt x="762" y="1239"/>
                    <a:pt x="762" y="1168"/>
                  </a:cubicBezTo>
                  <a:lnTo>
                    <a:pt x="762" y="811"/>
                  </a:lnTo>
                  <a:cubicBezTo>
                    <a:pt x="762" y="644"/>
                    <a:pt x="739" y="501"/>
                    <a:pt x="643" y="429"/>
                  </a:cubicBezTo>
                  <a:cubicBezTo>
                    <a:pt x="596" y="358"/>
                    <a:pt x="501" y="334"/>
                    <a:pt x="405" y="334"/>
                  </a:cubicBezTo>
                  <a:cubicBezTo>
                    <a:pt x="358" y="334"/>
                    <a:pt x="310" y="334"/>
                    <a:pt x="286" y="358"/>
                  </a:cubicBezTo>
                  <a:lnTo>
                    <a:pt x="286" y="144"/>
                  </a:lnTo>
                  <a:cubicBezTo>
                    <a:pt x="286" y="48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8194815" y="1457920"/>
              <a:ext cx="31401" cy="33799"/>
            </a:xfrm>
            <a:custGeom>
              <a:rect b="b" l="l" r="r" t="t"/>
              <a:pathLst>
                <a:path extrusionOk="0" h="1001" w="930">
                  <a:moveTo>
                    <a:pt x="453" y="334"/>
                  </a:moveTo>
                  <a:cubicBezTo>
                    <a:pt x="549" y="334"/>
                    <a:pt x="620" y="405"/>
                    <a:pt x="620" y="501"/>
                  </a:cubicBezTo>
                  <a:cubicBezTo>
                    <a:pt x="620" y="596"/>
                    <a:pt x="549" y="667"/>
                    <a:pt x="453" y="667"/>
                  </a:cubicBezTo>
                  <a:cubicBezTo>
                    <a:pt x="382" y="667"/>
                    <a:pt x="311" y="596"/>
                    <a:pt x="311" y="501"/>
                  </a:cubicBezTo>
                  <a:cubicBezTo>
                    <a:pt x="311" y="405"/>
                    <a:pt x="382" y="334"/>
                    <a:pt x="453" y="334"/>
                  </a:cubicBezTo>
                  <a:close/>
                  <a:moveTo>
                    <a:pt x="763" y="0"/>
                  </a:moveTo>
                  <a:cubicBezTo>
                    <a:pt x="715" y="0"/>
                    <a:pt x="668" y="48"/>
                    <a:pt x="644" y="96"/>
                  </a:cubicBezTo>
                  <a:cubicBezTo>
                    <a:pt x="596" y="72"/>
                    <a:pt x="525" y="48"/>
                    <a:pt x="453" y="48"/>
                  </a:cubicBezTo>
                  <a:cubicBezTo>
                    <a:pt x="215" y="48"/>
                    <a:pt x="1" y="239"/>
                    <a:pt x="1" y="501"/>
                  </a:cubicBezTo>
                  <a:cubicBezTo>
                    <a:pt x="1" y="739"/>
                    <a:pt x="215" y="953"/>
                    <a:pt x="453" y="953"/>
                  </a:cubicBezTo>
                  <a:cubicBezTo>
                    <a:pt x="525" y="953"/>
                    <a:pt x="596" y="929"/>
                    <a:pt x="644" y="905"/>
                  </a:cubicBezTo>
                  <a:cubicBezTo>
                    <a:pt x="668" y="953"/>
                    <a:pt x="715" y="1001"/>
                    <a:pt x="763" y="1001"/>
                  </a:cubicBezTo>
                  <a:cubicBezTo>
                    <a:pt x="858" y="1001"/>
                    <a:pt x="930" y="929"/>
                    <a:pt x="930" y="834"/>
                  </a:cubicBezTo>
                  <a:lnTo>
                    <a:pt x="930" y="143"/>
                  </a:lnTo>
                  <a:cubicBezTo>
                    <a:pt x="906" y="72"/>
                    <a:pt x="858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8288918" y="1457920"/>
              <a:ext cx="31368" cy="33799"/>
            </a:xfrm>
            <a:custGeom>
              <a:rect b="b" l="l" r="r" t="t"/>
              <a:pathLst>
                <a:path extrusionOk="0" h="1001" w="929">
                  <a:moveTo>
                    <a:pt x="453" y="334"/>
                  </a:moveTo>
                  <a:cubicBezTo>
                    <a:pt x="548" y="334"/>
                    <a:pt x="619" y="405"/>
                    <a:pt x="619" y="501"/>
                  </a:cubicBezTo>
                  <a:cubicBezTo>
                    <a:pt x="619" y="596"/>
                    <a:pt x="548" y="667"/>
                    <a:pt x="453" y="667"/>
                  </a:cubicBezTo>
                  <a:cubicBezTo>
                    <a:pt x="381" y="667"/>
                    <a:pt x="310" y="596"/>
                    <a:pt x="310" y="501"/>
                  </a:cubicBezTo>
                  <a:cubicBezTo>
                    <a:pt x="310" y="405"/>
                    <a:pt x="381" y="334"/>
                    <a:pt x="453" y="334"/>
                  </a:cubicBezTo>
                  <a:close/>
                  <a:moveTo>
                    <a:pt x="762" y="0"/>
                  </a:moveTo>
                  <a:cubicBezTo>
                    <a:pt x="715" y="0"/>
                    <a:pt x="667" y="48"/>
                    <a:pt x="643" y="96"/>
                  </a:cubicBezTo>
                  <a:cubicBezTo>
                    <a:pt x="596" y="72"/>
                    <a:pt x="524" y="48"/>
                    <a:pt x="453" y="48"/>
                  </a:cubicBezTo>
                  <a:cubicBezTo>
                    <a:pt x="215" y="48"/>
                    <a:pt x="0" y="239"/>
                    <a:pt x="0" y="501"/>
                  </a:cubicBezTo>
                  <a:cubicBezTo>
                    <a:pt x="0" y="739"/>
                    <a:pt x="215" y="953"/>
                    <a:pt x="453" y="953"/>
                  </a:cubicBezTo>
                  <a:cubicBezTo>
                    <a:pt x="524" y="953"/>
                    <a:pt x="596" y="929"/>
                    <a:pt x="643" y="905"/>
                  </a:cubicBezTo>
                  <a:cubicBezTo>
                    <a:pt x="667" y="953"/>
                    <a:pt x="715" y="1001"/>
                    <a:pt x="762" y="1001"/>
                  </a:cubicBezTo>
                  <a:cubicBezTo>
                    <a:pt x="858" y="1001"/>
                    <a:pt x="929" y="929"/>
                    <a:pt x="929" y="834"/>
                  </a:cubicBezTo>
                  <a:lnTo>
                    <a:pt x="929" y="143"/>
                  </a:lnTo>
                  <a:cubicBezTo>
                    <a:pt x="929" y="72"/>
                    <a:pt x="858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38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47" name="Google Shape;4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/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 model</a:t>
            </a:r>
            <a:endParaRPr/>
          </a:p>
        </p:txBody>
      </p:sp>
      <p:cxnSp>
        <p:nvCxnSpPr>
          <p:cNvPr id="453" name="Google Shape;453;p39"/>
          <p:cNvCxnSpPr/>
          <p:nvPr/>
        </p:nvCxnSpPr>
        <p:spPr>
          <a:xfrm>
            <a:off x="774375" y="962525"/>
            <a:ext cx="29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39"/>
          <p:cNvSpPr txBox="1"/>
          <p:nvPr/>
        </p:nvSpPr>
        <p:spPr>
          <a:xfrm>
            <a:off x="459875" y="1344725"/>
            <a:ext cx="48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Regresión lineal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55" name="Google Shape;455;p39"/>
          <p:cNvCxnSpPr/>
          <p:nvPr/>
        </p:nvCxnSpPr>
        <p:spPr>
          <a:xfrm>
            <a:off x="459875" y="2716825"/>
            <a:ext cx="29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39"/>
          <p:cNvSpPr txBox="1"/>
          <p:nvPr/>
        </p:nvSpPr>
        <p:spPr>
          <a:xfrm>
            <a:off x="459875" y="2881075"/>
            <a:ext cx="48384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Random forest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7" name="Google Shape;457;p39"/>
          <p:cNvSpPr txBox="1"/>
          <p:nvPr/>
        </p:nvSpPr>
        <p:spPr>
          <a:xfrm>
            <a:off x="535975" y="1801925"/>
            <a:ext cx="48384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Mean squared error: 2,13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Accuracy: 17,7%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8" name="Google Shape;458;p39"/>
          <p:cNvSpPr txBox="1"/>
          <p:nvPr/>
        </p:nvSpPr>
        <p:spPr>
          <a:xfrm>
            <a:off x="535975" y="3257525"/>
            <a:ext cx="48384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Mean squared error: 1,99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Accuracy: 19.2%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9" name="Google Shape;459;p39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60" name="Google Shape;4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9"/>
          <p:cNvSpPr txBox="1"/>
          <p:nvPr/>
        </p:nvSpPr>
        <p:spPr>
          <a:xfrm>
            <a:off x="3694875" y="1295375"/>
            <a:ext cx="4250100" cy="65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Técnica de procesamiento que representa palabras como embeddings.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62" name="Google Shape;46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875" y="2091175"/>
            <a:ext cx="4250101" cy="2747999"/>
          </a:xfrm>
          <a:prstGeom prst="rect">
            <a:avLst/>
          </a:prstGeom>
          <a:noFill/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"/>
          <p:cNvSpPr/>
          <p:nvPr/>
        </p:nvSpPr>
        <p:spPr>
          <a:xfrm flipH="1">
            <a:off x="7568893" y="2145025"/>
            <a:ext cx="443968" cy="443811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0"/>
          <p:cNvSpPr txBox="1"/>
          <p:nvPr>
            <p:ph type="title"/>
          </p:nvPr>
        </p:nvSpPr>
        <p:spPr>
          <a:xfrm>
            <a:off x="882425" y="1994250"/>
            <a:ext cx="6132900" cy="11550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182875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BERT</a:t>
            </a:r>
            <a:endParaRPr sz="3600"/>
          </a:p>
        </p:txBody>
      </p:sp>
      <p:sp>
        <p:nvSpPr>
          <p:cNvPr id="469" name="Google Shape;469;p40"/>
          <p:cNvSpPr/>
          <p:nvPr/>
        </p:nvSpPr>
        <p:spPr>
          <a:xfrm>
            <a:off x="7015365" y="1994250"/>
            <a:ext cx="1246200" cy="115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40"/>
          <p:cNvGrpSpPr/>
          <p:nvPr/>
        </p:nvGrpSpPr>
        <p:grpSpPr>
          <a:xfrm>
            <a:off x="7315990" y="2294106"/>
            <a:ext cx="644970" cy="555270"/>
            <a:chOff x="8091089" y="1399203"/>
            <a:chExt cx="332957" cy="289535"/>
          </a:xfrm>
        </p:grpSpPr>
        <p:sp>
          <p:nvSpPr>
            <p:cNvPr id="471" name="Google Shape;471;p40"/>
            <p:cNvSpPr/>
            <p:nvPr/>
          </p:nvSpPr>
          <p:spPr>
            <a:xfrm>
              <a:off x="8239857" y="1524674"/>
              <a:ext cx="34609" cy="34609"/>
            </a:xfrm>
            <a:custGeom>
              <a:rect b="b" l="l" r="r" t="t"/>
              <a:pathLst>
                <a:path extrusionOk="0" h="1025" w="1025">
                  <a:moveTo>
                    <a:pt x="524" y="0"/>
                  </a:moveTo>
                  <a:cubicBezTo>
                    <a:pt x="429" y="0"/>
                    <a:pt x="382" y="71"/>
                    <a:pt x="382" y="143"/>
                  </a:cubicBezTo>
                  <a:lnTo>
                    <a:pt x="382" y="357"/>
                  </a:lnTo>
                  <a:lnTo>
                    <a:pt x="167" y="357"/>
                  </a:lnTo>
                  <a:cubicBezTo>
                    <a:pt x="72" y="357"/>
                    <a:pt x="1" y="429"/>
                    <a:pt x="1" y="500"/>
                  </a:cubicBezTo>
                  <a:cubicBezTo>
                    <a:pt x="1" y="595"/>
                    <a:pt x="72" y="667"/>
                    <a:pt x="167" y="667"/>
                  </a:cubicBezTo>
                  <a:lnTo>
                    <a:pt x="382" y="667"/>
                  </a:lnTo>
                  <a:lnTo>
                    <a:pt x="382" y="881"/>
                  </a:lnTo>
                  <a:cubicBezTo>
                    <a:pt x="382" y="953"/>
                    <a:pt x="429" y="1024"/>
                    <a:pt x="524" y="1024"/>
                  </a:cubicBezTo>
                  <a:cubicBezTo>
                    <a:pt x="596" y="1024"/>
                    <a:pt x="667" y="953"/>
                    <a:pt x="667" y="881"/>
                  </a:cubicBezTo>
                  <a:lnTo>
                    <a:pt x="667" y="667"/>
                  </a:lnTo>
                  <a:lnTo>
                    <a:pt x="882" y="667"/>
                  </a:lnTo>
                  <a:cubicBezTo>
                    <a:pt x="953" y="667"/>
                    <a:pt x="1025" y="595"/>
                    <a:pt x="1025" y="500"/>
                  </a:cubicBezTo>
                  <a:cubicBezTo>
                    <a:pt x="1025" y="429"/>
                    <a:pt x="953" y="357"/>
                    <a:pt x="882" y="357"/>
                  </a:cubicBezTo>
                  <a:lnTo>
                    <a:pt x="667" y="357"/>
                  </a:lnTo>
                  <a:lnTo>
                    <a:pt x="667" y="143"/>
                  </a:lnTo>
                  <a:cubicBezTo>
                    <a:pt x="667" y="71"/>
                    <a:pt x="596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8091089" y="1399203"/>
              <a:ext cx="332957" cy="289535"/>
            </a:xfrm>
            <a:custGeom>
              <a:rect b="b" l="l" r="r" t="t"/>
              <a:pathLst>
                <a:path extrusionOk="0" h="8575" w="9861">
                  <a:moveTo>
                    <a:pt x="5788" y="5288"/>
                  </a:moveTo>
                  <a:lnTo>
                    <a:pt x="5788" y="5740"/>
                  </a:lnTo>
                  <a:lnTo>
                    <a:pt x="4073" y="5740"/>
                  </a:lnTo>
                  <a:lnTo>
                    <a:pt x="4073" y="5288"/>
                  </a:lnTo>
                  <a:close/>
                  <a:moveTo>
                    <a:pt x="5788" y="6050"/>
                  </a:moveTo>
                  <a:lnTo>
                    <a:pt x="5788" y="8265"/>
                  </a:lnTo>
                  <a:lnTo>
                    <a:pt x="4073" y="8265"/>
                  </a:lnTo>
                  <a:lnTo>
                    <a:pt x="4073" y="6050"/>
                  </a:lnTo>
                  <a:close/>
                  <a:moveTo>
                    <a:pt x="7455" y="5288"/>
                  </a:moveTo>
                  <a:lnTo>
                    <a:pt x="7455" y="8265"/>
                  </a:lnTo>
                  <a:lnTo>
                    <a:pt x="6074" y="8265"/>
                  </a:lnTo>
                  <a:lnTo>
                    <a:pt x="6074" y="5288"/>
                  </a:lnTo>
                  <a:close/>
                  <a:moveTo>
                    <a:pt x="3430" y="1"/>
                  </a:moveTo>
                  <a:cubicBezTo>
                    <a:pt x="3025" y="1"/>
                    <a:pt x="2620" y="120"/>
                    <a:pt x="2287" y="358"/>
                  </a:cubicBezTo>
                  <a:lnTo>
                    <a:pt x="2097" y="501"/>
                  </a:lnTo>
                  <a:cubicBezTo>
                    <a:pt x="1811" y="692"/>
                    <a:pt x="1454" y="811"/>
                    <a:pt x="1096" y="811"/>
                  </a:cubicBezTo>
                  <a:lnTo>
                    <a:pt x="763" y="811"/>
                  </a:lnTo>
                  <a:cubicBezTo>
                    <a:pt x="549" y="811"/>
                    <a:pt x="382" y="977"/>
                    <a:pt x="382" y="1192"/>
                  </a:cubicBezTo>
                  <a:lnTo>
                    <a:pt x="382" y="8265"/>
                  </a:lnTo>
                  <a:lnTo>
                    <a:pt x="144" y="8265"/>
                  </a:lnTo>
                  <a:cubicBezTo>
                    <a:pt x="48" y="8265"/>
                    <a:pt x="1" y="8336"/>
                    <a:pt x="1" y="8407"/>
                  </a:cubicBezTo>
                  <a:cubicBezTo>
                    <a:pt x="1" y="8503"/>
                    <a:pt x="48" y="8574"/>
                    <a:pt x="144" y="8574"/>
                  </a:cubicBezTo>
                  <a:lnTo>
                    <a:pt x="9717" y="8574"/>
                  </a:lnTo>
                  <a:cubicBezTo>
                    <a:pt x="9789" y="8574"/>
                    <a:pt x="9860" y="8503"/>
                    <a:pt x="9860" y="8407"/>
                  </a:cubicBezTo>
                  <a:cubicBezTo>
                    <a:pt x="9860" y="8336"/>
                    <a:pt x="9789" y="8265"/>
                    <a:pt x="9717" y="8265"/>
                  </a:cubicBezTo>
                  <a:lnTo>
                    <a:pt x="9479" y="8265"/>
                  </a:lnTo>
                  <a:lnTo>
                    <a:pt x="9479" y="1192"/>
                  </a:lnTo>
                  <a:cubicBezTo>
                    <a:pt x="9479" y="977"/>
                    <a:pt x="9312" y="811"/>
                    <a:pt x="9098" y="811"/>
                  </a:cubicBezTo>
                  <a:lnTo>
                    <a:pt x="8765" y="811"/>
                  </a:lnTo>
                  <a:cubicBezTo>
                    <a:pt x="8407" y="811"/>
                    <a:pt x="8050" y="715"/>
                    <a:pt x="7764" y="501"/>
                  </a:cubicBezTo>
                  <a:lnTo>
                    <a:pt x="7574" y="382"/>
                  </a:lnTo>
                  <a:cubicBezTo>
                    <a:pt x="7240" y="144"/>
                    <a:pt x="6836" y="1"/>
                    <a:pt x="6407" y="1"/>
                  </a:cubicBezTo>
                  <a:lnTo>
                    <a:pt x="4668" y="1"/>
                  </a:lnTo>
                  <a:cubicBezTo>
                    <a:pt x="4597" y="1"/>
                    <a:pt x="4526" y="72"/>
                    <a:pt x="4526" y="144"/>
                  </a:cubicBezTo>
                  <a:cubicBezTo>
                    <a:pt x="4526" y="239"/>
                    <a:pt x="4597" y="311"/>
                    <a:pt x="4668" y="311"/>
                  </a:cubicBezTo>
                  <a:lnTo>
                    <a:pt x="6407" y="311"/>
                  </a:lnTo>
                  <a:cubicBezTo>
                    <a:pt x="6764" y="311"/>
                    <a:pt x="7121" y="406"/>
                    <a:pt x="7407" y="620"/>
                  </a:cubicBezTo>
                  <a:lnTo>
                    <a:pt x="7598" y="739"/>
                  </a:lnTo>
                  <a:cubicBezTo>
                    <a:pt x="7931" y="977"/>
                    <a:pt x="8336" y="1096"/>
                    <a:pt x="8765" y="1096"/>
                  </a:cubicBezTo>
                  <a:lnTo>
                    <a:pt x="9098" y="1096"/>
                  </a:lnTo>
                  <a:cubicBezTo>
                    <a:pt x="9146" y="1096"/>
                    <a:pt x="9193" y="1144"/>
                    <a:pt x="9193" y="1216"/>
                  </a:cubicBezTo>
                  <a:lnTo>
                    <a:pt x="9193" y="8288"/>
                  </a:lnTo>
                  <a:lnTo>
                    <a:pt x="8598" y="8288"/>
                  </a:lnTo>
                  <a:lnTo>
                    <a:pt x="8598" y="4669"/>
                  </a:lnTo>
                  <a:cubicBezTo>
                    <a:pt x="8598" y="4573"/>
                    <a:pt x="8526" y="4526"/>
                    <a:pt x="8455" y="4526"/>
                  </a:cubicBezTo>
                  <a:cubicBezTo>
                    <a:pt x="8360" y="4526"/>
                    <a:pt x="8312" y="4573"/>
                    <a:pt x="8312" y="4669"/>
                  </a:cubicBezTo>
                  <a:lnTo>
                    <a:pt x="8312" y="8288"/>
                  </a:lnTo>
                  <a:lnTo>
                    <a:pt x="7741" y="8288"/>
                  </a:lnTo>
                  <a:lnTo>
                    <a:pt x="7741" y="5240"/>
                  </a:lnTo>
                  <a:cubicBezTo>
                    <a:pt x="7741" y="5121"/>
                    <a:pt x="7621" y="5002"/>
                    <a:pt x="7502" y="5002"/>
                  </a:cubicBezTo>
                  <a:lnTo>
                    <a:pt x="2358" y="5002"/>
                  </a:lnTo>
                  <a:cubicBezTo>
                    <a:pt x="2216" y="5002"/>
                    <a:pt x="2120" y="5121"/>
                    <a:pt x="2120" y="5240"/>
                  </a:cubicBezTo>
                  <a:lnTo>
                    <a:pt x="2120" y="6502"/>
                  </a:lnTo>
                  <a:cubicBezTo>
                    <a:pt x="2120" y="6598"/>
                    <a:pt x="2192" y="6645"/>
                    <a:pt x="2263" y="6645"/>
                  </a:cubicBezTo>
                  <a:cubicBezTo>
                    <a:pt x="2335" y="6645"/>
                    <a:pt x="2406" y="6598"/>
                    <a:pt x="2406" y="6502"/>
                  </a:cubicBezTo>
                  <a:lnTo>
                    <a:pt x="2406" y="5288"/>
                  </a:lnTo>
                  <a:lnTo>
                    <a:pt x="3787" y="5288"/>
                  </a:lnTo>
                  <a:lnTo>
                    <a:pt x="3787" y="8288"/>
                  </a:lnTo>
                  <a:lnTo>
                    <a:pt x="2406" y="8288"/>
                  </a:lnTo>
                  <a:lnTo>
                    <a:pt x="2406" y="7074"/>
                  </a:lnTo>
                  <a:cubicBezTo>
                    <a:pt x="2406" y="6979"/>
                    <a:pt x="2335" y="6907"/>
                    <a:pt x="2263" y="6907"/>
                  </a:cubicBezTo>
                  <a:cubicBezTo>
                    <a:pt x="2192" y="6907"/>
                    <a:pt x="2120" y="6979"/>
                    <a:pt x="2120" y="7074"/>
                  </a:cubicBezTo>
                  <a:lnTo>
                    <a:pt x="2120" y="8288"/>
                  </a:lnTo>
                  <a:lnTo>
                    <a:pt x="1549" y="8288"/>
                  </a:lnTo>
                  <a:lnTo>
                    <a:pt x="1549" y="3526"/>
                  </a:lnTo>
                  <a:lnTo>
                    <a:pt x="8312" y="3526"/>
                  </a:lnTo>
                  <a:lnTo>
                    <a:pt x="8312" y="4097"/>
                  </a:lnTo>
                  <a:cubicBezTo>
                    <a:pt x="8312" y="4192"/>
                    <a:pt x="8384" y="4240"/>
                    <a:pt x="8455" y="4240"/>
                  </a:cubicBezTo>
                  <a:cubicBezTo>
                    <a:pt x="8526" y="4240"/>
                    <a:pt x="8598" y="4192"/>
                    <a:pt x="8598" y="4097"/>
                  </a:cubicBezTo>
                  <a:lnTo>
                    <a:pt x="8598" y="3383"/>
                  </a:lnTo>
                  <a:cubicBezTo>
                    <a:pt x="8598" y="3311"/>
                    <a:pt x="8526" y="3240"/>
                    <a:pt x="8455" y="3240"/>
                  </a:cubicBezTo>
                  <a:lnTo>
                    <a:pt x="1406" y="3240"/>
                  </a:lnTo>
                  <a:cubicBezTo>
                    <a:pt x="1311" y="3240"/>
                    <a:pt x="1263" y="3311"/>
                    <a:pt x="1263" y="3383"/>
                  </a:cubicBezTo>
                  <a:lnTo>
                    <a:pt x="1263" y="8265"/>
                  </a:lnTo>
                  <a:lnTo>
                    <a:pt x="668" y="8265"/>
                  </a:lnTo>
                  <a:lnTo>
                    <a:pt x="668" y="1216"/>
                  </a:lnTo>
                  <a:cubicBezTo>
                    <a:pt x="668" y="1144"/>
                    <a:pt x="715" y="1096"/>
                    <a:pt x="763" y="1096"/>
                  </a:cubicBezTo>
                  <a:lnTo>
                    <a:pt x="1096" y="1096"/>
                  </a:lnTo>
                  <a:cubicBezTo>
                    <a:pt x="1525" y="1096"/>
                    <a:pt x="1906" y="977"/>
                    <a:pt x="2263" y="739"/>
                  </a:cubicBezTo>
                  <a:lnTo>
                    <a:pt x="2430" y="620"/>
                  </a:lnTo>
                  <a:cubicBezTo>
                    <a:pt x="2740" y="406"/>
                    <a:pt x="3073" y="287"/>
                    <a:pt x="3430" y="287"/>
                  </a:cubicBezTo>
                  <a:lnTo>
                    <a:pt x="4121" y="287"/>
                  </a:lnTo>
                  <a:cubicBezTo>
                    <a:pt x="4192" y="287"/>
                    <a:pt x="4264" y="239"/>
                    <a:pt x="4264" y="144"/>
                  </a:cubicBezTo>
                  <a:cubicBezTo>
                    <a:pt x="4264" y="72"/>
                    <a:pt x="4192" y="1"/>
                    <a:pt x="4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8210921" y="1425742"/>
              <a:ext cx="93293" cy="9691"/>
            </a:xfrm>
            <a:custGeom>
              <a:rect b="b" l="l" r="r" t="t"/>
              <a:pathLst>
                <a:path extrusionOk="0" h="287" w="2763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2620" y="287"/>
                  </a:lnTo>
                  <a:cubicBezTo>
                    <a:pt x="2691" y="287"/>
                    <a:pt x="2763" y="215"/>
                    <a:pt x="2763" y="144"/>
                  </a:cubicBezTo>
                  <a:cubicBezTo>
                    <a:pt x="2763" y="72"/>
                    <a:pt x="2691" y="1"/>
                    <a:pt x="2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8322683" y="1458731"/>
              <a:ext cx="28970" cy="32988"/>
            </a:xfrm>
            <a:custGeom>
              <a:rect b="b" l="l" r="r" t="t"/>
              <a:pathLst>
                <a:path extrusionOk="0" h="977" w="858">
                  <a:moveTo>
                    <a:pt x="501" y="0"/>
                  </a:moveTo>
                  <a:cubicBezTo>
                    <a:pt x="215" y="0"/>
                    <a:pt x="0" y="215"/>
                    <a:pt x="0" y="477"/>
                  </a:cubicBezTo>
                  <a:cubicBezTo>
                    <a:pt x="0" y="762"/>
                    <a:pt x="215" y="977"/>
                    <a:pt x="501" y="977"/>
                  </a:cubicBezTo>
                  <a:cubicBezTo>
                    <a:pt x="596" y="977"/>
                    <a:pt x="691" y="929"/>
                    <a:pt x="762" y="858"/>
                  </a:cubicBezTo>
                  <a:cubicBezTo>
                    <a:pt x="786" y="858"/>
                    <a:pt x="810" y="834"/>
                    <a:pt x="810" y="810"/>
                  </a:cubicBezTo>
                  <a:cubicBezTo>
                    <a:pt x="858" y="762"/>
                    <a:pt x="858" y="667"/>
                    <a:pt x="786" y="619"/>
                  </a:cubicBezTo>
                  <a:cubicBezTo>
                    <a:pt x="765" y="598"/>
                    <a:pt x="734" y="586"/>
                    <a:pt x="702" y="586"/>
                  </a:cubicBezTo>
                  <a:cubicBezTo>
                    <a:pt x="663" y="586"/>
                    <a:pt x="622" y="604"/>
                    <a:pt x="596" y="643"/>
                  </a:cubicBezTo>
                  <a:lnTo>
                    <a:pt x="572" y="643"/>
                  </a:lnTo>
                  <a:cubicBezTo>
                    <a:pt x="548" y="667"/>
                    <a:pt x="524" y="691"/>
                    <a:pt x="501" y="691"/>
                  </a:cubicBezTo>
                  <a:cubicBezTo>
                    <a:pt x="381" y="691"/>
                    <a:pt x="286" y="596"/>
                    <a:pt x="286" y="477"/>
                  </a:cubicBezTo>
                  <a:cubicBezTo>
                    <a:pt x="286" y="381"/>
                    <a:pt x="381" y="286"/>
                    <a:pt x="501" y="286"/>
                  </a:cubicBezTo>
                  <a:cubicBezTo>
                    <a:pt x="524" y="286"/>
                    <a:pt x="572" y="286"/>
                    <a:pt x="596" y="310"/>
                  </a:cubicBezTo>
                  <a:cubicBezTo>
                    <a:pt x="623" y="328"/>
                    <a:pt x="654" y="336"/>
                    <a:pt x="684" y="336"/>
                  </a:cubicBezTo>
                  <a:cubicBezTo>
                    <a:pt x="733" y="336"/>
                    <a:pt x="781" y="315"/>
                    <a:pt x="810" y="286"/>
                  </a:cubicBezTo>
                  <a:cubicBezTo>
                    <a:pt x="834" y="215"/>
                    <a:pt x="834" y="119"/>
                    <a:pt x="762" y="72"/>
                  </a:cubicBezTo>
                  <a:cubicBezTo>
                    <a:pt x="691" y="24"/>
                    <a:pt x="596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8135321" y="1448264"/>
              <a:ext cx="28970" cy="43456"/>
            </a:xfrm>
            <a:custGeom>
              <a:rect b="b" l="l" r="r" t="t"/>
              <a:pathLst>
                <a:path extrusionOk="0" h="1287" w="858">
                  <a:moveTo>
                    <a:pt x="429" y="286"/>
                  </a:moveTo>
                  <a:cubicBezTo>
                    <a:pt x="501" y="286"/>
                    <a:pt x="572" y="358"/>
                    <a:pt x="572" y="429"/>
                  </a:cubicBezTo>
                  <a:cubicBezTo>
                    <a:pt x="572" y="501"/>
                    <a:pt x="501" y="548"/>
                    <a:pt x="429" y="548"/>
                  </a:cubicBezTo>
                  <a:lnTo>
                    <a:pt x="310" y="548"/>
                  </a:lnTo>
                  <a:lnTo>
                    <a:pt x="310" y="286"/>
                  </a:lnTo>
                  <a:close/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lnTo>
                    <a:pt x="1" y="1144"/>
                  </a:lnTo>
                  <a:cubicBezTo>
                    <a:pt x="1" y="1215"/>
                    <a:pt x="72" y="1287"/>
                    <a:pt x="144" y="1287"/>
                  </a:cubicBezTo>
                  <a:cubicBezTo>
                    <a:pt x="239" y="1287"/>
                    <a:pt x="310" y="1215"/>
                    <a:pt x="310" y="1144"/>
                  </a:cubicBezTo>
                  <a:lnTo>
                    <a:pt x="310" y="858"/>
                  </a:lnTo>
                  <a:lnTo>
                    <a:pt x="429" y="858"/>
                  </a:lnTo>
                  <a:cubicBezTo>
                    <a:pt x="667" y="858"/>
                    <a:pt x="858" y="667"/>
                    <a:pt x="858" y="429"/>
                  </a:cubicBezTo>
                  <a:cubicBezTo>
                    <a:pt x="858" y="191"/>
                    <a:pt x="667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8351619" y="1458528"/>
              <a:ext cx="28194" cy="44469"/>
            </a:xfrm>
            <a:custGeom>
              <a:rect b="b" l="l" r="r" t="t"/>
              <a:pathLst>
                <a:path extrusionOk="0" h="1317" w="835">
                  <a:moveTo>
                    <a:pt x="158" y="0"/>
                  </a:moveTo>
                  <a:cubicBezTo>
                    <a:pt x="145" y="0"/>
                    <a:pt x="132" y="2"/>
                    <a:pt x="120" y="6"/>
                  </a:cubicBezTo>
                  <a:cubicBezTo>
                    <a:pt x="25" y="30"/>
                    <a:pt x="1" y="125"/>
                    <a:pt x="25" y="197"/>
                  </a:cubicBezTo>
                  <a:lnTo>
                    <a:pt x="263" y="887"/>
                  </a:lnTo>
                  <a:lnTo>
                    <a:pt x="167" y="1126"/>
                  </a:lnTo>
                  <a:cubicBezTo>
                    <a:pt x="144" y="1197"/>
                    <a:pt x="191" y="1292"/>
                    <a:pt x="263" y="1316"/>
                  </a:cubicBezTo>
                  <a:lnTo>
                    <a:pt x="310" y="1316"/>
                  </a:lnTo>
                  <a:cubicBezTo>
                    <a:pt x="382" y="1316"/>
                    <a:pt x="429" y="1292"/>
                    <a:pt x="453" y="1221"/>
                  </a:cubicBezTo>
                  <a:lnTo>
                    <a:pt x="810" y="197"/>
                  </a:lnTo>
                  <a:cubicBezTo>
                    <a:pt x="834" y="125"/>
                    <a:pt x="787" y="30"/>
                    <a:pt x="715" y="6"/>
                  </a:cubicBezTo>
                  <a:cubicBezTo>
                    <a:pt x="703" y="2"/>
                    <a:pt x="690" y="0"/>
                    <a:pt x="677" y="0"/>
                  </a:cubicBezTo>
                  <a:cubicBezTo>
                    <a:pt x="619" y="0"/>
                    <a:pt x="564" y="43"/>
                    <a:pt x="525" y="101"/>
                  </a:cubicBezTo>
                  <a:lnTo>
                    <a:pt x="406" y="435"/>
                  </a:lnTo>
                  <a:lnTo>
                    <a:pt x="287" y="101"/>
                  </a:lnTo>
                  <a:cubicBezTo>
                    <a:pt x="267" y="43"/>
                    <a:pt x="215" y="0"/>
                    <a:pt x="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8227803" y="1458731"/>
              <a:ext cx="17727" cy="32988"/>
            </a:xfrm>
            <a:custGeom>
              <a:rect b="b" l="l" r="r" t="t"/>
              <a:pathLst>
                <a:path extrusionOk="0" h="977" w="525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lnTo>
                    <a:pt x="0" y="834"/>
                  </a:lnTo>
                  <a:cubicBezTo>
                    <a:pt x="0" y="905"/>
                    <a:pt x="72" y="977"/>
                    <a:pt x="143" y="977"/>
                  </a:cubicBezTo>
                  <a:cubicBezTo>
                    <a:pt x="215" y="977"/>
                    <a:pt x="286" y="905"/>
                    <a:pt x="286" y="834"/>
                  </a:cubicBezTo>
                  <a:lnTo>
                    <a:pt x="286" y="453"/>
                  </a:lnTo>
                  <a:cubicBezTo>
                    <a:pt x="310" y="429"/>
                    <a:pt x="453" y="286"/>
                    <a:pt x="477" y="286"/>
                  </a:cubicBezTo>
                  <a:cubicBezTo>
                    <a:pt x="524" y="238"/>
                    <a:pt x="524" y="143"/>
                    <a:pt x="477" y="72"/>
                  </a:cubicBezTo>
                  <a:cubicBezTo>
                    <a:pt x="453" y="48"/>
                    <a:pt x="417" y="36"/>
                    <a:pt x="381" y="36"/>
                  </a:cubicBezTo>
                  <a:cubicBezTo>
                    <a:pt x="346" y="36"/>
                    <a:pt x="310" y="48"/>
                    <a:pt x="286" y="72"/>
                  </a:cubicBezTo>
                  <a:lnTo>
                    <a:pt x="262" y="72"/>
                  </a:lnTo>
                  <a:cubicBezTo>
                    <a:pt x="238" y="24"/>
                    <a:pt x="191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8246306" y="1458731"/>
              <a:ext cx="40214" cy="32988"/>
            </a:xfrm>
            <a:custGeom>
              <a:rect b="b" l="l" r="r" t="t"/>
              <a:pathLst>
                <a:path extrusionOk="0" h="977" w="1191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lnTo>
                    <a:pt x="0" y="834"/>
                  </a:lnTo>
                  <a:cubicBezTo>
                    <a:pt x="0" y="905"/>
                    <a:pt x="48" y="977"/>
                    <a:pt x="143" y="977"/>
                  </a:cubicBezTo>
                  <a:cubicBezTo>
                    <a:pt x="214" y="977"/>
                    <a:pt x="286" y="905"/>
                    <a:pt x="286" y="834"/>
                  </a:cubicBezTo>
                  <a:lnTo>
                    <a:pt x="286" y="477"/>
                  </a:lnTo>
                  <a:cubicBezTo>
                    <a:pt x="286" y="381"/>
                    <a:pt x="286" y="286"/>
                    <a:pt x="357" y="286"/>
                  </a:cubicBezTo>
                  <a:cubicBezTo>
                    <a:pt x="453" y="286"/>
                    <a:pt x="453" y="381"/>
                    <a:pt x="453" y="453"/>
                  </a:cubicBezTo>
                  <a:lnTo>
                    <a:pt x="453" y="834"/>
                  </a:lnTo>
                  <a:cubicBezTo>
                    <a:pt x="453" y="905"/>
                    <a:pt x="524" y="977"/>
                    <a:pt x="595" y="977"/>
                  </a:cubicBezTo>
                  <a:cubicBezTo>
                    <a:pt x="667" y="977"/>
                    <a:pt x="738" y="905"/>
                    <a:pt x="738" y="834"/>
                  </a:cubicBezTo>
                  <a:lnTo>
                    <a:pt x="738" y="429"/>
                  </a:lnTo>
                  <a:cubicBezTo>
                    <a:pt x="738" y="310"/>
                    <a:pt x="786" y="286"/>
                    <a:pt x="834" y="286"/>
                  </a:cubicBezTo>
                  <a:cubicBezTo>
                    <a:pt x="905" y="286"/>
                    <a:pt x="905" y="357"/>
                    <a:pt x="905" y="477"/>
                  </a:cubicBezTo>
                  <a:lnTo>
                    <a:pt x="905" y="834"/>
                  </a:lnTo>
                  <a:cubicBezTo>
                    <a:pt x="905" y="905"/>
                    <a:pt x="976" y="977"/>
                    <a:pt x="1048" y="977"/>
                  </a:cubicBezTo>
                  <a:cubicBezTo>
                    <a:pt x="1119" y="977"/>
                    <a:pt x="1191" y="905"/>
                    <a:pt x="1191" y="834"/>
                  </a:cubicBezTo>
                  <a:lnTo>
                    <a:pt x="1191" y="477"/>
                  </a:lnTo>
                  <a:cubicBezTo>
                    <a:pt x="1191" y="357"/>
                    <a:pt x="1191" y="215"/>
                    <a:pt x="1096" y="95"/>
                  </a:cubicBezTo>
                  <a:cubicBezTo>
                    <a:pt x="1024" y="48"/>
                    <a:pt x="953" y="0"/>
                    <a:pt x="834" y="0"/>
                  </a:cubicBezTo>
                  <a:cubicBezTo>
                    <a:pt x="738" y="0"/>
                    <a:pt x="667" y="24"/>
                    <a:pt x="595" y="72"/>
                  </a:cubicBezTo>
                  <a:cubicBezTo>
                    <a:pt x="524" y="24"/>
                    <a:pt x="453" y="0"/>
                    <a:pt x="381" y="0"/>
                  </a:cubicBezTo>
                  <a:cubicBezTo>
                    <a:pt x="333" y="0"/>
                    <a:pt x="286" y="24"/>
                    <a:pt x="238" y="24"/>
                  </a:cubicBezTo>
                  <a:cubicBezTo>
                    <a:pt x="214" y="0"/>
                    <a:pt x="167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8166688" y="1447453"/>
              <a:ext cx="25763" cy="44266"/>
            </a:xfrm>
            <a:custGeom>
              <a:rect b="b" l="l" r="r" t="t"/>
              <a:pathLst>
                <a:path extrusionOk="0" h="1311" w="763">
                  <a:moveTo>
                    <a:pt x="143" y="1"/>
                  </a:moveTo>
                  <a:cubicBezTo>
                    <a:pt x="48" y="1"/>
                    <a:pt x="0" y="48"/>
                    <a:pt x="0" y="144"/>
                  </a:cubicBezTo>
                  <a:lnTo>
                    <a:pt x="0" y="1168"/>
                  </a:lnTo>
                  <a:cubicBezTo>
                    <a:pt x="0" y="1239"/>
                    <a:pt x="48" y="1311"/>
                    <a:pt x="143" y="1311"/>
                  </a:cubicBezTo>
                  <a:cubicBezTo>
                    <a:pt x="215" y="1311"/>
                    <a:pt x="286" y="1239"/>
                    <a:pt x="286" y="1168"/>
                  </a:cubicBezTo>
                  <a:lnTo>
                    <a:pt x="286" y="811"/>
                  </a:lnTo>
                  <a:cubicBezTo>
                    <a:pt x="286" y="691"/>
                    <a:pt x="310" y="620"/>
                    <a:pt x="381" y="620"/>
                  </a:cubicBezTo>
                  <a:cubicBezTo>
                    <a:pt x="453" y="620"/>
                    <a:pt x="477" y="715"/>
                    <a:pt x="477" y="811"/>
                  </a:cubicBezTo>
                  <a:lnTo>
                    <a:pt x="477" y="1168"/>
                  </a:lnTo>
                  <a:cubicBezTo>
                    <a:pt x="477" y="1239"/>
                    <a:pt x="548" y="1311"/>
                    <a:pt x="620" y="1311"/>
                  </a:cubicBezTo>
                  <a:cubicBezTo>
                    <a:pt x="715" y="1311"/>
                    <a:pt x="762" y="1239"/>
                    <a:pt x="762" y="1168"/>
                  </a:cubicBezTo>
                  <a:lnTo>
                    <a:pt x="762" y="811"/>
                  </a:lnTo>
                  <a:cubicBezTo>
                    <a:pt x="762" y="644"/>
                    <a:pt x="739" y="501"/>
                    <a:pt x="643" y="429"/>
                  </a:cubicBezTo>
                  <a:cubicBezTo>
                    <a:pt x="596" y="358"/>
                    <a:pt x="501" y="334"/>
                    <a:pt x="405" y="334"/>
                  </a:cubicBezTo>
                  <a:cubicBezTo>
                    <a:pt x="358" y="334"/>
                    <a:pt x="310" y="334"/>
                    <a:pt x="286" y="358"/>
                  </a:cubicBezTo>
                  <a:lnTo>
                    <a:pt x="286" y="144"/>
                  </a:lnTo>
                  <a:cubicBezTo>
                    <a:pt x="286" y="48"/>
                    <a:pt x="215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8194815" y="1457920"/>
              <a:ext cx="31401" cy="33799"/>
            </a:xfrm>
            <a:custGeom>
              <a:rect b="b" l="l" r="r" t="t"/>
              <a:pathLst>
                <a:path extrusionOk="0" h="1001" w="930">
                  <a:moveTo>
                    <a:pt x="453" y="334"/>
                  </a:moveTo>
                  <a:cubicBezTo>
                    <a:pt x="549" y="334"/>
                    <a:pt x="620" y="405"/>
                    <a:pt x="620" y="501"/>
                  </a:cubicBezTo>
                  <a:cubicBezTo>
                    <a:pt x="620" y="596"/>
                    <a:pt x="549" y="667"/>
                    <a:pt x="453" y="667"/>
                  </a:cubicBezTo>
                  <a:cubicBezTo>
                    <a:pt x="382" y="667"/>
                    <a:pt x="311" y="596"/>
                    <a:pt x="311" y="501"/>
                  </a:cubicBezTo>
                  <a:cubicBezTo>
                    <a:pt x="311" y="405"/>
                    <a:pt x="382" y="334"/>
                    <a:pt x="453" y="334"/>
                  </a:cubicBezTo>
                  <a:close/>
                  <a:moveTo>
                    <a:pt x="763" y="0"/>
                  </a:moveTo>
                  <a:cubicBezTo>
                    <a:pt x="715" y="0"/>
                    <a:pt x="668" y="48"/>
                    <a:pt x="644" y="96"/>
                  </a:cubicBezTo>
                  <a:cubicBezTo>
                    <a:pt x="596" y="72"/>
                    <a:pt x="525" y="48"/>
                    <a:pt x="453" y="48"/>
                  </a:cubicBezTo>
                  <a:cubicBezTo>
                    <a:pt x="215" y="48"/>
                    <a:pt x="1" y="239"/>
                    <a:pt x="1" y="501"/>
                  </a:cubicBezTo>
                  <a:cubicBezTo>
                    <a:pt x="1" y="739"/>
                    <a:pt x="215" y="953"/>
                    <a:pt x="453" y="953"/>
                  </a:cubicBezTo>
                  <a:cubicBezTo>
                    <a:pt x="525" y="953"/>
                    <a:pt x="596" y="929"/>
                    <a:pt x="644" y="905"/>
                  </a:cubicBezTo>
                  <a:cubicBezTo>
                    <a:pt x="668" y="953"/>
                    <a:pt x="715" y="1001"/>
                    <a:pt x="763" y="1001"/>
                  </a:cubicBezTo>
                  <a:cubicBezTo>
                    <a:pt x="858" y="1001"/>
                    <a:pt x="930" y="929"/>
                    <a:pt x="930" y="834"/>
                  </a:cubicBezTo>
                  <a:lnTo>
                    <a:pt x="930" y="143"/>
                  </a:lnTo>
                  <a:cubicBezTo>
                    <a:pt x="906" y="72"/>
                    <a:pt x="858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8288918" y="1457920"/>
              <a:ext cx="31368" cy="33799"/>
            </a:xfrm>
            <a:custGeom>
              <a:rect b="b" l="l" r="r" t="t"/>
              <a:pathLst>
                <a:path extrusionOk="0" h="1001" w="929">
                  <a:moveTo>
                    <a:pt x="453" y="334"/>
                  </a:moveTo>
                  <a:cubicBezTo>
                    <a:pt x="548" y="334"/>
                    <a:pt x="619" y="405"/>
                    <a:pt x="619" y="501"/>
                  </a:cubicBezTo>
                  <a:cubicBezTo>
                    <a:pt x="619" y="596"/>
                    <a:pt x="548" y="667"/>
                    <a:pt x="453" y="667"/>
                  </a:cubicBezTo>
                  <a:cubicBezTo>
                    <a:pt x="381" y="667"/>
                    <a:pt x="310" y="596"/>
                    <a:pt x="310" y="501"/>
                  </a:cubicBezTo>
                  <a:cubicBezTo>
                    <a:pt x="310" y="405"/>
                    <a:pt x="381" y="334"/>
                    <a:pt x="453" y="334"/>
                  </a:cubicBezTo>
                  <a:close/>
                  <a:moveTo>
                    <a:pt x="762" y="0"/>
                  </a:moveTo>
                  <a:cubicBezTo>
                    <a:pt x="715" y="0"/>
                    <a:pt x="667" y="48"/>
                    <a:pt x="643" y="96"/>
                  </a:cubicBezTo>
                  <a:cubicBezTo>
                    <a:pt x="596" y="72"/>
                    <a:pt x="524" y="48"/>
                    <a:pt x="453" y="48"/>
                  </a:cubicBezTo>
                  <a:cubicBezTo>
                    <a:pt x="215" y="48"/>
                    <a:pt x="0" y="239"/>
                    <a:pt x="0" y="501"/>
                  </a:cubicBezTo>
                  <a:cubicBezTo>
                    <a:pt x="0" y="739"/>
                    <a:pt x="215" y="953"/>
                    <a:pt x="453" y="953"/>
                  </a:cubicBezTo>
                  <a:cubicBezTo>
                    <a:pt x="524" y="953"/>
                    <a:pt x="596" y="929"/>
                    <a:pt x="643" y="905"/>
                  </a:cubicBezTo>
                  <a:cubicBezTo>
                    <a:pt x="667" y="953"/>
                    <a:pt x="715" y="1001"/>
                    <a:pt x="762" y="1001"/>
                  </a:cubicBezTo>
                  <a:cubicBezTo>
                    <a:pt x="858" y="1001"/>
                    <a:pt x="929" y="929"/>
                    <a:pt x="929" y="834"/>
                  </a:cubicBezTo>
                  <a:lnTo>
                    <a:pt x="929" y="143"/>
                  </a:lnTo>
                  <a:cubicBezTo>
                    <a:pt x="929" y="72"/>
                    <a:pt x="858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40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83" name="Google Shape;4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"/>
          <p:cNvSpPr txBox="1"/>
          <p:nvPr>
            <p:ph type="title"/>
          </p:nvPr>
        </p:nvSpPr>
        <p:spPr>
          <a:xfrm>
            <a:off x="720000" y="445025"/>
            <a:ext cx="7704000" cy="94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SENTIMIENTO (BERT) - REVIEWS LEMATIZADO</a:t>
            </a:r>
            <a:endParaRPr/>
          </a:p>
        </p:txBody>
      </p:sp>
      <p:sp>
        <p:nvSpPr>
          <p:cNvPr id="489" name="Google Shape;489;p41"/>
          <p:cNvSpPr txBox="1"/>
          <p:nvPr>
            <p:ph idx="1" type="body"/>
          </p:nvPr>
        </p:nvSpPr>
        <p:spPr>
          <a:xfrm>
            <a:off x="720000" y="1532675"/>
            <a:ext cx="7956300" cy="3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020"/>
                </a:solidFill>
              </a:rPr>
              <a:t>DATOS</a:t>
            </a:r>
            <a:endParaRPr b="1" sz="1600">
              <a:solidFill>
                <a:srgbClr val="2020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020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Columna Reviews pre-procesada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020"/>
                </a:solidFill>
              </a:rPr>
              <a:t>MODELO</a:t>
            </a:r>
            <a:endParaRPr b="1" sz="1600">
              <a:solidFill>
                <a:srgbClr val="2020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020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 </a:t>
            </a:r>
            <a:r>
              <a:rPr lang="en"/>
              <a:t>pre-entrenado: utiliza el codificador Transformer para entender el contexto de una palabra considerando tanto las palabras anteriores como las posteriores en una oración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020"/>
                </a:solidFill>
              </a:rPr>
              <a:t>CLASIFICACIÓN</a:t>
            </a:r>
            <a:endParaRPr b="1" sz="1600">
              <a:solidFill>
                <a:srgbClr val="20202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Sentimiento del 1 al 5, siendo 1 muy </a:t>
            </a:r>
            <a:r>
              <a:rPr lang="en"/>
              <a:t>insatisfecho</a:t>
            </a:r>
            <a:r>
              <a:rPr lang="en"/>
              <a:t> y 5 muy satisfecho</a:t>
            </a:r>
            <a:endParaRPr/>
          </a:p>
        </p:txBody>
      </p:sp>
      <p:sp>
        <p:nvSpPr>
          <p:cNvPr id="490" name="Google Shape;490;p41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91" name="Google Shape;4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"/>
          <p:cNvSpPr txBox="1"/>
          <p:nvPr>
            <p:ph idx="15"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</a:t>
            </a:r>
            <a:endParaRPr/>
          </a:p>
        </p:txBody>
      </p:sp>
      <p:sp>
        <p:nvSpPr>
          <p:cNvPr id="497" name="Google Shape;497;p42"/>
          <p:cNvSpPr txBox="1"/>
          <p:nvPr>
            <p:ph type="title"/>
          </p:nvPr>
        </p:nvSpPr>
        <p:spPr>
          <a:xfrm>
            <a:off x="720000" y="1457591"/>
            <a:ext cx="2286000" cy="411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star</a:t>
            </a:r>
            <a:endParaRPr/>
          </a:p>
        </p:txBody>
      </p:sp>
      <p:sp>
        <p:nvSpPr>
          <p:cNvPr id="498" name="Google Shape;498;p42"/>
          <p:cNvSpPr txBox="1"/>
          <p:nvPr>
            <p:ph idx="1" type="subTitle"/>
          </p:nvPr>
        </p:nvSpPr>
        <p:spPr>
          <a:xfrm>
            <a:off x="720000" y="1869225"/>
            <a:ext cx="2286000" cy="1295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take this medication for FIBRO, do nothing for I, no MAJOR PHYSICALLY SIDE AFFECTS, do affect MY mood, make ME angry and affect MY MEMORY.</a:t>
            </a:r>
            <a:endParaRPr sz="1100"/>
          </a:p>
        </p:txBody>
      </p:sp>
      <p:sp>
        <p:nvSpPr>
          <p:cNvPr id="499" name="Google Shape;499;p42"/>
          <p:cNvSpPr txBox="1"/>
          <p:nvPr>
            <p:ph idx="2" type="title"/>
          </p:nvPr>
        </p:nvSpPr>
        <p:spPr>
          <a:xfrm>
            <a:off x="3429000" y="1457591"/>
            <a:ext cx="2286000" cy="411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</a:t>
            </a:r>
            <a:r>
              <a:rPr lang="en"/>
              <a:t>star</a:t>
            </a:r>
            <a:endParaRPr/>
          </a:p>
        </p:txBody>
      </p:sp>
      <p:sp>
        <p:nvSpPr>
          <p:cNvPr id="500" name="Google Shape;500;p42"/>
          <p:cNvSpPr txBox="1"/>
          <p:nvPr>
            <p:ph idx="3" type="subTitle"/>
          </p:nvPr>
        </p:nvSpPr>
        <p:spPr>
          <a:xfrm>
            <a:off x="3429000" y="1869230"/>
            <a:ext cx="2286000" cy="1295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it be suppose to control the bleeding , not prolong it . yes , it have lighten my period , but I will be get a second opinion .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01" name="Google Shape;501;p42"/>
          <p:cNvSpPr txBox="1"/>
          <p:nvPr>
            <p:ph idx="4" type="title"/>
          </p:nvPr>
        </p:nvSpPr>
        <p:spPr>
          <a:xfrm>
            <a:off x="2074500" y="3501775"/>
            <a:ext cx="2286000" cy="411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</a:t>
            </a:r>
            <a:r>
              <a:rPr lang="en"/>
              <a:t>star</a:t>
            </a:r>
            <a:endParaRPr/>
          </a:p>
        </p:txBody>
      </p:sp>
      <p:sp>
        <p:nvSpPr>
          <p:cNvPr id="502" name="Google Shape;502;p42"/>
          <p:cNvSpPr txBox="1"/>
          <p:nvPr>
            <p:ph idx="5" type="subTitle"/>
          </p:nvPr>
        </p:nvSpPr>
        <p:spPr>
          <a:xfrm>
            <a:off x="2074500" y="3913375"/>
            <a:ext cx="2286000" cy="962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 be be treat for shingle and the pain have ease a lot</a:t>
            </a:r>
            <a:endParaRPr sz="1100"/>
          </a:p>
        </p:txBody>
      </p:sp>
      <p:sp>
        <p:nvSpPr>
          <p:cNvPr id="503" name="Google Shape;503;p42"/>
          <p:cNvSpPr txBox="1"/>
          <p:nvPr>
            <p:ph idx="6" type="title"/>
          </p:nvPr>
        </p:nvSpPr>
        <p:spPr>
          <a:xfrm>
            <a:off x="4783500" y="3501775"/>
            <a:ext cx="2286000" cy="411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</a:t>
            </a:r>
            <a:r>
              <a:rPr lang="en"/>
              <a:t>star</a:t>
            </a:r>
            <a:endParaRPr/>
          </a:p>
        </p:txBody>
      </p:sp>
      <p:sp>
        <p:nvSpPr>
          <p:cNvPr id="504" name="Google Shape;504;p42"/>
          <p:cNvSpPr txBox="1"/>
          <p:nvPr>
            <p:ph idx="7" type="subTitle"/>
          </p:nvPr>
        </p:nvSpPr>
        <p:spPr>
          <a:xfrm>
            <a:off x="4783500" y="3913375"/>
            <a:ext cx="2286000" cy="9621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excellent reduce </a:t>
            </a:r>
            <a:r>
              <a:rPr lang="en" sz="1100"/>
              <a:t>inflammation</a:t>
            </a:r>
            <a:r>
              <a:rPr lang="en" sz="1100"/>
              <a:t> associate osteo arthritis</a:t>
            </a:r>
            <a:endParaRPr sz="1100"/>
          </a:p>
        </p:txBody>
      </p:sp>
      <p:sp>
        <p:nvSpPr>
          <p:cNvPr id="505" name="Google Shape;505;p42"/>
          <p:cNvSpPr txBox="1"/>
          <p:nvPr>
            <p:ph idx="8" type="title"/>
          </p:nvPr>
        </p:nvSpPr>
        <p:spPr>
          <a:xfrm>
            <a:off x="6137995" y="1457591"/>
            <a:ext cx="2286000" cy="411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</a:t>
            </a:r>
            <a:r>
              <a:rPr lang="en"/>
              <a:t>star</a:t>
            </a:r>
            <a:endParaRPr/>
          </a:p>
        </p:txBody>
      </p:sp>
      <p:sp>
        <p:nvSpPr>
          <p:cNvPr id="506" name="Google Shape;506;p42"/>
          <p:cNvSpPr txBox="1"/>
          <p:nvPr>
            <p:ph idx="9" type="subTitle"/>
          </p:nvPr>
        </p:nvSpPr>
        <p:spPr>
          <a:xfrm>
            <a:off x="6138000" y="1869228"/>
            <a:ext cx="2286000" cy="12954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 have a very intense cough right at 30 day from start of take this drug , however the cough be go after several week and it be work well.</a:t>
            </a:r>
            <a:endParaRPr sz="1100"/>
          </a:p>
        </p:txBody>
      </p:sp>
      <p:sp>
        <p:nvSpPr>
          <p:cNvPr id="507" name="Google Shape;507;p42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08" name="Google Shape;5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/>
          <p:nvPr/>
        </p:nvSpPr>
        <p:spPr>
          <a:xfrm flipH="1">
            <a:off x="2524968" y="1162125"/>
            <a:ext cx="443968" cy="443811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 flipH="1">
            <a:off x="6479993" y="1162125"/>
            <a:ext cx="443968" cy="443811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/>
          <p:cNvSpPr txBox="1"/>
          <p:nvPr>
            <p:ph idx="1" type="subTitle"/>
          </p:nvPr>
        </p:nvSpPr>
        <p:spPr>
          <a:xfrm>
            <a:off x="699616" y="2183675"/>
            <a:ext cx="36321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97" name="Google Shape;197;p25"/>
          <p:cNvSpPr txBox="1"/>
          <p:nvPr>
            <p:ph idx="2" type="subTitle"/>
          </p:nvPr>
        </p:nvSpPr>
        <p:spPr>
          <a:xfrm>
            <a:off x="4812222" y="2183675"/>
            <a:ext cx="3632100" cy="5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 DE NEGOCIO</a:t>
            </a:r>
            <a:endParaRPr/>
          </a:p>
        </p:txBody>
      </p:sp>
      <p:sp>
        <p:nvSpPr>
          <p:cNvPr id="198" name="Google Shape;198;p25"/>
          <p:cNvSpPr txBox="1"/>
          <p:nvPr>
            <p:ph idx="3" type="subTitle"/>
          </p:nvPr>
        </p:nvSpPr>
        <p:spPr>
          <a:xfrm>
            <a:off x="699600" y="2686478"/>
            <a:ext cx="3632100" cy="12444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una herramienta que, a partir de una condición, rango etario y sexo permita elegir el medicamento más adecuado</a:t>
            </a:r>
            <a:endParaRPr/>
          </a:p>
        </p:txBody>
      </p:sp>
      <p:sp>
        <p:nvSpPr>
          <p:cNvPr id="199" name="Google Shape;199;p25"/>
          <p:cNvSpPr txBox="1"/>
          <p:nvPr>
            <p:ph idx="4" type="subTitle"/>
          </p:nvPr>
        </p:nvSpPr>
        <p:spPr>
          <a:xfrm>
            <a:off x="4812200" y="2686477"/>
            <a:ext cx="3632100" cy="12444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Facilitar</a:t>
            </a:r>
            <a:r>
              <a:rPr lang="en"/>
              <a:t> las decisiones informadas en contextos de consumo de medicamentos</a:t>
            </a:r>
            <a:endParaRPr/>
          </a:p>
        </p:txBody>
      </p:sp>
      <p:grpSp>
        <p:nvGrpSpPr>
          <p:cNvPr id="200" name="Google Shape;200;p25"/>
          <p:cNvGrpSpPr/>
          <p:nvPr/>
        </p:nvGrpSpPr>
        <p:grpSpPr>
          <a:xfrm>
            <a:off x="2337395" y="1311050"/>
            <a:ext cx="514322" cy="640077"/>
            <a:chOff x="4119683" y="1970304"/>
            <a:chExt cx="264583" cy="333564"/>
          </a:xfrm>
        </p:grpSpPr>
        <p:sp>
          <p:nvSpPr>
            <p:cNvPr id="201" name="Google Shape;201;p25"/>
            <p:cNvSpPr/>
            <p:nvPr/>
          </p:nvSpPr>
          <p:spPr>
            <a:xfrm>
              <a:off x="4119683" y="1970304"/>
              <a:ext cx="264583" cy="333564"/>
            </a:xfrm>
            <a:custGeom>
              <a:rect b="b" l="l" r="r" t="t"/>
              <a:pathLst>
                <a:path extrusionOk="0" h="9879" w="7836">
                  <a:moveTo>
                    <a:pt x="1619" y="1662"/>
                  </a:moveTo>
                  <a:lnTo>
                    <a:pt x="2048" y="1853"/>
                  </a:lnTo>
                  <a:cubicBezTo>
                    <a:pt x="2096" y="1900"/>
                    <a:pt x="2167" y="1924"/>
                    <a:pt x="2215" y="1972"/>
                  </a:cubicBezTo>
                  <a:cubicBezTo>
                    <a:pt x="1953" y="2281"/>
                    <a:pt x="1834" y="2734"/>
                    <a:pt x="2001" y="3162"/>
                  </a:cubicBezTo>
                  <a:lnTo>
                    <a:pt x="1643" y="3162"/>
                  </a:lnTo>
                  <a:cubicBezTo>
                    <a:pt x="1334" y="2901"/>
                    <a:pt x="1238" y="2448"/>
                    <a:pt x="1405" y="2091"/>
                  </a:cubicBezTo>
                  <a:lnTo>
                    <a:pt x="1619" y="1662"/>
                  </a:lnTo>
                  <a:close/>
                  <a:moveTo>
                    <a:pt x="3263" y="1734"/>
                  </a:moveTo>
                  <a:lnTo>
                    <a:pt x="3429" y="2186"/>
                  </a:lnTo>
                  <a:cubicBezTo>
                    <a:pt x="3548" y="2543"/>
                    <a:pt x="3453" y="2924"/>
                    <a:pt x="3191" y="3162"/>
                  </a:cubicBezTo>
                  <a:lnTo>
                    <a:pt x="2310" y="3162"/>
                  </a:lnTo>
                  <a:lnTo>
                    <a:pt x="2262" y="3067"/>
                  </a:lnTo>
                  <a:cubicBezTo>
                    <a:pt x="2096" y="2591"/>
                    <a:pt x="2358" y="2067"/>
                    <a:pt x="2834" y="1900"/>
                  </a:cubicBezTo>
                  <a:lnTo>
                    <a:pt x="3263" y="1734"/>
                  </a:lnTo>
                  <a:close/>
                  <a:moveTo>
                    <a:pt x="6143" y="1"/>
                  </a:moveTo>
                  <a:cubicBezTo>
                    <a:pt x="6088" y="1"/>
                    <a:pt x="6033" y="7"/>
                    <a:pt x="5978" y="19"/>
                  </a:cubicBezTo>
                  <a:cubicBezTo>
                    <a:pt x="5763" y="67"/>
                    <a:pt x="5573" y="186"/>
                    <a:pt x="5454" y="376"/>
                  </a:cubicBezTo>
                  <a:cubicBezTo>
                    <a:pt x="5335" y="543"/>
                    <a:pt x="5311" y="733"/>
                    <a:pt x="5335" y="924"/>
                  </a:cubicBezTo>
                  <a:lnTo>
                    <a:pt x="5358" y="1186"/>
                  </a:lnTo>
                  <a:cubicBezTo>
                    <a:pt x="5382" y="1329"/>
                    <a:pt x="5358" y="1448"/>
                    <a:pt x="5287" y="1567"/>
                  </a:cubicBezTo>
                  <a:lnTo>
                    <a:pt x="4239" y="3162"/>
                  </a:lnTo>
                  <a:lnTo>
                    <a:pt x="3548" y="3162"/>
                  </a:lnTo>
                  <a:cubicBezTo>
                    <a:pt x="3763" y="2853"/>
                    <a:pt x="3834" y="2448"/>
                    <a:pt x="3691" y="2091"/>
                  </a:cubicBezTo>
                  <a:lnTo>
                    <a:pt x="3501" y="1519"/>
                  </a:lnTo>
                  <a:cubicBezTo>
                    <a:pt x="3481" y="1461"/>
                    <a:pt x="3413" y="1418"/>
                    <a:pt x="3350" y="1418"/>
                  </a:cubicBezTo>
                  <a:cubicBezTo>
                    <a:pt x="3336" y="1418"/>
                    <a:pt x="3323" y="1420"/>
                    <a:pt x="3310" y="1424"/>
                  </a:cubicBezTo>
                  <a:lnTo>
                    <a:pt x="2739" y="1638"/>
                  </a:lnTo>
                  <a:cubicBezTo>
                    <a:pt x="2620" y="1662"/>
                    <a:pt x="2524" y="1710"/>
                    <a:pt x="2429" y="1781"/>
                  </a:cubicBezTo>
                  <a:cubicBezTo>
                    <a:pt x="2358" y="1710"/>
                    <a:pt x="2262" y="1638"/>
                    <a:pt x="2167" y="1591"/>
                  </a:cubicBezTo>
                  <a:lnTo>
                    <a:pt x="1596" y="1329"/>
                  </a:lnTo>
                  <a:cubicBezTo>
                    <a:pt x="1584" y="1317"/>
                    <a:pt x="1566" y="1311"/>
                    <a:pt x="1548" y="1311"/>
                  </a:cubicBezTo>
                  <a:cubicBezTo>
                    <a:pt x="1530" y="1311"/>
                    <a:pt x="1512" y="1317"/>
                    <a:pt x="1500" y="1329"/>
                  </a:cubicBezTo>
                  <a:cubicBezTo>
                    <a:pt x="1453" y="1329"/>
                    <a:pt x="1429" y="1353"/>
                    <a:pt x="1405" y="1400"/>
                  </a:cubicBezTo>
                  <a:lnTo>
                    <a:pt x="1143" y="1948"/>
                  </a:lnTo>
                  <a:cubicBezTo>
                    <a:pt x="953" y="2353"/>
                    <a:pt x="1000" y="2829"/>
                    <a:pt x="1238" y="3162"/>
                  </a:cubicBezTo>
                  <a:lnTo>
                    <a:pt x="691" y="3162"/>
                  </a:lnTo>
                  <a:cubicBezTo>
                    <a:pt x="310" y="3162"/>
                    <a:pt x="0" y="3472"/>
                    <a:pt x="0" y="3853"/>
                  </a:cubicBezTo>
                  <a:cubicBezTo>
                    <a:pt x="0" y="4139"/>
                    <a:pt x="167" y="4377"/>
                    <a:pt x="405" y="4496"/>
                  </a:cubicBezTo>
                  <a:lnTo>
                    <a:pt x="643" y="4591"/>
                  </a:lnTo>
                  <a:cubicBezTo>
                    <a:pt x="786" y="4639"/>
                    <a:pt x="881" y="4782"/>
                    <a:pt x="881" y="4949"/>
                  </a:cubicBezTo>
                  <a:lnTo>
                    <a:pt x="881" y="6020"/>
                  </a:lnTo>
                  <a:lnTo>
                    <a:pt x="881" y="6044"/>
                  </a:lnTo>
                  <a:cubicBezTo>
                    <a:pt x="881" y="6115"/>
                    <a:pt x="929" y="6187"/>
                    <a:pt x="1024" y="6187"/>
                  </a:cubicBezTo>
                  <a:cubicBezTo>
                    <a:pt x="1096" y="6187"/>
                    <a:pt x="1167" y="6115"/>
                    <a:pt x="1167" y="6044"/>
                  </a:cubicBezTo>
                  <a:lnTo>
                    <a:pt x="1167" y="4949"/>
                  </a:lnTo>
                  <a:cubicBezTo>
                    <a:pt x="1167" y="4687"/>
                    <a:pt x="1000" y="4425"/>
                    <a:pt x="762" y="4329"/>
                  </a:cubicBezTo>
                  <a:lnTo>
                    <a:pt x="524" y="4234"/>
                  </a:lnTo>
                  <a:cubicBezTo>
                    <a:pt x="381" y="4163"/>
                    <a:pt x="286" y="4020"/>
                    <a:pt x="286" y="3853"/>
                  </a:cubicBezTo>
                  <a:cubicBezTo>
                    <a:pt x="286" y="3639"/>
                    <a:pt x="476" y="3448"/>
                    <a:pt x="691" y="3448"/>
                  </a:cubicBezTo>
                  <a:lnTo>
                    <a:pt x="6454" y="3448"/>
                  </a:lnTo>
                  <a:cubicBezTo>
                    <a:pt x="6668" y="3448"/>
                    <a:pt x="6835" y="3639"/>
                    <a:pt x="6835" y="3853"/>
                  </a:cubicBezTo>
                  <a:cubicBezTo>
                    <a:pt x="6835" y="4020"/>
                    <a:pt x="6763" y="4163"/>
                    <a:pt x="6597" y="4234"/>
                  </a:cubicBezTo>
                  <a:lnTo>
                    <a:pt x="6382" y="4329"/>
                  </a:lnTo>
                  <a:cubicBezTo>
                    <a:pt x="6144" y="4425"/>
                    <a:pt x="5978" y="4687"/>
                    <a:pt x="5978" y="4949"/>
                  </a:cubicBezTo>
                  <a:lnTo>
                    <a:pt x="5978" y="6020"/>
                  </a:lnTo>
                  <a:cubicBezTo>
                    <a:pt x="5978" y="7354"/>
                    <a:pt x="4906" y="8449"/>
                    <a:pt x="3572" y="8449"/>
                  </a:cubicBezTo>
                  <a:cubicBezTo>
                    <a:pt x="2429" y="8449"/>
                    <a:pt x="1477" y="7687"/>
                    <a:pt x="1215" y="6568"/>
                  </a:cubicBezTo>
                  <a:cubicBezTo>
                    <a:pt x="1195" y="6509"/>
                    <a:pt x="1143" y="6466"/>
                    <a:pt x="1086" y="6466"/>
                  </a:cubicBezTo>
                  <a:cubicBezTo>
                    <a:pt x="1073" y="6466"/>
                    <a:pt x="1061" y="6468"/>
                    <a:pt x="1048" y="6473"/>
                  </a:cubicBezTo>
                  <a:cubicBezTo>
                    <a:pt x="977" y="6496"/>
                    <a:pt x="929" y="6568"/>
                    <a:pt x="929" y="6639"/>
                  </a:cubicBezTo>
                  <a:cubicBezTo>
                    <a:pt x="1072" y="7235"/>
                    <a:pt x="1405" y="7759"/>
                    <a:pt x="1881" y="8140"/>
                  </a:cubicBezTo>
                  <a:cubicBezTo>
                    <a:pt x="2024" y="8259"/>
                    <a:pt x="2191" y="8354"/>
                    <a:pt x="2358" y="8449"/>
                  </a:cubicBezTo>
                  <a:lnTo>
                    <a:pt x="1715" y="8449"/>
                  </a:lnTo>
                  <a:cubicBezTo>
                    <a:pt x="1096" y="8449"/>
                    <a:pt x="595" y="8949"/>
                    <a:pt x="595" y="9569"/>
                  </a:cubicBezTo>
                  <a:lnTo>
                    <a:pt x="595" y="9735"/>
                  </a:lnTo>
                  <a:cubicBezTo>
                    <a:pt x="595" y="9807"/>
                    <a:pt x="643" y="9878"/>
                    <a:pt x="738" y="9878"/>
                  </a:cubicBezTo>
                  <a:lnTo>
                    <a:pt x="4763" y="9878"/>
                  </a:lnTo>
                  <a:cubicBezTo>
                    <a:pt x="4858" y="9878"/>
                    <a:pt x="4906" y="9807"/>
                    <a:pt x="4906" y="9735"/>
                  </a:cubicBezTo>
                  <a:cubicBezTo>
                    <a:pt x="4906" y="9640"/>
                    <a:pt x="4858" y="9592"/>
                    <a:pt x="4763" y="9592"/>
                  </a:cubicBezTo>
                  <a:lnTo>
                    <a:pt x="881" y="9592"/>
                  </a:lnTo>
                  <a:lnTo>
                    <a:pt x="881" y="9569"/>
                  </a:lnTo>
                  <a:cubicBezTo>
                    <a:pt x="881" y="9092"/>
                    <a:pt x="1238" y="8735"/>
                    <a:pt x="1715" y="8735"/>
                  </a:cubicBezTo>
                  <a:lnTo>
                    <a:pt x="5430" y="8735"/>
                  </a:lnTo>
                  <a:cubicBezTo>
                    <a:pt x="5906" y="8735"/>
                    <a:pt x="6263" y="9092"/>
                    <a:pt x="6263" y="9569"/>
                  </a:cubicBezTo>
                  <a:lnTo>
                    <a:pt x="6263" y="9592"/>
                  </a:lnTo>
                  <a:lnTo>
                    <a:pt x="5335" y="9592"/>
                  </a:lnTo>
                  <a:cubicBezTo>
                    <a:pt x="5263" y="9592"/>
                    <a:pt x="5192" y="9640"/>
                    <a:pt x="5192" y="9735"/>
                  </a:cubicBezTo>
                  <a:cubicBezTo>
                    <a:pt x="5192" y="9807"/>
                    <a:pt x="5263" y="9878"/>
                    <a:pt x="5335" y="9878"/>
                  </a:cubicBezTo>
                  <a:lnTo>
                    <a:pt x="6406" y="9878"/>
                  </a:lnTo>
                  <a:cubicBezTo>
                    <a:pt x="6501" y="9878"/>
                    <a:pt x="6549" y="9807"/>
                    <a:pt x="6549" y="9735"/>
                  </a:cubicBezTo>
                  <a:lnTo>
                    <a:pt x="6549" y="9569"/>
                  </a:lnTo>
                  <a:cubicBezTo>
                    <a:pt x="6549" y="8949"/>
                    <a:pt x="6049" y="8449"/>
                    <a:pt x="5430" y="8449"/>
                  </a:cubicBezTo>
                  <a:lnTo>
                    <a:pt x="4787" y="8449"/>
                  </a:lnTo>
                  <a:cubicBezTo>
                    <a:pt x="5668" y="7997"/>
                    <a:pt x="6263" y="7092"/>
                    <a:pt x="6263" y="6020"/>
                  </a:cubicBezTo>
                  <a:lnTo>
                    <a:pt x="6263" y="4949"/>
                  </a:lnTo>
                  <a:cubicBezTo>
                    <a:pt x="6263" y="4806"/>
                    <a:pt x="6359" y="4663"/>
                    <a:pt x="6501" y="4591"/>
                  </a:cubicBezTo>
                  <a:lnTo>
                    <a:pt x="6740" y="4496"/>
                  </a:lnTo>
                  <a:cubicBezTo>
                    <a:pt x="6978" y="4377"/>
                    <a:pt x="7144" y="4139"/>
                    <a:pt x="7144" y="3853"/>
                  </a:cubicBezTo>
                  <a:cubicBezTo>
                    <a:pt x="7144" y="3472"/>
                    <a:pt x="6835" y="3162"/>
                    <a:pt x="6454" y="3162"/>
                  </a:cubicBezTo>
                  <a:lnTo>
                    <a:pt x="6049" y="3162"/>
                  </a:lnTo>
                  <a:lnTo>
                    <a:pt x="6549" y="2400"/>
                  </a:lnTo>
                  <a:cubicBezTo>
                    <a:pt x="6621" y="2281"/>
                    <a:pt x="6740" y="2210"/>
                    <a:pt x="6859" y="2186"/>
                  </a:cubicBezTo>
                  <a:lnTo>
                    <a:pt x="7097" y="2115"/>
                  </a:lnTo>
                  <a:cubicBezTo>
                    <a:pt x="7311" y="2067"/>
                    <a:pt x="7454" y="1948"/>
                    <a:pt x="7573" y="1781"/>
                  </a:cubicBezTo>
                  <a:cubicBezTo>
                    <a:pt x="7835" y="1400"/>
                    <a:pt x="7716" y="876"/>
                    <a:pt x="7335" y="638"/>
                  </a:cubicBezTo>
                  <a:lnTo>
                    <a:pt x="7335" y="614"/>
                  </a:lnTo>
                  <a:cubicBezTo>
                    <a:pt x="7310" y="597"/>
                    <a:pt x="7281" y="590"/>
                    <a:pt x="7253" y="590"/>
                  </a:cubicBezTo>
                  <a:cubicBezTo>
                    <a:pt x="7202" y="590"/>
                    <a:pt x="7151" y="616"/>
                    <a:pt x="7121" y="662"/>
                  </a:cubicBezTo>
                  <a:cubicBezTo>
                    <a:pt x="7073" y="733"/>
                    <a:pt x="7097" y="805"/>
                    <a:pt x="7168" y="852"/>
                  </a:cubicBezTo>
                  <a:lnTo>
                    <a:pt x="7192" y="876"/>
                  </a:lnTo>
                  <a:cubicBezTo>
                    <a:pt x="7430" y="1043"/>
                    <a:pt x="7502" y="1353"/>
                    <a:pt x="7335" y="1615"/>
                  </a:cubicBezTo>
                  <a:cubicBezTo>
                    <a:pt x="7264" y="1710"/>
                    <a:pt x="7168" y="1781"/>
                    <a:pt x="7025" y="1829"/>
                  </a:cubicBezTo>
                  <a:lnTo>
                    <a:pt x="6787" y="1900"/>
                  </a:lnTo>
                  <a:cubicBezTo>
                    <a:pt x="6597" y="1948"/>
                    <a:pt x="6430" y="2067"/>
                    <a:pt x="6311" y="2234"/>
                  </a:cubicBezTo>
                  <a:lnTo>
                    <a:pt x="5716" y="3162"/>
                  </a:lnTo>
                  <a:lnTo>
                    <a:pt x="4572" y="3162"/>
                  </a:lnTo>
                  <a:lnTo>
                    <a:pt x="5525" y="1710"/>
                  </a:lnTo>
                  <a:cubicBezTo>
                    <a:pt x="5644" y="1543"/>
                    <a:pt x="5668" y="1353"/>
                    <a:pt x="5644" y="1162"/>
                  </a:cubicBezTo>
                  <a:lnTo>
                    <a:pt x="5620" y="900"/>
                  </a:lnTo>
                  <a:cubicBezTo>
                    <a:pt x="5597" y="757"/>
                    <a:pt x="5620" y="638"/>
                    <a:pt x="5692" y="519"/>
                  </a:cubicBezTo>
                  <a:cubicBezTo>
                    <a:pt x="5763" y="400"/>
                    <a:pt x="5882" y="329"/>
                    <a:pt x="6025" y="305"/>
                  </a:cubicBezTo>
                  <a:cubicBezTo>
                    <a:pt x="6065" y="291"/>
                    <a:pt x="6105" y="286"/>
                    <a:pt x="6144" y="286"/>
                  </a:cubicBezTo>
                  <a:cubicBezTo>
                    <a:pt x="6246" y="286"/>
                    <a:pt x="6344" y="325"/>
                    <a:pt x="6430" y="376"/>
                  </a:cubicBezTo>
                  <a:lnTo>
                    <a:pt x="6692" y="543"/>
                  </a:lnTo>
                  <a:cubicBezTo>
                    <a:pt x="6717" y="560"/>
                    <a:pt x="6746" y="568"/>
                    <a:pt x="6773" y="568"/>
                  </a:cubicBezTo>
                  <a:cubicBezTo>
                    <a:pt x="6822" y="568"/>
                    <a:pt x="6867" y="541"/>
                    <a:pt x="6882" y="495"/>
                  </a:cubicBezTo>
                  <a:cubicBezTo>
                    <a:pt x="6930" y="448"/>
                    <a:pt x="6906" y="352"/>
                    <a:pt x="6859" y="305"/>
                  </a:cubicBezTo>
                  <a:lnTo>
                    <a:pt x="6597" y="138"/>
                  </a:lnTo>
                  <a:cubicBezTo>
                    <a:pt x="6455" y="50"/>
                    <a:pt x="6301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4201698" y="2115663"/>
              <a:ext cx="78031" cy="9691"/>
            </a:xfrm>
            <a:custGeom>
              <a:rect b="b" l="l" r="r" t="t"/>
              <a:pathLst>
                <a:path extrusionOk="0" h="287" w="2311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286"/>
                    <a:pt x="143" y="286"/>
                  </a:cubicBezTo>
                  <a:lnTo>
                    <a:pt x="2143" y="286"/>
                  </a:lnTo>
                  <a:cubicBezTo>
                    <a:pt x="2239" y="286"/>
                    <a:pt x="2310" y="239"/>
                    <a:pt x="2310" y="143"/>
                  </a:cubicBezTo>
                  <a:cubicBezTo>
                    <a:pt x="2310" y="72"/>
                    <a:pt x="2239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5"/>
          <p:cNvGrpSpPr/>
          <p:nvPr/>
        </p:nvGrpSpPr>
        <p:grpSpPr>
          <a:xfrm>
            <a:off x="6327618" y="1312281"/>
            <a:ext cx="443960" cy="638846"/>
            <a:chOff x="2821858" y="2583645"/>
            <a:chExt cx="228386" cy="332923"/>
          </a:xfrm>
        </p:grpSpPr>
        <p:sp>
          <p:nvSpPr>
            <p:cNvPr id="204" name="Google Shape;204;p25"/>
            <p:cNvSpPr/>
            <p:nvPr/>
          </p:nvSpPr>
          <p:spPr>
            <a:xfrm>
              <a:off x="2872505" y="2598131"/>
              <a:ext cx="9691" cy="31368"/>
            </a:xfrm>
            <a:custGeom>
              <a:rect b="b" l="l" r="r" t="t"/>
              <a:pathLst>
                <a:path extrusionOk="0" h="929" w="287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44" y="929"/>
                  </a:cubicBezTo>
                  <a:cubicBezTo>
                    <a:pt x="215" y="929"/>
                    <a:pt x="287" y="858"/>
                    <a:pt x="287" y="762"/>
                  </a:cubicBezTo>
                  <a:lnTo>
                    <a:pt x="287" y="143"/>
                  </a:lnTo>
                  <a:cubicBezTo>
                    <a:pt x="287" y="48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2891819" y="2598131"/>
              <a:ext cx="9691" cy="31368"/>
            </a:xfrm>
            <a:custGeom>
              <a:rect b="b" l="l" r="r" t="t"/>
              <a:pathLst>
                <a:path extrusionOk="0" h="929" w="287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lnTo>
                    <a:pt x="0" y="762"/>
                  </a:lnTo>
                  <a:cubicBezTo>
                    <a:pt x="0" y="858"/>
                    <a:pt x="72" y="929"/>
                    <a:pt x="143" y="929"/>
                  </a:cubicBezTo>
                  <a:cubicBezTo>
                    <a:pt x="239" y="929"/>
                    <a:pt x="286" y="858"/>
                    <a:pt x="286" y="762"/>
                  </a:cubicBezTo>
                  <a:lnTo>
                    <a:pt x="286" y="143"/>
                  </a:lnTo>
                  <a:cubicBezTo>
                    <a:pt x="286" y="48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2911099" y="2598131"/>
              <a:ext cx="10501" cy="31368"/>
            </a:xfrm>
            <a:custGeom>
              <a:rect b="b" l="l" r="r" t="t"/>
              <a:pathLst>
                <a:path extrusionOk="0" h="929" w="311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lnTo>
                    <a:pt x="1" y="786"/>
                  </a:lnTo>
                  <a:cubicBezTo>
                    <a:pt x="1" y="858"/>
                    <a:pt x="72" y="929"/>
                    <a:pt x="144" y="929"/>
                  </a:cubicBezTo>
                  <a:cubicBezTo>
                    <a:pt x="239" y="929"/>
                    <a:pt x="311" y="858"/>
                    <a:pt x="311" y="786"/>
                  </a:cubicBezTo>
                  <a:lnTo>
                    <a:pt x="311" y="143"/>
                  </a:lnTo>
                  <a:cubicBezTo>
                    <a:pt x="311" y="48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2930412" y="2598131"/>
              <a:ext cx="10501" cy="31368"/>
            </a:xfrm>
            <a:custGeom>
              <a:rect b="b" l="l" r="r" t="t"/>
              <a:pathLst>
                <a:path extrusionOk="0" h="929" w="311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lnTo>
                    <a:pt x="0" y="786"/>
                  </a:lnTo>
                  <a:cubicBezTo>
                    <a:pt x="0" y="858"/>
                    <a:pt x="72" y="929"/>
                    <a:pt x="167" y="929"/>
                  </a:cubicBezTo>
                  <a:cubicBezTo>
                    <a:pt x="239" y="929"/>
                    <a:pt x="310" y="858"/>
                    <a:pt x="310" y="786"/>
                  </a:cubicBezTo>
                  <a:lnTo>
                    <a:pt x="310" y="143"/>
                  </a:lnTo>
                  <a:cubicBezTo>
                    <a:pt x="310" y="48"/>
                    <a:pt x="239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2950502" y="2598131"/>
              <a:ext cx="9691" cy="31368"/>
            </a:xfrm>
            <a:custGeom>
              <a:rect b="b" l="l" r="r" t="t"/>
              <a:pathLst>
                <a:path extrusionOk="0" h="929" w="287">
                  <a:moveTo>
                    <a:pt x="144" y="0"/>
                  </a:moveTo>
                  <a:cubicBezTo>
                    <a:pt x="48" y="0"/>
                    <a:pt x="1" y="48"/>
                    <a:pt x="1" y="143"/>
                  </a:cubicBezTo>
                  <a:lnTo>
                    <a:pt x="1" y="786"/>
                  </a:lnTo>
                  <a:cubicBezTo>
                    <a:pt x="1" y="858"/>
                    <a:pt x="48" y="929"/>
                    <a:pt x="144" y="929"/>
                  </a:cubicBezTo>
                  <a:cubicBezTo>
                    <a:pt x="215" y="929"/>
                    <a:pt x="287" y="858"/>
                    <a:pt x="287" y="786"/>
                  </a:cubicBezTo>
                  <a:lnTo>
                    <a:pt x="287" y="143"/>
                  </a:lnTo>
                  <a:cubicBezTo>
                    <a:pt x="287" y="48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2969816" y="2598131"/>
              <a:ext cx="9691" cy="31368"/>
            </a:xfrm>
            <a:custGeom>
              <a:rect b="b" l="l" r="r" t="t"/>
              <a:pathLst>
                <a:path extrusionOk="0" h="929" w="287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lnTo>
                    <a:pt x="0" y="786"/>
                  </a:lnTo>
                  <a:cubicBezTo>
                    <a:pt x="0" y="858"/>
                    <a:pt x="72" y="929"/>
                    <a:pt x="143" y="929"/>
                  </a:cubicBezTo>
                  <a:cubicBezTo>
                    <a:pt x="215" y="929"/>
                    <a:pt x="286" y="858"/>
                    <a:pt x="286" y="786"/>
                  </a:cubicBezTo>
                  <a:lnTo>
                    <a:pt x="286" y="143"/>
                  </a:lnTo>
                  <a:cubicBezTo>
                    <a:pt x="286" y="48"/>
                    <a:pt x="215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2989096" y="2598131"/>
              <a:ext cx="9691" cy="31368"/>
            </a:xfrm>
            <a:custGeom>
              <a:rect b="b" l="l" r="r" t="t"/>
              <a:pathLst>
                <a:path extrusionOk="0" h="929" w="287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lnTo>
                    <a:pt x="1" y="786"/>
                  </a:lnTo>
                  <a:cubicBezTo>
                    <a:pt x="1" y="858"/>
                    <a:pt x="72" y="929"/>
                    <a:pt x="144" y="929"/>
                  </a:cubicBezTo>
                  <a:cubicBezTo>
                    <a:pt x="239" y="929"/>
                    <a:pt x="287" y="858"/>
                    <a:pt x="287" y="786"/>
                  </a:cubicBezTo>
                  <a:lnTo>
                    <a:pt x="287" y="143"/>
                  </a:lnTo>
                  <a:cubicBezTo>
                    <a:pt x="287" y="48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2870108" y="2742037"/>
              <a:ext cx="32988" cy="33022"/>
            </a:xfrm>
            <a:custGeom>
              <a:rect b="b" l="l" r="r" t="t"/>
              <a:pathLst>
                <a:path extrusionOk="0" h="978" w="977">
                  <a:moveTo>
                    <a:pt x="477" y="1"/>
                  </a:moveTo>
                  <a:cubicBezTo>
                    <a:pt x="405" y="1"/>
                    <a:pt x="334" y="72"/>
                    <a:pt x="334" y="144"/>
                  </a:cubicBezTo>
                  <a:lnTo>
                    <a:pt x="334" y="334"/>
                  </a:lnTo>
                  <a:lnTo>
                    <a:pt x="143" y="334"/>
                  </a:lnTo>
                  <a:cubicBezTo>
                    <a:pt x="48" y="334"/>
                    <a:pt x="0" y="406"/>
                    <a:pt x="0" y="501"/>
                  </a:cubicBezTo>
                  <a:cubicBezTo>
                    <a:pt x="0" y="573"/>
                    <a:pt x="48" y="644"/>
                    <a:pt x="143" y="644"/>
                  </a:cubicBezTo>
                  <a:lnTo>
                    <a:pt x="334" y="644"/>
                  </a:lnTo>
                  <a:lnTo>
                    <a:pt x="334" y="834"/>
                  </a:lnTo>
                  <a:cubicBezTo>
                    <a:pt x="334" y="906"/>
                    <a:pt x="405" y="977"/>
                    <a:pt x="477" y="977"/>
                  </a:cubicBezTo>
                  <a:cubicBezTo>
                    <a:pt x="548" y="977"/>
                    <a:pt x="620" y="906"/>
                    <a:pt x="620" y="834"/>
                  </a:cubicBezTo>
                  <a:lnTo>
                    <a:pt x="620" y="644"/>
                  </a:lnTo>
                  <a:lnTo>
                    <a:pt x="834" y="644"/>
                  </a:lnTo>
                  <a:cubicBezTo>
                    <a:pt x="905" y="644"/>
                    <a:pt x="977" y="573"/>
                    <a:pt x="977" y="501"/>
                  </a:cubicBezTo>
                  <a:cubicBezTo>
                    <a:pt x="977" y="406"/>
                    <a:pt x="905" y="334"/>
                    <a:pt x="834" y="334"/>
                  </a:cubicBezTo>
                  <a:lnTo>
                    <a:pt x="620" y="334"/>
                  </a:lnTo>
                  <a:lnTo>
                    <a:pt x="620" y="144"/>
                  </a:lnTo>
                  <a:cubicBezTo>
                    <a:pt x="620" y="72"/>
                    <a:pt x="548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2927205" y="2749297"/>
              <a:ext cx="77221" cy="10467"/>
            </a:xfrm>
            <a:custGeom>
              <a:rect b="b" l="l" r="r" t="t"/>
              <a:pathLst>
                <a:path extrusionOk="0" h="310" w="2287">
                  <a:moveTo>
                    <a:pt x="143" y="0"/>
                  </a:moveTo>
                  <a:cubicBezTo>
                    <a:pt x="48" y="0"/>
                    <a:pt x="0" y="72"/>
                    <a:pt x="0" y="167"/>
                  </a:cubicBezTo>
                  <a:cubicBezTo>
                    <a:pt x="0" y="238"/>
                    <a:pt x="48" y="310"/>
                    <a:pt x="143" y="310"/>
                  </a:cubicBezTo>
                  <a:lnTo>
                    <a:pt x="2144" y="310"/>
                  </a:lnTo>
                  <a:cubicBezTo>
                    <a:pt x="2239" y="310"/>
                    <a:pt x="2286" y="238"/>
                    <a:pt x="2286" y="167"/>
                  </a:cubicBezTo>
                  <a:cubicBezTo>
                    <a:pt x="2286" y="72"/>
                    <a:pt x="2215" y="0"/>
                    <a:pt x="2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2940069" y="2770197"/>
              <a:ext cx="64356" cy="9691"/>
            </a:xfrm>
            <a:custGeom>
              <a:rect b="b" l="l" r="r" t="t"/>
              <a:pathLst>
                <a:path extrusionOk="0" h="287" w="1906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15"/>
                    <a:pt x="72" y="286"/>
                    <a:pt x="143" y="286"/>
                  </a:cubicBezTo>
                  <a:lnTo>
                    <a:pt x="1763" y="286"/>
                  </a:lnTo>
                  <a:cubicBezTo>
                    <a:pt x="1858" y="286"/>
                    <a:pt x="1905" y="215"/>
                    <a:pt x="1905" y="143"/>
                  </a:cubicBezTo>
                  <a:cubicBezTo>
                    <a:pt x="1905" y="48"/>
                    <a:pt x="1834" y="0"/>
                    <a:pt x="1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2952933" y="2790287"/>
              <a:ext cx="51492" cy="9691"/>
            </a:xfrm>
            <a:custGeom>
              <a:rect b="b" l="l" r="r" t="t"/>
              <a:pathLst>
                <a:path extrusionOk="0" h="287" w="1525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39"/>
                    <a:pt x="72" y="287"/>
                    <a:pt x="143" y="287"/>
                  </a:cubicBezTo>
                  <a:lnTo>
                    <a:pt x="1382" y="287"/>
                  </a:lnTo>
                  <a:cubicBezTo>
                    <a:pt x="1477" y="287"/>
                    <a:pt x="1524" y="239"/>
                    <a:pt x="1524" y="144"/>
                  </a:cubicBezTo>
                  <a:cubicBezTo>
                    <a:pt x="1524" y="72"/>
                    <a:pt x="1453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2965798" y="2810411"/>
              <a:ext cx="38627" cy="10467"/>
            </a:xfrm>
            <a:custGeom>
              <a:rect b="b" l="l" r="r" t="t"/>
              <a:pathLst>
                <a:path extrusionOk="0" h="310" w="1144">
                  <a:moveTo>
                    <a:pt x="143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38"/>
                    <a:pt x="72" y="310"/>
                    <a:pt x="143" y="310"/>
                  </a:cubicBezTo>
                  <a:lnTo>
                    <a:pt x="1001" y="310"/>
                  </a:lnTo>
                  <a:cubicBezTo>
                    <a:pt x="1096" y="310"/>
                    <a:pt x="1143" y="238"/>
                    <a:pt x="1143" y="167"/>
                  </a:cubicBezTo>
                  <a:cubicBezTo>
                    <a:pt x="1143" y="72"/>
                    <a:pt x="1072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2904683" y="2686561"/>
              <a:ext cx="62735" cy="9691"/>
            </a:xfrm>
            <a:custGeom>
              <a:rect b="b" l="l" r="r" t="t"/>
              <a:pathLst>
                <a:path extrusionOk="0" h="287" w="1858">
                  <a:moveTo>
                    <a:pt x="143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39"/>
                    <a:pt x="48" y="287"/>
                    <a:pt x="143" y="287"/>
                  </a:cubicBezTo>
                  <a:lnTo>
                    <a:pt x="1715" y="287"/>
                  </a:lnTo>
                  <a:cubicBezTo>
                    <a:pt x="1787" y="287"/>
                    <a:pt x="1858" y="239"/>
                    <a:pt x="1858" y="144"/>
                  </a:cubicBezTo>
                  <a:cubicBezTo>
                    <a:pt x="1858" y="72"/>
                    <a:pt x="1787" y="1"/>
                    <a:pt x="1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2843569" y="2717118"/>
              <a:ext cx="184188" cy="135938"/>
            </a:xfrm>
            <a:custGeom>
              <a:rect b="b" l="l" r="r" t="t"/>
              <a:pathLst>
                <a:path extrusionOk="0" h="4026" w="5455">
                  <a:moveTo>
                    <a:pt x="2191" y="3097"/>
                  </a:moveTo>
                  <a:cubicBezTo>
                    <a:pt x="2287" y="3097"/>
                    <a:pt x="2358" y="3144"/>
                    <a:pt x="2430" y="3216"/>
                  </a:cubicBezTo>
                  <a:lnTo>
                    <a:pt x="2739" y="3740"/>
                  </a:lnTo>
                  <a:lnTo>
                    <a:pt x="286" y="3740"/>
                  </a:lnTo>
                  <a:lnTo>
                    <a:pt x="286" y="3097"/>
                  </a:lnTo>
                  <a:close/>
                  <a:moveTo>
                    <a:pt x="262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3740"/>
                  </a:lnTo>
                  <a:cubicBezTo>
                    <a:pt x="1" y="3906"/>
                    <a:pt x="120" y="4025"/>
                    <a:pt x="262" y="4025"/>
                  </a:cubicBezTo>
                  <a:lnTo>
                    <a:pt x="5192" y="4025"/>
                  </a:lnTo>
                  <a:cubicBezTo>
                    <a:pt x="5335" y="4025"/>
                    <a:pt x="5454" y="3906"/>
                    <a:pt x="5454" y="3740"/>
                  </a:cubicBezTo>
                  <a:lnTo>
                    <a:pt x="5454" y="2096"/>
                  </a:lnTo>
                  <a:cubicBezTo>
                    <a:pt x="5454" y="2025"/>
                    <a:pt x="5383" y="1953"/>
                    <a:pt x="5311" y="1953"/>
                  </a:cubicBezTo>
                  <a:cubicBezTo>
                    <a:pt x="5240" y="1953"/>
                    <a:pt x="5168" y="2025"/>
                    <a:pt x="5168" y="2096"/>
                  </a:cubicBezTo>
                  <a:lnTo>
                    <a:pt x="5168" y="3740"/>
                  </a:lnTo>
                  <a:lnTo>
                    <a:pt x="3073" y="3740"/>
                  </a:lnTo>
                  <a:lnTo>
                    <a:pt x="2668" y="3073"/>
                  </a:lnTo>
                  <a:cubicBezTo>
                    <a:pt x="2549" y="2906"/>
                    <a:pt x="2382" y="2811"/>
                    <a:pt x="2191" y="2811"/>
                  </a:cubicBezTo>
                  <a:lnTo>
                    <a:pt x="286" y="2811"/>
                  </a:lnTo>
                  <a:lnTo>
                    <a:pt x="286" y="286"/>
                  </a:lnTo>
                  <a:lnTo>
                    <a:pt x="5168" y="286"/>
                  </a:lnTo>
                  <a:lnTo>
                    <a:pt x="5168" y="1549"/>
                  </a:lnTo>
                  <a:cubicBezTo>
                    <a:pt x="5168" y="1620"/>
                    <a:pt x="5240" y="1692"/>
                    <a:pt x="5311" y="1692"/>
                  </a:cubicBezTo>
                  <a:cubicBezTo>
                    <a:pt x="5383" y="1692"/>
                    <a:pt x="5454" y="1620"/>
                    <a:pt x="5454" y="1549"/>
                  </a:cubicBezTo>
                  <a:lnTo>
                    <a:pt x="5454" y="263"/>
                  </a:lnTo>
                  <a:cubicBezTo>
                    <a:pt x="5454" y="120"/>
                    <a:pt x="5335" y="1"/>
                    <a:pt x="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2821858" y="2583645"/>
              <a:ext cx="228386" cy="332923"/>
            </a:xfrm>
            <a:custGeom>
              <a:rect b="b" l="l" r="r" t="t"/>
              <a:pathLst>
                <a:path extrusionOk="0" h="9860" w="6764">
                  <a:moveTo>
                    <a:pt x="4549" y="1763"/>
                  </a:moveTo>
                  <a:lnTo>
                    <a:pt x="4549" y="2072"/>
                  </a:lnTo>
                  <a:lnTo>
                    <a:pt x="2191" y="2072"/>
                  </a:lnTo>
                  <a:lnTo>
                    <a:pt x="2191" y="1763"/>
                  </a:lnTo>
                  <a:close/>
                  <a:moveTo>
                    <a:pt x="1382" y="1"/>
                  </a:moveTo>
                  <a:cubicBezTo>
                    <a:pt x="1120" y="1"/>
                    <a:pt x="929" y="191"/>
                    <a:pt x="929" y="429"/>
                  </a:cubicBezTo>
                  <a:lnTo>
                    <a:pt x="929" y="1334"/>
                  </a:lnTo>
                  <a:cubicBezTo>
                    <a:pt x="929" y="1572"/>
                    <a:pt x="1120" y="1763"/>
                    <a:pt x="1382" y="1763"/>
                  </a:cubicBezTo>
                  <a:lnTo>
                    <a:pt x="1906" y="1763"/>
                  </a:lnTo>
                  <a:lnTo>
                    <a:pt x="1906" y="2072"/>
                  </a:lnTo>
                  <a:lnTo>
                    <a:pt x="977" y="2072"/>
                  </a:lnTo>
                  <a:cubicBezTo>
                    <a:pt x="429" y="2072"/>
                    <a:pt x="1" y="2501"/>
                    <a:pt x="1" y="3049"/>
                  </a:cubicBezTo>
                  <a:lnTo>
                    <a:pt x="1" y="8883"/>
                  </a:lnTo>
                  <a:cubicBezTo>
                    <a:pt x="1" y="9431"/>
                    <a:pt x="429" y="9860"/>
                    <a:pt x="977" y="9860"/>
                  </a:cubicBezTo>
                  <a:lnTo>
                    <a:pt x="1501" y="9860"/>
                  </a:lnTo>
                  <a:cubicBezTo>
                    <a:pt x="1572" y="9860"/>
                    <a:pt x="1644" y="9788"/>
                    <a:pt x="1644" y="9717"/>
                  </a:cubicBezTo>
                  <a:cubicBezTo>
                    <a:pt x="1644" y="9645"/>
                    <a:pt x="1572" y="9574"/>
                    <a:pt x="1501" y="9574"/>
                  </a:cubicBezTo>
                  <a:lnTo>
                    <a:pt x="977" y="9574"/>
                  </a:lnTo>
                  <a:cubicBezTo>
                    <a:pt x="596" y="9574"/>
                    <a:pt x="286" y="9264"/>
                    <a:pt x="286" y="8883"/>
                  </a:cubicBezTo>
                  <a:lnTo>
                    <a:pt x="286" y="3049"/>
                  </a:lnTo>
                  <a:cubicBezTo>
                    <a:pt x="286" y="2668"/>
                    <a:pt x="596" y="2358"/>
                    <a:pt x="977" y="2358"/>
                  </a:cubicBezTo>
                  <a:lnTo>
                    <a:pt x="5787" y="2358"/>
                  </a:lnTo>
                  <a:cubicBezTo>
                    <a:pt x="6168" y="2358"/>
                    <a:pt x="6454" y="2668"/>
                    <a:pt x="6454" y="3049"/>
                  </a:cubicBezTo>
                  <a:lnTo>
                    <a:pt x="6454" y="8883"/>
                  </a:lnTo>
                  <a:cubicBezTo>
                    <a:pt x="6454" y="9264"/>
                    <a:pt x="6145" y="9574"/>
                    <a:pt x="5787" y="9574"/>
                  </a:cubicBezTo>
                  <a:lnTo>
                    <a:pt x="2049" y="9574"/>
                  </a:lnTo>
                  <a:cubicBezTo>
                    <a:pt x="1977" y="9574"/>
                    <a:pt x="1906" y="9645"/>
                    <a:pt x="1906" y="9717"/>
                  </a:cubicBezTo>
                  <a:cubicBezTo>
                    <a:pt x="1906" y="9788"/>
                    <a:pt x="1977" y="9860"/>
                    <a:pt x="2049" y="9860"/>
                  </a:cubicBezTo>
                  <a:lnTo>
                    <a:pt x="5787" y="9860"/>
                  </a:lnTo>
                  <a:cubicBezTo>
                    <a:pt x="6311" y="9860"/>
                    <a:pt x="6764" y="9431"/>
                    <a:pt x="6764" y="8883"/>
                  </a:cubicBezTo>
                  <a:lnTo>
                    <a:pt x="6764" y="3049"/>
                  </a:lnTo>
                  <a:cubicBezTo>
                    <a:pt x="6740" y="2501"/>
                    <a:pt x="6311" y="2072"/>
                    <a:pt x="5787" y="2072"/>
                  </a:cubicBezTo>
                  <a:lnTo>
                    <a:pt x="4835" y="2072"/>
                  </a:lnTo>
                  <a:lnTo>
                    <a:pt x="4835" y="1763"/>
                  </a:lnTo>
                  <a:lnTo>
                    <a:pt x="5383" y="1763"/>
                  </a:lnTo>
                  <a:cubicBezTo>
                    <a:pt x="5621" y="1763"/>
                    <a:pt x="5811" y="1572"/>
                    <a:pt x="5811" y="1334"/>
                  </a:cubicBezTo>
                  <a:lnTo>
                    <a:pt x="5811" y="429"/>
                  </a:lnTo>
                  <a:cubicBezTo>
                    <a:pt x="5811" y="191"/>
                    <a:pt x="5621" y="1"/>
                    <a:pt x="5383" y="1"/>
                  </a:cubicBezTo>
                  <a:lnTo>
                    <a:pt x="2977" y="1"/>
                  </a:lnTo>
                  <a:cubicBezTo>
                    <a:pt x="2906" y="1"/>
                    <a:pt x="2834" y="72"/>
                    <a:pt x="2834" y="143"/>
                  </a:cubicBezTo>
                  <a:cubicBezTo>
                    <a:pt x="2834" y="215"/>
                    <a:pt x="2906" y="286"/>
                    <a:pt x="2977" y="286"/>
                  </a:cubicBezTo>
                  <a:lnTo>
                    <a:pt x="5383" y="286"/>
                  </a:lnTo>
                  <a:cubicBezTo>
                    <a:pt x="5454" y="286"/>
                    <a:pt x="5525" y="358"/>
                    <a:pt x="5525" y="429"/>
                  </a:cubicBezTo>
                  <a:lnTo>
                    <a:pt x="5525" y="1334"/>
                  </a:lnTo>
                  <a:cubicBezTo>
                    <a:pt x="5525" y="1429"/>
                    <a:pt x="5454" y="1477"/>
                    <a:pt x="5383" y="1477"/>
                  </a:cubicBezTo>
                  <a:lnTo>
                    <a:pt x="1382" y="1477"/>
                  </a:lnTo>
                  <a:cubicBezTo>
                    <a:pt x="1287" y="1477"/>
                    <a:pt x="1215" y="1429"/>
                    <a:pt x="1215" y="1334"/>
                  </a:cubicBezTo>
                  <a:lnTo>
                    <a:pt x="1215" y="429"/>
                  </a:lnTo>
                  <a:cubicBezTo>
                    <a:pt x="1215" y="358"/>
                    <a:pt x="1287" y="286"/>
                    <a:pt x="1382" y="286"/>
                  </a:cubicBezTo>
                  <a:lnTo>
                    <a:pt x="2430" y="286"/>
                  </a:lnTo>
                  <a:cubicBezTo>
                    <a:pt x="2501" y="286"/>
                    <a:pt x="2572" y="215"/>
                    <a:pt x="2572" y="143"/>
                  </a:cubicBezTo>
                  <a:cubicBezTo>
                    <a:pt x="2572" y="72"/>
                    <a:pt x="2501" y="1"/>
                    <a:pt x="2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" name="Google Shape;219;p25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 txBox="1"/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cxnSp>
        <p:nvCxnSpPr>
          <p:cNvPr id="514" name="Google Shape;514;p43"/>
          <p:cNvCxnSpPr/>
          <p:nvPr/>
        </p:nvCxnSpPr>
        <p:spPr>
          <a:xfrm>
            <a:off x="774375" y="962525"/>
            <a:ext cx="29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43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16" name="Google Shape;5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3"/>
          <p:cNvSpPr txBox="1"/>
          <p:nvPr/>
        </p:nvSpPr>
        <p:spPr>
          <a:xfrm>
            <a:off x="459875" y="1344725"/>
            <a:ext cx="48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Random forest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18" name="Google Shape;518;p43"/>
          <p:cNvCxnSpPr/>
          <p:nvPr/>
        </p:nvCxnSpPr>
        <p:spPr>
          <a:xfrm>
            <a:off x="459875" y="2716825"/>
            <a:ext cx="292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43"/>
          <p:cNvSpPr txBox="1"/>
          <p:nvPr/>
        </p:nvSpPr>
        <p:spPr>
          <a:xfrm>
            <a:off x="459875" y="2881075"/>
            <a:ext cx="48384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Random forest + 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GridSearch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0" name="Google Shape;520;p43"/>
          <p:cNvSpPr txBox="1"/>
          <p:nvPr/>
        </p:nvSpPr>
        <p:spPr>
          <a:xfrm>
            <a:off x="535975" y="1801925"/>
            <a:ext cx="48384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Mean squared error: 0,6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Accuracy: 66,95%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1" name="Google Shape;521;p43"/>
          <p:cNvSpPr txBox="1"/>
          <p:nvPr/>
        </p:nvSpPr>
        <p:spPr>
          <a:xfrm>
            <a:off x="535975" y="3257525"/>
            <a:ext cx="82587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Mean squared error: 0,59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Accuracy: 67,76%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Mejores hiperparámetros: {‘max_depth’:None,’min_samples_lead’:1,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’min_samples_split’:2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,’n_estimators’:200}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4"/>
          <p:cNvSpPr/>
          <p:nvPr/>
        </p:nvSpPr>
        <p:spPr>
          <a:xfrm flipH="1">
            <a:off x="7364268" y="2357475"/>
            <a:ext cx="443968" cy="443811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4"/>
          <p:cNvSpPr txBox="1"/>
          <p:nvPr>
            <p:ph type="title"/>
          </p:nvPr>
        </p:nvSpPr>
        <p:spPr>
          <a:xfrm>
            <a:off x="2204927" y="2206700"/>
            <a:ext cx="4605900" cy="1155000"/>
          </a:xfrm>
          <a:prstGeom prst="rect">
            <a:avLst/>
          </a:prstGeom>
        </p:spPr>
        <p:txBody>
          <a:bodyPr anchorCtr="0" anchor="ctr" bIns="91425" lIns="18287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PLATAFORMA</a:t>
            </a:r>
            <a:r>
              <a:rPr lang="en" sz="3600"/>
              <a:t> DE RECOMENDACIÓN</a:t>
            </a:r>
            <a:endParaRPr sz="3600"/>
          </a:p>
        </p:txBody>
      </p:sp>
      <p:sp>
        <p:nvSpPr>
          <p:cNvPr id="528" name="Google Shape;528;p44"/>
          <p:cNvSpPr txBox="1"/>
          <p:nvPr>
            <p:ph idx="2" type="title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9" name="Google Shape;529;p44"/>
          <p:cNvSpPr/>
          <p:nvPr/>
        </p:nvSpPr>
        <p:spPr>
          <a:xfrm>
            <a:off x="6810740" y="2206700"/>
            <a:ext cx="1246200" cy="115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44"/>
          <p:cNvGrpSpPr/>
          <p:nvPr/>
        </p:nvGrpSpPr>
        <p:grpSpPr>
          <a:xfrm>
            <a:off x="7269019" y="2509878"/>
            <a:ext cx="329662" cy="548624"/>
            <a:chOff x="1474195" y="3216469"/>
            <a:chExt cx="197829" cy="333733"/>
          </a:xfrm>
        </p:grpSpPr>
        <p:sp>
          <p:nvSpPr>
            <p:cNvPr id="531" name="Google Shape;531;p44"/>
            <p:cNvSpPr/>
            <p:nvPr/>
          </p:nvSpPr>
          <p:spPr>
            <a:xfrm>
              <a:off x="1528861" y="3234972"/>
              <a:ext cx="9691" cy="19314"/>
            </a:xfrm>
            <a:custGeom>
              <a:rect b="b" l="l" r="r" t="t"/>
              <a:pathLst>
                <a:path extrusionOk="0" h="572" w="287">
                  <a:moveTo>
                    <a:pt x="144" y="0"/>
                  </a:moveTo>
                  <a:cubicBezTo>
                    <a:pt x="48" y="0"/>
                    <a:pt x="1" y="72"/>
                    <a:pt x="1" y="167"/>
                  </a:cubicBezTo>
                  <a:lnTo>
                    <a:pt x="1" y="429"/>
                  </a:lnTo>
                  <a:cubicBezTo>
                    <a:pt x="1" y="500"/>
                    <a:pt x="48" y="572"/>
                    <a:pt x="144" y="572"/>
                  </a:cubicBezTo>
                  <a:cubicBezTo>
                    <a:pt x="215" y="572"/>
                    <a:pt x="287" y="500"/>
                    <a:pt x="287" y="429"/>
                  </a:cubicBezTo>
                  <a:lnTo>
                    <a:pt x="287" y="167"/>
                  </a:lnTo>
                  <a:cubicBezTo>
                    <a:pt x="287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4"/>
            <p:cNvSpPr/>
            <p:nvPr/>
          </p:nvSpPr>
          <p:spPr>
            <a:xfrm>
              <a:off x="1548174" y="3234972"/>
              <a:ext cx="9691" cy="19314"/>
            </a:xfrm>
            <a:custGeom>
              <a:rect b="b" l="l" r="r" t="t"/>
              <a:pathLst>
                <a:path extrusionOk="0" h="572" w="287">
                  <a:moveTo>
                    <a:pt x="143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29"/>
                  </a:lnTo>
                  <a:cubicBezTo>
                    <a:pt x="0" y="500"/>
                    <a:pt x="72" y="572"/>
                    <a:pt x="143" y="572"/>
                  </a:cubicBezTo>
                  <a:cubicBezTo>
                    <a:pt x="239" y="572"/>
                    <a:pt x="286" y="500"/>
                    <a:pt x="286" y="429"/>
                  </a:cubicBezTo>
                  <a:lnTo>
                    <a:pt x="286" y="167"/>
                  </a:lnTo>
                  <a:cubicBezTo>
                    <a:pt x="286" y="72"/>
                    <a:pt x="239" y="0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4"/>
            <p:cNvSpPr/>
            <p:nvPr/>
          </p:nvSpPr>
          <p:spPr>
            <a:xfrm>
              <a:off x="1568265" y="3234972"/>
              <a:ext cx="9691" cy="19314"/>
            </a:xfrm>
            <a:custGeom>
              <a:rect b="b" l="l" r="r" t="t"/>
              <a:pathLst>
                <a:path extrusionOk="0" h="572" w="287">
                  <a:moveTo>
                    <a:pt x="144" y="0"/>
                  </a:moveTo>
                  <a:cubicBezTo>
                    <a:pt x="48" y="0"/>
                    <a:pt x="1" y="72"/>
                    <a:pt x="1" y="167"/>
                  </a:cubicBezTo>
                  <a:lnTo>
                    <a:pt x="1" y="429"/>
                  </a:lnTo>
                  <a:cubicBezTo>
                    <a:pt x="1" y="500"/>
                    <a:pt x="48" y="572"/>
                    <a:pt x="144" y="572"/>
                  </a:cubicBezTo>
                  <a:cubicBezTo>
                    <a:pt x="215" y="572"/>
                    <a:pt x="287" y="500"/>
                    <a:pt x="287" y="429"/>
                  </a:cubicBezTo>
                  <a:lnTo>
                    <a:pt x="287" y="167"/>
                  </a:lnTo>
                  <a:cubicBezTo>
                    <a:pt x="287" y="72"/>
                    <a:pt x="215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4"/>
            <p:cNvSpPr/>
            <p:nvPr/>
          </p:nvSpPr>
          <p:spPr>
            <a:xfrm>
              <a:off x="1587578" y="3234972"/>
              <a:ext cx="10467" cy="19314"/>
            </a:xfrm>
            <a:custGeom>
              <a:rect b="b" l="l" r="r" t="t"/>
              <a:pathLst>
                <a:path extrusionOk="0" h="572" w="31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29"/>
                  </a:lnTo>
                  <a:cubicBezTo>
                    <a:pt x="0" y="500"/>
                    <a:pt x="72" y="572"/>
                    <a:pt x="167" y="572"/>
                  </a:cubicBezTo>
                  <a:cubicBezTo>
                    <a:pt x="238" y="572"/>
                    <a:pt x="310" y="500"/>
                    <a:pt x="310" y="429"/>
                  </a:cubicBezTo>
                  <a:lnTo>
                    <a:pt x="310" y="167"/>
                  </a:lnTo>
                  <a:cubicBezTo>
                    <a:pt x="310" y="72"/>
                    <a:pt x="238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4"/>
            <p:cNvSpPr/>
            <p:nvPr/>
          </p:nvSpPr>
          <p:spPr>
            <a:xfrm>
              <a:off x="1607668" y="3234972"/>
              <a:ext cx="9691" cy="19314"/>
            </a:xfrm>
            <a:custGeom>
              <a:rect b="b" l="l" r="r" t="t"/>
              <a:pathLst>
                <a:path extrusionOk="0" h="572" w="287">
                  <a:moveTo>
                    <a:pt x="144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429"/>
                  </a:lnTo>
                  <a:cubicBezTo>
                    <a:pt x="1" y="500"/>
                    <a:pt x="72" y="572"/>
                    <a:pt x="144" y="572"/>
                  </a:cubicBezTo>
                  <a:cubicBezTo>
                    <a:pt x="239" y="572"/>
                    <a:pt x="286" y="500"/>
                    <a:pt x="286" y="429"/>
                  </a:cubicBezTo>
                  <a:lnTo>
                    <a:pt x="286" y="167"/>
                  </a:lnTo>
                  <a:cubicBezTo>
                    <a:pt x="286" y="72"/>
                    <a:pt x="239" y="0"/>
                    <a:pt x="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4"/>
            <p:cNvSpPr/>
            <p:nvPr/>
          </p:nvSpPr>
          <p:spPr>
            <a:xfrm>
              <a:off x="1555400" y="3374861"/>
              <a:ext cx="34609" cy="33833"/>
            </a:xfrm>
            <a:custGeom>
              <a:rect b="b" l="l" r="r" t="t"/>
              <a:pathLst>
                <a:path extrusionOk="0" h="1002" w="1025">
                  <a:moveTo>
                    <a:pt x="525" y="1"/>
                  </a:moveTo>
                  <a:cubicBezTo>
                    <a:pt x="429" y="1"/>
                    <a:pt x="382" y="48"/>
                    <a:pt x="382" y="144"/>
                  </a:cubicBezTo>
                  <a:lnTo>
                    <a:pt x="382" y="358"/>
                  </a:lnTo>
                  <a:lnTo>
                    <a:pt x="167" y="358"/>
                  </a:lnTo>
                  <a:cubicBezTo>
                    <a:pt x="72" y="358"/>
                    <a:pt x="1" y="430"/>
                    <a:pt x="1" y="501"/>
                  </a:cubicBezTo>
                  <a:cubicBezTo>
                    <a:pt x="1" y="572"/>
                    <a:pt x="72" y="644"/>
                    <a:pt x="167" y="644"/>
                  </a:cubicBezTo>
                  <a:lnTo>
                    <a:pt x="382" y="644"/>
                  </a:lnTo>
                  <a:lnTo>
                    <a:pt x="382" y="858"/>
                  </a:lnTo>
                  <a:cubicBezTo>
                    <a:pt x="382" y="953"/>
                    <a:pt x="429" y="1001"/>
                    <a:pt x="525" y="1001"/>
                  </a:cubicBezTo>
                  <a:cubicBezTo>
                    <a:pt x="596" y="1001"/>
                    <a:pt x="668" y="953"/>
                    <a:pt x="668" y="858"/>
                  </a:cubicBezTo>
                  <a:lnTo>
                    <a:pt x="668" y="644"/>
                  </a:lnTo>
                  <a:lnTo>
                    <a:pt x="882" y="644"/>
                  </a:lnTo>
                  <a:cubicBezTo>
                    <a:pt x="953" y="644"/>
                    <a:pt x="1025" y="572"/>
                    <a:pt x="1025" y="501"/>
                  </a:cubicBezTo>
                  <a:cubicBezTo>
                    <a:pt x="1025" y="430"/>
                    <a:pt x="953" y="358"/>
                    <a:pt x="882" y="358"/>
                  </a:cubicBezTo>
                  <a:lnTo>
                    <a:pt x="668" y="358"/>
                  </a:lnTo>
                  <a:lnTo>
                    <a:pt x="668" y="144"/>
                  </a:lnTo>
                  <a:cubicBezTo>
                    <a:pt x="668" y="48"/>
                    <a:pt x="596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4"/>
            <p:cNvSpPr/>
            <p:nvPr/>
          </p:nvSpPr>
          <p:spPr>
            <a:xfrm>
              <a:off x="1524032" y="3417506"/>
              <a:ext cx="25796" cy="9657"/>
            </a:xfrm>
            <a:custGeom>
              <a:rect b="b" l="l" r="r" t="t"/>
              <a:pathLst>
                <a:path extrusionOk="0" h="286" w="764">
                  <a:moveTo>
                    <a:pt x="144" y="0"/>
                  </a:moveTo>
                  <a:cubicBezTo>
                    <a:pt x="72" y="0"/>
                    <a:pt x="1" y="71"/>
                    <a:pt x="1" y="143"/>
                  </a:cubicBezTo>
                  <a:cubicBezTo>
                    <a:pt x="1" y="214"/>
                    <a:pt x="72" y="286"/>
                    <a:pt x="144" y="286"/>
                  </a:cubicBezTo>
                  <a:lnTo>
                    <a:pt x="620" y="286"/>
                  </a:lnTo>
                  <a:cubicBezTo>
                    <a:pt x="692" y="286"/>
                    <a:pt x="763" y="214"/>
                    <a:pt x="763" y="143"/>
                  </a:cubicBezTo>
                  <a:cubicBezTo>
                    <a:pt x="763" y="71"/>
                    <a:pt x="692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4"/>
            <p:cNvSpPr/>
            <p:nvPr/>
          </p:nvSpPr>
          <p:spPr>
            <a:xfrm>
              <a:off x="1560228" y="3417506"/>
              <a:ext cx="25763" cy="9657"/>
            </a:xfrm>
            <a:custGeom>
              <a:rect b="b" l="l" r="r" t="t"/>
              <a:pathLst>
                <a:path extrusionOk="0" h="286" w="763">
                  <a:moveTo>
                    <a:pt x="143" y="0"/>
                  </a:moveTo>
                  <a:cubicBezTo>
                    <a:pt x="72" y="0"/>
                    <a:pt x="1" y="71"/>
                    <a:pt x="1" y="143"/>
                  </a:cubicBezTo>
                  <a:cubicBezTo>
                    <a:pt x="1" y="214"/>
                    <a:pt x="72" y="286"/>
                    <a:pt x="143" y="286"/>
                  </a:cubicBezTo>
                  <a:lnTo>
                    <a:pt x="620" y="286"/>
                  </a:lnTo>
                  <a:cubicBezTo>
                    <a:pt x="691" y="286"/>
                    <a:pt x="763" y="214"/>
                    <a:pt x="763" y="143"/>
                  </a:cubicBezTo>
                  <a:cubicBezTo>
                    <a:pt x="763" y="71"/>
                    <a:pt x="691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1596425" y="3417506"/>
              <a:ext cx="25763" cy="9657"/>
            </a:xfrm>
            <a:custGeom>
              <a:rect b="b" l="l" r="r" t="t"/>
              <a:pathLst>
                <a:path extrusionOk="0" h="286" w="763">
                  <a:moveTo>
                    <a:pt x="143" y="0"/>
                  </a:moveTo>
                  <a:cubicBezTo>
                    <a:pt x="72" y="0"/>
                    <a:pt x="0" y="71"/>
                    <a:pt x="0" y="143"/>
                  </a:cubicBezTo>
                  <a:cubicBezTo>
                    <a:pt x="0" y="214"/>
                    <a:pt x="72" y="286"/>
                    <a:pt x="143" y="286"/>
                  </a:cubicBezTo>
                  <a:lnTo>
                    <a:pt x="619" y="286"/>
                  </a:lnTo>
                  <a:cubicBezTo>
                    <a:pt x="691" y="286"/>
                    <a:pt x="762" y="214"/>
                    <a:pt x="762" y="143"/>
                  </a:cubicBezTo>
                  <a:cubicBezTo>
                    <a:pt x="762" y="71"/>
                    <a:pt x="691" y="0"/>
                    <a:pt x="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1524032" y="3438406"/>
              <a:ext cx="25796" cy="9657"/>
            </a:xfrm>
            <a:custGeom>
              <a:rect b="b" l="l" r="r" t="t"/>
              <a:pathLst>
                <a:path extrusionOk="0" h="286" w="764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620" y="286"/>
                  </a:lnTo>
                  <a:cubicBezTo>
                    <a:pt x="692" y="286"/>
                    <a:pt x="763" y="215"/>
                    <a:pt x="763" y="143"/>
                  </a:cubicBezTo>
                  <a:cubicBezTo>
                    <a:pt x="763" y="48"/>
                    <a:pt x="692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1560228" y="3438406"/>
              <a:ext cx="25763" cy="9657"/>
            </a:xfrm>
            <a:custGeom>
              <a:rect b="b" l="l" r="r" t="t"/>
              <a:pathLst>
                <a:path extrusionOk="0" h="286" w="763">
                  <a:moveTo>
                    <a:pt x="143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5"/>
                    <a:pt x="72" y="286"/>
                    <a:pt x="143" y="286"/>
                  </a:cubicBezTo>
                  <a:lnTo>
                    <a:pt x="620" y="286"/>
                  </a:lnTo>
                  <a:cubicBezTo>
                    <a:pt x="691" y="286"/>
                    <a:pt x="763" y="215"/>
                    <a:pt x="763" y="143"/>
                  </a:cubicBezTo>
                  <a:cubicBezTo>
                    <a:pt x="763" y="48"/>
                    <a:pt x="691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1596425" y="3438406"/>
              <a:ext cx="25763" cy="9657"/>
            </a:xfrm>
            <a:custGeom>
              <a:rect b="b" l="l" r="r" t="t"/>
              <a:pathLst>
                <a:path extrusionOk="0" h="286" w="763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15"/>
                    <a:pt x="72" y="286"/>
                    <a:pt x="143" y="286"/>
                  </a:cubicBezTo>
                  <a:lnTo>
                    <a:pt x="619" y="286"/>
                  </a:lnTo>
                  <a:cubicBezTo>
                    <a:pt x="691" y="286"/>
                    <a:pt x="762" y="215"/>
                    <a:pt x="762" y="143"/>
                  </a:cubicBezTo>
                  <a:cubicBezTo>
                    <a:pt x="762" y="48"/>
                    <a:pt x="691" y="0"/>
                    <a:pt x="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1559418" y="3292845"/>
              <a:ext cx="27383" cy="9691"/>
            </a:xfrm>
            <a:custGeom>
              <a:rect b="b" l="l" r="r" t="t"/>
              <a:pathLst>
                <a:path extrusionOk="0" h="287" w="811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lnTo>
                    <a:pt x="668" y="287"/>
                  </a:lnTo>
                  <a:cubicBezTo>
                    <a:pt x="739" y="287"/>
                    <a:pt x="810" y="215"/>
                    <a:pt x="810" y="144"/>
                  </a:cubicBezTo>
                  <a:cubicBezTo>
                    <a:pt x="810" y="72"/>
                    <a:pt x="739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1474195" y="3216469"/>
              <a:ext cx="197829" cy="333733"/>
            </a:xfrm>
            <a:custGeom>
              <a:rect b="b" l="l" r="r" t="t"/>
              <a:pathLst>
                <a:path extrusionOk="0" h="9884" w="5859">
                  <a:moveTo>
                    <a:pt x="1382" y="0"/>
                  </a:moveTo>
                  <a:cubicBezTo>
                    <a:pt x="1167" y="0"/>
                    <a:pt x="1001" y="191"/>
                    <a:pt x="1001" y="405"/>
                  </a:cubicBezTo>
                  <a:lnTo>
                    <a:pt x="1001" y="1286"/>
                  </a:lnTo>
                  <a:cubicBezTo>
                    <a:pt x="1001" y="1501"/>
                    <a:pt x="1167" y="1667"/>
                    <a:pt x="1382" y="1667"/>
                  </a:cubicBezTo>
                  <a:lnTo>
                    <a:pt x="1453" y="1667"/>
                  </a:lnTo>
                  <a:lnTo>
                    <a:pt x="882" y="2358"/>
                  </a:lnTo>
                  <a:cubicBezTo>
                    <a:pt x="310" y="3072"/>
                    <a:pt x="0" y="3954"/>
                    <a:pt x="0" y="4882"/>
                  </a:cubicBezTo>
                  <a:lnTo>
                    <a:pt x="0" y="8716"/>
                  </a:lnTo>
                  <a:cubicBezTo>
                    <a:pt x="0" y="9359"/>
                    <a:pt x="524" y="9883"/>
                    <a:pt x="1167" y="9883"/>
                  </a:cubicBezTo>
                  <a:lnTo>
                    <a:pt x="1691" y="9883"/>
                  </a:lnTo>
                  <a:cubicBezTo>
                    <a:pt x="1787" y="9883"/>
                    <a:pt x="1858" y="9812"/>
                    <a:pt x="1858" y="9717"/>
                  </a:cubicBezTo>
                  <a:cubicBezTo>
                    <a:pt x="1858" y="9645"/>
                    <a:pt x="1787" y="9574"/>
                    <a:pt x="1691" y="9574"/>
                  </a:cubicBezTo>
                  <a:lnTo>
                    <a:pt x="1167" y="9574"/>
                  </a:lnTo>
                  <a:cubicBezTo>
                    <a:pt x="667" y="9574"/>
                    <a:pt x="286" y="9193"/>
                    <a:pt x="286" y="8716"/>
                  </a:cubicBezTo>
                  <a:lnTo>
                    <a:pt x="286" y="4859"/>
                  </a:lnTo>
                  <a:cubicBezTo>
                    <a:pt x="286" y="4025"/>
                    <a:pt x="572" y="3192"/>
                    <a:pt x="1120" y="2525"/>
                  </a:cubicBezTo>
                  <a:lnTo>
                    <a:pt x="1810" y="1667"/>
                  </a:lnTo>
                  <a:lnTo>
                    <a:pt x="4049" y="1667"/>
                  </a:lnTo>
                  <a:lnTo>
                    <a:pt x="4740" y="2525"/>
                  </a:lnTo>
                  <a:cubicBezTo>
                    <a:pt x="5287" y="3192"/>
                    <a:pt x="5573" y="4025"/>
                    <a:pt x="5573" y="4859"/>
                  </a:cubicBezTo>
                  <a:lnTo>
                    <a:pt x="5573" y="8716"/>
                  </a:lnTo>
                  <a:cubicBezTo>
                    <a:pt x="5573" y="9193"/>
                    <a:pt x="5168" y="9574"/>
                    <a:pt x="4692" y="9574"/>
                  </a:cubicBezTo>
                  <a:lnTo>
                    <a:pt x="2263" y="9574"/>
                  </a:lnTo>
                  <a:cubicBezTo>
                    <a:pt x="2191" y="9574"/>
                    <a:pt x="2120" y="9645"/>
                    <a:pt x="2120" y="9717"/>
                  </a:cubicBezTo>
                  <a:cubicBezTo>
                    <a:pt x="2120" y="9812"/>
                    <a:pt x="2191" y="9883"/>
                    <a:pt x="2263" y="9883"/>
                  </a:cubicBezTo>
                  <a:lnTo>
                    <a:pt x="4692" y="9883"/>
                  </a:lnTo>
                  <a:cubicBezTo>
                    <a:pt x="5335" y="9883"/>
                    <a:pt x="5859" y="9359"/>
                    <a:pt x="5859" y="8716"/>
                  </a:cubicBezTo>
                  <a:lnTo>
                    <a:pt x="5859" y="4882"/>
                  </a:lnTo>
                  <a:cubicBezTo>
                    <a:pt x="5859" y="3954"/>
                    <a:pt x="5549" y="3072"/>
                    <a:pt x="4978" y="2358"/>
                  </a:cubicBezTo>
                  <a:lnTo>
                    <a:pt x="4406" y="1667"/>
                  </a:lnTo>
                  <a:lnTo>
                    <a:pt x="4478" y="1667"/>
                  </a:lnTo>
                  <a:cubicBezTo>
                    <a:pt x="4692" y="1667"/>
                    <a:pt x="4859" y="1501"/>
                    <a:pt x="4859" y="1286"/>
                  </a:cubicBezTo>
                  <a:lnTo>
                    <a:pt x="4859" y="405"/>
                  </a:lnTo>
                  <a:cubicBezTo>
                    <a:pt x="4859" y="191"/>
                    <a:pt x="4692" y="0"/>
                    <a:pt x="4478" y="0"/>
                  </a:cubicBezTo>
                  <a:lnTo>
                    <a:pt x="2358" y="0"/>
                  </a:lnTo>
                  <a:cubicBezTo>
                    <a:pt x="2287" y="0"/>
                    <a:pt x="2215" y="72"/>
                    <a:pt x="2215" y="143"/>
                  </a:cubicBezTo>
                  <a:cubicBezTo>
                    <a:pt x="2215" y="239"/>
                    <a:pt x="2287" y="310"/>
                    <a:pt x="2358" y="310"/>
                  </a:cubicBezTo>
                  <a:lnTo>
                    <a:pt x="4478" y="310"/>
                  </a:lnTo>
                  <a:cubicBezTo>
                    <a:pt x="4525" y="310"/>
                    <a:pt x="4573" y="334"/>
                    <a:pt x="4573" y="405"/>
                  </a:cubicBezTo>
                  <a:lnTo>
                    <a:pt x="4573" y="1286"/>
                  </a:lnTo>
                  <a:cubicBezTo>
                    <a:pt x="4573" y="1334"/>
                    <a:pt x="4525" y="1382"/>
                    <a:pt x="4478" y="1382"/>
                  </a:cubicBezTo>
                  <a:lnTo>
                    <a:pt x="1382" y="1382"/>
                  </a:lnTo>
                  <a:cubicBezTo>
                    <a:pt x="1334" y="1382"/>
                    <a:pt x="1286" y="1334"/>
                    <a:pt x="1286" y="1286"/>
                  </a:cubicBezTo>
                  <a:lnTo>
                    <a:pt x="1286" y="405"/>
                  </a:lnTo>
                  <a:cubicBezTo>
                    <a:pt x="1286" y="334"/>
                    <a:pt x="1334" y="310"/>
                    <a:pt x="1382" y="310"/>
                  </a:cubicBezTo>
                  <a:lnTo>
                    <a:pt x="1810" y="310"/>
                  </a:lnTo>
                  <a:cubicBezTo>
                    <a:pt x="1882" y="310"/>
                    <a:pt x="1953" y="239"/>
                    <a:pt x="1953" y="143"/>
                  </a:cubicBezTo>
                  <a:cubicBezTo>
                    <a:pt x="1953" y="72"/>
                    <a:pt x="1882" y="0"/>
                    <a:pt x="1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1502322" y="3354770"/>
              <a:ext cx="141577" cy="155218"/>
            </a:xfrm>
            <a:custGeom>
              <a:rect b="b" l="l" r="r" t="t"/>
              <a:pathLst>
                <a:path extrusionOk="0" h="4597" w="4193">
                  <a:moveTo>
                    <a:pt x="1573" y="3739"/>
                  </a:moveTo>
                  <a:cubicBezTo>
                    <a:pt x="1692" y="3739"/>
                    <a:pt x="1835" y="3835"/>
                    <a:pt x="1882" y="3930"/>
                  </a:cubicBezTo>
                  <a:lnTo>
                    <a:pt x="2049" y="4311"/>
                  </a:lnTo>
                  <a:lnTo>
                    <a:pt x="287" y="4311"/>
                  </a:lnTo>
                  <a:lnTo>
                    <a:pt x="287" y="3739"/>
                  </a:lnTo>
                  <a:close/>
                  <a:moveTo>
                    <a:pt x="239" y="1"/>
                  </a:moveTo>
                  <a:cubicBezTo>
                    <a:pt x="96" y="1"/>
                    <a:pt x="1" y="120"/>
                    <a:pt x="1" y="239"/>
                  </a:cubicBezTo>
                  <a:lnTo>
                    <a:pt x="1" y="4359"/>
                  </a:lnTo>
                  <a:cubicBezTo>
                    <a:pt x="1" y="4478"/>
                    <a:pt x="96" y="4597"/>
                    <a:pt x="239" y="4597"/>
                  </a:cubicBezTo>
                  <a:lnTo>
                    <a:pt x="3954" y="4597"/>
                  </a:lnTo>
                  <a:cubicBezTo>
                    <a:pt x="4097" y="4597"/>
                    <a:pt x="4192" y="4478"/>
                    <a:pt x="4192" y="4359"/>
                  </a:cubicBezTo>
                  <a:lnTo>
                    <a:pt x="4192" y="1525"/>
                  </a:lnTo>
                  <a:cubicBezTo>
                    <a:pt x="4192" y="1429"/>
                    <a:pt x="4145" y="1382"/>
                    <a:pt x="4049" y="1382"/>
                  </a:cubicBezTo>
                  <a:cubicBezTo>
                    <a:pt x="3978" y="1382"/>
                    <a:pt x="3907" y="1429"/>
                    <a:pt x="3907" y="1525"/>
                  </a:cubicBezTo>
                  <a:lnTo>
                    <a:pt x="3907" y="4311"/>
                  </a:lnTo>
                  <a:lnTo>
                    <a:pt x="2382" y="4311"/>
                  </a:lnTo>
                  <a:lnTo>
                    <a:pt x="2144" y="3811"/>
                  </a:lnTo>
                  <a:cubicBezTo>
                    <a:pt x="2025" y="3596"/>
                    <a:pt x="1811" y="3454"/>
                    <a:pt x="1573" y="3454"/>
                  </a:cubicBezTo>
                  <a:lnTo>
                    <a:pt x="287" y="3454"/>
                  </a:lnTo>
                  <a:lnTo>
                    <a:pt x="287" y="286"/>
                  </a:lnTo>
                  <a:lnTo>
                    <a:pt x="3907" y="286"/>
                  </a:lnTo>
                  <a:lnTo>
                    <a:pt x="3907" y="953"/>
                  </a:lnTo>
                  <a:cubicBezTo>
                    <a:pt x="3907" y="1048"/>
                    <a:pt x="3978" y="1096"/>
                    <a:pt x="4049" y="1096"/>
                  </a:cubicBezTo>
                  <a:cubicBezTo>
                    <a:pt x="4145" y="1096"/>
                    <a:pt x="4192" y="1048"/>
                    <a:pt x="4192" y="953"/>
                  </a:cubicBezTo>
                  <a:lnTo>
                    <a:pt x="4192" y="239"/>
                  </a:lnTo>
                  <a:cubicBezTo>
                    <a:pt x="4192" y="120"/>
                    <a:pt x="4097" y="1"/>
                    <a:pt x="3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" name="Google Shape;546;p44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47" name="Google Shape;54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5"/>
          <p:cNvSpPr txBox="1"/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PLATAFORMA DE RECOMENDACIÓN</a:t>
            </a:r>
            <a:endParaRPr/>
          </a:p>
        </p:txBody>
      </p:sp>
      <p:sp>
        <p:nvSpPr>
          <p:cNvPr id="553" name="Google Shape;553;p45"/>
          <p:cNvSpPr txBox="1"/>
          <p:nvPr>
            <p:ph idx="1" type="body"/>
          </p:nvPr>
        </p:nvSpPr>
        <p:spPr>
          <a:xfrm>
            <a:off x="394475" y="1304625"/>
            <a:ext cx="77040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 define la función para filtrar el DataFrame según la condición médica, el rango de edad y el sexo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5"/>
          <p:cNvSpPr txBox="1"/>
          <p:nvPr/>
        </p:nvSpPr>
        <p:spPr>
          <a:xfrm>
            <a:off x="394475" y="2044425"/>
            <a:ext cx="41163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 agrupan los datos filtrados por droga y calcula las medias de sentiment_score, Effectiveness y Satisfaction</a:t>
            </a:r>
            <a:endParaRPr/>
          </a:p>
        </p:txBody>
      </p:sp>
      <p:sp>
        <p:nvSpPr>
          <p:cNvPr id="555" name="Google Shape;555;p45"/>
          <p:cNvSpPr txBox="1"/>
          <p:nvPr/>
        </p:nvSpPr>
        <p:spPr>
          <a:xfrm>
            <a:off x="394475" y="3414225"/>
            <a:ext cx="400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 identifican y suman los efectos secundarios más comunes</a:t>
            </a:r>
            <a:endParaRPr/>
          </a:p>
        </p:txBody>
      </p:sp>
      <p:sp>
        <p:nvSpPr>
          <p:cNvPr id="556" name="Google Shape;556;p45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57" name="Google Shape;5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175" y="2196825"/>
            <a:ext cx="4328426" cy="1949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6"/>
          <p:cNvSpPr txBox="1"/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FUNCIÓN DE RECOMENDACIÓN</a:t>
            </a:r>
            <a:endParaRPr/>
          </a:p>
        </p:txBody>
      </p:sp>
      <p:sp>
        <p:nvSpPr>
          <p:cNvPr id="564" name="Google Shape;564;p46"/>
          <p:cNvSpPr txBox="1"/>
          <p:nvPr>
            <p:ph idx="1" type="body"/>
          </p:nvPr>
        </p:nvSpPr>
        <p:spPr>
          <a:xfrm>
            <a:off x="720000" y="1152475"/>
            <a:ext cx="7704000" cy="13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 ordenan los medicamentos por sentiment_score, Effectiveness y Satisfaction.</a:t>
            </a:r>
            <a:endParaRPr sz="1400"/>
          </a:p>
          <a:p>
            <a:pPr indent="-31750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Se crea un DataFrame con las recomendaciones de medicamentos y sus efectos secundarios más comunes.</a:t>
            </a:r>
            <a:endParaRPr sz="1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6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66" name="Google Shape;5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9000" y="2633225"/>
            <a:ext cx="6005995" cy="23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4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663" y="978325"/>
            <a:ext cx="4840668" cy="40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7"/>
          <p:cNvSpPr txBox="1"/>
          <p:nvPr>
            <p:ph idx="6" type="title"/>
          </p:nvPr>
        </p:nvSpPr>
        <p:spPr>
          <a:xfrm>
            <a:off x="720000" y="412400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</a:t>
            </a:r>
            <a:endParaRPr/>
          </a:p>
        </p:txBody>
      </p:sp>
      <p:sp>
        <p:nvSpPr>
          <p:cNvPr id="574" name="Google Shape;574;p47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75" name="Google Shape;57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0" name="Google Shape;58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74" y="1091838"/>
            <a:ext cx="3639925" cy="295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875" y="571515"/>
            <a:ext cx="3457374" cy="4000472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8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83" name="Google Shape;58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9"/>
          <p:cNvSpPr/>
          <p:nvPr/>
        </p:nvSpPr>
        <p:spPr>
          <a:xfrm flipH="1">
            <a:off x="7364268" y="2357475"/>
            <a:ext cx="443968" cy="443811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9"/>
          <p:cNvSpPr txBox="1"/>
          <p:nvPr>
            <p:ph type="title"/>
          </p:nvPr>
        </p:nvSpPr>
        <p:spPr>
          <a:xfrm>
            <a:off x="2204927" y="2206700"/>
            <a:ext cx="4605900" cy="1155000"/>
          </a:xfrm>
          <a:prstGeom prst="rect">
            <a:avLst/>
          </a:prstGeom>
        </p:spPr>
        <p:txBody>
          <a:bodyPr anchorCtr="0" anchor="ctr" bIns="91425" lIns="18287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CONCLUSIONES</a:t>
            </a:r>
            <a:endParaRPr sz="3600"/>
          </a:p>
        </p:txBody>
      </p:sp>
      <p:sp>
        <p:nvSpPr>
          <p:cNvPr id="590" name="Google Shape;590;p49"/>
          <p:cNvSpPr txBox="1"/>
          <p:nvPr>
            <p:ph idx="2" type="title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91" name="Google Shape;591;p49"/>
          <p:cNvSpPr/>
          <p:nvPr/>
        </p:nvSpPr>
        <p:spPr>
          <a:xfrm>
            <a:off x="6810740" y="2206700"/>
            <a:ext cx="1246200" cy="115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49"/>
          <p:cNvGrpSpPr/>
          <p:nvPr/>
        </p:nvGrpSpPr>
        <p:grpSpPr>
          <a:xfrm>
            <a:off x="7141078" y="2525644"/>
            <a:ext cx="585538" cy="517109"/>
            <a:chOff x="4762130" y="1399203"/>
            <a:chExt cx="332957" cy="289535"/>
          </a:xfrm>
        </p:grpSpPr>
        <p:sp>
          <p:nvSpPr>
            <p:cNvPr id="593" name="Google Shape;593;p49"/>
            <p:cNvSpPr/>
            <p:nvPr/>
          </p:nvSpPr>
          <p:spPr>
            <a:xfrm>
              <a:off x="5005778" y="1420914"/>
              <a:ext cx="16106" cy="9691"/>
            </a:xfrm>
            <a:custGeom>
              <a:rect b="b" l="l" r="r" t="t"/>
              <a:pathLst>
                <a:path extrusionOk="0" h="287" w="477">
                  <a:moveTo>
                    <a:pt x="144" y="1"/>
                  </a:moveTo>
                  <a:cubicBezTo>
                    <a:pt x="72" y="1"/>
                    <a:pt x="1" y="49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lnTo>
                    <a:pt x="310" y="287"/>
                  </a:lnTo>
                  <a:cubicBezTo>
                    <a:pt x="406" y="287"/>
                    <a:pt x="477" y="215"/>
                    <a:pt x="477" y="144"/>
                  </a:cubicBezTo>
                  <a:cubicBezTo>
                    <a:pt x="477" y="49"/>
                    <a:pt x="406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9"/>
            <p:cNvSpPr/>
            <p:nvPr/>
          </p:nvSpPr>
          <p:spPr>
            <a:xfrm>
              <a:off x="5027489" y="1420914"/>
              <a:ext cx="16106" cy="9691"/>
            </a:xfrm>
            <a:custGeom>
              <a:rect b="b" l="l" r="r" t="t"/>
              <a:pathLst>
                <a:path extrusionOk="0" h="287" w="477">
                  <a:moveTo>
                    <a:pt x="144" y="1"/>
                  </a:moveTo>
                  <a:cubicBezTo>
                    <a:pt x="72" y="1"/>
                    <a:pt x="1" y="49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lnTo>
                    <a:pt x="334" y="287"/>
                  </a:lnTo>
                  <a:cubicBezTo>
                    <a:pt x="406" y="287"/>
                    <a:pt x="477" y="215"/>
                    <a:pt x="477" y="144"/>
                  </a:cubicBezTo>
                  <a:cubicBezTo>
                    <a:pt x="477" y="49"/>
                    <a:pt x="406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9"/>
            <p:cNvSpPr/>
            <p:nvPr/>
          </p:nvSpPr>
          <p:spPr>
            <a:xfrm>
              <a:off x="5050010" y="1420914"/>
              <a:ext cx="15296" cy="9691"/>
            </a:xfrm>
            <a:custGeom>
              <a:rect b="b" l="l" r="r" t="t"/>
              <a:pathLst>
                <a:path extrusionOk="0" h="287" w="453">
                  <a:moveTo>
                    <a:pt x="143" y="1"/>
                  </a:moveTo>
                  <a:cubicBezTo>
                    <a:pt x="48" y="1"/>
                    <a:pt x="0" y="49"/>
                    <a:pt x="0" y="144"/>
                  </a:cubicBezTo>
                  <a:cubicBezTo>
                    <a:pt x="0" y="215"/>
                    <a:pt x="48" y="287"/>
                    <a:pt x="143" y="287"/>
                  </a:cubicBezTo>
                  <a:lnTo>
                    <a:pt x="310" y="287"/>
                  </a:lnTo>
                  <a:cubicBezTo>
                    <a:pt x="405" y="287"/>
                    <a:pt x="453" y="215"/>
                    <a:pt x="453" y="144"/>
                  </a:cubicBezTo>
                  <a:cubicBezTo>
                    <a:pt x="453" y="49"/>
                    <a:pt x="405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4877133" y="1499721"/>
              <a:ext cx="103760" cy="98931"/>
            </a:xfrm>
            <a:custGeom>
              <a:rect b="b" l="l" r="r" t="t"/>
              <a:pathLst>
                <a:path extrusionOk="0" h="2930" w="3073">
                  <a:moveTo>
                    <a:pt x="834" y="287"/>
                  </a:moveTo>
                  <a:cubicBezTo>
                    <a:pt x="1120" y="287"/>
                    <a:pt x="1358" y="525"/>
                    <a:pt x="1358" y="810"/>
                  </a:cubicBezTo>
                  <a:lnTo>
                    <a:pt x="1358" y="1334"/>
                  </a:lnTo>
                  <a:lnTo>
                    <a:pt x="310" y="1334"/>
                  </a:lnTo>
                  <a:lnTo>
                    <a:pt x="310" y="810"/>
                  </a:lnTo>
                  <a:cubicBezTo>
                    <a:pt x="310" y="525"/>
                    <a:pt x="548" y="287"/>
                    <a:pt x="834" y="287"/>
                  </a:cubicBezTo>
                  <a:close/>
                  <a:moveTo>
                    <a:pt x="2739" y="2001"/>
                  </a:moveTo>
                  <a:cubicBezTo>
                    <a:pt x="2715" y="2073"/>
                    <a:pt x="2691" y="2144"/>
                    <a:pt x="2644" y="2216"/>
                  </a:cubicBezTo>
                  <a:cubicBezTo>
                    <a:pt x="2549" y="2382"/>
                    <a:pt x="2382" y="2477"/>
                    <a:pt x="2215" y="2525"/>
                  </a:cubicBezTo>
                  <a:cubicBezTo>
                    <a:pt x="2164" y="2538"/>
                    <a:pt x="2115" y="2544"/>
                    <a:pt x="2067" y="2544"/>
                  </a:cubicBezTo>
                  <a:cubicBezTo>
                    <a:pt x="1935" y="2544"/>
                    <a:pt x="1813" y="2500"/>
                    <a:pt x="1691" y="2430"/>
                  </a:cubicBezTo>
                  <a:cubicBezTo>
                    <a:pt x="1667" y="2406"/>
                    <a:pt x="1620" y="2382"/>
                    <a:pt x="1596" y="2358"/>
                  </a:cubicBezTo>
                  <a:cubicBezTo>
                    <a:pt x="1620" y="2287"/>
                    <a:pt x="1644" y="2192"/>
                    <a:pt x="1644" y="2120"/>
                  </a:cubicBezTo>
                  <a:lnTo>
                    <a:pt x="1644" y="2001"/>
                  </a:lnTo>
                  <a:close/>
                  <a:moveTo>
                    <a:pt x="1334" y="1620"/>
                  </a:moveTo>
                  <a:lnTo>
                    <a:pt x="1334" y="2120"/>
                  </a:lnTo>
                  <a:cubicBezTo>
                    <a:pt x="1358" y="2406"/>
                    <a:pt x="1120" y="2644"/>
                    <a:pt x="834" y="2644"/>
                  </a:cubicBezTo>
                  <a:cubicBezTo>
                    <a:pt x="548" y="2644"/>
                    <a:pt x="310" y="2406"/>
                    <a:pt x="310" y="2120"/>
                  </a:cubicBezTo>
                  <a:lnTo>
                    <a:pt x="310" y="1620"/>
                  </a:lnTo>
                  <a:close/>
                  <a:moveTo>
                    <a:pt x="810" y="1"/>
                  </a:moveTo>
                  <a:cubicBezTo>
                    <a:pt x="381" y="1"/>
                    <a:pt x="0" y="358"/>
                    <a:pt x="0" y="810"/>
                  </a:cubicBezTo>
                  <a:lnTo>
                    <a:pt x="0" y="2120"/>
                  </a:lnTo>
                  <a:cubicBezTo>
                    <a:pt x="0" y="2549"/>
                    <a:pt x="381" y="2930"/>
                    <a:pt x="810" y="2930"/>
                  </a:cubicBezTo>
                  <a:cubicBezTo>
                    <a:pt x="1072" y="2930"/>
                    <a:pt x="1310" y="2787"/>
                    <a:pt x="1453" y="2620"/>
                  </a:cubicBezTo>
                  <a:cubicBezTo>
                    <a:pt x="1477" y="2620"/>
                    <a:pt x="1501" y="2644"/>
                    <a:pt x="1524" y="2668"/>
                  </a:cubicBezTo>
                  <a:cubicBezTo>
                    <a:pt x="1691" y="2763"/>
                    <a:pt x="1882" y="2835"/>
                    <a:pt x="2048" y="2835"/>
                  </a:cubicBezTo>
                  <a:cubicBezTo>
                    <a:pt x="2120" y="2835"/>
                    <a:pt x="2191" y="2811"/>
                    <a:pt x="2263" y="2811"/>
                  </a:cubicBezTo>
                  <a:cubicBezTo>
                    <a:pt x="2525" y="2739"/>
                    <a:pt x="2739" y="2597"/>
                    <a:pt x="2882" y="2382"/>
                  </a:cubicBezTo>
                  <a:cubicBezTo>
                    <a:pt x="3025" y="2168"/>
                    <a:pt x="3072" y="1930"/>
                    <a:pt x="3025" y="1668"/>
                  </a:cubicBezTo>
                  <a:cubicBezTo>
                    <a:pt x="3001" y="1596"/>
                    <a:pt x="2930" y="1549"/>
                    <a:pt x="2858" y="1549"/>
                  </a:cubicBezTo>
                  <a:cubicBezTo>
                    <a:pt x="2787" y="1573"/>
                    <a:pt x="2739" y="1644"/>
                    <a:pt x="2739" y="1715"/>
                  </a:cubicBezTo>
                  <a:lnTo>
                    <a:pt x="1620" y="1715"/>
                  </a:lnTo>
                  <a:lnTo>
                    <a:pt x="1620" y="1311"/>
                  </a:lnTo>
                  <a:cubicBezTo>
                    <a:pt x="1747" y="1208"/>
                    <a:pt x="1902" y="1161"/>
                    <a:pt x="2055" y="1161"/>
                  </a:cubicBezTo>
                  <a:cubicBezTo>
                    <a:pt x="2188" y="1161"/>
                    <a:pt x="2319" y="1197"/>
                    <a:pt x="2429" y="1263"/>
                  </a:cubicBezTo>
                  <a:cubicBezTo>
                    <a:pt x="2453" y="1287"/>
                    <a:pt x="2477" y="1287"/>
                    <a:pt x="2501" y="1311"/>
                  </a:cubicBezTo>
                  <a:cubicBezTo>
                    <a:pt x="2533" y="1332"/>
                    <a:pt x="2570" y="1344"/>
                    <a:pt x="2605" y="1344"/>
                  </a:cubicBezTo>
                  <a:cubicBezTo>
                    <a:pt x="2648" y="1344"/>
                    <a:pt x="2689" y="1326"/>
                    <a:pt x="2715" y="1287"/>
                  </a:cubicBezTo>
                  <a:cubicBezTo>
                    <a:pt x="2763" y="1239"/>
                    <a:pt x="2739" y="1144"/>
                    <a:pt x="2691" y="1096"/>
                  </a:cubicBezTo>
                  <a:cubicBezTo>
                    <a:pt x="2644" y="1072"/>
                    <a:pt x="2620" y="1049"/>
                    <a:pt x="2596" y="1025"/>
                  </a:cubicBezTo>
                  <a:cubicBezTo>
                    <a:pt x="2430" y="923"/>
                    <a:pt x="2251" y="875"/>
                    <a:pt x="2072" y="875"/>
                  </a:cubicBezTo>
                  <a:cubicBezTo>
                    <a:pt x="1917" y="875"/>
                    <a:pt x="1763" y="911"/>
                    <a:pt x="1620" y="977"/>
                  </a:cubicBezTo>
                  <a:lnTo>
                    <a:pt x="1620" y="810"/>
                  </a:lnTo>
                  <a:cubicBezTo>
                    <a:pt x="1620" y="358"/>
                    <a:pt x="1263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4883549" y="1619553"/>
              <a:ext cx="90119" cy="46663"/>
            </a:xfrm>
            <a:custGeom>
              <a:rect b="b" l="l" r="r" t="t"/>
              <a:pathLst>
                <a:path extrusionOk="0" h="1382" w="2669">
                  <a:moveTo>
                    <a:pt x="2239" y="286"/>
                  </a:moveTo>
                  <a:cubicBezTo>
                    <a:pt x="2311" y="286"/>
                    <a:pt x="2382" y="334"/>
                    <a:pt x="2382" y="429"/>
                  </a:cubicBezTo>
                  <a:lnTo>
                    <a:pt x="2382" y="929"/>
                  </a:lnTo>
                  <a:cubicBezTo>
                    <a:pt x="2382" y="1024"/>
                    <a:pt x="2311" y="1072"/>
                    <a:pt x="2239" y="1072"/>
                  </a:cubicBezTo>
                  <a:lnTo>
                    <a:pt x="453" y="1072"/>
                  </a:lnTo>
                  <a:cubicBezTo>
                    <a:pt x="358" y="1072"/>
                    <a:pt x="310" y="1024"/>
                    <a:pt x="310" y="929"/>
                  </a:cubicBezTo>
                  <a:lnTo>
                    <a:pt x="310" y="429"/>
                  </a:lnTo>
                  <a:cubicBezTo>
                    <a:pt x="310" y="357"/>
                    <a:pt x="358" y="286"/>
                    <a:pt x="453" y="286"/>
                  </a:cubicBezTo>
                  <a:close/>
                  <a:moveTo>
                    <a:pt x="453" y="0"/>
                  </a:moveTo>
                  <a:cubicBezTo>
                    <a:pt x="215" y="0"/>
                    <a:pt x="1" y="191"/>
                    <a:pt x="1" y="429"/>
                  </a:cubicBezTo>
                  <a:lnTo>
                    <a:pt x="1" y="929"/>
                  </a:lnTo>
                  <a:cubicBezTo>
                    <a:pt x="1" y="1191"/>
                    <a:pt x="215" y="1381"/>
                    <a:pt x="453" y="1381"/>
                  </a:cubicBezTo>
                  <a:lnTo>
                    <a:pt x="2239" y="1381"/>
                  </a:lnTo>
                  <a:cubicBezTo>
                    <a:pt x="2478" y="1381"/>
                    <a:pt x="2668" y="1167"/>
                    <a:pt x="2668" y="929"/>
                  </a:cubicBezTo>
                  <a:lnTo>
                    <a:pt x="2668" y="429"/>
                  </a:lnTo>
                  <a:cubicBezTo>
                    <a:pt x="2668" y="191"/>
                    <a:pt x="2478" y="0"/>
                    <a:pt x="2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9"/>
            <p:cNvSpPr/>
            <p:nvPr/>
          </p:nvSpPr>
          <p:spPr>
            <a:xfrm>
              <a:off x="4819226" y="1531562"/>
              <a:ext cx="20934" cy="34947"/>
            </a:xfrm>
            <a:custGeom>
              <a:rect b="b" l="l" r="r" t="t"/>
              <a:pathLst>
                <a:path extrusionOk="0" h="1035" w="620">
                  <a:moveTo>
                    <a:pt x="454" y="1"/>
                  </a:moveTo>
                  <a:cubicBezTo>
                    <a:pt x="418" y="1"/>
                    <a:pt x="384" y="19"/>
                    <a:pt x="358" y="58"/>
                  </a:cubicBezTo>
                  <a:lnTo>
                    <a:pt x="48" y="439"/>
                  </a:lnTo>
                  <a:cubicBezTo>
                    <a:pt x="1" y="487"/>
                    <a:pt x="1" y="558"/>
                    <a:pt x="48" y="606"/>
                  </a:cubicBezTo>
                  <a:lnTo>
                    <a:pt x="358" y="987"/>
                  </a:lnTo>
                  <a:cubicBezTo>
                    <a:pt x="382" y="1034"/>
                    <a:pt x="429" y="1034"/>
                    <a:pt x="453" y="1034"/>
                  </a:cubicBezTo>
                  <a:cubicBezTo>
                    <a:pt x="501" y="1034"/>
                    <a:pt x="525" y="1034"/>
                    <a:pt x="548" y="1011"/>
                  </a:cubicBezTo>
                  <a:cubicBezTo>
                    <a:pt x="620" y="963"/>
                    <a:pt x="620" y="868"/>
                    <a:pt x="572" y="796"/>
                  </a:cubicBezTo>
                  <a:lnTo>
                    <a:pt x="334" y="510"/>
                  </a:lnTo>
                  <a:lnTo>
                    <a:pt x="572" y="225"/>
                  </a:lnTo>
                  <a:cubicBezTo>
                    <a:pt x="620" y="177"/>
                    <a:pt x="620" y="82"/>
                    <a:pt x="548" y="34"/>
                  </a:cubicBezTo>
                  <a:cubicBezTo>
                    <a:pt x="516" y="13"/>
                    <a:pt x="484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9"/>
            <p:cNvSpPr/>
            <p:nvPr/>
          </p:nvSpPr>
          <p:spPr>
            <a:xfrm>
              <a:off x="5017055" y="1531562"/>
              <a:ext cx="20934" cy="34947"/>
            </a:xfrm>
            <a:custGeom>
              <a:rect b="b" l="l" r="r" t="t"/>
              <a:pathLst>
                <a:path extrusionOk="0" h="1035" w="620">
                  <a:moveTo>
                    <a:pt x="180" y="1"/>
                  </a:moveTo>
                  <a:cubicBezTo>
                    <a:pt x="148" y="1"/>
                    <a:pt x="117" y="13"/>
                    <a:pt x="95" y="34"/>
                  </a:cubicBezTo>
                  <a:cubicBezTo>
                    <a:pt x="24" y="82"/>
                    <a:pt x="0" y="177"/>
                    <a:pt x="48" y="248"/>
                  </a:cubicBezTo>
                  <a:lnTo>
                    <a:pt x="286" y="534"/>
                  </a:lnTo>
                  <a:lnTo>
                    <a:pt x="48" y="820"/>
                  </a:lnTo>
                  <a:cubicBezTo>
                    <a:pt x="0" y="868"/>
                    <a:pt x="24" y="963"/>
                    <a:pt x="95" y="1011"/>
                  </a:cubicBezTo>
                  <a:cubicBezTo>
                    <a:pt x="119" y="1034"/>
                    <a:pt x="143" y="1034"/>
                    <a:pt x="167" y="1034"/>
                  </a:cubicBezTo>
                  <a:cubicBezTo>
                    <a:pt x="214" y="1034"/>
                    <a:pt x="262" y="1034"/>
                    <a:pt x="286" y="987"/>
                  </a:cubicBezTo>
                  <a:lnTo>
                    <a:pt x="595" y="606"/>
                  </a:lnTo>
                  <a:cubicBezTo>
                    <a:pt x="619" y="558"/>
                    <a:pt x="619" y="487"/>
                    <a:pt x="595" y="439"/>
                  </a:cubicBezTo>
                  <a:lnTo>
                    <a:pt x="286" y="58"/>
                  </a:lnTo>
                  <a:cubicBezTo>
                    <a:pt x="260" y="19"/>
                    <a:pt x="219" y="1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9"/>
            <p:cNvSpPr/>
            <p:nvPr/>
          </p:nvSpPr>
          <p:spPr>
            <a:xfrm>
              <a:off x="4850594" y="1472405"/>
              <a:ext cx="156028" cy="9657"/>
            </a:xfrm>
            <a:custGeom>
              <a:rect b="b" l="l" r="r" t="t"/>
              <a:pathLst>
                <a:path extrusionOk="0" h="286" w="4621">
                  <a:moveTo>
                    <a:pt x="167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14"/>
                    <a:pt x="72" y="286"/>
                    <a:pt x="167" y="286"/>
                  </a:cubicBezTo>
                  <a:lnTo>
                    <a:pt x="4478" y="286"/>
                  </a:lnTo>
                  <a:cubicBezTo>
                    <a:pt x="4549" y="286"/>
                    <a:pt x="4620" y="214"/>
                    <a:pt x="4620" y="143"/>
                  </a:cubicBezTo>
                  <a:cubicBezTo>
                    <a:pt x="4620" y="48"/>
                    <a:pt x="454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9"/>
            <p:cNvSpPr/>
            <p:nvPr/>
          </p:nvSpPr>
          <p:spPr>
            <a:xfrm>
              <a:off x="4762130" y="1399203"/>
              <a:ext cx="332957" cy="289535"/>
            </a:xfrm>
            <a:custGeom>
              <a:rect b="b" l="l" r="r" t="t"/>
              <a:pathLst>
                <a:path extrusionOk="0" h="8575" w="9861">
                  <a:moveTo>
                    <a:pt x="739" y="1"/>
                  </a:moveTo>
                  <a:cubicBezTo>
                    <a:pt x="334" y="1"/>
                    <a:pt x="1" y="311"/>
                    <a:pt x="1" y="715"/>
                  </a:cubicBezTo>
                  <a:lnTo>
                    <a:pt x="1" y="7860"/>
                  </a:lnTo>
                  <a:cubicBezTo>
                    <a:pt x="1" y="8265"/>
                    <a:pt x="334" y="8574"/>
                    <a:pt x="739" y="8574"/>
                  </a:cubicBezTo>
                  <a:lnTo>
                    <a:pt x="6550" y="8574"/>
                  </a:lnTo>
                  <a:cubicBezTo>
                    <a:pt x="6621" y="8574"/>
                    <a:pt x="6693" y="8527"/>
                    <a:pt x="6693" y="8431"/>
                  </a:cubicBezTo>
                  <a:cubicBezTo>
                    <a:pt x="6693" y="8360"/>
                    <a:pt x="6621" y="8288"/>
                    <a:pt x="6550" y="8288"/>
                  </a:cubicBezTo>
                  <a:lnTo>
                    <a:pt x="739" y="8288"/>
                  </a:lnTo>
                  <a:cubicBezTo>
                    <a:pt x="501" y="8288"/>
                    <a:pt x="287" y="8098"/>
                    <a:pt x="287" y="7860"/>
                  </a:cubicBezTo>
                  <a:lnTo>
                    <a:pt x="287" y="1573"/>
                  </a:lnTo>
                  <a:lnTo>
                    <a:pt x="9574" y="1573"/>
                  </a:lnTo>
                  <a:lnTo>
                    <a:pt x="9574" y="7860"/>
                  </a:lnTo>
                  <a:cubicBezTo>
                    <a:pt x="9574" y="8098"/>
                    <a:pt x="9384" y="8288"/>
                    <a:pt x="9146" y="8288"/>
                  </a:cubicBezTo>
                  <a:lnTo>
                    <a:pt x="7098" y="8288"/>
                  </a:lnTo>
                  <a:cubicBezTo>
                    <a:pt x="7026" y="8288"/>
                    <a:pt x="6955" y="8360"/>
                    <a:pt x="6955" y="8431"/>
                  </a:cubicBezTo>
                  <a:cubicBezTo>
                    <a:pt x="6955" y="8527"/>
                    <a:pt x="7026" y="8574"/>
                    <a:pt x="7098" y="8574"/>
                  </a:cubicBezTo>
                  <a:lnTo>
                    <a:pt x="9146" y="8574"/>
                  </a:lnTo>
                  <a:cubicBezTo>
                    <a:pt x="9550" y="8574"/>
                    <a:pt x="9860" y="8265"/>
                    <a:pt x="9860" y="7860"/>
                  </a:cubicBezTo>
                  <a:lnTo>
                    <a:pt x="9860" y="715"/>
                  </a:lnTo>
                  <a:cubicBezTo>
                    <a:pt x="9860" y="311"/>
                    <a:pt x="9550" y="1"/>
                    <a:pt x="9146" y="1"/>
                  </a:cubicBezTo>
                  <a:lnTo>
                    <a:pt x="2120" y="1"/>
                  </a:lnTo>
                  <a:cubicBezTo>
                    <a:pt x="2049" y="1"/>
                    <a:pt x="1977" y="49"/>
                    <a:pt x="1977" y="144"/>
                  </a:cubicBezTo>
                  <a:cubicBezTo>
                    <a:pt x="1977" y="215"/>
                    <a:pt x="2049" y="287"/>
                    <a:pt x="2120" y="287"/>
                  </a:cubicBezTo>
                  <a:lnTo>
                    <a:pt x="9146" y="287"/>
                  </a:lnTo>
                  <a:cubicBezTo>
                    <a:pt x="9384" y="287"/>
                    <a:pt x="9574" y="477"/>
                    <a:pt x="9574" y="715"/>
                  </a:cubicBezTo>
                  <a:lnTo>
                    <a:pt x="9574" y="1287"/>
                  </a:lnTo>
                  <a:lnTo>
                    <a:pt x="287" y="1287"/>
                  </a:lnTo>
                  <a:lnTo>
                    <a:pt x="287" y="715"/>
                  </a:lnTo>
                  <a:cubicBezTo>
                    <a:pt x="287" y="477"/>
                    <a:pt x="501" y="287"/>
                    <a:pt x="739" y="287"/>
                  </a:cubicBezTo>
                  <a:lnTo>
                    <a:pt x="1573" y="287"/>
                  </a:lnTo>
                  <a:cubicBezTo>
                    <a:pt x="1644" y="287"/>
                    <a:pt x="1716" y="215"/>
                    <a:pt x="1716" y="144"/>
                  </a:cubicBezTo>
                  <a:cubicBezTo>
                    <a:pt x="1716" y="49"/>
                    <a:pt x="1644" y="1"/>
                    <a:pt x="1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49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03" name="Google Shape;6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0"/>
          <p:cNvSpPr txBox="1"/>
          <p:nvPr>
            <p:ph idx="8"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609" name="Google Shape;609;p50"/>
          <p:cNvSpPr txBox="1"/>
          <p:nvPr/>
        </p:nvSpPr>
        <p:spPr>
          <a:xfrm>
            <a:off x="636025" y="1767625"/>
            <a:ext cx="8368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Las personas pueden tomar decisiones más informadas a la hora de medicarse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0" name="Google Shape;610;p50"/>
          <p:cNvSpPr txBox="1"/>
          <p:nvPr/>
        </p:nvSpPr>
        <p:spPr>
          <a:xfrm>
            <a:off x="636025" y="1310425"/>
            <a:ext cx="547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Toma de decisión informada del paciente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1" name="Google Shape;611;p50"/>
          <p:cNvSpPr txBox="1"/>
          <p:nvPr/>
        </p:nvSpPr>
        <p:spPr>
          <a:xfrm>
            <a:off x="636025" y="2727625"/>
            <a:ext cx="83688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Médicos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pueden analizar 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rápidamente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las experiencias de otros usuarios a la hora de elegir la droga a recetar.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2" name="Google Shape;612;p50"/>
          <p:cNvSpPr txBox="1"/>
          <p:nvPr/>
        </p:nvSpPr>
        <p:spPr>
          <a:xfrm>
            <a:off x="636025" y="2270425"/>
            <a:ext cx="41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Consideración a la hora de recetar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3" name="Google Shape;613;p50"/>
          <p:cNvSpPr txBox="1"/>
          <p:nvPr/>
        </p:nvSpPr>
        <p:spPr>
          <a:xfrm>
            <a:off x="636025" y="3906975"/>
            <a:ext cx="83688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No tiene el objetivo de reemplazar una visita 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médica,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pero sí dar recomendaciones en caso de automedicación o querer consultar la medicación recetada para una posible segunda opinión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4" name="Google Shape;614;p50"/>
          <p:cNvSpPr txBox="1"/>
          <p:nvPr/>
        </p:nvSpPr>
        <p:spPr>
          <a:xfrm>
            <a:off x="636025" y="3524950"/>
            <a:ext cx="41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complemento, no un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reemplazo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5" name="Google Shape;615;p50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16" name="Google Shape;61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1"/>
          <p:cNvSpPr txBox="1"/>
          <p:nvPr>
            <p:ph idx="8"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LIMITACIONES Y DESAFÍOS</a:t>
            </a:r>
            <a:endParaRPr/>
          </a:p>
        </p:txBody>
      </p:sp>
      <p:sp>
        <p:nvSpPr>
          <p:cNvPr id="622" name="Google Shape;622;p51"/>
          <p:cNvSpPr txBox="1"/>
          <p:nvPr/>
        </p:nvSpPr>
        <p:spPr>
          <a:xfrm>
            <a:off x="626475" y="1662275"/>
            <a:ext cx="77040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-"/>
            </a:pPr>
            <a:r>
              <a:rPr b="1"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Reseñas incompletas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por falta de detalles necesarios para realizar una recomendación precisa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-"/>
            </a:pPr>
            <a:r>
              <a:rPr b="1"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Sesgo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por experiencias individuales extremas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-"/>
            </a:pPr>
            <a:r>
              <a:rPr b="1"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Subrepresentación de grupos demográficos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afectando la precisión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-"/>
            </a:pPr>
            <a:r>
              <a:rPr b="1"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Confianza y Usabilidad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Los usuarios deben confiar en el sistema y encontrarlo fácil de usar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3" name="Google Shape;623;p51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24" name="Google Shape;62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2"/>
          <p:cNvSpPr txBox="1"/>
          <p:nvPr>
            <p:ph idx="8"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MEJORAS A FUTURO</a:t>
            </a:r>
            <a:endParaRPr/>
          </a:p>
        </p:txBody>
      </p:sp>
      <p:sp>
        <p:nvSpPr>
          <p:cNvPr id="630" name="Google Shape;630;p52"/>
          <p:cNvSpPr txBox="1"/>
          <p:nvPr/>
        </p:nvSpPr>
        <p:spPr>
          <a:xfrm>
            <a:off x="1144800" y="3480575"/>
            <a:ext cx="68544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1" name="Google Shape;631;p52"/>
          <p:cNvSpPr txBox="1"/>
          <p:nvPr/>
        </p:nvSpPr>
        <p:spPr>
          <a:xfrm>
            <a:off x="626475" y="1336450"/>
            <a:ext cx="7704000" cy="27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Recoger y actuar sobre la retroalimentación de los usuarios para mejorar continuamente el sistema es fundamental para su éxito a largo plazo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Integración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 más fuentes de datos, para enriquecer el sistema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Implementación de algoritmos de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aprendizaje automático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más avanzados para mejorar aún más la precisión y personalización de las recomendaciones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Desarrollo de una</a:t>
            </a:r>
            <a:r>
              <a:rPr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interfaz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 usuario más intuitiva y accesible para facilitar la interacción con el sistema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2" name="Google Shape;632;p52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33" name="Google Shape;63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/>
          <p:nvPr/>
        </p:nvSpPr>
        <p:spPr>
          <a:xfrm flipH="1">
            <a:off x="7568343" y="2357475"/>
            <a:ext cx="443968" cy="443811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 txBox="1"/>
          <p:nvPr>
            <p:ph type="title"/>
          </p:nvPr>
        </p:nvSpPr>
        <p:spPr>
          <a:xfrm>
            <a:off x="2204925" y="2206700"/>
            <a:ext cx="4809900" cy="1155000"/>
          </a:xfrm>
          <a:prstGeom prst="rect">
            <a:avLst/>
          </a:prstGeom>
        </p:spPr>
        <p:txBody>
          <a:bodyPr anchorCtr="0" anchor="ctr" bIns="91425" lIns="18287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227" name="Google Shape;227;p26"/>
          <p:cNvSpPr txBox="1"/>
          <p:nvPr>
            <p:ph idx="2" type="title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7014815" y="2206700"/>
            <a:ext cx="1246200" cy="115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229" name="Google Shape;229;p26"/>
          <p:cNvGrpSpPr/>
          <p:nvPr/>
        </p:nvGrpSpPr>
        <p:grpSpPr>
          <a:xfrm>
            <a:off x="7401707" y="2509879"/>
            <a:ext cx="472442" cy="548624"/>
            <a:chOff x="1431584" y="1970135"/>
            <a:chExt cx="283052" cy="333733"/>
          </a:xfrm>
        </p:grpSpPr>
        <p:sp>
          <p:nvSpPr>
            <p:cNvPr id="230" name="Google Shape;230;p26"/>
            <p:cNvSpPr/>
            <p:nvPr/>
          </p:nvSpPr>
          <p:spPr>
            <a:xfrm>
              <a:off x="1653521" y="2009201"/>
              <a:ext cx="25763" cy="16444"/>
            </a:xfrm>
            <a:custGeom>
              <a:rect b="b" l="l" r="r" t="t"/>
              <a:pathLst>
                <a:path extrusionOk="0" h="487" w="763">
                  <a:moveTo>
                    <a:pt x="166" y="1"/>
                  </a:moveTo>
                  <a:cubicBezTo>
                    <a:pt x="126" y="1"/>
                    <a:pt x="87" y="18"/>
                    <a:pt x="48" y="58"/>
                  </a:cubicBezTo>
                  <a:cubicBezTo>
                    <a:pt x="0" y="105"/>
                    <a:pt x="0" y="201"/>
                    <a:pt x="72" y="248"/>
                  </a:cubicBezTo>
                  <a:lnTo>
                    <a:pt x="286" y="439"/>
                  </a:lnTo>
                  <a:cubicBezTo>
                    <a:pt x="310" y="486"/>
                    <a:pt x="357" y="486"/>
                    <a:pt x="381" y="486"/>
                  </a:cubicBezTo>
                  <a:cubicBezTo>
                    <a:pt x="429" y="486"/>
                    <a:pt x="453" y="486"/>
                    <a:pt x="476" y="439"/>
                  </a:cubicBezTo>
                  <a:lnTo>
                    <a:pt x="691" y="248"/>
                  </a:lnTo>
                  <a:cubicBezTo>
                    <a:pt x="762" y="201"/>
                    <a:pt x="762" y="105"/>
                    <a:pt x="715" y="58"/>
                  </a:cubicBezTo>
                  <a:cubicBezTo>
                    <a:pt x="688" y="18"/>
                    <a:pt x="648" y="1"/>
                    <a:pt x="604" y="1"/>
                  </a:cubicBezTo>
                  <a:cubicBezTo>
                    <a:pt x="569" y="1"/>
                    <a:pt x="532" y="12"/>
                    <a:pt x="500" y="34"/>
                  </a:cubicBezTo>
                  <a:lnTo>
                    <a:pt x="381" y="153"/>
                  </a:lnTo>
                  <a:lnTo>
                    <a:pt x="262" y="34"/>
                  </a:lnTo>
                  <a:cubicBezTo>
                    <a:pt x="230" y="12"/>
                    <a:pt x="198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1466970" y="2009201"/>
              <a:ext cx="25763" cy="16444"/>
            </a:xfrm>
            <a:custGeom>
              <a:rect b="b" l="l" r="r" t="t"/>
              <a:pathLst>
                <a:path extrusionOk="0" h="487" w="763">
                  <a:moveTo>
                    <a:pt x="158" y="1"/>
                  </a:moveTo>
                  <a:cubicBezTo>
                    <a:pt x="115" y="1"/>
                    <a:pt x="74" y="18"/>
                    <a:pt x="48" y="58"/>
                  </a:cubicBezTo>
                  <a:cubicBezTo>
                    <a:pt x="0" y="105"/>
                    <a:pt x="0" y="201"/>
                    <a:pt x="48" y="248"/>
                  </a:cubicBezTo>
                  <a:lnTo>
                    <a:pt x="286" y="463"/>
                  </a:lnTo>
                  <a:cubicBezTo>
                    <a:pt x="310" y="486"/>
                    <a:pt x="334" y="486"/>
                    <a:pt x="381" y="486"/>
                  </a:cubicBezTo>
                  <a:cubicBezTo>
                    <a:pt x="405" y="486"/>
                    <a:pt x="453" y="486"/>
                    <a:pt x="476" y="463"/>
                  </a:cubicBezTo>
                  <a:lnTo>
                    <a:pt x="691" y="248"/>
                  </a:lnTo>
                  <a:cubicBezTo>
                    <a:pt x="762" y="201"/>
                    <a:pt x="762" y="105"/>
                    <a:pt x="715" y="58"/>
                  </a:cubicBezTo>
                  <a:cubicBezTo>
                    <a:pt x="675" y="18"/>
                    <a:pt x="636" y="1"/>
                    <a:pt x="597" y="1"/>
                  </a:cubicBezTo>
                  <a:cubicBezTo>
                    <a:pt x="564" y="1"/>
                    <a:pt x="532" y="12"/>
                    <a:pt x="500" y="34"/>
                  </a:cubicBezTo>
                  <a:lnTo>
                    <a:pt x="381" y="153"/>
                  </a:lnTo>
                  <a:lnTo>
                    <a:pt x="262" y="34"/>
                  </a:lnTo>
                  <a:cubicBezTo>
                    <a:pt x="230" y="12"/>
                    <a:pt x="193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1517617" y="1986208"/>
              <a:ext cx="110986" cy="41024"/>
            </a:xfrm>
            <a:custGeom>
              <a:rect b="b" l="l" r="r" t="t"/>
              <a:pathLst>
                <a:path extrusionOk="0" h="1215" w="3287">
                  <a:moveTo>
                    <a:pt x="1667" y="286"/>
                  </a:moveTo>
                  <a:cubicBezTo>
                    <a:pt x="1763" y="286"/>
                    <a:pt x="1834" y="334"/>
                    <a:pt x="1858" y="429"/>
                  </a:cubicBezTo>
                  <a:cubicBezTo>
                    <a:pt x="1906" y="572"/>
                    <a:pt x="2072" y="691"/>
                    <a:pt x="2239" y="691"/>
                  </a:cubicBezTo>
                  <a:lnTo>
                    <a:pt x="2882" y="691"/>
                  </a:lnTo>
                  <a:cubicBezTo>
                    <a:pt x="2953" y="691"/>
                    <a:pt x="3001" y="739"/>
                    <a:pt x="3001" y="810"/>
                  </a:cubicBezTo>
                  <a:cubicBezTo>
                    <a:pt x="3001" y="882"/>
                    <a:pt x="2953" y="929"/>
                    <a:pt x="2882" y="929"/>
                  </a:cubicBezTo>
                  <a:lnTo>
                    <a:pt x="405" y="929"/>
                  </a:lnTo>
                  <a:cubicBezTo>
                    <a:pt x="334" y="929"/>
                    <a:pt x="286" y="882"/>
                    <a:pt x="286" y="810"/>
                  </a:cubicBezTo>
                  <a:cubicBezTo>
                    <a:pt x="286" y="739"/>
                    <a:pt x="334" y="691"/>
                    <a:pt x="405" y="691"/>
                  </a:cubicBezTo>
                  <a:lnTo>
                    <a:pt x="1048" y="691"/>
                  </a:lnTo>
                  <a:cubicBezTo>
                    <a:pt x="1215" y="691"/>
                    <a:pt x="1382" y="572"/>
                    <a:pt x="1429" y="429"/>
                  </a:cubicBezTo>
                  <a:cubicBezTo>
                    <a:pt x="1453" y="358"/>
                    <a:pt x="1525" y="286"/>
                    <a:pt x="1620" y="286"/>
                  </a:cubicBezTo>
                  <a:close/>
                  <a:moveTo>
                    <a:pt x="1620" y="0"/>
                  </a:moveTo>
                  <a:cubicBezTo>
                    <a:pt x="1405" y="0"/>
                    <a:pt x="1215" y="143"/>
                    <a:pt x="1167" y="334"/>
                  </a:cubicBezTo>
                  <a:cubicBezTo>
                    <a:pt x="1144" y="358"/>
                    <a:pt x="1096" y="405"/>
                    <a:pt x="1048" y="405"/>
                  </a:cubicBezTo>
                  <a:lnTo>
                    <a:pt x="405" y="405"/>
                  </a:lnTo>
                  <a:cubicBezTo>
                    <a:pt x="167" y="405"/>
                    <a:pt x="0" y="572"/>
                    <a:pt x="0" y="810"/>
                  </a:cubicBezTo>
                  <a:cubicBezTo>
                    <a:pt x="0" y="1024"/>
                    <a:pt x="191" y="1215"/>
                    <a:pt x="405" y="1215"/>
                  </a:cubicBezTo>
                  <a:lnTo>
                    <a:pt x="2882" y="1215"/>
                  </a:lnTo>
                  <a:cubicBezTo>
                    <a:pt x="3096" y="1215"/>
                    <a:pt x="3287" y="1024"/>
                    <a:pt x="3287" y="810"/>
                  </a:cubicBezTo>
                  <a:cubicBezTo>
                    <a:pt x="3287" y="572"/>
                    <a:pt x="3096" y="405"/>
                    <a:pt x="2882" y="405"/>
                  </a:cubicBezTo>
                  <a:lnTo>
                    <a:pt x="2239" y="405"/>
                  </a:lnTo>
                  <a:cubicBezTo>
                    <a:pt x="2191" y="405"/>
                    <a:pt x="2144" y="381"/>
                    <a:pt x="2120" y="334"/>
                  </a:cubicBezTo>
                  <a:cubicBezTo>
                    <a:pt x="2048" y="143"/>
                    <a:pt x="1858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1431584" y="1970135"/>
              <a:ext cx="283052" cy="333733"/>
            </a:xfrm>
            <a:custGeom>
              <a:rect b="b" l="l" r="r" t="t"/>
              <a:pathLst>
                <a:path extrusionOk="0" h="9884" w="8383">
                  <a:moveTo>
                    <a:pt x="2001" y="9073"/>
                  </a:moveTo>
                  <a:cubicBezTo>
                    <a:pt x="2144" y="9073"/>
                    <a:pt x="2263" y="9169"/>
                    <a:pt x="2334" y="9288"/>
                  </a:cubicBezTo>
                  <a:lnTo>
                    <a:pt x="2453" y="9574"/>
                  </a:lnTo>
                  <a:lnTo>
                    <a:pt x="572" y="9574"/>
                  </a:lnTo>
                  <a:cubicBezTo>
                    <a:pt x="405" y="9574"/>
                    <a:pt x="286" y="9454"/>
                    <a:pt x="286" y="9312"/>
                  </a:cubicBezTo>
                  <a:lnTo>
                    <a:pt x="286" y="9073"/>
                  </a:lnTo>
                  <a:close/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lnTo>
                    <a:pt x="0" y="9312"/>
                  </a:lnTo>
                  <a:cubicBezTo>
                    <a:pt x="0" y="9621"/>
                    <a:pt x="262" y="9883"/>
                    <a:pt x="572" y="9883"/>
                  </a:cubicBezTo>
                  <a:lnTo>
                    <a:pt x="7811" y="9883"/>
                  </a:lnTo>
                  <a:cubicBezTo>
                    <a:pt x="8121" y="9883"/>
                    <a:pt x="8383" y="9621"/>
                    <a:pt x="8383" y="9312"/>
                  </a:cubicBezTo>
                  <a:lnTo>
                    <a:pt x="8383" y="572"/>
                  </a:lnTo>
                  <a:cubicBezTo>
                    <a:pt x="8383" y="262"/>
                    <a:pt x="8121" y="0"/>
                    <a:pt x="7811" y="0"/>
                  </a:cubicBezTo>
                  <a:lnTo>
                    <a:pt x="7383" y="0"/>
                  </a:lnTo>
                  <a:cubicBezTo>
                    <a:pt x="7311" y="0"/>
                    <a:pt x="7240" y="72"/>
                    <a:pt x="7240" y="167"/>
                  </a:cubicBezTo>
                  <a:cubicBezTo>
                    <a:pt x="7240" y="238"/>
                    <a:pt x="7311" y="310"/>
                    <a:pt x="7383" y="310"/>
                  </a:cubicBezTo>
                  <a:lnTo>
                    <a:pt x="7811" y="310"/>
                  </a:lnTo>
                  <a:cubicBezTo>
                    <a:pt x="7954" y="310"/>
                    <a:pt x="8097" y="429"/>
                    <a:pt x="8097" y="596"/>
                  </a:cubicBezTo>
                  <a:lnTo>
                    <a:pt x="8097" y="9312"/>
                  </a:lnTo>
                  <a:cubicBezTo>
                    <a:pt x="8097" y="9454"/>
                    <a:pt x="7954" y="9597"/>
                    <a:pt x="7811" y="9597"/>
                  </a:cubicBezTo>
                  <a:lnTo>
                    <a:pt x="2787" y="9597"/>
                  </a:lnTo>
                  <a:lnTo>
                    <a:pt x="2596" y="9169"/>
                  </a:lnTo>
                  <a:cubicBezTo>
                    <a:pt x="2477" y="8954"/>
                    <a:pt x="2239" y="8788"/>
                    <a:pt x="2001" y="8788"/>
                  </a:cubicBezTo>
                  <a:lnTo>
                    <a:pt x="286" y="8788"/>
                  </a:lnTo>
                  <a:lnTo>
                    <a:pt x="286" y="596"/>
                  </a:lnTo>
                  <a:cubicBezTo>
                    <a:pt x="286" y="429"/>
                    <a:pt x="405" y="310"/>
                    <a:pt x="572" y="310"/>
                  </a:cubicBezTo>
                  <a:lnTo>
                    <a:pt x="6811" y="310"/>
                  </a:lnTo>
                  <a:cubicBezTo>
                    <a:pt x="6906" y="310"/>
                    <a:pt x="6978" y="238"/>
                    <a:pt x="6978" y="167"/>
                  </a:cubicBezTo>
                  <a:cubicBezTo>
                    <a:pt x="6978" y="72"/>
                    <a:pt x="6906" y="0"/>
                    <a:pt x="6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1536897" y="2103608"/>
              <a:ext cx="72426" cy="73203"/>
            </a:xfrm>
            <a:custGeom>
              <a:rect b="b" l="l" r="r" t="t"/>
              <a:pathLst>
                <a:path extrusionOk="0" h="2168" w="2145">
                  <a:moveTo>
                    <a:pt x="1859" y="286"/>
                  </a:moveTo>
                  <a:lnTo>
                    <a:pt x="1859" y="1882"/>
                  </a:lnTo>
                  <a:lnTo>
                    <a:pt x="287" y="1882"/>
                  </a:lnTo>
                  <a:lnTo>
                    <a:pt x="287" y="286"/>
                  </a:lnTo>
                  <a:close/>
                  <a:moveTo>
                    <a:pt x="191" y="0"/>
                  </a:moveTo>
                  <a:cubicBezTo>
                    <a:pt x="72" y="0"/>
                    <a:pt x="1" y="96"/>
                    <a:pt x="1" y="215"/>
                  </a:cubicBezTo>
                  <a:lnTo>
                    <a:pt x="1" y="1953"/>
                  </a:lnTo>
                  <a:cubicBezTo>
                    <a:pt x="1" y="2072"/>
                    <a:pt x="72" y="2167"/>
                    <a:pt x="191" y="2167"/>
                  </a:cubicBezTo>
                  <a:lnTo>
                    <a:pt x="1954" y="2167"/>
                  </a:lnTo>
                  <a:cubicBezTo>
                    <a:pt x="2049" y="2167"/>
                    <a:pt x="2144" y="2072"/>
                    <a:pt x="2144" y="1953"/>
                  </a:cubicBezTo>
                  <a:lnTo>
                    <a:pt x="2144" y="215"/>
                  </a:lnTo>
                  <a:cubicBezTo>
                    <a:pt x="2144" y="96"/>
                    <a:pt x="2049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1555400" y="2119681"/>
              <a:ext cx="14519" cy="9691"/>
            </a:xfrm>
            <a:custGeom>
              <a:rect b="b" l="l" r="r" t="t"/>
              <a:pathLst>
                <a:path extrusionOk="0" h="287" w="430">
                  <a:moveTo>
                    <a:pt x="167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25" y="215"/>
                    <a:pt x="72" y="286"/>
                    <a:pt x="167" y="286"/>
                  </a:cubicBezTo>
                  <a:lnTo>
                    <a:pt x="286" y="286"/>
                  </a:lnTo>
                  <a:cubicBezTo>
                    <a:pt x="358" y="286"/>
                    <a:pt x="429" y="215"/>
                    <a:pt x="429" y="144"/>
                  </a:cubicBezTo>
                  <a:cubicBezTo>
                    <a:pt x="429" y="72"/>
                    <a:pt x="35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1576301" y="2119681"/>
              <a:ext cx="13709" cy="9691"/>
            </a:xfrm>
            <a:custGeom>
              <a:rect b="b" l="l" r="r" t="t"/>
              <a:pathLst>
                <a:path extrusionOk="0" h="287" w="406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263" y="286"/>
                  </a:lnTo>
                  <a:cubicBezTo>
                    <a:pt x="358" y="286"/>
                    <a:pt x="406" y="215"/>
                    <a:pt x="406" y="144"/>
                  </a:cubicBezTo>
                  <a:cubicBezTo>
                    <a:pt x="406" y="72"/>
                    <a:pt x="358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1555400" y="2134976"/>
              <a:ext cx="14519" cy="10467"/>
            </a:xfrm>
            <a:custGeom>
              <a:rect b="b" l="l" r="r" t="t"/>
              <a:pathLst>
                <a:path extrusionOk="0" h="310" w="43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25" y="238"/>
                    <a:pt x="72" y="310"/>
                    <a:pt x="167" y="310"/>
                  </a:cubicBezTo>
                  <a:lnTo>
                    <a:pt x="286" y="310"/>
                  </a:lnTo>
                  <a:cubicBezTo>
                    <a:pt x="358" y="310"/>
                    <a:pt x="429" y="238"/>
                    <a:pt x="429" y="167"/>
                  </a:cubicBezTo>
                  <a:cubicBezTo>
                    <a:pt x="429" y="72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1576301" y="2134976"/>
              <a:ext cx="13709" cy="10467"/>
            </a:xfrm>
            <a:custGeom>
              <a:rect b="b" l="l" r="r" t="t"/>
              <a:pathLst>
                <a:path extrusionOk="0" h="310" w="406">
                  <a:moveTo>
                    <a:pt x="144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38"/>
                    <a:pt x="72" y="310"/>
                    <a:pt x="144" y="310"/>
                  </a:cubicBezTo>
                  <a:lnTo>
                    <a:pt x="263" y="310"/>
                  </a:lnTo>
                  <a:cubicBezTo>
                    <a:pt x="358" y="310"/>
                    <a:pt x="406" y="238"/>
                    <a:pt x="406" y="167"/>
                  </a:cubicBezTo>
                  <a:cubicBezTo>
                    <a:pt x="406" y="72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1555400" y="2151048"/>
              <a:ext cx="14519" cy="9691"/>
            </a:xfrm>
            <a:custGeom>
              <a:rect b="b" l="l" r="r" t="t"/>
              <a:pathLst>
                <a:path extrusionOk="0" h="287" w="430">
                  <a:moveTo>
                    <a:pt x="167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25" y="239"/>
                    <a:pt x="72" y="286"/>
                    <a:pt x="167" y="286"/>
                  </a:cubicBezTo>
                  <a:lnTo>
                    <a:pt x="286" y="286"/>
                  </a:lnTo>
                  <a:cubicBezTo>
                    <a:pt x="358" y="286"/>
                    <a:pt x="429" y="215"/>
                    <a:pt x="429" y="143"/>
                  </a:cubicBezTo>
                  <a:cubicBezTo>
                    <a:pt x="429" y="72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1576301" y="2151048"/>
              <a:ext cx="13709" cy="9691"/>
            </a:xfrm>
            <a:custGeom>
              <a:rect b="b" l="l" r="r" t="t"/>
              <a:pathLst>
                <a:path extrusionOk="0" h="287" w="406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9"/>
                    <a:pt x="72" y="286"/>
                    <a:pt x="144" y="286"/>
                  </a:cubicBezTo>
                  <a:lnTo>
                    <a:pt x="263" y="286"/>
                  </a:lnTo>
                  <a:cubicBezTo>
                    <a:pt x="358" y="286"/>
                    <a:pt x="406" y="215"/>
                    <a:pt x="406" y="143"/>
                  </a:cubicBezTo>
                  <a:cubicBezTo>
                    <a:pt x="406" y="72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1503942" y="2071430"/>
              <a:ext cx="138335" cy="137559"/>
            </a:xfrm>
            <a:custGeom>
              <a:rect b="b" l="l" r="r" t="t"/>
              <a:pathLst>
                <a:path extrusionOk="0" h="4074" w="4097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lnTo>
                    <a:pt x="1" y="3597"/>
                  </a:lnTo>
                  <a:cubicBezTo>
                    <a:pt x="1" y="3859"/>
                    <a:pt x="215" y="4073"/>
                    <a:pt x="477" y="4073"/>
                  </a:cubicBezTo>
                  <a:lnTo>
                    <a:pt x="3620" y="4073"/>
                  </a:lnTo>
                  <a:cubicBezTo>
                    <a:pt x="3882" y="4073"/>
                    <a:pt x="4097" y="3883"/>
                    <a:pt x="4097" y="3621"/>
                  </a:cubicBezTo>
                  <a:lnTo>
                    <a:pt x="4097" y="2311"/>
                  </a:lnTo>
                  <a:cubicBezTo>
                    <a:pt x="4097" y="2239"/>
                    <a:pt x="4025" y="2168"/>
                    <a:pt x="3954" y="2168"/>
                  </a:cubicBezTo>
                  <a:cubicBezTo>
                    <a:pt x="3859" y="2168"/>
                    <a:pt x="3787" y="2239"/>
                    <a:pt x="3787" y="2311"/>
                  </a:cubicBezTo>
                  <a:lnTo>
                    <a:pt x="3787" y="3621"/>
                  </a:lnTo>
                  <a:cubicBezTo>
                    <a:pt x="3787" y="3716"/>
                    <a:pt x="3716" y="3787"/>
                    <a:pt x="3620" y="3787"/>
                  </a:cubicBezTo>
                  <a:lnTo>
                    <a:pt x="477" y="3787"/>
                  </a:lnTo>
                  <a:cubicBezTo>
                    <a:pt x="382" y="3787"/>
                    <a:pt x="286" y="3716"/>
                    <a:pt x="286" y="3621"/>
                  </a:cubicBezTo>
                  <a:lnTo>
                    <a:pt x="286" y="477"/>
                  </a:lnTo>
                  <a:cubicBezTo>
                    <a:pt x="286" y="358"/>
                    <a:pt x="382" y="287"/>
                    <a:pt x="477" y="287"/>
                  </a:cubicBezTo>
                  <a:lnTo>
                    <a:pt x="3620" y="287"/>
                  </a:lnTo>
                  <a:cubicBezTo>
                    <a:pt x="3716" y="287"/>
                    <a:pt x="3787" y="358"/>
                    <a:pt x="3787" y="477"/>
                  </a:cubicBezTo>
                  <a:lnTo>
                    <a:pt x="3787" y="1763"/>
                  </a:lnTo>
                  <a:cubicBezTo>
                    <a:pt x="3787" y="1834"/>
                    <a:pt x="3859" y="1906"/>
                    <a:pt x="3954" y="1906"/>
                  </a:cubicBezTo>
                  <a:cubicBezTo>
                    <a:pt x="4025" y="1906"/>
                    <a:pt x="4097" y="1834"/>
                    <a:pt x="4097" y="1763"/>
                  </a:cubicBezTo>
                  <a:lnTo>
                    <a:pt x="4097" y="477"/>
                  </a:lnTo>
                  <a:cubicBezTo>
                    <a:pt x="4097" y="215"/>
                    <a:pt x="3882" y="1"/>
                    <a:pt x="3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1459710" y="2224217"/>
              <a:ext cx="88498" cy="9691"/>
            </a:xfrm>
            <a:custGeom>
              <a:rect b="b" l="l" r="r" t="t"/>
              <a:pathLst>
                <a:path extrusionOk="0" h="287" w="2621">
                  <a:moveTo>
                    <a:pt x="144" y="1"/>
                  </a:moveTo>
                  <a:cubicBezTo>
                    <a:pt x="48" y="1"/>
                    <a:pt x="1" y="48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2477" y="286"/>
                  </a:lnTo>
                  <a:cubicBezTo>
                    <a:pt x="2549" y="286"/>
                    <a:pt x="2620" y="215"/>
                    <a:pt x="2620" y="143"/>
                  </a:cubicBezTo>
                  <a:cubicBezTo>
                    <a:pt x="2620" y="48"/>
                    <a:pt x="254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1459710" y="2242720"/>
              <a:ext cx="49094" cy="9691"/>
            </a:xfrm>
            <a:custGeom>
              <a:rect b="b" l="l" r="r" t="t"/>
              <a:pathLst>
                <a:path extrusionOk="0" h="287" w="1454">
                  <a:moveTo>
                    <a:pt x="144" y="0"/>
                  </a:moveTo>
                  <a:cubicBezTo>
                    <a:pt x="48" y="0"/>
                    <a:pt x="1" y="48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1311" y="286"/>
                  </a:lnTo>
                  <a:cubicBezTo>
                    <a:pt x="1382" y="286"/>
                    <a:pt x="1453" y="215"/>
                    <a:pt x="1453" y="143"/>
                  </a:cubicBezTo>
                  <a:cubicBezTo>
                    <a:pt x="1453" y="48"/>
                    <a:pt x="1382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1598012" y="2224217"/>
              <a:ext cx="88498" cy="9691"/>
            </a:xfrm>
            <a:custGeom>
              <a:rect b="b" l="l" r="r" t="t"/>
              <a:pathLst>
                <a:path extrusionOk="0" h="287" w="2621">
                  <a:moveTo>
                    <a:pt x="144" y="1"/>
                  </a:moveTo>
                  <a:cubicBezTo>
                    <a:pt x="72" y="1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2478" y="286"/>
                  </a:lnTo>
                  <a:cubicBezTo>
                    <a:pt x="2573" y="286"/>
                    <a:pt x="2620" y="215"/>
                    <a:pt x="2620" y="143"/>
                  </a:cubicBezTo>
                  <a:cubicBezTo>
                    <a:pt x="2620" y="48"/>
                    <a:pt x="2573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1637415" y="2242720"/>
              <a:ext cx="49094" cy="9691"/>
            </a:xfrm>
            <a:custGeom>
              <a:rect b="b" l="l" r="r" t="t"/>
              <a:pathLst>
                <a:path extrusionOk="0" h="287" w="1454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311" y="286"/>
                  </a:lnTo>
                  <a:cubicBezTo>
                    <a:pt x="1406" y="286"/>
                    <a:pt x="1453" y="215"/>
                    <a:pt x="1453" y="143"/>
                  </a:cubicBezTo>
                  <a:cubicBezTo>
                    <a:pt x="1453" y="48"/>
                    <a:pt x="140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1459710" y="2051340"/>
              <a:ext cx="49094" cy="9691"/>
            </a:xfrm>
            <a:custGeom>
              <a:rect b="b" l="l" r="r" t="t"/>
              <a:pathLst>
                <a:path extrusionOk="0" h="287" w="1454">
                  <a:moveTo>
                    <a:pt x="144" y="0"/>
                  </a:moveTo>
                  <a:cubicBezTo>
                    <a:pt x="48" y="0"/>
                    <a:pt x="1" y="72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1311" y="286"/>
                  </a:lnTo>
                  <a:cubicBezTo>
                    <a:pt x="1382" y="286"/>
                    <a:pt x="1453" y="215"/>
                    <a:pt x="1453" y="143"/>
                  </a:cubicBezTo>
                  <a:cubicBezTo>
                    <a:pt x="1453" y="48"/>
                    <a:pt x="1382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1637415" y="2051340"/>
              <a:ext cx="49094" cy="9691"/>
            </a:xfrm>
            <a:custGeom>
              <a:rect b="b" l="l" r="r" t="t"/>
              <a:pathLst>
                <a:path extrusionOk="0" h="287" w="1454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311" y="286"/>
                  </a:lnTo>
                  <a:cubicBezTo>
                    <a:pt x="1406" y="286"/>
                    <a:pt x="1453" y="215"/>
                    <a:pt x="1453" y="143"/>
                  </a:cubicBezTo>
                  <a:cubicBezTo>
                    <a:pt x="1453" y="72"/>
                    <a:pt x="140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6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9" name="Google Shape;2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53"/>
          <p:cNvSpPr/>
          <p:nvPr/>
        </p:nvSpPr>
        <p:spPr>
          <a:xfrm flipH="1">
            <a:off x="7255479" y="3272323"/>
            <a:ext cx="1315663" cy="1315198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3"/>
          <p:cNvSpPr/>
          <p:nvPr/>
        </p:nvSpPr>
        <p:spPr>
          <a:xfrm flipH="1">
            <a:off x="-103" y="0"/>
            <a:ext cx="2146977" cy="2146219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53"/>
          <p:cNvSpPr txBox="1"/>
          <p:nvPr>
            <p:ph type="title"/>
          </p:nvPr>
        </p:nvSpPr>
        <p:spPr>
          <a:xfrm>
            <a:off x="1466275" y="1461700"/>
            <a:ext cx="6203100" cy="22200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¡Muchas Gracias!</a:t>
            </a:r>
            <a:endParaRPr/>
          </a:p>
        </p:txBody>
      </p:sp>
      <p:sp>
        <p:nvSpPr>
          <p:cNvPr id="641" name="Google Shape;641;p53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42" name="Google Shape;64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 txBox="1"/>
          <p:nvPr>
            <p:ph type="title"/>
          </p:nvPr>
        </p:nvSpPr>
        <p:spPr>
          <a:xfrm>
            <a:off x="720000" y="445025"/>
            <a:ext cx="3852000" cy="9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INTRODUCCION AL CORPUS</a:t>
            </a:r>
            <a:endParaRPr/>
          </a:p>
        </p:txBody>
      </p:sp>
      <p:pic>
        <p:nvPicPr>
          <p:cNvPr id="255" name="Google Shape;255;p27"/>
          <p:cNvPicPr preferRelativeResize="0"/>
          <p:nvPr/>
        </p:nvPicPr>
        <p:blipFill rotWithShape="1">
          <a:blip r:embed="rId3">
            <a:alphaModFix/>
          </a:blip>
          <a:srcRect b="0" l="4594" r="39713" t="0"/>
          <a:stretch/>
        </p:blipFill>
        <p:spPr>
          <a:xfrm>
            <a:off x="4571999" y="539500"/>
            <a:ext cx="4376353" cy="40644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6" name="Google Shape;256;p27"/>
          <p:cNvSpPr txBox="1"/>
          <p:nvPr>
            <p:ph idx="4294967295" type="subTitle"/>
          </p:nvPr>
        </p:nvSpPr>
        <p:spPr>
          <a:xfrm>
            <a:off x="476780" y="2042550"/>
            <a:ext cx="4525500" cy="450900"/>
          </a:xfrm>
          <a:prstGeom prst="rect">
            <a:avLst/>
          </a:prstGeom>
          <a:solidFill>
            <a:srgbClr val="F8FAFB"/>
          </a:solidFill>
          <a:ln cap="flat" cmpd="sng" w="9525">
            <a:solidFill>
              <a:srgbClr val="2020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73D40"/>
                </a:solidFill>
              </a:rPr>
              <a:t>Kaggle: </a:t>
            </a:r>
            <a:r>
              <a:rPr b="1" lang="en">
                <a:solidFill>
                  <a:srgbClr val="273D40"/>
                </a:solidFill>
              </a:rPr>
              <a:t>WebMD Drug Reviews Dataset</a:t>
            </a:r>
            <a:endParaRPr b="1">
              <a:solidFill>
                <a:srgbClr val="273D40"/>
              </a:solidFill>
            </a:endParaRPr>
          </a:p>
        </p:txBody>
      </p:sp>
      <p:sp>
        <p:nvSpPr>
          <p:cNvPr id="257" name="Google Shape;257;p27"/>
          <p:cNvSpPr txBox="1"/>
          <p:nvPr>
            <p:ph idx="1" type="subTitle"/>
          </p:nvPr>
        </p:nvSpPr>
        <p:spPr>
          <a:xfrm>
            <a:off x="476775" y="2493399"/>
            <a:ext cx="4525500" cy="13434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El corpus se compone de un </a:t>
            </a:r>
            <a:r>
              <a:rPr lang="en"/>
              <a:t>documento en formato CSV, organizado con los títulos de las columnas y los registros en filas consecutivas.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8"/>
          <p:cNvPicPr preferRelativeResize="0"/>
          <p:nvPr/>
        </p:nvPicPr>
        <p:blipFill rotWithShape="1">
          <a:blip r:embed="rId3">
            <a:alphaModFix/>
          </a:blip>
          <a:srcRect b="7080" l="0" r="0" t="0"/>
          <a:stretch/>
        </p:blipFill>
        <p:spPr>
          <a:xfrm>
            <a:off x="38913" y="1454625"/>
            <a:ext cx="9066174" cy="30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8"/>
          <p:cNvSpPr txBox="1"/>
          <p:nvPr/>
        </p:nvSpPr>
        <p:spPr>
          <a:xfrm>
            <a:off x="575325" y="4813075"/>
            <a:ext cx="6130500" cy="1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Reseña: texto libre donde el usuario informa sobre su experiencia con la droga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28"/>
          <p:cNvSpPr txBox="1"/>
          <p:nvPr>
            <p:ph idx="1" type="subTitle"/>
          </p:nvPr>
        </p:nvSpPr>
        <p:spPr>
          <a:xfrm>
            <a:off x="4412800" y="671250"/>
            <a:ext cx="4525500" cy="5781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Mas de 362.806 reseñas recopiladas donde cada una tiene 12 atributos</a:t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3363875" y="2432125"/>
            <a:ext cx="183000" cy="183000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" name="Google Shape;268;p28"/>
          <p:cNvCxnSpPr>
            <a:stCxn id="266" idx="1"/>
            <a:endCxn id="267" idx="7"/>
          </p:cNvCxnSpPr>
          <p:nvPr/>
        </p:nvCxnSpPr>
        <p:spPr>
          <a:xfrm flipH="1">
            <a:off x="3520000" y="960300"/>
            <a:ext cx="892800" cy="149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28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PREPARACIÓN DE LA BASE</a:t>
            </a:r>
            <a:endParaRPr/>
          </a:p>
        </p:txBody>
      </p:sp>
      <p:sp>
        <p:nvSpPr>
          <p:cNvPr id="276" name="Google Shape;276;p29"/>
          <p:cNvSpPr txBox="1"/>
          <p:nvPr/>
        </p:nvSpPr>
        <p:spPr>
          <a:xfrm>
            <a:off x="720015" y="1512300"/>
            <a:ext cx="3474600" cy="502800"/>
          </a:xfrm>
          <a:prstGeom prst="rect">
            <a:avLst/>
          </a:prstGeom>
          <a:noFill/>
          <a:ln cap="flat" cmpd="sng" w="9525">
            <a:solidFill>
              <a:srgbClr val="143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Duplicados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4675046" y="1512300"/>
            <a:ext cx="3474600" cy="502800"/>
          </a:xfrm>
          <a:prstGeom prst="rect">
            <a:avLst/>
          </a:prstGeom>
          <a:noFill/>
          <a:ln cap="flat" cmpd="sng" w="9525">
            <a:solidFill>
              <a:srgbClr val="143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Missings</a:t>
            </a:r>
            <a:endParaRPr b="1"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720000" y="2015095"/>
            <a:ext cx="3474600" cy="502800"/>
          </a:xfrm>
          <a:prstGeom prst="rect">
            <a:avLst/>
          </a:prstGeom>
          <a:noFill/>
          <a:ln cap="flat" cmpd="sng" w="9525">
            <a:solidFill>
              <a:srgbClr val="143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Se eliminaron de la base</a:t>
            </a:r>
            <a:endParaRPr>
              <a:solidFill>
                <a:srgbClr val="14305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4675031" y="2015089"/>
            <a:ext cx="3474600" cy="914400"/>
          </a:xfrm>
          <a:prstGeom prst="rect">
            <a:avLst/>
          </a:prstGeom>
          <a:noFill/>
          <a:ln cap="flat" cmpd="sng" w="9525">
            <a:solidFill>
              <a:srgbClr val="143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Sexo</a:t>
            </a:r>
            <a:r>
              <a:rPr lang="en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: se utilizaron condiciones características en los casos factibles</a:t>
            </a:r>
            <a:endParaRPr>
              <a:solidFill>
                <a:srgbClr val="14305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4675025" y="2929497"/>
            <a:ext cx="3474600" cy="701700"/>
          </a:xfrm>
          <a:prstGeom prst="rect">
            <a:avLst/>
          </a:prstGeom>
          <a:noFill/>
          <a:ln cap="flat" cmpd="sng" w="9525">
            <a:solidFill>
              <a:srgbClr val="143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274300" spcFirstLastPara="1" rIns="274300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Condition y Reviews</a:t>
            </a:r>
            <a:r>
              <a:rPr lang="en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: se eliminaron los registros</a:t>
            </a:r>
            <a:endParaRPr>
              <a:solidFill>
                <a:srgbClr val="14305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00" y="1408463"/>
            <a:ext cx="4945926" cy="29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0"/>
          <p:cNvSpPr txBox="1"/>
          <p:nvPr>
            <p:ph idx="1" type="subTitle"/>
          </p:nvPr>
        </p:nvSpPr>
        <p:spPr>
          <a:xfrm>
            <a:off x="5570325" y="2965725"/>
            <a:ext cx="3422400" cy="17358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redominan las reseñas de mujeres con edades entre los 45 y 54 años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En ambos sexos,hay aumento en el consumo de estos medicamentos desde los 20 años, alcanzando un pico cerca de los 60 años</a:t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4550325" y="2305700"/>
            <a:ext cx="183000" cy="183000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30"/>
          <p:cNvCxnSpPr>
            <a:stCxn id="289" idx="1"/>
            <a:endCxn id="290" idx="5"/>
          </p:cNvCxnSpPr>
          <p:nvPr/>
        </p:nvCxnSpPr>
        <p:spPr>
          <a:xfrm rot="10800000">
            <a:off x="4706625" y="2462025"/>
            <a:ext cx="863700" cy="137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0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93" name="Google Shape;29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>
            <p:ph type="title"/>
          </p:nvPr>
        </p:nvSpPr>
        <p:spPr>
          <a:xfrm>
            <a:off x="1105713" y="1196300"/>
            <a:ext cx="3609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Nube de palabras side effects</a:t>
            </a:r>
            <a:endParaRPr sz="2100"/>
          </a:p>
        </p:txBody>
      </p:sp>
      <p:pic>
        <p:nvPicPr>
          <p:cNvPr id="299" name="Google Shape;2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653500"/>
            <a:ext cx="4380426" cy="33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1"/>
          <p:cNvSpPr txBox="1"/>
          <p:nvPr/>
        </p:nvSpPr>
        <p:spPr>
          <a:xfrm>
            <a:off x="5242775" y="1318625"/>
            <a:ext cx="3474600" cy="585600"/>
          </a:xfrm>
          <a:prstGeom prst="rect">
            <a:avLst/>
          </a:prstGeom>
          <a:noFill/>
          <a:ln cap="flat" cmpd="sng" w="9525">
            <a:solidFill>
              <a:srgbClr val="143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Cymbalta</a:t>
            </a:r>
            <a:r>
              <a:rPr lang="en" sz="1300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Nausea / Dry mouth / Insomnia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5242775" y="1904225"/>
            <a:ext cx="3474600" cy="765000"/>
          </a:xfrm>
          <a:prstGeom prst="rect">
            <a:avLst/>
          </a:prstGeom>
          <a:noFill/>
          <a:ln cap="flat" cmpd="sng" w="9525">
            <a:solidFill>
              <a:srgbClr val="143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Lexapro</a:t>
            </a:r>
            <a:r>
              <a:rPr lang="en" sz="1300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: Nausea / vomiting/ Headache &amp; fatigue / Diz</a:t>
            </a:r>
            <a:r>
              <a:rPr lang="en" sz="1300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ziness / Sweating</a:t>
            </a:r>
            <a:endParaRPr sz="1300">
              <a:solidFill>
                <a:srgbClr val="14305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5242775" y="2669225"/>
            <a:ext cx="3474600" cy="765000"/>
          </a:xfrm>
          <a:prstGeom prst="rect">
            <a:avLst/>
          </a:prstGeom>
          <a:noFill/>
          <a:ln cap="flat" cmpd="sng" w="9525">
            <a:solidFill>
              <a:srgbClr val="143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Lisinopril</a:t>
            </a:r>
            <a:r>
              <a:rPr lang="en" sz="1300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: Nausea / Headache &amp; fatigue / Dizziness / Rash</a:t>
            </a:r>
            <a:endParaRPr sz="1300">
              <a:solidFill>
                <a:srgbClr val="14305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5242775" y="4199225"/>
            <a:ext cx="3474600" cy="765000"/>
          </a:xfrm>
          <a:prstGeom prst="rect">
            <a:avLst/>
          </a:prstGeom>
          <a:noFill/>
          <a:ln cap="flat" cmpd="sng" w="9525">
            <a:solidFill>
              <a:srgbClr val="143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Effexor xr</a:t>
            </a:r>
            <a:r>
              <a:rPr lang="en" sz="1300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: Nausea / D</a:t>
            </a:r>
            <a:r>
              <a:rPr lang="en" sz="1300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rowsiness / </a:t>
            </a:r>
            <a:r>
              <a:rPr lang="en" sz="1300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Dizziness /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Dry mouth</a:t>
            </a:r>
            <a:endParaRPr sz="1300">
              <a:solidFill>
                <a:srgbClr val="14305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5242775" y="3434225"/>
            <a:ext cx="3474600" cy="765000"/>
          </a:xfrm>
          <a:prstGeom prst="rect">
            <a:avLst/>
          </a:prstGeom>
          <a:noFill/>
          <a:ln cap="flat" cmpd="sng" w="9525">
            <a:solidFill>
              <a:srgbClr val="143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274300" spcFirstLastPara="1" rIns="2743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Hydrocodone</a:t>
            </a:r>
            <a:r>
              <a:rPr lang="en" sz="1300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300">
                <a:solidFill>
                  <a:srgbClr val="143051"/>
                </a:solidFill>
                <a:latin typeface="Roboto Mono"/>
                <a:ea typeface="Roboto Mono"/>
                <a:cs typeface="Roboto Mono"/>
                <a:sym typeface="Roboto Mono"/>
              </a:rPr>
              <a:t>Nausea / Diarrhea / Dizziness /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Confusion</a:t>
            </a:r>
            <a:endParaRPr sz="1300">
              <a:solidFill>
                <a:srgbClr val="14305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" name="Google Shape;305;p31"/>
          <p:cNvSpPr txBox="1"/>
          <p:nvPr>
            <p:ph type="title"/>
          </p:nvPr>
        </p:nvSpPr>
        <p:spPr>
          <a:xfrm>
            <a:off x="720000" y="445025"/>
            <a:ext cx="7704000" cy="4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306" name="Google Shape;306;p31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7" name="Google Shape;3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/>
          <p:nvPr/>
        </p:nvSpPr>
        <p:spPr>
          <a:xfrm flipH="1">
            <a:off x="7739793" y="2357475"/>
            <a:ext cx="443968" cy="443811"/>
          </a:xfrm>
          <a:custGeom>
            <a:rect b="b" l="l" r="r" t="t"/>
            <a:pathLst>
              <a:path extrusionOk="0" h="87753" w="87784">
                <a:moveTo>
                  <a:pt x="27782" y="1"/>
                </a:moveTo>
                <a:lnTo>
                  <a:pt x="27782" y="27782"/>
                </a:lnTo>
                <a:lnTo>
                  <a:pt x="1" y="27782"/>
                </a:lnTo>
                <a:lnTo>
                  <a:pt x="1" y="59971"/>
                </a:lnTo>
                <a:lnTo>
                  <a:pt x="27782" y="59971"/>
                </a:lnTo>
                <a:lnTo>
                  <a:pt x="27782" y="87753"/>
                </a:lnTo>
                <a:lnTo>
                  <a:pt x="59971" y="87753"/>
                </a:lnTo>
                <a:lnTo>
                  <a:pt x="59971" y="59971"/>
                </a:lnTo>
                <a:lnTo>
                  <a:pt x="87783" y="59971"/>
                </a:lnTo>
                <a:lnTo>
                  <a:pt x="87783" y="27782"/>
                </a:lnTo>
                <a:lnTo>
                  <a:pt x="59971" y="27782"/>
                </a:lnTo>
                <a:lnTo>
                  <a:pt x="5997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"/>
          <p:cNvSpPr txBox="1"/>
          <p:nvPr>
            <p:ph type="title"/>
          </p:nvPr>
        </p:nvSpPr>
        <p:spPr>
          <a:xfrm>
            <a:off x="2204925" y="2206700"/>
            <a:ext cx="4981500" cy="1155000"/>
          </a:xfrm>
          <a:prstGeom prst="rect">
            <a:avLst/>
          </a:prstGeom>
        </p:spPr>
        <p:txBody>
          <a:bodyPr anchorCtr="0" anchor="ctr" bIns="91425" lIns="18287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NORMALIZACIÓN</a:t>
            </a:r>
            <a:endParaRPr sz="4500"/>
          </a:p>
        </p:txBody>
      </p:sp>
      <p:sp>
        <p:nvSpPr>
          <p:cNvPr id="314" name="Google Shape;314;p32"/>
          <p:cNvSpPr txBox="1"/>
          <p:nvPr>
            <p:ph idx="2" type="title"/>
          </p:nvPr>
        </p:nvSpPr>
        <p:spPr>
          <a:xfrm>
            <a:off x="938433" y="1042100"/>
            <a:ext cx="1554000" cy="115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7186265" y="2206700"/>
            <a:ext cx="1246200" cy="115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316" name="Google Shape;316;p32"/>
          <p:cNvGrpSpPr/>
          <p:nvPr/>
        </p:nvGrpSpPr>
        <p:grpSpPr>
          <a:xfrm>
            <a:off x="7573157" y="2509879"/>
            <a:ext cx="472442" cy="548624"/>
            <a:chOff x="1431584" y="1970135"/>
            <a:chExt cx="283052" cy="333733"/>
          </a:xfrm>
        </p:grpSpPr>
        <p:sp>
          <p:nvSpPr>
            <p:cNvPr id="317" name="Google Shape;317;p32"/>
            <p:cNvSpPr/>
            <p:nvPr/>
          </p:nvSpPr>
          <p:spPr>
            <a:xfrm>
              <a:off x="1653521" y="2009201"/>
              <a:ext cx="25763" cy="16444"/>
            </a:xfrm>
            <a:custGeom>
              <a:rect b="b" l="l" r="r" t="t"/>
              <a:pathLst>
                <a:path extrusionOk="0" h="487" w="763">
                  <a:moveTo>
                    <a:pt x="166" y="1"/>
                  </a:moveTo>
                  <a:cubicBezTo>
                    <a:pt x="126" y="1"/>
                    <a:pt x="87" y="18"/>
                    <a:pt x="48" y="58"/>
                  </a:cubicBezTo>
                  <a:cubicBezTo>
                    <a:pt x="0" y="105"/>
                    <a:pt x="0" y="201"/>
                    <a:pt x="72" y="248"/>
                  </a:cubicBezTo>
                  <a:lnTo>
                    <a:pt x="286" y="439"/>
                  </a:lnTo>
                  <a:cubicBezTo>
                    <a:pt x="310" y="486"/>
                    <a:pt x="357" y="486"/>
                    <a:pt x="381" y="486"/>
                  </a:cubicBezTo>
                  <a:cubicBezTo>
                    <a:pt x="429" y="486"/>
                    <a:pt x="453" y="486"/>
                    <a:pt x="476" y="439"/>
                  </a:cubicBezTo>
                  <a:lnTo>
                    <a:pt x="691" y="248"/>
                  </a:lnTo>
                  <a:cubicBezTo>
                    <a:pt x="762" y="201"/>
                    <a:pt x="762" y="105"/>
                    <a:pt x="715" y="58"/>
                  </a:cubicBezTo>
                  <a:cubicBezTo>
                    <a:pt x="688" y="18"/>
                    <a:pt x="648" y="1"/>
                    <a:pt x="604" y="1"/>
                  </a:cubicBezTo>
                  <a:cubicBezTo>
                    <a:pt x="569" y="1"/>
                    <a:pt x="532" y="12"/>
                    <a:pt x="500" y="34"/>
                  </a:cubicBezTo>
                  <a:lnTo>
                    <a:pt x="381" y="153"/>
                  </a:lnTo>
                  <a:lnTo>
                    <a:pt x="262" y="34"/>
                  </a:lnTo>
                  <a:cubicBezTo>
                    <a:pt x="230" y="12"/>
                    <a:pt x="198" y="1"/>
                    <a:pt x="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1466970" y="2009201"/>
              <a:ext cx="25763" cy="16444"/>
            </a:xfrm>
            <a:custGeom>
              <a:rect b="b" l="l" r="r" t="t"/>
              <a:pathLst>
                <a:path extrusionOk="0" h="487" w="763">
                  <a:moveTo>
                    <a:pt x="158" y="1"/>
                  </a:moveTo>
                  <a:cubicBezTo>
                    <a:pt x="115" y="1"/>
                    <a:pt x="74" y="18"/>
                    <a:pt x="48" y="58"/>
                  </a:cubicBezTo>
                  <a:cubicBezTo>
                    <a:pt x="0" y="105"/>
                    <a:pt x="0" y="201"/>
                    <a:pt x="48" y="248"/>
                  </a:cubicBezTo>
                  <a:lnTo>
                    <a:pt x="286" y="463"/>
                  </a:lnTo>
                  <a:cubicBezTo>
                    <a:pt x="310" y="486"/>
                    <a:pt x="334" y="486"/>
                    <a:pt x="381" y="486"/>
                  </a:cubicBezTo>
                  <a:cubicBezTo>
                    <a:pt x="405" y="486"/>
                    <a:pt x="453" y="486"/>
                    <a:pt x="476" y="463"/>
                  </a:cubicBezTo>
                  <a:lnTo>
                    <a:pt x="691" y="248"/>
                  </a:lnTo>
                  <a:cubicBezTo>
                    <a:pt x="762" y="201"/>
                    <a:pt x="762" y="105"/>
                    <a:pt x="715" y="58"/>
                  </a:cubicBezTo>
                  <a:cubicBezTo>
                    <a:pt x="675" y="18"/>
                    <a:pt x="636" y="1"/>
                    <a:pt x="597" y="1"/>
                  </a:cubicBezTo>
                  <a:cubicBezTo>
                    <a:pt x="564" y="1"/>
                    <a:pt x="532" y="12"/>
                    <a:pt x="500" y="34"/>
                  </a:cubicBezTo>
                  <a:lnTo>
                    <a:pt x="381" y="153"/>
                  </a:lnTo>
                  <a:lnTo>
                    <a:pt x="262" y="34"/>
                  </a:lnTo>
                  <a:cubicBezTo>
                    <a:pt x="230" y="12"/>
                    <a:pt x="193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1517617" y="1986208"/>
              <a:ext cx="110986" cy="41024"/>
            </a:xfrm>
            <a:custGeom>
              <a:rect b="b" l="l" r="r" t="t"/>
              <a:pathLst>
                <a:path extrusionOk="0" h="1215" w="3287">
                  <a:moveTo>
                    <a:pt x="1667" y="286"/>
                  </a:moveTo>
                  <a:cubicBezTo>
                    <a:pt x="1763" y="286"/>
                    <a:pt x="1834" y="334"/>
                    <a:pt x="1858" y="429"/>
                  </a:cubicBezTo>
                  <a:cubicBezTo>
                    <a:pt x="1906" y="572"/>
                    <a:pt x="2072" y="691"/>
                    <a:pt x="2239" y="691"/>
                  </a:cubicBezTo>
                  <a:lnTo>
                    <a:pt x="2882" y="691"/>
                  </a:lnTo>
                  <a:cubicBezTo>
                    <a:pt x="2953" y="691"/>
                    <a:pt x="3001" y="739"/>
                    <a:pt x="3001" y="810"/>
                  </a:cubicBezTo>
                  <a:cubicBezTo>
                    <a:pt x="3001" y="882"/>
                    <a:pt x="2953" y="929"/>
                    <a:pt x="2882" y="929"/>
                  </a:cubicBezTo>
                  <a:lnTo>
                    <a:pt x="405" y="929"/>
                  </a:lnTo>
                  <a:cubicBezTo>
                    <a:pt x="334" y="929"/>
                    <a:pt x="286" y="882"/>
                    <a:pt x="286" y="810"/>
                  </a:cubicBezTo>
                  <a:cubicBezTo>
                    <a:pt x="286" y="739"/>
                    <a:pt x="334" y="691"/>
                    <a:pt x="405" y="691"/>
                  </a:cubicBezTo>
                  <a:lnTo>
                    <a:pt x="1048" y="691"/>
                  </a:lnTo>
                  <a:cubicBezTo>
                    <a:pt x="1215" y="691"/>
                    <a:pt x="1382" y="572"/>
                    <a:pt x="1429" y="429"/>
                  </a:cubicBezTo>
                  <a:cubicBezTo>
                    <a:pt x="1453" y="358"/>
                    <a:pt x="1525" y="286"/>
                    <a:pt x="1620" y="286"/>
                  </a:cubicBezTo>
                  <a:close/>
                  <a:moveTo>
                    <a:pt x="1620" y="0"/>
                  </a:moveTo>
                  <a:cubicBezTo>
                    <a:pt x="1405" y="0"/>
                    <a:pt x="1215" y="143"/>
                    <a:pt x="1167" y="334"/>
                  </a:cubicBezTo>
                  <a:cubicBezTo>
                    <a:pt x="1144" y="358"/>
                    <a:pt x="1096" y="405"/>
                    <a:pt x="1048" y="405"/>
                  </a:cubicBezTo>
                  <a:lnTo>
                    <a:pt x="405" y="405"/>
                  </a:lnTo>
                  <a:cubicBezTo>
                    <a:pt x="167" y="405"/>
                    <a:pt x="0" y="572"/>
                    <a:pt x="0" y="810"/>
                  </a:cubicBezTo>
                  <a:cubicBezTo>
                    <a:pt x="0" y="1024"/>
                    <a:pt x="191" y="1215"/>
                    <a:pt x="405" y="1215"/>
                  </a:cubicBezTo>
                  <a:lnTo>
                    <a:pt x="2882" y="1215"/>
                  </a:lnTo>
                  <a:cubicBezTo>
                    <a:pt x="3096" y="1215"/>
                    <a:pt x="3287" y="1024"/>
                    <a:pt x="3287" y="810"/>
                  </a:cubicBezTo>
                  <a:cubicBezTo>
                    <a:pt x="3287" y="572"/>
                    <a:pt x="3096" y="405"/>
                    <a:pt x="2882" y="405"/>
                  </a:cubicBezTo>
                  <a:lnTo>
                    <a:pt x="2239" y="405"/>
                  </a:lnTo>
                  <a:cubicBezTo>
                    <a:pt x="2191" y="405"/>
                    <a:pt x="2144" y="381"/>
                    <a:pt x="2120" y="334"/>
                  </a:cubicBezTo>
                  <a:cubicBezTo>
                    <a:pt x="2048" y="143"/>
                    <a:pt x="1858" y="0"/>
                    <a:pt x="1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1431584" y="1970135"/>
              <a:ext cx="283052" cy="333733"/>
            </a:xfrm>
            <a:custGeom>
              <a:rect b="b" l="l" r="r" t="t"/>
              <a:pathLst>
                <a:path extrusionOk="0" h="9884" w="8383">
                  <a:moveTo>
                    <a:pt x="2001" y="9073"/>
                  </a:moveTo>
                  <a:cubicBezTo>
                    <a:pt x="2144" y="9073"/>
                    <a:pt x="2263" y="9169"/>
                    <a:pt x="2334" y="9288"/>
                  </a:cubicBezTo>
                  <a:lnTo>
                    <a:pt x="2453" y="9574"/>
                  </a:lnTo>
                  <a:lnTo>
                    <a:pt x="572" y="9574"/>
                  </a:lnTo>
                  <a:cubicBezTo>
                    <a:pt x="405" y="9574"/>
                    <a:pt x="286" y="9454"/>
                    <a:pt x="286" y="9312"/>
                  </a:cubicBezTo>
                  <a:lnTo>
                    <a:pt x="286" y="9073"/>
                  </a:lnTo>
                  <a:close/>
                  <a:moveTo>
                    <a:pt x="572" y="0"/>
                  </a:moveTo>
                  <a:cubicBezTo>
                    <a:pt x="262" y="0"/>
                    <a:pt x="0" y="262"/>
                    <a:pt x="0" y="572"/>
                  </a:cubicBezTo>
                  <a:lnTo>
                    <a:pt x="0" y="9312"/>
                  </a:lnTo>
                  <a:cubicBezTo>
                    <a:pt x="0" y="9621"/>
                    <a:pt x="262" y="9883"/>
                    <a:pt x="572" y="9883"/>
                  </a:cubicBezTo>
                  <a:lnTo>
                    <a:pt x="7811" y="9883"/>
                  </a:lnTo>
                  <a:cubicBezTo>
                    <a:pt x="8121" y="9883"/>
                    <a:pt x="8383" y="9621"/>
                    <a:pt x="8383" y="9312"/>
                  </a:cubicBezTo>
                  <a:lnTo>
                    <a:pt x="8383" y="572"/>
                  </a:lnTo>
                  <a:cubicBezTo>
                    <a:pt x="8383" y="262"/>
                    <a:pt x="8121" y="0"/>
                    <a:pt x="7811" y="0"/>
                  </a:cubicBezTo>
                  <a:lnTo>
                    <a:pt x="7383" y="0"/>
                  </a:lnTo>
                  <a:cubicBezTo>
                    <a:pt x="7311" y="0"/>
                    <a:pt x="7240" y="72"/>
                    <a:pt x="7240" y="167"/>
                  </a:cubicBezTo>
                  <a:cubicBezTo>
                    <a:pt x="7240" y="238"/>
                    <a:pt x="7311" y="310"/>
                    <a:pt x="7383" y="310"/>
                  </a:cubicBezTo>
                  <a:lnTo>
                    <a:pt x="7811" y="310"/>
                  </a:lnTo>
                  <a:cubicBezTo>
                    <a:pt x="7954" y="310"/>
                    <a:pt x="8097" y="429"/>
                    <a:pt x="8097" y="596"/>
                  </a:cubicBezTo>
                  <a:lnTo>
                    <a:pt x="8097" y="9312"/>
                  </a:lnTo>
                  <a:cubicBezTo>
                    <a:pt x="8097" y="9454"/>
                    <a:pt x="7954" y="9597"/>
                    <a:pt x="7811" y="9597"/>
                  </a:cubicBezTo>
                  <a:lnTo>
                    <a:pt x="2787" y="9597"/>
                  </a:lnTo>
                  <a:lnTo>
                    <a:pt x="2596" y="9169"/>
                  </a:lnTo>
                  <a:cubicBezTo>
                    <a:pt x="2477" y="8954"/>
                    <a:pt x="2239" y="8788"/>
                    <a:pt x="2001" y="8788"/>
                  </a:cubicBezTo>
                  <a:lnTo>
                    <a:pt x="286" y="8788"/>
                  </a:lnTo>
                  <a:lnTo>
                    <a:pt x="286" y="596"/>
                  </a:lnTo>
                  <a:cubicBezTo>
                    <a:pt x="286" y="429"/>
                    <a:pt x="405" y="310"/>
                    <a:pt x="572" y="310"/>
                  </a:cubicBezTo>
                  <a:lnTo>
                    <a:pt x="6811" y="310"/>
                  </a:lnTo>
                  <a:cubicBezTo>
                    <a:pt x="6906" y="310"/>
                    <a:pt x="6978" y="238"/>
                    <a:pt x="6978" y="167"/>
                  </a:cubicBezTo>
                  <a:cubicBezTo>
                    <a:pt x="6978" y="72"/>
                    <a:pt x="6906" y="0"/>
                    <a:pt x="6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1536897" y="2103608"/>
              <a:ext cx="72426" cy="73203"/>
            </a:xfrm>
            <a:custGeom>
              <a:rect b="b" l="l" r="r" t="t"/>
              <a:pathLst>
                <a:path extrusionOk="0" h="2168" w="2145">
                  <a:moveTo>
                    <a:pt x="1859" y="286"/>
                  </a:moveTo>
                  <a:lnTo>
                    <a:pt x="1859" y="1882"/>
                  </a:lnTo>
                  <a:lnTo>
                    <a:pt x="287" y="1882"/>
                  </a:lnTo>
                  <a:lnTo>
                    <a:pt x="287" y="286"/>
                  </a:lnTo>
                  <a:close/>
                  <a:moveTo>
                    <a:pt x="191" y="0"/>
                  </a:moveTo>
                  <a:cubicBezTo>
                    <a:pt x="72" y="0"/>
                    <a:pt x="1" y="96"/>
                    <a:pt x="1" y="215"/>
                  </a:cubicBezTo>
                  <a:lnTo>
                    <a:pt x="1" y="1953"/>
                  </a:lnTo>
                  <a:cubicBezTo>
                    <a:pt x="1" y="2072"/>
                    <a:pt x="72" y="2167"/>
                    <a:pt x="191" y="2167"/>
                  </a:cubicBezTo>
                  <a:lnTo>
                    <a:pt x="1954" y="2167"/>
                  </a:lnTo>
                  <a:cubicBezTo>
                    <a:pt x="2049" y="2167"/>
                    <a:pt x="2144" y="2072"/>
                    <a:pt x="2144" y="1953"/>
                  </a:cubicBezTo>
                  <a:lnTo>
                    <a:pt x="2144" y="215"/>
                  </a:lnTo>
                  <a:cubicBezTo>
                    <a:pt x="2144" y="96"/>
                    <a:pt x="2049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1555400" y="2119681"/>
              <a:ext cx="14519" cy="9691"/>
            </a:xfrm>
            <a:custGeom>
              <a:rect b="b" l="l" r="r" t="t"/>
              <a:pathLst>
                <a:path extrusionOk="0" h="287" w="430">
                  <a:moveTo>
                    <a:pt x="167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25" y="215"/>
                    <a:pt x="72" y="286"/>
                    <a:pt x="167" y="286"/>
                  </a:cubicBezTo>
                  <a:lnTo>
                    <a:pt x="286" y="286"/>
                  </a:lnTo>
                  <a:cubicBezTo>
                    <a:pt x="358" y="286"/>
                    <a:pt x="429" y="215"/>
                    <a:pt x="429" y="144"/>
                  </a:cubicBezTo>
                  <a:cubicBezTo>
                    <a:pt x="429" y="72"/>
                    <a:pt x="35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1576301" y="2119681"/>
              <a:ext cx="13709" cy="9691"/>
            </a:xfrm>
            <a:custGeom>
              <a:rect b="b" l="l" r="r" t="t"/>
              <a:pathLst>
                <a:path extrusionOk="0" h="287" w="406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263" y="286"/>
                  </a:lnTo>
                  <a:cubicBezTo>
                    <a:pt x="358" y="286"/>
                    <a:pt x="406" y="215"/>
                    <a:pt x="406" y="144"/>
                  </a:cubicBezTo>
                  <a:cubicBezTo>
                    <a:pt x="406" y="72"/>
                    <a:pt x="358" y="1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1555400" y="2134976"/>
              <a:ext cx="14519" cy="10467"/>
            </a:xfrm>
            <a:custGeom>
              <a:rect b="b" l="l" r="r" t="t"/>
              <a:pathLst>
                <a:path extrusionOk="0" h="310" w="43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25" y="238"/>
                    <a:pt x="72" y="310"/>
                    <a:pt x="167" y="310"/>
                  </a:cubicBezTo>
                  <a:lnTo>
                    <a:pt x="286" y="310"/>
                  </a:lnTo>
                  <a:cubicBezTo>
                    <a:pt x="358" y="310"/>
                    <a:pt x="429" y="238"/>
                    <a:pt x="429" y="167"/>
                  </a:cubicBezTo>
                  <a:cubicBezTo>
                    <a:pt x="429" y="72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1576301" y="2134976"/>
              <a:ext cx="13709" cy="10467"/>
            </a:xfrm>
            <a:custGeom>
              <a:rect b="b" l="l" r="r" t="t"/>
              <a:pathLst>
                <a:path extrusionOk="0" h="310" w="406">
                  <a:moveTo>
                    <a:pt x="144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38"/>
                    <a:pt x="72" y="310"/>
                    <a:pt x="144" y="310"/>
                  </a:cubicBezTo>
                  <a:lnTo>
                    <a:pt x="263" y="310"/>
                  </a:lnTo>
                  <a:cubicBezTo>
                    <a:pt x="358" y="310"/>
                    <a:pt x="406" y="238"/>
                    <a:pt x="406" y="167"/>
                  </a:cubicBezTo>
                  <a:cubicBezTo>
                    <a:pt x="406" y="72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1555400" y="2151048"/>
              <a:ext cx="14519" cy="9691"/>
            </a:xfrm>
            <a:custGeom>
              <a:rect b="b" l="l" r="r" t="t"/>
              <a:pathLst>
                <a:path extrusionOk="0" h="287" w="430">
                  <a:moveTo>
                    <a:pt x="167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25" y="239"/>
                    <a:pt x="72" y="286"/>
                    <a:pt x="167" y="286"/>
                  </a:cubicBezTo>
                  <a:lnTo>
                    <a:pt x="286" y="286"/>
                  </a:lnTo>
                  <a:cubicBezTo>
                    <a:pt x="358" y="286"/>
                    <a:pt x="429" y="215"/>
                    <a:pt x="429" y="143"/>
                  </a:cubicBezTo>
                  <a:cubicBezTo>
                    <a:pt x="429" y="72"/>
                    <a:pt x="358" y="0"/>
                    <a:pt x="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1576301" y="2151048"/>
              <a:ext cx="13709" cy="9691"/>
            </a:xfrm>
            <a:custGeom>
              <a:rect b="b" l="l" r="r" t="t"/>
              <a:pathLst>
                <a:path extrusionOk="0" h="287" w="406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9"/>
                    <a:pt x="72" y="286"/>
                    <a:pt x="144" y="286"/>
                  </a:cubicBezTo>
                  <a:lnTo>
                    <a:pt x="263" y="286"/>
                  </a:lnTo>
                  <a:cubicBezTo>
                    <a:pt x="358" y="286"/>
                    <a:pt x="406" y="215"/>
                    <a:pt x="406" y="143"/>
                  </a:cubicBezTo>
                  <a:cubicBezTo>
                    <a:pt x="406" y="72"/>
                    <a:pt x="358" y="0"/>
                    <a:pt x="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1503942" y="2071430"/>
              <a:ext cx="138335" cy="137559"/>
            </a:xfrm>
            <a:custGeom>
              <a:rect b="b" l="l" r="r" t="t"/>
              <a:pathLst>
                <a:path extrusionOk="0" h="4074" w="4097">
                  <a:moveTo>
                    <a:pt x="477" y="1"/>
                  </a:moveTo>
                  <a:cubicBezTo>
                    <a:pt x="215" y="1"/>
                    <a:pt x="1" y="215"/>
                    <a:pt x="1" y="477"/>
                  </a:cubicBezTo>
                  <a:lnTo>
                    <a:pt x="1" y="3597"/>
                  </a:lnTo>
                  <a:cubicBezTo>
                    <a:pt x="1" y="3859"/>
                    <a:pt x="215" y="4073"/>
                    <a:pt x="477" y="4073"/>
                  </a:cubicBezTo>
                  <a:lnTo>
                    <a:pt x="3620" y="4073"/>
                  </a:lnTo>
                  <a:cubicBezTo>
                    <a:pt x="3882" y="4073"/>
                    <a:pt x="4097" y="3883"/>
                    <a:pt x="4097" y="3621"/>
                  </a:cubicBezTo>
                  <a:lnTo>
                    <a:pt x="4097" y="2311"/>
                  </a:lnTo>
                  <a:cubicBezTo>
                    <a:pt x="4097" y="2239"/>
                    <a:pt x="4025" y="2168"/>
                    <a:pt x="3954" y="2168"/>
                  </a:cubicBezTo>
                  <a:cubicBezTo>
                    <a:pt x="3859" y="2168"/>
                    <a:pt x="3787" y="2239"/>
                    <a:pt x="3787" y="2311"/>
                  </a:cubicBezTo>
                  <a:lnTo>
                    <a:pt x="3787" y="3621"/>
                  </a:lnTo>
                  <a:cubicBezTo>
                    <a:pt x="3787" y="3716"/>
                    <a:pt x="3716" y="3787"/>
                    <a:pt x="3620" y="3787"/>
                  </a:cubicBezTo>
                  <a:lnTo>
                    <a:pt x="477" y="3787"/>
                  </a:lnTo>
                  <a:cubicBezTo>
                    <a:pt x="382" y="3787"/>
                    <a:pt x="286" y="3716"/>
                    <a:pt x="286" y="3621"/>
                  </a:cubicBezTo>
                  <a:lnTo>
                    <a:pt x="286" y="477"/>
                  </a:lnTo>
                  <a:cubicBezTo>
                    <a:pt x="286" y="358"/>
                    <a:pt x="382" y="287"/>
                    <a:pt x="477" y="287"/>
                  </a:cubicBezTo>
                  <a:lnTo>
                    <a:pt x="3620" y="287"/>
                  </a:lnTo>
                  <a:cubicBezTo>
                    <a:pt x="3716" y="287"/>
                    <a:pt x="3787" y="358"/>
                    <a:pt x="3787" y="477"/>
                  </a:cubicBezTo>
                  <a:lnTo>
                    <a:pt x="3787" y="1763"/>
                  </a:lnTo>
                  <a:cubicBezTo>
                    <a:pt x="3787" y="1834"/>
                    <a:pt x="3859" y="1906"/>
                    <a:pt x="3954" y="1906"/>
                  </a:cubicBezTo>
                  <a:cubicBezTo>
                    <a:pt x="4025" y="1906"/>
                    <a:pt x="4097" y="1834"/>
                    <a:pt x="4097" y="1763"/>
                  </a:cubicBezTo>
                  <a:lnTo>
                    <a:pt x="4097" y="477"/>
                  </a:lnTo>
                  <a:cubicBezTo>
                    <a:pt x="4097" y="215"/>
                    <a:pt x="3882" y="1"/>
                    <a:pt x="3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1459710" y="2224217"/>
              <a:ext cx="88498" cy="9691"/>
            </a:xfrm>
            <a:custGeom>
              <a:rect b="b" l="l" r="r" t="t"/>
              <a:pathLst>
                <a:path extrusionOk="0" h="287" w="2621">
                  <a:moveTo>
                    <a:pt x="144" y="1"/>
                  </a:moveTo>
                  <a:cubicBezTo>
                    <a:pt x="48" y="1"/>
                    <a:pt x="1" y="48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2477" y="286"/>
                  </a:lnTo>
                  <a:cubicBezTo>
                    <a:pt x="2549" y="286"/>
                    <a:pt x="2620" y="215"/>
                    <a:pt x="2620" y="143"/>
                  </a:cubicBezTo>
                  <a:cubicBezTo>
                    <a:pt x="2620" y="48"/>
                    <a:pt x="2549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1459710" y="2242720"/>
              <a:ext cx="49094" cy="9691"/>
            </a:xfrm>
            <a:custGeom>
              <a:rect b="b" l="l" r="r" t="t"/>
              <a:pathLst>
                <a:path extrusionOk="0" h="287" w="1454">
                  <a:moveTo>
                    <a:pt x="144" y="0"/>
                  </a:moveTo>
                  <a:cubicBezTo>
                    <a:pt x="48" y="0"/>
                    <a:pt x="1" y="48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1311" y="286"/>
                  </a:lnTo>
                  <a:cubicBezTo>
                    <a:pt x="1382" y="286"/>
                    <a:pt x="1453" y="215"/>
                    <a:pt x="1453" y="143"/>
                  </a:cubicBezTo>
                  <a:cubicBezTo>
                    <a:pt x="1453" y="48"/>
                    <a:pt x="1382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1598012" y="2224217"/>
              <a:ext cx="88498" cy="9691"/>
            </a:xfrm>
            <a:custGeom>
              <a:rect b="b" l="l" r="r" t="t"/>
              <a:pathLst>
                <a:path extrusionOk="0" h="287" w="2621">
                  <a:moveTo>
                    <a:pt x="144" y="1"/>
                  </a:moveTo>
                  <a:cubicBezTo>
                    <a:pt x="72" y="1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2478" y="286"/>
                  </a:lnTo>
                  <a:cubicBezTo>
                    <a:pt x="2573" y="286"/>
                    <a:pt x="2620" y="215"/>
                    <a:pt x="2620" y="143"/>
                  </a:cubicBezTo>
                  <a:cubicBezTo>
                    <a:pt x="2620" y="48"/>
                    <a:pt x="2573" y="1"/>
                    <a:pt x="24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637415" y="2242720"/>
              <a:ext cx="49094" cy="9691"/>
            </a:xfrm>
            <a:custGeom>
              <a:rect b="b" l="l" r="r" t="t"/>
              <a:pathLst>
                <a:path extrusionOk="0" h="287" w="1454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311" y="286"/>
                  </a:lnTo>
                  <a:cubicBezTo>
                    <a:pt x="1406" y="286"/>
                    <a:pt x="1453" y="215"/>
                    <a:pt x="1453" y="143"/>
                  </a:cubicBezTo>
                  <a:cubicBezTo>
                    <a:pt x="1453" y="48"/>
                    <a:pt x="140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1459710" y="2051340"/>
              <a:ext cx="49094" cy="9691"/>
            </a:xfrm>
            <a:custGeom>
              <a:rect b="b" l="l" r="r" t="t"/>
              <a:pathLst>
                <a:path extrusionOk="0" h="287" w="1454">
                  <a:moveTo>
                    <a:pt x="144" y="0"/>
                  </a:moveTo>
                  <a:cubicBezTo>
                    <a:pt x="48" y="0"/>
                    <a:pt x="1" y="72"/>
                    <a:pt x="1" y="143"/>
                  </a:cubicBezTo>
                  <a:cubicBezTo>
                    <a:pt x="1" y="215"/>
                    <a:pt x="48" y="286"/>
                    <a:pt x="144" y="286"/>
                  </a:cubicBezTo>
                  <a:lnTo>
                    <a:pt x="1311" y="286"/>
                  </a:lnTo>
                  <a:cubicBezTo>
                    <a:pt x="1382" y="286"/>
                    <a:pt x="1453" y="215"/>
                    <a:pt x="1453" y="143"/>
                  </a:cubicBezTo>
                  <a:cubicBezTo>
                    <a:pt x="1453" y="48"/>
                    <a:pt x="1382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1637415" y="2051340"/>
              <a:ext cx="49094" cy="9691"/>
            </a:xfrm>
            <a:custGeom>
              <a:rect b="b" l="l" r="r" t="t"/>
              <a:pathLst>
                <a:path extrusionOk="0" h="287" w="1454">
                  <a:moveTo>
                    <a:pt x="144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5"/>
                    <a:pt x="72" y="286"/>
                    <a:pt x="144" y="286"/>
                  </a:cubicBezTo>
                  <a:lnTo>
                    <a:pt x="1311" y="286"/>
                  </a:lnTo>
                  <a:cubicBezTo>
                    <a:pt x="1406" y="286"/>
                    <a:pt x="1453" y="215"/>
                    <a:pt x="1453" y="143"/>
                  </a:cubicBezTo>
                  <a:cubicBezTo>
                    <a:pt x="1453" y="72"/>
                    <a:pt x="1406" y="0"/>
                    <a:pt x="1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32"/>
          <p:cNvSpPr txBox="1"/>
          <p:nvPr/>
        </p:nvSpPr>
        <p:spPr>
          <a:xfrm>
            <a:off x="7870075" y="192925"/>
            <a:ext cx="1068600" cy="384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36" name="Google Shape;33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4215" y="192915"/>
            <a:ext cx="780316" cy="3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Pharmacy Minitheme by Slidesgo">
  <a:themeElements>
    <a:clrScheme name="Simple Light">
      <a:dk1>
        <a:srgbClr val="143051"/>
      </a:dk1>
      <a:lt1>
        <a:srgbClr val="60C1ED"/>
      </a:lt1>
      <a:dk2>
        <a:srgbClr val="C0EA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430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