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79" r:id="rId2"/>
    <p:sldId id="272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273" r:id="rId13"/>
    <p:sldId id="340" r:id="rId14"/>
    <p:sldId id="341" r:id="rId15"/>
    <p:sldId id="343" r:id="rId16"/>
    <p:sldId id="350" r:id="rId17"/>
    <p:sldId id="344" r:id="rId18"/>
    <p:sldId id="351" r:id="rId19"/>
    <p:sldId id="347" r:id="rId20"/>
    <p:sldId id="345" r:id="rId21"/>
    <p:sldId id="346" r:id="rId22"/>
    <p:sldId id="349" r:id="rId23"/>
    <p:sldId id="348" r:id="rId24"/>
    <p:sldId id="35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87D77-5628-C402-7D82-55FC2DE3B274}" v="2" dt="2019-04-23T12:29:57.272"/>
    <p1510:client id="{DA75B0C4-3F37-528E-5DF5-FA354CB05ABF}" v="2" dt="2019-04-30T17:08:10.759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73940" autoAdjust="0"/>
  </p:normalViewPr>
  <p:slideViewPr>
    <p:cSldViewPr snapToGrid="0">
      <p:cViewPr varScale="1">
        <p:scale>
          <a:sx n="81" d="100"/>
          <a:sy n="81" d="100"/>
        </p:scale>
        <p:origin x="155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Mooney" userId="S::rmooney@allivet.com::0fce1be2-2e17-4a4a-98e0-2f70b89a12d2" providerId="AD" clId="Web-{56761F5B-0B64-1B0E-A731-9DF9BA6C4056}"/>
    <pc:docChg chg="modSld">
      <pc:chgData name="Robin Mooney" userId="S::rmooney@allivet.com::0fce1be2-2e17-4a4a-98e0-2f70b89a12d2" providerId="AD" clId="Web-{56761F5B-0B64-1B0E-A731-9DF9BA6C4056}" dt="2019-04-29T16:45:43.525" v="456" actId="20577"/>
      <pc:docMkLst>
        <pc:docMk/>
      </pc:docMkLst>
      <pc:sldChg chg="modSp">
        <pc:chgData name="Robin Mooney" userId="S::rmooney@allivet.com::0fce1be2-2e17-4a4a-98e0-2f70b89a12d2" providerId="AD" clId="Web-{56761F5B-0B64-1B0E-A731-9DF9BA6C4056}" dt="2019-04-29T16:29:12.677" v="257" actId="20577"/>
        <pc:sldMkLst>
          <pc:docMk/>
          <pc:sldMk cId="2844369990" sldId="330"/>
        </pc:sldMkLst>
        <pc:spChg chg="mod">
          <ac:chgData name="Robin Mooney" userId="S::rmooney@allivet.com::0fce1be2-2e17-4a4a-98e0-2f70b89a12d2" providerId="AD" clId="Web-{56761F5B-0B64-1B0E-A731-9DF9BA6C4056}" dt="2019-04-29T16:29:12.677" v="257" actId="20577"/>
          <ac:spMkLst>
            <pc:docMk/>
            <pc:sldMk cId="2844369990" sldId="330"/>
            <ac:spMk id="8" creationId="{4DAD613C-DCCC-4124-9B8B-0654F560A66C}"/>
          </ac:spMkLst>
        </pc:spChg>
      </pc:sldChg>
      <pc:sldChg chg="modSp">
        <pc:chgData name="Robin Mooney" userId="S::rmooney@allivet.com::0fce1be2-2e17-4a4a-98e0-2f70b89a12d2" providerId="AD" clId="Web-{56761F5B-0B64-1B0E-A731-9DF9BA6C4056}" dt="2019-04-29T16:27:49.893" v="205" actId="20577"/>
        <pc:sldMkLst>
          <pc:docMk/>
          <pc:sldMk cId="391640064" sldId="331"/>
        </pc:sldMkLst>
        <pc:spChg chg="mod">
          <ac:chgData name="Robin Mooney" userId="S::rmooney@allivet.com::0fce1be2-2e17-4a4a-98e0-2f70b89a12d2" providerId="AD" clId="Web-{56761F5B-0B64-1B0E-A731-9DF9BA6C4056}" dt="2019-04-29T16:27:49.893" v="205" actId="20577"/>
          <ac:spMkLst>
            <pc:docMk/>
            <pc:sldMk cId="391640064" sldId="331"/>
            <ac:spMk id="8" creationId="{4DAD613C-DCCC-4124-9B8B-0654F560A66C}"/>
          </ac:spMkLst>
        </pc:spChg>
      </pc:sldChg>
      <pc:sldChg chg="modSp">
        <pc:chgData name="Robin Mooney" userId="S::rmooney@allivet.com::0fce1be2-2e17-4a4a-98e0-2f70b89a12d2" providerId="AD" clId="Web-{56761F5B-0B64-1B0E-A731-9DF9BA6C4056}" dt="2019-04-29T16:45:43.525" v="455" actId="20577"/>
        <pc:sldMkLst>
          <pc:docMk/>
          <pc:sldMk cId="545749120" sldId="336"/>
        </pc:sldMkLst>
        <pc:spChg chg="mod">
          <ac:chgData name="Robin Mooney" userId="S::rmooney@allivet.com::0fce1be2-2e17-4a4a-98e0-2f70b89a12d2" providerId="AD" clId="Web-{56761F5B-0B64-1B0E-A731-9DF9BA6C4056}" dt="2019-04-29T16:45:43.525" v="455" actId="20577"/>
          <ac:spMkLst>
            <pc:docMk/>
            <pc:sldMk cId="545749120" sldId="336"/>
            <ac:spMk id="5" creationId="{397815A8-884F-4F28-AD62-52FADA2C818D}"/>
          </ac:spMkLst>
        </pc:spChg>
      </pc:sldChg>
    </pc:docChg>
  </pc:docChgLst>
  <pc:docChgLst>
    <pc:chgData name="Receiving 1" userId="S::receiving1@allivet.com::d4558429-5fa3-4898-8bd8-7049c88ade3f" providerId="AD" clId="Web-{7C324E4B-E7F9-1747-9838-4A30F322A4D0}"/>
    <pc:docChg chg="modSld">
      <pc:chgData name="Receiving 1" userId="S::receiving1@allivet.com::d4558429-5fa3-4898-8bd8-7049c88ade3f" providerId="AD" clId="Web-{7C324E4B-E7F9-1747-9838-4A30F322A4D0}" dt="2018-08-03T15:33:35.542" v="15" actId="20577"/>
      <pc:docMkLst>
        <pc:docMk/>
      </pc:docMkLst>
      <pc:sldChg chg="modSp">
        <pc:chgData name="Receiving 1" userId="S::receiving1@allivet.com::d4558429-5fa3-4898-8bd8-7049c88ade3f" providerId="AD" clId="Web-{7C324E4B-E7F9-1747-9838-4A30F322A4D0}" dt="2018-08-03T15:20:58.315" v="5" actId="20577"/>
        <pc:sldMkLst>
          <pc:docMk/>
          <pc:sldMk cId="391640064" sldId="331"/>
        </pc:sldMkLst>
        <pc:spChg chg="mod">
          <ac:chgData name="Receiving 1" userId="S::receiving1@allivet.com::d4558429-5fa3-4898-8bd8-7049c88ade3f" providerId="AD" clId="Web-{7C324E4B-E7F9-1747-9838-4A30F322A4D0}" dt="2018-08-03T15:20:58.315" v="5" actId="20577"/>
          <ac:spMkLst>
            <pc:docMk/>
            <pc:sldMk cId="391640064" sldId="331"/>
            <ac:spMk id="8" creationId="{4DAD613C-DCCC-4124-9B8B-0654F560A66C}"/>
          </ac:spMkLst>
        </pc:spChg>
      </pc:sldChg>
      <pc:sldChg chg="modSp">
        <pc:chgData name="Receiving 1" userId="S::receiving1@allivet.com::d4558429-5fa3-4898-8bd8-7049c88ade3f" providerId="AD" clId="Web-{7C324E4B-E7F9-1747-9838-4A30F322A4D0}" dt="2018-08-03T15:33:35.542" v="14" actId="20577"/>
        <pc:sldMkLst>
          <pc:docMk/>
          <pc:sldMk cId="307606235" sldId="345"/>
        </pc:sldMkLst>
        <pc:spChg chg="mod">
          <ac:chgData name="Receiving 1" userId="S::receiving1@allivet.com::d4558429-5fa3-4898-8bd8-7049c88ade3f" providerId="AD" clId="Web-{7C324E4B-E7F9-1747-9838-4A30F322A4D0}" dt="2018-08-03T15:33:35.542" v="14" actId="20577"/>
          <ac:spMkLst>
            <pc:docMk/>
            <pc:sldMk cId="307606235" sldId="345"/>
            <ac:spMk id="6" creationId="{E6134DC9-7C86-44E3-8179-4032CA0686F9}"/>
          </ac:spMkLst>
        </pc:spChg>
      </pc:sldChg>
      <pc:sldChg chg="modSp">
        <pc:chgData name="Receiving 1" userId="S::receiving1@allivet.com::d4558429-5fa3-4898-8bd8-7049c88ade3f" providerId="AD" clId="Web-{7C324E4B-E7F9-1747-9838-4A30F322A4D0}" dt="2018-08-03T15:30:41.646" v="10" actId="20577"/>
        <pc:sldMkLst>
          <pc:docMk/>
          <pc:sldMk cId="420811510" sldId="350"/>
        </pc:sldMkLst>
        <pc:spChg chg="mod">
          <ac:chgData name="Receiving 1" userId="S::receiving1@allivet.com::d4558429-5fa3-4898-8bd8-7049c88ade3f" providerId="AD" clId="Web-{7C324E4B-E7F9-1747-9838-4A30F322A4D0}" dt="2018-08-03T15:30:41.646" v="10" actId="20577"/>
          <ac:spMkLst>
            <pc:docMk/>
            <pc:sldMk cId="420811510" sldId="350"/>
            <ac:spMk id="7" creationId="{B6617839-0682-49F9-B242-F5B3B933C868}"/>
          </ac:spMkLst>
        </pc:spChg>
      </pc:sldChg>
    </pc:docChg>
  </pc:docChgLst>
  <pc:docChgLst>
    <pc:chgData name="Daniela Reyes" userId="S::dreyes@allivet.com::93685f7f-c5fe-462d-9751-8f2fa8261c6a" providerId="AD" clId="Web-{38987D77-5628-C402-7D82-55FC2DE3B274}"/>
    <pc:docChg chg="modSld">
      <pc:chgData name="Daniela Reyes" userId="S::dreyes@allivet.com::93685f7f-c5fe-462d-9751-8f2fa8261c6a" providerId="AD" clId="Web-{38987D77-5628-C402-7D82-55FC2DE3B274}" dt="2019-04-23T13:08:01.878" v="167" actId="20577"/>
      <pc:docMkLst>
        <pc:docMk/>
      </pc:docMkLst>
      <pc:sldChg chg="addSp delSp modSp delAnim">
        <pc:chgData name="Daniela Reyes" userId="S::dreyes@allivet.com::93685f7f-c5fe-462d-9751-8f2fa8261c6a" providerId="AD" clId="Web-{38987D77-5628-C402-7D82-55FC2DE3B274}" dt="2019-04-23T12:34:13.140" v="50"/>
        <pc:sldMkLst>
          <pc:docMk/>
          <pc:sldMk cId="3773074058" sldId="332"/>
        </pc:sldMkLst>
        <pc:spChg chg="add del mod">
          <ac:chgData name="Daniela Reyes" userId="S::dreyes@allivet.com::93685f7f-c5fe-462d-9751-8f2fa8261c6a" providerId="AD" clId="Web-{38987D77-5628-C402-7D82-55FC2DE3B274}" dt="2019-04-23T12:29:32.177" v="5"/>
          <ac:spMkLst>
            <pc:docMk/>
            <pc:sldMk cId="3773074058" sldId="332"/>
            <ac:spMk id="3" creationId="{986C148F-3CF6-4054-B8D0-63663F4CCA6D}"/>
          </ac:spMkLst>
        </pc:spChg>
        <pc:spChg chg="add del mod">
          <ac:chgData name="Daniela Reyes" userId="S::dreyes@allivet.com::93685f7f-c5fe-462d-9751-8f2fa8261c6a" providerId="AD" clId="Web-{38987D77-5628-C402-7D82-55FC2DE3B274}" dt="2019-04-23T12:30:02.491" v="11"/>
          <ac:spMkLst>
            <pc:docMk/>
            <pc:sldMk cId="3773074058" sldId="332"/>
            <ac:spMk id="8" creationId="{345001AA-3A84-41B0-9FF3-4D925983F1C1}"/>
          </ac:spMkLst>
        </pc:spChg>
        <pc:spChg chg="add del mod">
          <ac:chgData name="Daniela Reyes" userId="S::dreyes@allivet.com::93685f7f-c5fe-462d-9751-8f2fa8261c6a" providerId="AD" clId="Web-{38987D77-5628-C402-7D82-55FC2DE3B274}" dt="2019-04-23T12:31:22.759" v="16"/>
          <ac:spMkLst>
            <pc:docMk/>
            <pc:sldMk cId="3773074058" sldId="332"/>
            <ac:spMk id="13" creationId="{FDD23A8B-DBCA-4287-A8F5-76423EB8FCB9}"/>
          </ac:spMkLst>
        </pc:spChg>
        <pc:spChg chg="mod">
          <ac:chgData name="Daniela Reyes" userId="S::dreyes@allivet.com::93685f7f-c5fe-462d-9751-8f2fa8261c6a" providerId="AD" clId="Web-{38987D77-5628-C402-7D82-55FC2DE3B274}" dt="2019-04-23T12:32:55.699" v="31" actId="1076"/>
          <ac:spMkLst>
            <pc:docMk/>
            <pc:sldMk cId="3773074058" sldId="332"/>
            <ac:spMk id="16" creationId="{BD71CF96-CE88-41B9-938F-B43BF798100A}"/>
          </ac:spMkLst>
        </pc:spChg>
        <pc:spChg chg="mod">
          <ac:chgData name="Daniela Reyes" userId="S::dreyes@allivet.com::93685f7f-c5fe-462d-9751-8f2fa8261c6a" providerId="AD" clId="Web-{38987D77-5628-C402-7D82-55FC2DE3B274}" dt="2019-04-23T12:33:21.153" v="42" actId="1076"/>
          <ac:spMkLst>
            <pc:docMk/>
            <pc:sldMk cId="3773074058" sldId="332"/>
            <ac:spMk id="17" creationId="{FF6E62E6-3CDC-4728-95A9-FCD5DEB415E9}"/>
          </ac:spMkLst>
        </pc:spChg>
        <pc:spChg chg="mod">
          <ac:chgData name="Daniela Reyes" userId="S::dreyes@allivet.com::93685f7f-c5fe-462d-9751-8f2fa8261c6a" providerId="AD" clId="Web-{38987D77-5628-C402-7D82-55FC2DE3B274}" dt="2019-04-23T12:33:15.216" v="40" actId="1076"/>
          <ac:spMkLst>
            <pc:docMk/>
            <pc:sldMk cId="3773074058" sldId="332"/>
            <ac:spMk id="18" creationId="{F710BAE8-7AF7-49DC-9156-3A35C820C903}"/>
          </ac:spMkLst>
        </pc:spChg>
        <pc:spChg chg="mod">
          <ac:chgData name="Daniela Reyes" userId="S::dreyes@allivet.com::93685f7f-c5fe-462d-9751-8f2fa8261c6a" providerId="AD" clId="Web-{38987D77-5628-C402-7D82-55FC2DE3B274}" dt="2019-04-23T12:33:17.872" v="41" actId="1076"/>
          <ac:spMkLst>
            <pc:docMk/>
            <pc:sldMk cId="3773074058" sldId="332"/>
            <ac:spMk id="19" creationId="{466C23C5-41A9-44EB-B635-0082E744D173}"/>
          </ac:spMkLst>
        </pc:spChg>
        <pc:spChg chg="mod ord">
          <ac:chgData name="Daniela Reyes" userId="S::dreyes@allivet.com::93685f7f-c5fe-462d-9751-8f2fa8261c6a" providerId="AD" clId="Web-{38987D77-5628-C402-7D82-55FC2DE3B274}" dt="2019-04-23T12:33:36.858" v="48" actId="1076"/>
          <ac:spMkLst>
            <pc:docMk/>
            <pc:sldMk cId="3773074058" sldId="332"/>
            <ac:spMk id="20" creationId="{03A2894D-3BC3-4704-9646-EA86C3A2D28F}"/>
          </ac:spMkLst>
        </pc:spChg>
        <pc:spChg chg="del mod">
          <ac:chgData name="Daniela Reyes" userId="S::dreyes@allivet.com::93685f7f-c5fe-462d-9751-8f2fa8261c6a" providerId="AD" clId="Web-{38987D77-5628-C402-7D82-55FC2DE3B274}" dt="2019-04-23T12:34:13.140" v="50"/>
          <ac:spMkLst>
            <pc:docMk/>
            <pc:sldMk cId="3773074058" sldId="332"/>
            <ac:spMk id="21" creationId="{5042CD44-AA5E-4C27-A739-F8D2D5B50725}"/>
          </ac:spMkLst>
        </pc:spChg>
        <pc:picChg chg="add del mod ord">
          <ac:chgData name="Daniela Reyes" userId="S::dreyes@allivet.com::93685f7f-c5fe-462d-9751-8f2fa8261c6a" providerId="AD" clId="Web-{38987D77-5628-C402-7D82-55FC2DE3B274}" dt="2019-04-23T12:29:28.724" v="4"/>
          <ac:picMkLst>
            <pc:docMk/>
            <pc:sldMk cId="3773074058" sldId="332"/>
            <ac:picMk id="4" creationId="{1A39D957-29B0-4BAD-AFBB-CADD95412425}"/>
          </ac:picMkLst>
        </pc:picChg>
        <pc:picChg chg="add del mod ord">
          <ac:chgData name="Daniela Reyes" userId="S::dreyes@allivet.com::93685f7f-c5fe-462d-9751-8f2fa8261c6a" providerId="AD" clId="Web-{38987D77-5628-C402-7D82-55FC2DE3B274}" dt="2019-04-23T12:29:59.803" v="10"/>
          <ac:picMkLst>
            <pc:docMk/>
            <pc:sldMk cId="3773074058" sldId="332"/>
            <ac:picMk id="9" creationId="{3277D8BC-1236-48AF-9C2E-02BFA2F0938E}"/>
          </ac:picMkLst>
        </pc:picChg>
        <pc:picChg chg="add mod ord">
          <ac:chgData name="Daniela Reyes" userId="S::dreyes@allivet.com::93685f7f-c5fe-462d-9751-8f2fa8261c6a" providerId="AD" clId="Web-{38987D77-5628-C402-7D82-55FC2DE3B274}" dt="2019-04-23T12:33:04.215" v="36" actId="1076"/>
          <ac:picMkLst>
            <pc:docMk/>
            <pc:sldMk cId="3773074058" sldId="332"/>
            <ac:picMk id="14" creationId="{A634F5D4-3B4E-4903-88B5-A8D82C112587}"/>
          </ac:picMkLst>
        </pc:picChg>
        <pc:picChg chg="add del">
          <ac:chgData name="Daniela Reyes" userId="S::dreyes@allivet.com::93685f7f-c5fe-462d-9751-8f2fa8261c6a" providerId="AD" clId="Web-{38987D77-5628-C402-7D82-55FC2DE3B274}" dt="2019-04-23T12:30:21.116" v="12"/>
          <ac:picMkLst>
            <pc:docMk/>
            <pc:sldMk cId="3773074058" sldId="332"/>
            <ac:picMk id="15" creationId="{50458DB0-BDFD-443D-930B-51FB2DBA9E35}"/>
          </ac:picMkLst>
        </pc:picChg>
        <pc:picChg chg="add mod">
          <ac:chgData name="Daniela Reyes" userId="S::dreyes@allivet.com::93685f7f-c5fe-462d-9751-8f2fa8261c6a" providerId="AD" clId="Web-{38987D77-5628-C402-7D82-55FC2DE3B274}" dt="2019-04-23T12:33:31.966" v="46" actId="1076"/>
          <ac:picMkLst>
            <pc:docMk/>
            <pc:sldMk cId="3773074058" sldId="332"/>
            <ac:picMk id="23" creationId="{782FE445-6AFD-437B-8E15-8E0ADA97D02F}"/>
          </ac:picMkLst>
        </pc:picChg>
      </pc:sldChg>
      <pc:sldChg chg="addSp delSp modSp">
        <pc:chgData name="Daniela Reyes" userId="S::dreyes@allivet.com::93685f7f-c5fe-462d-9751-8f2fa8261c6a" providerId="AD" clId="Web-{38987D77-5628-C402-7D82-55FC2DE3B274}" dt="2019-04-23T12:36:29.785" v="52"/>
        <pc:sldMkLst>
          <pc:docMk/>
          <pc:sldMk cId="1653371083" sldId="333"/>
        </pc:sldMkLst>
        <pc:spChg chg="add del mod">
          <ac:chgData name="Daniela Reyes" userId="S::dreyes@allivet.com::93685f7f-c5fe-462d-9751-8f2fa8261c6a" providerId="AD" clId="Web-{38987D77-5628-C402-7D82-55FC2DE3B274}" dt="2019-04-23T12:36:29.785" v="52"/>
          <ac:spMkLst>
            <pc:docMk/>
            <pc:sldMk cId="1653371083" sldId="333"/>
            <ac:spMk id="3" creationId="{7C4474A1-36E8-40CE-8B8D-8BDC683774D2}"/>
          </ac:spMkLst>
        </pc:spChg>
        <pc:picChg chg="add mod ord">
          <ac:chgData name="Daniela Reyes" userId="S::dreyes@allivet.com::93685f7f-c5fe-462d-9751-8f2fa8261c6a" providerId="AD" clId="Web-{38987D77-5628-C402-7D82-55FC2DE3B274}" dt="2019-04-23T12:36:29.785" v="52"/>
          <ac:picMkLst>
            <pc:docMk/>
            <pc:sldMk cId="1653371083" sldId="333"/>
            <ac:picMk id="4" creationId="{8F4A68D9-6355-4FC9-B4F6-F364B07D6838}"/>
          </ac:picMkLst>
        </pc:picChg>
        <pc:picChg chg="del">
          <ac:chgData name="Daniela Reyes" userId="S::dreyes@allivet.com::93685f7f-c5fe-462d-9751-8f2fa8261c6a" providerId="AD" clId="Web-{38987D77-5628-C402-7D82-55FC2DE3B274}" dt="2019-04-23T12:36:28.331" v="51"/>
          <ac:picMkLst>
            <pc:docMk/>
            <pc:sldMk cId="1653371083" sldId="333"/>
            <ac:picMk id="12" creationId="{212220BC-4A51-4D8C-883A-206D6F8C9036}"/>
          </ac:picMkLst>
        </pc:picChg>
      </pc:sldChg>
      <pc:sldChg chg="addSp delSp modSp">
        <pc:chgData name="Daniela Reyes" userId="S::dreyes@allivet.com::93685f7f-c5fe-462d-9751-8f2fa8261c6a" providerId="AD" clId="Web-{38987D77-5628-C402-7D82-55FC2DE3B274}" dt="2019-04-23T12:37:29.052" v="59" actId="14100"/>
        <pc:sldMkLst>
          <pc:docMk/>
          <pc:sldMk cId="1742147430" sldId="334"/>
        </pc:sldMkLst>
        <pc:spChg chg="add del mod">
          <ac:chgData name="Daniela Reyes" userId="S::dreyes@allivet.com::93685f7f-c5fe-462d-9751-8f2fa8261c6a" providerId="AD" clId="Web-{38987D77-5628-C402-7D82-55FC2DE3B274}" dt="2019-04-23T12:37:22.771" v="57"/>
          <ac:spMkLst>
            <pc:docMk/>
            <pc:sldMk cId="1742147430" sldId="334"/>
            <ac:spMk id="3" creationId="{29BA3BA9-4D48-41B9-9AC1-627CAE456C68}"/>
          </ac:spMkLst>
        </pc:spChg>
        <pc:picChg chg="del">
          <ac:chgData name="Daniela Reyes" userId="S::dreyes@allivet.com::93685f7f-c5fe-462d-9751-8f2fa8261c6a" providerId="AD" clId="Web-{38987D77-5628-C402-7D82-55FC2DE3B274}" dt="2019-04-23T12:37:18.177" v="53"/>
          <ac:picMkLst>
            <pc:docMk/>
            <pc:sldMk cId="1742147430" sldId="334"/>
            <ac:picMk id="4" creationId="{F70FD6E8-DD7A-43F6-97A8-F64FA79EA754}"/>
          </ac:picMkLst>
        </pc:picChg>
        <pc:picChg chg="add mod ord">
          <ac:chgData name="Daniela Reyes" userId="S::dreyes@allivet.com::93685f7f-c5fe-462d-9751-8f2fa8261c6a" providerId="AD" clId="Web-{38987D77-5628-C402-7D82-55FC2DE3B274}" dt="2019-04-23T12:37:29.052" v="59" actId="14100"/>
          <ac:picMkLst>
            <pc:docMk/>
            <pc:sldMk cId="1742147430" sldId="334"/>
            <ac:picMk id="5" creationId="{8D81B031-AE6F-4B4C-86F2-88060A6B3949}"/>
          </ac:picMkLst>
        </pc:picChg>
      </pc:sldChg>
      <pc:sldChg chg="addSp delSp modSp">
        <pc:chgData name="Daniela Reyes" userId="S::dreyes@allivet.com::93685f7f-c5fe-462d-9751-8f2fa8261c6a" providerId="AD" clId="Web-{38987D77-5628-C402-7D82-55FC2DE3B274}" dt="2019-04-23T12:39:35.979" v="68" actId="14100"/>
        <pc:sldMkLst>
          <pc:docMk/>
          <pc:sldMk cId="3545361378" sldId="335"/>
        </pc:sldMkLst>
        <pc:spChg chg="add del mod">
          <ac:chgData name="Daniela Reyes" userId="S::dreyes@allivet.com::93685f7f-c5fe-462d-9751-8f2fa8261c6a" providerId="AD" clId="Web-{38987D77-5628-C402-7D82-55FC2DE3B274}" dt="2019-04-23T12:39:05.993" v="61"/>
          <ac:spMkLst>
            <pc:docMk/>
            <pc:sldMk cId="3545361378" sldId="335"/>
            <ac:spMk id="3" creationId="{4170E471-0A74-4CF0-B9AC-F62555286FEC}"/>
          </ac:spMkLst>
        </pc:spChg>
        <pc:picChg chg="add mod ord modCrop">
          <ac:chgData name="Daniela Reyes" userId="S::dreyes@allivet.com::93685f7f-c5fe-462d-9751-8f2fa8261c6a" providerId="AD" clId="Web-{38987D77-5628-C402-7D82-55FC2DE3B274}" dt="2019-04-23T12:39:35.979" v="68" actId="14100"/>
          <ac:picMkLst>
            <pc:docMk/>
            <pc:sldMk cId="3545361378" sldId="335"/>
            <ac:picMk id="4" creationId="{864514B5-076C-46AB-B942-264A3C81FA27}"/>
          </ac:picMkLst>
        </pc:picChg>
        <pc:picChg chg="del">
          <ac:chgData name="Daniela Reyes" userId="S::dreyes@allivet.com::93685f7f-c5fe-462d-9751-8f2fa8261c6a" providerId="AD" clId="Web-{38987D77-5628-C402-7D82-55FC2DE3B274}" dt="2019-04-23T12:39:03.430" v="60"/>
          <ac:picMkLst>
            <pc:docMk/>
            <pc:sldMk cId="3545361378" sldId="335"/>
            <ac:picMk id="8" creationId="{7F86D2B4-5B93-4A0A-A74E-6723A2596112}"/>
          </ac:picMkLst>
        </pc:picChg>
      </pc:sldChg>
      <pc:sldChg chg="modSp">
        <pc:chgData name="Daniela Reyes" userId="S::dreyes@allivet.com::93685f7f-c5fe-462d-9751-8f2fa8261c6a" providerId="AD" clId="Web-{38987D77-5628-C402-7D82-55FC2DE3B274}" dt="2019-04-23T12:50:36.109" v="71" actId="20577"/>
        <pc:sldMkLst>
          <pc:docMk/>
          <pc:sldMk cId="327722403" sldId="338"/>
        </pc:sldMkLst>
        <pc:spChg chg="mod">
          <ac:chgData name="Daniela Reyes" userId="S::dreyes@allivet.com::93685f7f-c5fe-462d-9751-8f2fa8261c6a" providerId="AD" clId="Web-{38987D77-5628-C402-7D82-55FC2DE3B274}" dt="2019-04-23T12:50:36.109" v="71" actId="20577"/>
          <ac:spMkLst>
            <pc:docMk/>
            <pc:sldMk cId="327722403" sldId="338"/>
            <ac:spMk id="5" creationId="{397815A8-884F-4F28-AD62-52FADA2C818D}"/>
          </ac:spMkLst>
        </pc:spChg>
      </pc:sldChg>
      <pc:sldChg chg="addSp delSp modSp">
        <pc:chgData name="Daniela Reyes" userId="S::dreyes@allivet.com::93685f7f-c5fe-462d-9751-8f2fa8261c6a" providerId="AD" clId="Web-{38987D77-5628-C402-7D82-55FC2DE3B274}" dt="2019-04-23T12:54:04.991" v="137" actId="20577"/>
        <pc:sldMkLst>
          <pc:docMk/>
          <pc:sldMk cId="533574111" sldId="340"/>
        </pc:sldMkLst>
        <pc:spChg chg="mod">
          <ac:chgData name="Daniela Reyes" userId="S::dreyes@allivet.com::93685f7f-c5fe-462d-9751-8f2fa8261c6a" providerId="AD" clId="Web-{38987D77-5628-C402-7D82-55FC2DE3B274}" dt="2019-04-23T12:54:04.991" v="137" actId="20577"/>
          <ac:spMkLst>
            <pc:docMk/>
            <pc:sldMk cId="533574111" sldId="340"/>
            <ac:spMk id="4" creationId="{0C25054F-E945-4D82-A03C-CDB24A6F4A01}"/>
          </ac:spMkLst>
        </pc:spChg>
        <pc:spChg chg="add del mod">
          <ac:chgData name="Daniela Reyes" userId="S::dreyes@allivet.com::93685f7f-c5fe-462d-9751-8f2fa8261c6a" providerId="AD" clId="Web-{38987D77-5628-C402-7D82-55FC2DE3B274}" dt="2019-04-23T12:51:05.735" v="74"/>
          <ac:spMkLst>
            <pc:docMk/>
            <pc:sldMk cId="533574111" sldId="340"/>
            <ac:spMk id="5" creationId="{5A396E8B-B9A2-45C4-A8F7-B138C425ED05}"/>
          </ac:spMkLst>
        </pc:spChg>
        <pc:spChg chg="add del mod">
          <ac:chgData name="Daniela Reyes" userId="S::dreyes@allivet.com::93685f7f-c5fe-462d-9751-8f2fa8261c6a" providerId="AD" clId="Web-{38987D77-5628-C402-7D82-55FC2DE3B274}" dt="2019-04-23T12:51:56.049" v="83"/>
          <ac:spMkLst>
            <pc:docMk/>
            <pc:sldMk cId="533574111" sldId="340"/>
            <ac:spMk id="10" creationId="{E3C31C6F-00AF-4001-949A-CFE82204E879}"/>
          </ac:spMkLst>
        </pc:spChg>
        <pc:spChg chg="add del mod">
          <ac:chgData name="Daniela Reyes" userId="S::dreyes@allivet.com::93685f7f-c5fe-462d-9751-8f2fa8261c6a" providerId="AD" clId="Web-{38987D77-5628-C402-7D82-55FC2DE3B274}" dt="2019-04-23T12:52:46.348" v="94"/>
          <ac:spMkLst>
            <pc:docMk/>
            <pc:sldMk cId="533574111" sldId="340"/>
            <ac:spMk id="14" creationId="{76416554-0F7F-423F-86DE-E164723C66DF}"/>
          </ac:spMkLst>
        </pc:spChg>
        <pc:picChg chg="add del mod ord modCrop">
          <ac:chgData name="Daniela Reyes" userId="S::dreyes@allivet.com::93685f7f-c5fe-462d-9751-8f2fa8261c6a" providerId="AD" clId="Web-{38987D77-5628-C402-7D82-55FC2DE3B274}" dt="2019-04-23T12:51:26.548" v="79"/>
          <ac:picMkLst>
            <pc:docMk/>
            <pc:sldMk cId="533574111" sldId="340"/>
            <ac:picMk id="6" creationId="{C2167214-FFA3-43D4-9110-839B1A41233F}"/>
          </ac:picMkLst>
        </pc:picChg>
        <pc:picChg chg="del">
          <ac:chgData name="Daniela Reyes" userId="S::dreyes@allivet.com::93685f7f-c5fe-462d-9751-8f2fa8261c6a" providerId="AD" clId="Web-{38987D77-5628-C402-7D82-55FC2DE3B274}" dt="2019-04-23T12:51:03.610" v="73"/>
          <ac:picMkLst>
            <pc:docMk/>
            <pc:sldMk cId="533574111" sldId="340"/>
            <ac:picMk id="9" creationId="{197F0F22-E7AC-4D30-BB1B-180F12469781}"/>
          </ac:picMkLst>
        </pc:picChg>
        <pc:picChg chg="add del mod ord modCrop">
          <ac:chgData name="Daniela Reyes" userId="S::dreyes@allivet.com::93685f7f-c5fe-462d-9751-8f2fa8261c6a" providerId="AD" clId="Web-{38987D77-5628-C402-7D82-55FC2DE3B274}" dt="2019-04-23T12:52:44.738" v="93"/>
          <ac:picMkLst>
            <pc:docMk/>
            <pc:sldMk cId="533574111" sldId="340"/>
            <ac:picMk id="11" creationId="{C40ACDA7-58ED-4B42-BAA2-7C5036B9423B}"/>
          </ac:picMkLst>
        </pc:picChg>
        <pc:picChg chg="add mod ord modCrop">
          <ac:chgData name="Daniela Reyes" userId="S::dreyes@allivet.com::93685f7f-c5fe-462d-9751-8f2fa8261c6a" providerId="AD" clId="Web-{38987D77-5628-C402-7D82-55FC2DE3B274}" dt="2019-04-23T12:53:07.302" v="101" actId="1076"/>
          <ac:picMkLst>
            <pc:docMk/>
            <pc:sldMk cId="533574111" sldId="340"/>
            <ac:picMk id="15" creationId="{821D99EA-2DE9-493F-96A7-9B22C7DE4BEF}"/>
          </ac:picMkLst>
        </pc:picChg>
      </pc:sldChg>
      <pc:sldChg chg="addSp delSp modSp">
        <pc:chgData name="Daniela Reyes" userId="S::dreyes@allivet.com::93685f7f-c5fe-462d-9751-8f2fa8261c6a" providerId="AD" clId="Web-{38987D77-5628-C402-7D82-55FC2DE3B274}" dt="2019-04-23T12:55:42.150" v="147" actId="14100"/>
        <pc:sldMkLst>
          <pc:docMk/>
          <pc:sldMk cId="49370690" sldId="341"/>
        </pc:sldMkLst>
        <pc:spChg chg="add del mod">
          <ac:chgData name="Daniela Reyes" userId="S::dreyes@allivet.com::93685f7f-c5fe-462d-9751-8f2fa8261c6a" providerId="AD" clId="Web-{38987D77-5628-C402-7D82-55FC2DE3B274}" dt="2019-04-23T12:55:36.338" v="145"/>
          <ac:spMkLst>
            <pc:docMk/>
            <pc:sldMk cId="49370690" sldId="341"/>
            <ac:spMk id="4" creationId="{B2541550-2029-4E11-B55B-356541BBF594}"/>
          </ac:spMkLst>
        </pc:spChg>
        <pc:picChg chg="add mod">
          <ac:chgData name="Daniela Reyes" userId="S::dreyes@allivet.com::93685f7f-c5fe-462d-9751-8f2fa8261c6a" providerId="AD" clId="Web-{38987D77-5628-C402-7D82-55FC2DE3B274}" dt="2019-04-23T12:55:11.228" v="143" actId="14100"/>
          <ac:picMkLst>
            <pc:docMk/>
            <pc:sldMk cId="49370690" sldId="341"/>
            <ac:picMk id="6" creationId="{85E8032F-B654-4256-B765-4A582AC2A68B}"/>
          </ac:picMkLst>
        </pc:picChg>
        <pc:picChg chg="del mod">
          <ac:chgData name="Daniela Reyes" userId="S::dreyes@allivet.com::93685f7f-c5fe-462d-9751-8f2fa8261c6a" providerId="AD" clId="Web-{38987D77-5628-C402-7D82-55FC2DE3B274}" dt="2019-04-23T12:55:04.727" v="141"/>
          <ac:picMkLst>
            <pc:docMk/>
            <pc:sldMk cId="49370690" sldId="341"/>
            <ac:picMk id="12" creationId="{E6A3A51C-B475-49A7-9D50-9D1BC97BCEDE}"/>
          </ac:picMkLst>
        </pc:picChg>
        <pc:picChg chg="mod">
          <ac:chgData name="Daniela Reyes" userId="S::dreyes@allivet.com::93685f7f-c5fe-462d-9751-8f2fa8261c6a" providerId="AD" clId="Web-{38987D77-5628-C402-7D82-55FC2DE3B274}" dt="2019-04-23T12:55:42.150" v="147" actId="14100"/>
          <ac:picMkLst>
            <pc:docMk/>
            <pc:sldMk cId="49370690" sldId="341"/>
            <ac:picMk id="13" creationId="{2787021B-CE38-46D6-A5C3-483AB3908225}"/>
          </ac:picMkLst>
        </pc:picChg>
      </pc:sldChg>
      <pc:sldChg chg="addSp delSp modSp">
        <pc:chgData name="Daniela Reyes" userId="S::dreyes@allivet.com::93685f7f-c5fe-462d-9751-8f2fa8261c6a" providerId="AD" clId="Web-{38987D77-5628-C402-7D82-55FC2DE3B274}" dt="2019-04-23T13:07:57.706" v="165" actId="20577"/>
        <pc:sldMkLst>
          <pc:docMk/>
          <pc:sldMk cId="1264348706" sldId="343"/>
        </pc:sldMkLst>
        <pc:spChg chg="mod">
          <ac:chgData name="Daniela Reyes" userId="S::dreyes@allivet.com::93685f7f-c5fe-462d-9751-8f2fa8261c6a" providerId="AD" clId="Web-{38987D77-5628-C402-7D82-55FC2DE3B274}" dt="2019-04-23T13:07:57.706" v="165" actId="20577"/>
          <ac:spMkLst>
            <pc:docMk/>
            <pc:sldMk cId="1264348706" sldId="343"/>
            <ac:spMk id="4" creationId="{0C25054F-E945-4D82-A03C-CDB24A6F4A01}"/>
          </ac:spMkLst>
        </pc:spChg>
        <pc:spChg chg="add del mod">
          <ac:chgData name="Daniela Reyes" userId="S::dreyes@allivet.com::93685f7f-c5fe-462d-9751-8f2fa8261c6a" providerId="AD" clId="Web-{38987D77-5628-C402-7D82-55FC2DE3B274}" dt="2019-04-23T12:57:32.388" v="161"/>
          <ac:spMkLst>
            <pc:docMk/>
            <pc:sldMk cId="1264348706" sldId="343"/>
            <ac:spMk id="5" creationId="{39DB301F-06B4-448F-99B4-2571A9C6E344}"/>
          </ac:spMkLst>
        </pc:spChg>
        <pc:spChg chg="mod">
          <ac:chgData name="Daniela Reyes" userId="S::dreyes@allivet.com::93685f7f-c5fe-462d-9751-8f2fa8261c6a" providerId="AD" clId="Web-{38987D77-5628-C402-7D82-55FC2DE3B274}" dt="2019-04-23T12:57:04.591" v="154" actId="20577"/>
          <ac:spMkLst>
            <pc:docMk/>
            <pc:sldMk cId="1264348706" sldId="343"/>
            <ac:spMk id="10" creationId="{E343ADE2-65EF-4424-AAB5-BC3164875C9B}"/>
          </ac:spMkLst>
        </pc:spChg>
        <pc:picChg chg="del">
          <ac:chgData name="Daniela Reyes" userId="S::dreyes@allivet.com::93685f7f-c5fe-462d-9751-8f2fa8261c6a" providerId="AD" clId="Web-{38987D77-5628-C402-7D82-55FC2DE3B274}" dt="2019-04-23T12:57:13.607" v="157"/>
          <ac:picMkLst>
            <pc:docMk/>
            <pc:sldMk cId="1264348706" sldId="343"/>
            <ac:picMk id="6" creationId="{8AD0F81D-AB53-4A64-A0A0-C6C89506B9FC}"/>
          </ac:picMkLst>
        </pc:picChg>
        <pc:picChg chg="add mod ord">
          <ac:chgData name="Daniela Reyes" userId="S::dreyes@allivet.com::93685f7f-c5fe-462d-9751-8f2fa8261c6a" providerId="AD" clId="Web-{38987D77-5628-C402-7D82-55FC2DE3B274}" dt="2019-04-23T12:57:39.982" v="164" actId="14100"/>
          <ac:picMkLst>
            <pc:docMk/>
            <pc:sldMk cId="1264348706" sldId="343"/>
            <ac:picMk id="7" creationId="{51B3F0AB-6CD0-470B-A398-6D6A7BD55CA5}"/>
          </ac:picMkLst>
        </pc:picChg>
      </pc:sldChg>
    </pc:docChg>
  </pc:docChgLst>
  <pc:docChgLst>
    <pc:chgData name="Daniela Reyes" userId="S::dreyes@allivet.com::93685f7f-c5fe-462d-9751-8f2fa8261c6a" providerId="AD" clId="Web-{2202480E-5E32-2322-609E-4D2A14B1DD93}"/>
    <pc:docChg chg="modSld">
      <pc:chgData name="Daniela Reyes" userId="S::dreyes@allivet.com::93685f7f-c5fe-462d-9751-8f2fa8261c6a" providerId="AD" clId="Web-{2202480E-5E32-2322-609E-4D2A14B1DD93}" dt="2019-05-10T17:54:20.331" v="179" actId="20577"/>
      <pc:docMkLst>
        <pc:docMk/>
      </pc:docMkLst>
      <pc:sldChg chg="modSp">
        <pc:chgData name="Daniela Reyes" userId="S::dreyes@allivet.com::93685f7f-c5fe-462d-9751-8f2fa8261c6a" providerId="AD" clId="Web-{2202480E-5E32-2322-609E-4D2A14B1DD93}" dt="2019-05-10T17:47:31.736" v="2" actId="20577"/>
        <pc:sldMkLst>
          <pc:docMk/>
          <pc:sldMk cId="2844369990" sldId="330"/>
        </pc:sldMkLst>
        <pc:spChg chg="mod">
          <ac:chgData name="Daniela Reyes" userId="S::dreyes@allivet.com::93685f7f-c5fe-462d-9751-8f2fa8261c6a" providerId="AD" clId="Web-{2202480E-5E32-2322-609E-4D2A14B1DD93}" dt="2019-05-10T17:47:31.736" v="2" actId="20577"/>
          <ac:spMkLst>
            <pc:docMk/>
            <pc:sldMk cId="2844369990" sldId="330"/>
            <ac:spMk id="8" creationId="{4DAD613C-DCCC-4124-9B8B-0654F560A66C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47:46.158" v="7" actId="20577"/>
        <pc:sldMkLst>
          <pc:docMk/>
          <pc:sldMk cId="391640064" sldId="331"/>
        </pc:sldMkLst>
        <pc:spChg chg="mod">
          <ac:chgData name="Daniela Reyes" userId="S::dreyes@allivet.com::93685f7f-c5fe-462d-9751-8f2fa8261c6a" providerId="AD" clId="Web-{2202480E-5E32-2322-609E-4D2A14B1DD93}" dt="2019-05-10T17:47:46.158" v="7" actId="20577"/>
          <ac:spMkLst>
            <pc:docMk/>
            <pc:sldMk cId="391640064" sldId="331"/>
            <ac:spMk id="8" creationId="{4DAD613C-DCCC-4124-9B8B-0654F560A66C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1:05.033" v="53" actId="20577"/>
        <pc:sldMkLst>
          <pc:docMk/>
          <pc:sldMk cId="545749120" sldId="336"/>
        </pc:sldMkLst>
        <pc:spChg chg="mod">
          <ac:chgData name="Daniela Reyes" userId="S::dreyes@allivet.com::93685f7f-c5fe-462d-9751-8f2fa8261c6a" providerId="AD" clId="Web-{2202480E-5E32-2322-609E-4D2A14B1DD93}" dt="2019-05-10T17:51:05.033" v="53" actId="20577"/>
          <ac:spMkLst>
            <pc:docMk/>
            <pc:sldMk cId="545749120" sldId="336"/>
            <ac:spMk id="5" creationId="{397815A8-884F-4F28-AD62-52FADA2C818D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1:38.112" v="86" actId="20577"/>
        <pc:sldMkLst>
          <pc:docMk/>
          <pc:sldMk cId="497948555" sldId="337"/>
        </pc:sldMkLst>
        <pc:spChg chg="mod">
          <ac:chgData name="Daniela Reyes" userId="S::dreyes@allivet.com::93685f7f-c5fe-462d-9751-8f2fa8261c6a" providerId="AD" clId="Web-{2202480E-5E32-2322-609E-4D2A14B1DD93}" dt="2019-05-10T17:51:38.112" v="86" actId="20577"/>
          <ac:spMkLst>
            <pc:docMk/>
            <pc:sldMk cId="497948555" sldId="337"/>
            <ac:spMk id="12" creationId="{31B34713-C979-4AE7-8291-D4C84AA4BF7D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0:12.846" v="26" actId="20577"/>
        <pc:sldMkLst>
          <pc:docMk/>
          <pc:sldMk cId="327722403" sldId="338"/>
        </pc:sldMkLst>
        <pc:spChg chg="mod">
          <ac:chgData name="Daniela Reyes" userId="S::dreyes@allivet.com::93685f7f-c5fe-462d-9751-8f2fa8261c6a" providerId="AD" clId="Web-{2202480E-5E32-2322-609E-4D2A14B1DD93}" dt="2019-05-10T17:50:12.846" v="26" actId="20577"/>
          <ac:spMkLst>
            <pc:docMk/>
            <pc:sldMk cId="327722403" sldId="338"/>
            <ac:spMk id="5" creationId="{397815A8-884F-4F28-AD62-52FADA2C818D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0:25.017" v="29" actId="20577"/>
        <pc:sldMkLst>
          <pc:docMk/>
          <pc:sldMk cId="533574111" sldId="340"/>
        </pc:sldMkLst>
        <pc:spChg chg="mod">
          <ac:chgData name="Daniela Reyes" userId="S::dreyes@allivet.com::93685f7f-c5fe-462d-9751-8f2fa8261c6a" providerId="AD" clId="Web-{2202480E-5E32-2322-609E-4D2A14B1DD93}" dt="2019-05-10T17:50:25.017" v="29" actId="20577"/>
          <ac:spMkLst>
            <pc:docMk/>
            <pc:sldMk cId="533574111" sldId="340"/>
            <ac:spMk id="4" creationId="{0C25054F-E945-4D82-A03C-CDB24A6F4A01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0:32.377" v="32" actId="20577"/>
        <pc:sldMkLst>
          <pc:docMk/>
          <pc:sldMk cId="1264348706" sldId="343"/>
        </pc:sldMkLst>
        <pc:spChg chg="mod">
          <ac:chgData name="Daniela Reyes" userId="S::dreyes@allivet.com::93685f7f-c5fe-462d-9751-8f2fa8261c6a" providerId="AD" clId="Web-{2202480E-5E32-2322-609E-4D2A14B1DD93}" dt="2019-05-10T17:50:32.377" v="32" actId="20577"/>
          <ac:spMkLst>
            <pc:docMk/>
            <pc:sldMk cId="1264348706" sldId="343"/>
            <ac:spMk id="4" creationId="{0C25054F-E945-4D82-A03C-CDB24A6F4A01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3:52.769" v="175" actId="20577"/>
        <pc:sldMkLst>
          <pc:docMk/>
          <pc:sldMk cId="2712557545" sldId="349"/>
        </pc:sldMkLst>
        <pc:spChg chg="mod">
          <ac:chgData name="Daniela Reyes" userId="S::dreyes@allivet.com::93685f7f-c5fe-462d-9751-8f2fa8261c6a" providerId="AD" clId="Web-{2202480E-5E32-2322-609E-4D2A14B1DD93}" dt="2019-05-10T17:53:52.769" v="175" actId="20577"/>
          <ac:spMkLst>
            <pc:docMk/>
            <pc:sldMk cId="2712557545" sldId="349"/>
            <ac:spMk id="8" creationId="{D031DCB8-C56E-4DB8-8200-24D790B316DD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0:49.330" v="51" actId="20577"/>
        <pc:sldMkLst>
          <pc:docMk/>
          <pc:sldMk cId="420811510" sldId="350"/>
        </pc:sldMkLst>
        <pc:spChg chg="mod">
          <ac:chgData name="Daniela Reyes" userId="S::dreyes@allivet.com::93685f7f-c5fe-462d-9751-8f2fa8261c6a" providerId="AD" clId="Web-{2202480E-5E32-2322-609E-4D2A14B1DD93}" dt="2019-05-10T17:50:49.330" v="51" actId="20577"/>
          <ac:spMkLst>
            <pc:docMk/>
            <pc:sldMk cId="420811510" sldId="350"/>
            <ac:spMk id="7" creationId="{B6617839-0682-49F9-B242-F5B3B933C868}"/>
          </ac:spMkLst>
        </pc:spChg>
      </pc:sldChg>
      <pc:sldChg chg="modSp">
        <pc:chgData name="Daniela Reyes" userId="S::dreyes@allivet.com::93685f7f-c5fe-462d-9751-8f2fa8261c6a" providerId="AD" clId="Web-{2202480E-5E32-2322-609E-4D2A14B1DD93}" dt="2019-05-10T17:54:20.331" v="178" actId="20577"/>
        <pc:sldMkLst>
          <pc:docMk/>
          <pc:sldMk cId="3453065085" sldId="352"/>
        </pc:sldMkLst>
        <pc:spChg chg="mod">
          <ac:chgData name="Daniela Reyes" userId="S::dreyes@allivet.com::93685f7f-c5fe-462d-9751-8f2fa8261c6a" providerId="AD" clId="Web-{2202480E-5E32-2322-609E-4D2A14B1DD93}" dt="2019-05-10T17:54:20.331" v="178" actId="20577"/>
          <ac:spMkLst>
            <pc:docMk/>
            <pc:sldMk cId="3453065085" sldId="352"/>
            <ac:spMk id="4" creationId="{8253098A-F7B3-401F-BFFB-F96F400D2A43}"/>
          </ac:spMkLst>
        </pc:spChg>
      </pc:sldChg>
    </pc:docChg>
  </pc:docChgLst>
  <pc:docChgLst>
    <pc:chgData name="Daniela Reyes" userId="S::dreyes@allivet.com::93685f7f-c5fe-462d-9751-8f2fa8261c6a" providerId="AD" clId="Web-{F050C653-107B-3932-A599-E0E1DBCAEF44}"/>
    <pc:docChg chg="modSld">
      <pc:chgData name="Daniela Reyes" userId="S::dreyes@allivet.com::93685f7f-c5fe-462d-9751-8f2fa8261c6a" providerId="AD" clId="Web-{F050C653-107B-3932-A599-E0E1DBCAEF44}" dt="2019-04-22T22:49:24.726" v="87" actId="20577"/>
      <pc:docMkLst>
        <pc:docMk/>
      </pc:docMkLst>
      <pc:sldChg chg="addSp delSp modSp">
        <pc:chgData name="Daniela Reyes" userId="S::dreyes@allivet.com::93685f7f-c5fe-462d-9751-8f2fa8261c6a" providerId="AD" clId="Web-{F050C653-107B-3932-A599-E0E1DBCAEF44}" dt="2019-04-22T22:45:22.605" v="19" actId="20577"/>
        <pc:sldMkLst>
          <pc:docMk/>
          <pc:sldMk cId="2844369990" sldId="330"/>
        </pc:sldMkLst>
        <pc:spChg chg="add del mod">
          <ac:chgData name="Daniela Reyes" userId="S::dreyes@allivet.com::93685f7f-c5fe-462d-9751-8f2fa8261c6a" providerId="AD" clId="Web-{F050C653-107B-3932-A599-E0E1DBCAEF44}" dt="2019-04-22T22:44:14.430" v="1"/>
          <ac:spMkLst>
            <pc:docMk/>
            <pc:sldMk cId="2844369990" sldId="330"/>
            <ac:spMk id="5" creationId="{6C60905C-C6BB-49F1-8405-883875344FE3}"/>
          </ac:spMkLst>
        </pc:spChg>
        <pc:spChg chg="mod">
          <ac:chgData name="Daniela Reyes" userId="S::dreyes@allivet.com::93685f7f-c5fe-462d-9751-8f2fa8261c6a" providerId="AD" clId="Web-{F050C653-107B-3932-A599-E0E1DBCAEF44}" dt="2019-04-22T22:45:22.605" v="19" actId="20577"/>
          <ac:spMkLst>
            <pc:docMk/>
            <pc:sldMk cId="2844369990" sldId="330"/>
            <ac:spMk id="8" creationId="{4DAD613C-DCCC-4124-9B8B-0654F560A66C}"/>
          </ac:spMkLst>
        </pc:spChg>
        <pc:picChg chg="del">
          <ac:chgData name="Daniela Reyes" userId="S::dreyes@allivet.com::93685f7f-c5fe-462d-9751-8f2fa8261c6a" providerId="AD" clId="Web-{F050C653-107B-3932-A599-E0E1DBCAEF44}" dt="2019-04-22T22:44:09.289" v="0"/>
          <ac:picMkLst>
            <pc:docMk/>
            <pc:sldMk cId="2844369990" sldId="330"/>
            <ac:picMk id="4" creationId="{EA4347F2-5DDA-4A56-9F03-9FD17A8BA5F5}"/>
          </ac:picMkLst>
        </pc:picChg>
        <pc:picChg chg="add mod ord">
          <ac:chgData name="Daniela Reyes" userId="S::dreyes@allivet.com::93685f7f-c5fe-462d-9751-8f2fa8261c6a" providerId="AD" clId="Web-{F050C653-107B-3932-A599-E0E1DBCAEF44}" dt="2019-04-22T22:44:42.212" v="10" actId="14100"/>
          <ac:picMkLst>
            <pc:docMk/>
            <pc:sldMk cId="2844369990" sldId="330"/>
            <ac:picMk id="6" creationId="{199EC207-5C82-43FB-84B8-FABA5C1C75A5}"/>
          </ac:picMkLst>
        </pc:picChg>
      </pc:sldChg>
      <pc:sldChg chg="addSp delSp modSp">
        <pc:chgData name="Daniela Reyes" userId="S::dreyes@allivet.com::93685f7f-c5fe-462d-9751-8f2fa8261c6a" providerId="AD" clId="Web-{F050C653-107B-3932-A599-E0E1DBCAEF44}" dt="2019-04-22T22:49:24.601" v="85" actId="20577"/>
        <pc:sldMkLst>
          <pc:docMk/>
          <pc:sldMk cId="391640064" sldId="331"/>
        </pc:sldMkLst>
        <pc:spChg chg="add del mod">
          <ac:chgData name="Daniela Reyes" userId="S::dreyes@allivet.com::93685f7f-c5fe-462d-9751-8f2fa8261c6a" providerId="AD" clId="Web-{F050C653-107B-3932-A599-E0E1DBCAEF44}" dt="2019-04-22T22:47:24.923" v="60"/>
          <ac:spMkLst>
            <pc:docMk/>
            <pc:sldMk cId="391640064" sldId="331"/>
            <ac:spMk id="3" creationId="{34F715A2-78C7-424F-9BED-301BF50045C5}"/>
          </ac:spMkLst>
        </pc:spChg>
        <pc:spChg chg="mod">
          <ac:chgData name="Daniela Reyes" userId="S::dreyes@allivet.com::93685f7f-c5fe-462d-9751-8f2fa8261c6a" providerId="AD" clId="Web-{F050C653-107B-3932-A599-E0E1DBCAEF44}" dt="2019-04-22T22:49:24.601" v="85" actId="20577"/>
          <ac:spMkLst>
            <pc:docMk/>
            <pc:sldMk cId="391640064" sldId="331"/>
            <ac:spMk id="8" creationId="{4DAD613C-DCCC-4124-9B8B-0654F560A66C}"/>
          </ac:spMkLst>
        </pc:spChg>
        <pc:picChg chg="del">
          <ac:chgData name="Daniela Reyes" userId="S::dreyes@allivet.com::93685f7f-c5fe-462d-9751-8f2fa8261c6a" providerId="AD" clId="Web-{F050C653-107B-3932-A599-E0E1DBCAEF44}" dt="2019-04-22T22:47:21.986" v="59"/>
          <ac:picMkLst>
            <pc:docMk/>
            <pc:sldMk cId="391640064" sldId="331"/>
            <ac:picMk id="4" creationId="{3E2C0B52-308E-4701-BCE9-89AAD49EF78F}"/>
          </ac:picMkLst>
        </pc:picChg>
        <pc:picChg chg="add mod ord">
          <ac:chgData name="Daniela Reyes" userId="S::dreyes@allivet.com::93685f7f-c5fe-462d-9751-8f2fa8261c6a" providerId="AD" clId="Web-{F050C653-107B-3932-A599-E0E1DBCAEF44}" dt="2019-04-22T22:48:29.489" v="70" actId="1076"/>
          <ac:picMkLst>
            <pc:docMk/>
            <pc:sldMk cId="391640064" sldId="331"/>
            <ac:picMk id="5" creationId="{E80E6E94-D45A-4FEE-90C1-7CEC2F72C198}"/>
          </ac:picMkLst>
        </pc:picChg>
      </pc:sldChg>
    </pc:docChg>
  </pc:docChgLst>
  <pc:docChgLst>
    <pc:chgData name="Daniela Reyes" userId="S::dreyes@allivet.com::93685f7f-c5fe-462d-9751-8f2fa8261c6a" providerId="AD" clId="Web-{62F163C3-31C1-63D3-A1D1-AEDA7BC7D4A8}"/>
    <pc:docChg chg="modSld">
      <pc:chgData name="Daniela Reyes" userId="S::dreyes@allivet.com::93685f7f-c5fe-462d-9751-8f2fa8261c6a" providerId="AD" clId="Web-{62F163C3-31C1-63D3-A1D1-AEDA7BC7D4A8}" dt="2019-05-13T14:55:18.932" v="4" actId="20577"/>
      <pc:docMkLst>
        <pc:docMk/>
      </pc:docMkLst>
      <pc:sldChg chg="modSp">
        <pc:chgData name="Daniela Reyes" userId="S::dreyes@allivet.com::93685f7f-c5fe-462d-9751-8f2fa8261c6a" providerId="AD" clId="Web-{62F163C3-31C1-63D3-A1D1-AEDA7BC7D4A8}" dt="2019-05-13T14:55:17.244" v="2" actId="20577"/>
        <pc:sldMkLst>
          <pc:docMk/>
          <pc:sldMk cId="3453065085" sldId="352"/>
        </pc:sldMkLst>
        <pc:spChg chg="mod">
          <ac:chgData name="Daniela Reyes" userId="S::dreyes@allivet.com::93685f7f-c5fe-462d-9751-8f2fa8261c6a" providerId="AD" clId="Web-{62F163C3-31C1-63D3-A1D1-AEDA7BC7D4A8}" dt="2019-05-13T14:55:17.244" v="2" actId="20577"/>
          <ac:spMkLst>
            <pc:docMk/>
            <pc:sldMk cId="3453065085" sldId="352"/>
            <ac:spMk id="4" creationId="{8253098A-F7B3-401F-BFFB-F96F400D2A43}"/>
          </ac:spMkLst>
        </pc:spChg>
      </pc:sldChg>
    </pc:docChg>
  </pc:docChgLst>
  <pc:docChgLst>
    <pc:chgData name="Robin Mooney" userId="S::rmooney@allivet.com::0fce1be2-2e17-4a4a-98e0-2f70b89a12d2" providerId="AD" clId="Web-{DA75B0C4-3F37-528E-5DF5-FA354CB05ABF}"/>
    <pc:docChg chg="modSld">
      <pc:chgData name="Robin Mooney" userId="S::rmooney@allivet.com::0fce1be2-2e17-4a4a-98e0-2f70b89a12d2" providerId="AD" clId="Web-{DA75B0C4-3F37-528E-5DF5-FA354CB05ABF}" dt="2019-04-30T17:10:02.231" v="237" actId="1076"/>
      <pc:docMkLst>
        <pc:docMk/>
      </pc:docMkLst>
      <pc:sldChg chg="modSp">
        <pc:chgData name="Robin Mooney" userId="S::rmooney@allivet.com::0fce1be2-2e17-4a4a-98e0-2f70b89a12d2" providerId="AD" clId="Web-{DA75B0C4-3F37-528E-5DF5-FA354CB05ABF}" dt="2019-04-30T16:42:44.879" v="24" actId="20577"/>
        <pc:sldMkLst>
          <pc:docMk/>
          <pc:sldMk cId="545749120" sldId="336"/>
        </pc:sldMkLst>
        <pc:spChg chg="mod">
          <ac:chgData name="Robin Mooney" userId="S::rmooney@allivet.com::0fce1be2-2e17-4a4a-98e0-2f70b89a12d2" providerId="AD" clId="Web-{DA75B0C4-3F37-528E-5DF5-FA354CB05ABF}" dt="2019-04-30T16:42:44.879" v="24" actId="20577"/>
          <ac:spMkLst>
            <pc:docMk/>
            <pc:sldMk cId="545749120" sldId="336"/>
            <ac:spMk id="5" creationId="{397815A8-884F-4F28-AD62-52FADA2C818D}"/>
          </ac:spMkLst>
        </pc:spChg>
      </pc:sldChg>
      <pc:sldChg chg="modSp">
        <pc:chgData name="Robin Mooney" userId="S::rmooney@allivet.com::0fce1be2-2e17-4a4a-98e0-2f70b89a12d2" providerId="AD" clId="Web-{DA75B0C4-3F37-528E-5DF5-FA354CB05ABF}" dt="2019-04-30T16:56:46.102" v="82" actId="20577"/>
        <pc:sldMkLst>
          <pc:docMk/>
          <pc:sldMk cId="497948555" sldId="337"/>
        </pc:sldMkLst>
        <pc:spChg chg="mod">
          <ac:chgData name="Robin Mooney" userId="S::rmooney@allivet.com::0fce1be2-2e17-4a4a-98e0-2f70b89a12d2" providerId="AD" clId="Web-{DA75B0C4-3F37-528E-5DF5-FA354CB05ABF}" dt="2019-04-30T16:56:46.102" v="82" actId="20577"/>
          <ac:spMkLst>
            <pc:docMk/>
            <pc:sldMk cId="497948555" sldId="337"/>
            <ac:spMk id="12" creationId="{31B34713-C979-4AE7-8291-D4C84AA4BF7D}"/>
          </ac:spMkLst>
        </pc:spChg>
      </pc:sldChg>
      <pc:sldChg chg="modSp">
        <pc:chgData name="Robin Mooney" userId="S::rmooney@allivet.com::0fce1be2-2e17-4a4a-98e0-2f70b89a12d2" providerId="AD" clId="Web-{DA75B0C4-3F37-528E-5DF5-FA354CB05ABF}" dt="2019-04-30T17:04:37.207" v="104" actId="20577"/>
        <pc:sldMkLst>
          <pc:docMk/>
          <pc:sldMk cId="327722403" sldId="338"/>
        </pc:sldMkLst>
        <pc:spChg chg="mod">
          <ac:chgData name="Robin Mooney" userId="S::rmooney@allivet.com::0fce1be2-2e17-4a4a-98e0-2f70b89a12d2" providerId="AD" clId="Web-{DA75B0C4-3F37-528E-5DF5-FA354CB05ABF}" dt="2019-04-30T17:04:37.207" v="104" actId="20577"/>
          <ac:spMkLst>
            <pc:docMk/>
            <pc:sldMk cId="327722403" sldId="338"/>
            <ac:spMk id="5" creationId="{397815A8-884F-4F28-AD62-52FADA2C818D}"/>
          </ac:spMkLst>
        </pc:spChg>
      </pc:sldChg>
      <pc:sldChg chg="modSp">
        <pc:chgData name="Robin Mooney" userId="S::rmooney@allivet.com::0fce1be2-2e17-4a4a-98e0-2f70b89a12d2" providerId="AD" clId="Web-{DA75B0C4-3F37-528E-5DF5-FA354CB05ABF}" dt="2019-04-30T17:05:18.333" v="142" actId="20577"/>
        <pc:sldMkLst>
          <pc:docMk/>
          <pc:sldMk cId="533574111" sldId="340"/>
        </pc:sldMkLst>
        <pc:spChg chg="mod">
          <ac:chgData name="Robin Mooney" userId="S::rmooney@allivet.com::0fce1be2-2e17-4a4a-98e0-2f70b89a12d2" providerId="AD" clId="Web-{DA75B0C4-3F37-528E-5DF5-FA354CB05ABF}" dt="2019-04-30T17:05:18.333" v="142" actId="20577"/>
          <ac:spMkLst>
            <pc:docMk/>
            <pc:sldMk cId="533574111" sldId="340"/>
            <ac:spMk id="4" creationId="{0C25054F-E945-4D82-A03C-CDB24A6F4A01}"/>
          </ac:spMkLst>
        </pc:spChg>
      </pc:sldChg>
      <pc:sldChg chg="modSp">
        <pc:chgData name="Robin Mooney" userId="S::rmooney@allivet.com::0fce1be2-2e17-4a4a-98e0-2f70b89a12d2" providerId="AD" clId="Web-{DA75B0C4-3F37-528E-5DF5-FA354CB05ABF}" dt="2019-04-30T17:05:57.350" v="183" actId="20577"/>
        <pc:sldMkLst>
          <pc:docMk/>
          <pc:sldMk cId="1264348706" sldId="343"/>
        </pc:sldMkLst>
        <pc:spChg chg="mod">
          <ac:chgData name="Robin Mooney" userId="S::rmooney@allivet.com::0fce1be2-2e17-4a4a-98e0-2f70b89a12d2" providerId="AD" clId="Web-{DA75B0C4-3F37-528E-5DF5-FA354CB05ABF}" dt="2019-04-30T17:05:57.350" v="183" actId="20577"/>
          <ac:spMkLst>
            <pc:docMk/>
            <pc:sldMk cId="1264348706" sldId="343"/>
            <ac:spMk id="4" creationId="{0C25054F-E945-4D82-A03C-CDB24A6F4A01}"/>
          </ac:spMkLst>
        </pc:spChg>
      </pc:sldChg>
      <pc:sldChg chg="modSp">
        <pc:chgData name="Robin Mooney" userId="S::rmooney@allivet.com::0fce1be2-2e17-4a4a-98e0-2f70b89a12d2" providerId="AD" clId="Web-{DA75B0C4-3F37-528E-5DF5-FA354CB05ABF}" dt="2019-04-30T17:08:10.759" v="214" actId="1076"/>
        <pc:sldMkLst>
          <pc:docMk/>
          <pc:sldMk cId="3465502024" sldId="347"/>
        </pc:sldMkLst>
        <pc:picChg chg="mod">
          <ac:chgData name="Robin Mooney" userId="S::rmooney@allivet.com::0fce1be2-2e17-4a4a-98e0-2f70b89a12d2" providerId="AD" clId="Web-{DA75B0C4-3F37-528E-5DF5-FA354CB05ABF}" dt="2019-04-30T17:08:10.759" v="214" actId="1076"/>
          <ac:picMkLst>
            <pc:docMk/>
            <pc:sldMk cId="3465502024" sldId="347"/>
            <ac:picMk id="11" creationId="{3EDD06BC-7853-48C3-B1EC-512052DC4AC4}"/>
          </ac:picMkLst>
        </pc:picChg>
      </pc:sldChg>
      <pc:sldChg chg="modSp">
        <pc:chgData name="Robin Mooney" userId="S::rmooney@allivet.com::0fce1be2-2e17-4a4a-98e0-2f70b89a12d2" providerId="AD" clId="Web-{DA75B0C4-3F37-528E-5DF5-FA354CB05ABF}" dt="2019-04-30T17:06:24.882" v="203" actId="20577"/>
        <pc:sldMkLst>
          <pc:docMk/>
          <pc:sldMk cId="420811510" sldId="350"/>
        </pc:sldMkLst>
        <pc:spChg chg="mod">
          <ac:chgData name="Robin Mooney" userId="S::rmooney@allivet.com::0fce1be2-2e17-4a4a-98e0-2f70b89a12d2" providerId="AD" clId="Web-{DA75B0C4-3F37-528E-5DF5-FA354CB05ABF}" dt="2019-04-30T17:06:24.882" v="203" actId="20577"/>
          <ac:spMkLst>
            <pc:docMk/>
            <pc:sldMk cId="420811510" sldId="350"/>
            <ac:spMk id="7" creationId="{B6617839-0682-49F9-B242-F5B3B933C868}"/>
          </ac:spMkLst>
        </pc:spChg>
      </pc:sldChg>
      <pc:sldChg chg="modSp">
        <pc:chgData name="Robin Mooney" userId="S::rmooney@allivet.com::0fce1be2-2e17-4a4a-98e0-2f70b89a12d2" providerId="AD" clId="Web-{DA75B0C4-3F37-528E-5DF5-FA354CB05ABF}" dt="2019-04-30T17:06:53.273" v="212"/>
        <pc:sldMkLst>
          <pc:docMk/>
          <pc:sldMk cId="2808975683" sldId="351"/>
        </pc:sldMkLst>
        <pc:graphicFrameChg chg="mod modGraphic">
          <ac:chgData name="Robin Mooney" userId="S::rmooney@allivet.com::0fce1be2-2e17-4a4a-98e0-2f70b89a12d2" providerId="AD" clId="Web-{DA75B0C4-3F37-528E-5DF5-FA354CB05ABF}" dt="2019-04-30T17:06:53.273" v="212"/>
          <ac:graphicFrameMkLst>
            <pc:docMk/>
            <pc:sldMk cId="2808975683" sldId="351"/>
            <ac:graphicFrameMk id="14" creationId="{9B7A6C34-0C66-49FE-96F7-711ABA9E118A}"/>
          </ac:graphicFrameMkLst>
        </pc:graphicFrameChg>
      </pc:sldChg>
      <pc:sldChg chg="addSp modSp">
        <pc:chgData name="Robin Mooney" userId="S::rmooney@allivet.com::0fce1be2-2e17-4a4a-98e0-2f70b89a12d2" providerId="AD" clId="Web-{DA75B0C4-3F37-528E-5DF5-FA354CB05ABF}" dt="2019-04-30T17:10:02.231" v="237" actId="1076"/>
        <pc:sldMkLst>
          <pc:docMk/>
          <pc:sldMk cId="3453065085" sldId="352"/>
        </pc:sldMkLst>
        <pc:spChg chg="mod">
          <ac:chgData name="Robin Mooney" userId="S::rmooney@allivet.com::0fce1be2-2e17-4a4a-98e0-2f70b89a12d2" providerId="AD" clId="Web-{DA75B0C4-3F37-528E-5DF5-FA354CB05ABF}" dt="2019-04-30T17:09:54.887" v="234" actId="20577"/>
          <ac:spMkLst>
            <pc:docMk/>
            <pc:sldMk cId="3453065085" sldId="352"/>
            <ac:spMk id="4" creationId="{8253098A-F7B3-401F-BFFB-F96F400D2A43}"/>
          </ac:spMkLst>
        </pc:spChg>
        <pc:picChg chg="add mod">
          <ac:chgData name="Robin Mooney" userId="S::rmooney@allivet.com::0fce1be2-2e17-4a4a-98e0-2f70b89a12d2" providerId="AD" clId="Web-{DA75B0C4-3F37-528E-5DF5-FA354CB05ABF}" dt="2019-04-30T17:10:02.231" v="237" actId="1076"/>
          <ac:picMkLst>
            <pc:docMk/>
            <pc:sldMk cId="3453065085" sldId="352"/>
            <ac:picMk id="2" creationId="{7C9C2248-64AD-497C-8A9C-6EE24B6406F7}"/>
          </ac:picMkLst>
        </pc:picChg>
      </pc:sldChg>
    </pc:docChg>
  </pc:docChgLst>
  <pc:docChgLst>
    <pc:chgData name="Robin Mooney" userId="S::rmooney@allivet.com::0fce1be2-2e17-4a4a-98e0-2f70b89a12d2" providerId="AD" clId="Web-{B1B433D8-61EB-3DD1-9FCD-5862DED21465}"/>
    <pc:docChg chg="modSld">
      <pc:chgData name="Robin Mooney" userId="S::rmooney@allivet.com::0fce1be2-2e17-4a4a-98e0-2f70b89a12d2" providerId="AD" clId="Web-{B1B433D8-61EB-3DD1-9FCD-5862DED21465}" dt="2019-04-29T20:50:45.478" v="18" actId="20577"/>
      <pc:docMkLst>
        <pc:docMk/>
      </pc:docMkLst>
      <pc:sldChg chg="modSp">
        <pc:chgData name="Robin Mooney" userId="S::rmooney@allivet.com::0fce1be2-2e17-4a4a-98e0-2f70b89a12d2" providerId="AD" clId="Web-{B1B433D8-61EB-3DD1-9FCD-5862DED21465}" dt="2019-04-29T20:50:29.711" v="2" actId="20577"/>
        <pc:sldMkLst>
          <pc:docMk/>
          <pc:sldMk cId="327722403" sldId="338"/>
        </pc:sldMkLst>
        <pc:spChg chg="mod">
          <ac:chgData name="Robin Mooney" userId="S::rmooney@allivet.com::0fce1be2-2e17-4a4a-98e0-2f70b89a12d2" providerId="AD" clId="Web-{B1B433D8-61EB-3DD1-9FCD-5862DED21465}" dt="2019-04-29T20:50:29.711" v="2" actId="20577"/>
          <ac:spMkLst>
            <pc:docMk/>
            <pc:sldMk cId="327722403" sldId="338"/>
            <ac:spMk id="5" creationId="{397815A8-884F-4F28-AD62-52FADA2C818D}"/>
          </ac:spMkLst>
        </pc:spChg>
      </pc:sldChg>
      <pc:sldChg chg="modSp">
        <pc:chgData name="Robin Mooney" userId="S::rmooney@allivet.com::0fce1be2-2e17-4a4a-98e0-2f70b89a12d2" providerId="AD" clId="Web-{B1B433D8-61EB-3DD1-9FCD-5862DED21465}" dt="2019-04-29T20:50:45.462" v="17" actId="20577"/>
        <pc:sldMkLst>
          <pc:docMk/>
          <pc:sldMk cId="533574111" sldId="340"/>
        </pc:sldMkLst>
        <pc:spChg chg="mod">
          <ac:chgData name="Robin Mooney" userId="S::rmooney@allivet.com::0fce1be2-2e17-4a4a-98e0-2f70b89a12d2" providerId="AD" clId="Web-{B1B433D8-61EB-3DD1-9FCD-5862DED21465}" dt="2019-04-29T20:50:45.462" v="17" actId="20577"/>
          <ac:spMkLst>
            <pc:docMk/>
            <pc:sldMk cId="533574111" sldId="340"/>
            <ac:spMk id="4" creationId="{0C25054F-E945-4D82-A03C-CDB24A6F4A01}"/>
          </ac:spMkLst>
        </pc:spChg>
      </pc:sldChg>
    </pc:docChg>
  </pc:docChgLst>
  <pc:docChgLst>
    <pc:chgData name="Daniela Reyes" userId="S::dreyes@allivet.com::93685f7f-c5fe-462d-9751-8f2fa8261c6a" providerId="AD" clId="Web-{F0C88719-0293-4AA0-5C2C-1A0C11DF63BA}"/>
    <pc:docChg chg="modSld">
      <pc:chgData name="Daniela Reyes" userId="S::dreyes@allivet.com::93685f7f-c5fe-462d-9751-8f2fa8261c6a" providerId="AD" clId="Web-{F0C88719-0293-4AA0-5C2C-1A0C11DF63BA}" dt="2019-04-08T15:22:09.641" v="0" actId="1076"/>
      <pc:docMkLst>
        <pc:docMk/>
      </pc:docMkLst>
      <pc:sldChg chg="modSp">
        <pc:chgData name="Daniela Reyes" userId="S::dreyes@allivet.com::93685f7f-c5fe-462d-9751-8f2fa8261c6a" providerId="AD" clId="Web-{F0C88719-0293-4AA0-5C2C-1A0C11DF63BA}" dt="2019-04-08T15:22:09.641" v="0" actId="1076"/>
        <pc:sldMkLst>
          <pc:docMk/>
          <pc:sldMk cId="2808975683" sldId="351"/>
        </pc:sldMkLst>
        <pc:graphicFrameChg chg="mod">
          <ac:chgData name="Daniela Reyes" userId="S::dreyes@allivet.com::93685f7f-c5fe-462d-9751-8f2fa8261c6a" providerId="AD" clId="Web-{F0C88719-0293-4AA0-5C2C-1A0C11DF63BA}" dt="2019-04-08T15:22:09.641" v="0" actId="1076"/>
          <ac:graphicFrameMkLst>
            <pc:docMk/>
            <pc:sldMk cId="2808975683" sldId="351"/>
            <ac:graphicFrameMk id="14" creationId="{9B7A6C34-0C66-49FE-96F7-711ABA9E118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“My Profile” and “My Orders” will direct you back to the main customer account page.</a:t>
            </a:r>
          </a:p>
          <a:p>
            <a:r>
              <a:rPr lang="en-US" dirty="0"/>
              <a:t>	- My orders will take you directly to the “Order History” section of the account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Measure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How the item is sold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Per tablet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Per Box</a:t>
            </a:r>
          </a:p>
          <a:p>
            <a:pPr marL="457200" lvl="1" indent="0">
              <a:buFontTx/>
              <a:buNone/>
            </a:pPr>
            <a:endParaRPr lang="en-US" u="none" dirty="0"/>
          </a:p>
          <a:p>
            <a:pPr marL="0" lvl="0" indent="0">
              <a:buFontTx/>
              <a:buNone/>
            </a:pPr>
            <a:r>
              <a:rPr lang="en-US" u="sng" dirty="0"/>
              <a:t>Frequency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Allows clients the option to set up a reoccurring order via our </a:t>
            </a:r>
            <a:r>
              <a:rPr lang="en-US" u="none" dirty="0" err="1"/>
              <a:t>Autoship</a:t>
            </a:r>
            <a:r>
              <a:rPr lang="en-US" u="none" dirty="0"/>
              <a:t> Program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A dropdown menu is available to add how often they would like this item shipped</a:t>
            </a:r>
          </a:p>
          <a:p>
            <a:pPr marL="457200" lvl="1" indent="0">
              <a:buFontTx/>
              <a:buNone/>
            </a:pPr>
            <a:endParaRPr lang="en-US" u="none" dirty="0"/>
          </a:p>
          <a:p>
            <a:pPr marL="0" lvl="0" indent="0">
              <a:buFontTx/>
              <a:buNone/>
            </a:pPr>
            <a:r>
              <a:rPr lang="en-US" u="sng" dirty="0"/>
              <a:t>Select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Allows for the client to select multiple items at once to add to the cart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4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RULES</a:t>
            </a:r>
          </a:p>
          <a:p>
            <a:pPr fontAlgn="base"/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will be reflected on your account once your order is shipped.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can only be redeemed online.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cannot be combined with coupons or any other special offer.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cannot be redeemed for cash.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cannot be refunded on canceled orders.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are not transferable or exchangeable.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are valid for 1 year.</a:t>
            </a:r>
          </a:p>
          <a:p>
            <a:pPr marL="228600" indent="-228600" fontAlgn="base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Rewards Points Certificate are valid for 30 days after redemption.</a:t>
            </a:r>
          </a:p>
          <a:p>
            <a:pPr marL="228600" indent="-228600" fontAlgn="base">
              <a:buFont typeface="+mj-lt"/>
              <a:buAutoNum type="arabicPeriod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fontAlgn="base">
              <a:buFont typeface="+mj-lt"/>
              <a:buNone/>
            </a:pP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 Information</a:t>
            </a:r>
          </a:p>
          <a:p>
            <a:pPr marL="0" indent="0" fontAlgn="base">
              <a:buFont typeface="+mj-lt"/>
              <a:buNone/>
            </a:pPr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 do not always have to be redeemed for coupon codes they can be donated</a:t>
            </a:r>
          </a:p>
          <a:p>
            <a:pPr marL="628650" lvl="1" indent="-171450" fontAlgn="base">
              <a:buFontTx/>
              <a:buChar char="-"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Allivet works with a few different Charites</a:t>
            </a:r>
          </a:p>
          <a:p>
            <a:pPr marL="628650" lvl="1" indent="-171450" fontAlgn="base">
              <a:buFontTx/>
              <a:buChar char="-"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 you are able to redeem your points you will see a donate option within the dropdown menu</a:t>
            </a:r>
          </a:p>
          <a:p>
            <a:pPr marL="628650" lvl="1" indent="-171450" fontAlgn="base">
              <a:buFontTx/>
              <a:buChar char="-"/>
            </a:pPr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allow you to choose your charity </a:t>
            </a:r>
          </a:p>
          <a:p>
            <a:pPr marL="0" lvl="0" indent="0" fontAlgn="base">
              <a:buFont typeface="Arial" panose="020B0604020202020204" pitchFamily="34" charset="0"/>
              <a:buNone/>
            </a:pPr>
            <a:endParaRPr lang="en-US" sz="1200" b="0" i="0" u="non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Transition Arrows</a:t>
            </a:r>
          </a:p>
          <a:p>
            <a:endParaRPr lang="en-US" u="none" dirty="0"/>
          </a:p>
          <a:p>
            <a:r>
              <a:rPr lang="en-US" u="none" dirty="0"/>
              <a:t>Arrow 1= Search bar</a:t>
            </a:r>
          </a:p>
          <a:p>
            <a:r>
              <a:rPr lang="en-US" u="none" dirty="0"/>
              <a:t>	- Clients can add items here</a:t>
            </a:r>
          </a:p>
          <a:p>
            <a:endParaRPr lang="en-US" u="none" dirty="0"/>
          </a:p>
          <a:p>
            <a:r>
              <a:rPr lang="en-US" u="none" dirty="0"/>
              <a:t>Arrow 2 = Quantity/Removal</a:t>
            </a:r>
          </a:p>
          <a:p>
            <a:r>
              <a:rPr lang="en-US" u="none" dirty="0"/>
              <a:t>	- Clients can adjust the QTY within the box </a:t>
            </a:r>
          </a:p>
          <a:p>
            <a:r>
              <a:rPr lang="en-US" u="none" dirty="0"/>
              <a:t>	- Client can also remove the item by clicking on the white “X” in this area</a:t>
            </a:r>
          </a:p>
          <a:p>
            <a:endParaRPr lang="en-US" u="none" dirty="0"/>
          </a:p>
          <a:p>
            <a:r>
              <a:rPr lang="en-US" u="none" dirty="0"/>
              <a:t>Arrow 3 = Frequency</a:t>
            </a:r>
          </a:p>
          <a:p>
            <a:r>
              <a:rPr lang="en-US" u="none" dirty="0"/>
              <a:t>	- Clients will be able to adjust their frequency of shipment here</a:t>
            </a:r>
          </a:p>
          <a:p>
            <a:r>
              <a:rPr lang="en-US" u="none" dirty="0"/>
              <a:t>	- Shipments are set based in weeks rather than days or months</a:t>
            </a:r>
          </a:p>
          <a:p>
            <a:endParaRPr lang="en-US" u="none" dirty="0"/>
          </a:p>
          <a:p>
            <a:r>
              <a:rPr lang="en-US" u="none" dirty="0"/>
              <a:t>Arrow 4 = Pet/Vet</a:t>
            </a:r>
          </a:p>
          <a:p>
            <a:r>
              <a:rPr lang="en-US" u="none" dirty="0"/>
              <a:t>	- Clients will need to specify in this area what pet and vet this medication is to be placed under</a:t>
            </a:r>
          </a:p>
          <a:p>
            <a:r>
              <a:rPr lang="en-US" u="none" dirty="0"/>
              <a:t>	- Only applied to RX items</a:t>
            </a:r>
          </a:p>
          <a:p>
            <a:endParaRPr lang="en-US" u="none" dirty="0"/>
          </a:p>
          <a:p>
            <a:r>
              <a:rPr lang="en-US" u="none" dirty="0"/>
              <a:t>Arrow 5 = Next Ship Date</a:t>
            </a:r>
          </a:p>
          <a:p>
            <a:r>
              <a:rPr lang="en-US" u="none" dirty="0"/>
              <a:t>	- Client can see when exactly their orders will be shipped</a:t>
            </a:r>
          </a:p>
          <a:p>
            <a:r>
              <a:rPr lang="en-US" u="none" dirty="0"/>
              <a:t>	- They can also adjust the ship date if they do not wish to change the frequency of their order</a:t>
            </a:r>
          </a:p>
          <a:p>
            <a:endParaRPr lang="en-US" u="none" dirty="0"/>
          </a:p>
          <a:p>
            <a:r>
              <a:rPr lang="en-US" u="none" dirty="0"/>
              <a:t>Arrow 6 = Suspend</a:t>
            </a:r>
          </a:p>
          <a:p>
            <a:r>
              <a:rPr lang="en-US" u="none" dirty="0"/>
              <a:t>	- Clients can suspend an item/</a:t>
            </a:r>
            <a:r>
              <a:rPr lang="en-US" u="none" dirty="0" err="1"/>
              <a:t>autoshipment</a:t>
            </a:r>
            <a:r>
              <a:rPr lang="en-US" u="none" dirty="0"/>
              <a:t> by checking this box</a:t>
            </a:r>
          </a:p>
          <a:p>
            <a:r>
              <a:rPr lang="en-US" u="none" dirty="0"/>
              <a:t>	-This will allow the client to reactivate the item without having to read it to the program should they wish to just place a hold on the order</a:t>
            </a:r>
          </a:p>
          <a:p>
            <a:endParaRPr lang="en-US" u="none" dirty="0"/>
          </a:p>
          <a:p>
            <a:endParaRPr lang="en-US" u="none" dirty="0"/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85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Editing Existing Pets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Edit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u="none" dirty="0"/>
              <a:t>- Will allow you to edit any information previously entered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u="non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Delete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Will remove your pet’s profile</a:t>
            </a:r>
          </a:p>
          <a:p>
            <a:pPr marL="0" lvl="0" indent="0">
              <a:buFontTx/>
              <a:buNone/>
            </a:pPr>
            <a:endParaRPr lang="en-US" u="non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My Pet Has Passed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Allows you to specify that this pet has passed 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Will be indicated for Customer Service agents in Red lettering</a:t>
            </a:r>
          </a:p>
          <a:p>
            <a:pPr marL="457200" lvl="1" indent="0">
              <a:buFontTx/>
              <a:buNone/>
            </a:pPr>
            <a:endParaRPr lang="en-US" u="non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Shop For (Pet Name)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By clicking on this the system will automatically assign any prescription medications you may add to the cart to this pet</a:t>
            </a:r>
          </a:p>
          <a:p>
            <a:pPr marL="457200" lvl="1" indent="0">
              <a:buFontTx/>
              <a:buNone/>
            </a:pPr>
            <a:endParaRPr lang="en-US" u="none" dirty="0"/>
          </a:p>
          <a:p>
            <a:pPr marL="0" lvl="0" indent="0">
              <a:buFontTx/>
              <a:buNone/>
            </a:pPr>
            <a:r>
              <a:rPr lang="en-US" u="sng" dirty="0"/>
              <a:t>Add New Pet</a:t>
            </a:r>
          </a:p>
          <a:p>
            <a:pPr marL="0" lvl="0" indent="0">
              <a:buFontTx/>
              <a:buNone/>
            </a:pPr>
            <a:endParaRPr lang="en-US" u="sn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u="none" dirty="0"/>
              <a:t>A pop up will appear asking you to enter your pet information: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Pet Name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Owner Name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Type</a:t>
            </a:r>
          </a:p>
          <a:p>
            <a:pPr marL="1543050" lvl="3" indent="-171450">
              <a:buFontTx/>
              <a:buChar char="-"/>
            </a:pPr>
            <a:r>
              <a:rPr lang="en-US" i="0" u="none" dirty="0"/>
              <a:t>Some animal Species will require you to enter their breed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Gender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Weight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DOB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Age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List Any Medications Currently On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List Any Medical Conditions</a:t>
            </a:r>
          </a:p>
          <a:p>
            <a:pPr marL="1085850" lvl="2" indent="-171450">
              <a:buFontTx/>
              <a:buChar char="-"/>
            </a:pPr>
            <a:r>
              <a:rPr lang="en-US" i="0" u="none" dirty="0"/>
              <a:t>List Any Allergies To Medications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br>
              <a:rPr lang="en-US" u="sng" dirty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Editing Existing Vets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dirty="0"/>
              <a:t>Delete Favorite</a:t>
            </a:r>
          </a:p>
          <a:p>
            <a:pPr marL="457200" lvl="1" indent="0">
              <a:buFontTx/>
              <a:buNone/>
            </a:pPr>
            <a:endParaRPr lang="en-US" u="none" dirty="0"/>
          </a:p>
          <a:p>
            <a:pPr marL="0" lvl="0" indent="0">
              <a:buFontTx/>
              <a:buNone/>
            </a:pPr>
            <a:r>
              <a:rPr lang="en-US" u="sng" dirty="0"/>
              <a:t>Add New Vet</a:t>
            </a:r>
          </a:p>
          <a:p>
            <a:pPr marL="0" lvl="0" indent="0">
              <a:buFontTx/>
              <a:buNone/>
            </a:pPr>
            <a:endParaRPr lang="en-US" u="sng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will need to enter your primary vet information.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- You can search via two methods: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	- Vet Name/Sate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	- Phone</a:t>
            </a:r>
          </a:p>
          <a:p>
            <a:pPr lvl="1"/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Enter the required information of which ever method you selected and click on the blue “Search Button”</a:t>
            </a:r>
          </a:p>
          <a:p>
            <a:pPr lvl="1"/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When you have found your vet click the blue button on the right that says “Make Favorite”</a:t>
            </a:r>
          </a:p>
          <a:p>
            <a:pPr lvl="4">
              <a:buFont typeface="Wingdings" panose="05000000000000000000" pitchFamily="2" charset="2"/>
              <a:buNone/>
            </a:pPr>
            <a:r>
              <a:rPr lang="en-US" dirty="0"/>
              <a:t>- This will add them to your vet list</a:t>
            </a:r>
          </a:p>
          <a:p>
            <a:pPr marL="457200" lvl="1" indent="0">
              <a:buFont typeface="Arial" panose="020B0604020202020204" pitchFamily="34" charset="0"/>
              <a:buNone/>
            </a:pPr>
            <a:br>
              <a:rPr lang="en-US" u="sng" dirty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Tabs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dirty="0"/>
              <a:t>My Rx is divided by three different tabs:</a:t>
            </a:r>
          </a:p>
          <a:p>
            <a:r>
              <a:rPr lang="en-US" u="none" dirty="0"/>
              <a:t>            - Waiting Vet Approval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u="none" dirty="0"/>
              <a:t>- Valid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u="none" dirty="0"/>
              <a:t>- Closed/Expired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/>
              <a:t>Each tab is divided into 8 columns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ID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This is the prescription number our pharmacists work with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RX Name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EXP Date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Refill Left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For Pet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Vet Name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Refill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Will redirect you to the shopping cart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Works best for single item refill orders</a:t>
            </a:r>
          </a:p>
          <a:p>
            <a:pPr marL="628650" lvl="1" indent="-171450">
              <a:buFontTx/>
              <a:buChar char="-"/>
            </a:pPr>
            <a:r>
              <a:rPr lang="en-US" u="none" dirty="0"/>
              <a:t>Select Item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Will redirect you to the shopping cart</a:t>
            </a:r>
          </a:p>
          <a:p>
            <a:pPr marL="1085850" lvl="2" indent="-171450">
              <a:buFontTx/>
              <a:buChar char="-"/>
            </a:pPr>
            <a:r>
              <a:rPr lang="en-US" u="none" dirty="0"/>
              <a:t>Works best for multiple refill items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u="non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u="sng" dirty="0"/>
              <a:t>Valid</a:t>
            </a:r>
            <a:endParaRPr lang="en-US" u="non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u="none" dirty="0"/>
              <a:t>Any open orders where your vet has already approved the prescription will reflect here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u="none" dirty="0"/>
              <a:t>Any prescriptions with refills still valid will appear here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0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u="non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u="sng" dirty="0"/>
              <a:t>Waiting Vet Approval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none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u="sng" dirty="0"/>
              <a:t>Closed/Expired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u="none" dirty="0"/>
              <a:t>Any previously used prescriptions which have been fully filled and are no longer valid will reflect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32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3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Transition Arrows</a:t>
            </a:r>
          </a:p>
          <a:p>
            <a:endParaRPr lang="en-US" u="sng" dirty="0"/>
          </a:p>
          <a:p>
            <a:r>
              <a:rPr lang="en-US" u="none" dirty="0"/>
              <a:t>The Customer Profile is broken down into six different sections: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u="none" dirty="0"/>
              <a:t>Arrow 1= Account and Contact Info.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u="none" dirty="0"/>
              <a:t>Arrow 2= Your Address Book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u="none" dirty="0"/>
              <a:t>Arrow 3= Your </a:t>
            </a:r>
            <a:r>
              <a:rPr lang="en-US" u="none" dirty="0" err="1"/>
              <a:t>Egift</a:t>
            </a:r>
            <a:r>
              <a:rPr lang="en-US" u="none" dirty="0"/>
              <a:t> Cards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u="none" dirty="0"/>
              <a:t>We do not encourage for clients to purchase gift cards at this point in time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u="none" dirty="0"/>
              <a:t>Arrow 4= Order and Billing History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u="none" dirty="0"/>
              <a:t>Arrow 5= My </a:t>
            </a:r>
            <a:r>
              <a:rPr lang="en-US" u="none" dirty="0" err="1"/>
              <a:t>Cerdit</a:t>
            </a:r>
            <a:r>
              <a:rPr lang="en-US" u="none" dirty="0"/>
              <a:t> Cards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u="none" dirty="0"/>
              <a:t>Arrow 6= Suggested Products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3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will be able to update all your main account information from this section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Account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Telephone Numbers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Telephone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Mobile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You can only select one number as a primary number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Email Address</a:t>
            </a:r>
          </a:p>
          <a:p>
            <a:pPr marL="1085850" lvl="2" indent="-171450">
              <a:buFontTx/>
              <a:buChar char="-"/>
            </a:pPr>
            <a:r>
              <a:rPr lang="en-US" dirty="0"/>
              <a:t>If you have duplicate accounts different email addresses will need to be provided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Change Password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Subscribe/Unsubscribe for coupons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dirty="0"/>
              <a:t>- If you are not subscribed you will not receive order updates via email.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3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Here you will be able to keep track of all the different addresses you may have saved.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Your primary billing and shipping address will always default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You may edit each by clicking on the blue “Edit” buttons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Once you click on the “Edit” button you will be redirected to the “Manage Your Billing Address” Page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 you can add new addresses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Edit old ones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Change you primary address by clicking on the blue button that says “Make Primary”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1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6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Once you click on the “Edit” button you will be redirected to the “Manage Your Billing Address” Page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Here you can add new addresses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Edit old ones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Change you primary address by clicking on the blue button that says “Make Primary”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7DB6D-1E84-453A-8C36-70ADAD66522D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954B8-4057-4517-A439-A823AA1F9EE5}"/>
              </a:ext>
            </a:extLst>
          </p:cNvPr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7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76D83-18B4-44F5-96F2-04D05F1C8C83}"/>
              </a:ext>
            </a:extLst>
          </p:cNvPr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35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93843-AE96-416F-92CF-C44801CE7BA2}"/>
              </a:ext>
            </a:extLst>
          </p:cNvPr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56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5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5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1FB63-EBEF-4736-A0A5-BF68668227CD}"/>
              </a:ext>
            </a:extLst>
          </p:cNvPr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60" r:id="rId13"/>
    <p:sldLayoutId id="2147483651" r:id="rId14"/>
    <p:sldLayoutId id="2147483656" r:id="rId15"/>
    <p:sldLayoutId id="214748365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tour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BB81C45-B77B-4C4F-A314-21FB69200DA1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6" r="12436"/>
          <a:stretch>
            <a:fillRect/>
          </a:stretch>
        </p:blipFill>
        <p:spPr>
          <a:xfrm>
            <a:off x="0" y="-26126"/>
            <a:ext cx="4023360" cy="4745736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8" y="1721851"/>
            <a:ext cx="4023360" cy="1275906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1AF8552-F847-4C4A-AD67-FDC4ED2548B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116" y="-1"/>
            <a:ext cx="3584883" cy="4719611"/>
          </a:xfr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D2E756A-BDA7-4AE4-BA2D-91831B0B0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2B: Customer Account</a:t>
            </a:r>
          </a:p>
        </p:txBody>
      </p:sp>
    </p:spTree>
    <p:extLst>
      <p:ext uri="{BB962C8B-B14F-4D97-AF65-F5344CB8AC3E}">
        <p14:creationId xmlns:p14="http://schemas.microsoft.com/office/powerpoint/2010/main" val="3375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58DDBB-979D-4DA3-8B0A-854DEA27F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811814"/>
            <a:ext cx="9144000" cy="1514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B7D8E-F039-4F25-8AA2-35444315DB9B}"/>
              </a:ext>
            </a:extLst>
          </p:cNvPr>
          <p:cNvSpPr txBox="1"/>
          <p:nvPr/>
        </p:nvSpPr>
        <p:spPr>
          <a:xfrm>
            <a:off x="4762863" y="1153229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and Billing History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FA77A6A-B3DF-410B-A16B-12625F71A5A7}"/>
              </a:ext>
            </a:extLst>
          </p:cNvPr>
          <p:cNvSpPr/>
          <p:nvPr/>
        </p:nvSpPr>
        <p:spPr>
          <a:xfrm rot="10800000">
            <a:off x="1745671" y="3326143"/>
            <a:ext cx="703811" cy="786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E6789A-D4B1-47AA-A83C-7DA5732DE190}"/>
              </a:ext>
            </a:extLst>
          </p:cNvPr>
          <p:cNvSpPr/>
          <p:nvPr/>
        </p:nvSpPr>
        <p:spPr>
          <a:xfrm rot="10800000">
            <a:off x="6758247" y="3326143"/>
            <a:ext cx="703811" cy="786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34713-C979-4AE7-8291-D4C84AA4BF7D}"/>
              </a:ext>
            </a:extLst>
          </p:cNvPr>
          <p:cNvSpPr txBox="1"/>
          <p:nvPr/>
        </p:nvSpPr>
        <p:spPr>
          <a:xfrm>
            <a:off x="1568334" y="4322618"/>
            <a:ext cx="9144000" cy="2031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The “Order Acknowledgement” can be viewed by clicking on “Order ID” 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/>
              <a:buChar char="§"/>
            </a:pP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 The “Reorder” button will allow you to automatically add items within your order to your shopping cart </a:t>
            </a:r>
          </a:p>
          <a:p>
            <a:pPr marL="285750" indent="-285750"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alibri"/>
              </a:rPr>
              <a:t>Clicking on the Order ID under the Shipping Status column will link you to the carrier’s website where you can track your package.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88BD11-F08E-40CF-8D12-C0EDE11912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621895" y="2296229"/>
            <a:ext cx="4046105" cy="27841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815A8-884F-4F28-AD62-52FADA2C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0200" y="1814253"/>
            <a:ext cx="4495800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en-US" dirty="0"/>
              <a:t>Here you can view all your saved payment methods.</a:t>
            </a:r>
            <a:endParaRPr lang="en-US">
              <a:cs typeface="Calibri"/>
            </a:endParaRPr>
          </a:p>
          <a:p>
            <a:pPr>
              <a:buChar char="•"/>
            </a:pPr>
            <a:r>
              <a:rPr lang="en-US" dirty="0"/>
              <a:t>You can select different payment methods from the dropdown menu.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Once selected the following information will populate: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Name On Card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Card Type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Credit Card No.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Expiration Date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7D61-1460-46F1-AB92-D6EA2B829A03}"/>
              </a:ext>
            </a:extLst>
          </p:cNvPr>
          <p:cNvSpPr txBox="1"/>
          <p:nvPr/>
        </p:nvSpPr>
        <p:spPr>
          <a:xfrm>
            <a:off x="5261626" y="1153229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Credit Cards</a:t>
            </a:r>
          </a:p>
        </p:txBody>
      </p:sp>
    </p:spTree>
    <p:extLst>
      <p:ext uri="{BB962C8B-B14F-4D97-AF65-F5344CB8AC3E}">
        <p14:creationId xmlns:p14="http://schemas.microsoft.com/office/powerpoint/2010/main" val="3277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4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5054F-E945-4D82-A03C-CDB24A6F4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My Account menu will allow you to navigate to different areas within your account. </a:t>
            </a:r>
            <a:br>
              <a:rPr lang="en-US" dirty="0"/>
            </a:br>
            <a:endParaRPr lang="en-US" dirty="0"/>
          </a:p>
          <a:p>
            <a:pPr>
              <a:buChar char="•"/>
            </a:pPr>
            <a:r>
              <a:rPr lang="en-US" dirty="0"/>
              <a:t>It is broken into eight different pages: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My Profile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My Orders</a:t>
            </a:r>
            <a:endParaRPr lang="en-US" dirty="0" err="1"/>
          </a:p>
          <a:p>
            <a:pPr lvl="1">
              <a:buChar char="•"/>
            </a:pPr>
            <a:r>
              <a:rPr lang="en-US" dirty="0"/>
              <a:t>My </a:t>
            </a:r>
            <a:r>
              <a:rPr lang="en-US" dirty="0" err="1"/>
              <a:t>Autoship</a:t>
            </a:r>
            <a:endParaRPr lang="en-US" dirty="0" err="1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My RX </a:t>
            </a:r>
            <a:endParaRPr lang="en-US" dirty="0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My Pets</a:t>
            </a:r>
            <a:endParaRPr lang="en-US" dirty="0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My Vets</a:t>
            </a:r>
            <a:endParaRPr lang="en-US" dirty="0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cs typeface="Calibri"/>
              </a:rPr>
              <a:t>My Rewards Points 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cs typeface="Calibri"/>
              </a:rPr>
              <a:t>Sign Out</a:t>
            </a:r>
            <a:endParaRPr lang="en-US" dirty="0"/>
          </a:p>
        </p:txBody>
      </p:sp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21D99EA-2DE9-493F-96A7-9B22C7DE4B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3980" r="3390" b="1244"/>
          <a:stretch/>
        </p:blipFill>
        <p:spPr>
          <a:xfrm>
            <a:off x="8160570" y="1841925"/>
            <a:ext cx="1753947" cy="39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7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pic>
        <p:nvPicPr>
          <p:cNvPr id="13" name="Content Placeholder 3">
            <a:extLst>
              <a:ext uri="{FF2B5EF4-FFF2-40B4-BE49-F238E27FC236}">
                <a16:creationId xmlns:a16="http://schemas.microsoft.com/office/drawing/2014/main" id="{2787021B-CE38-46D6-A5C3-483AB39082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72200" y="1630960"/>
            <a:ext cx="4495800" cy="4283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4DD6C-2006-4152-A252-D0501B4E88FA}"/>
              </a:ext>
            </a:extLst>
          </p:cNvPr>
          <p:cNvSpPr txBox="1"/>
          <p:nvPr/>
        </p:nvSpPr>
        <p:spPr>
          <a:xfrm>
            <a:off x="4929116" y="1158771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Profile &amp; My Orders</a:t>
            </a:r>
          </a:p>
        </p:txBody>
      </p:sp>
      <p:pic>
        <p:nvPicPr>
          <p:cNvPr id="6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E8032F-B654-4256-B765-4A582AC2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465" y="1670708"/>
            <a:ext cx="467362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5054F-E945-4D82-A03C-CDB24A6F4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This page is designed for customers to navigate through previously purchased products without having to remember which order it was placed on.</a:t>
            </a:r>
          </a:p>
          <a:p>
            <a:pPr>
              <a:buChar char="•"/>
            </a:pPr>
            <a:r>
              <a:rPr lang="en-US" dirty="0"/>
              <a:t>The page is broken up into six columns: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Product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Last Ordered On</a:t>
            </a:r>
            <a:endParaRPr lang="en-US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Measure (Unit)</a:t>
            </a:r>
            <a:endParaRPr lang="en-US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Frequency</a:t>
            </a:r>
            <a:endParaRPr lang="en-US" dirty="0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Select </a:t>
            </a:r>
            <a:endParaRPr lang="en-US" dirty="0">
              <a:cs typeface="Calibri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43ADE2-65EF-4424-AAB5-BC3164875C9B}"/>
              </a:ext>
            </a:extLst>
          </p:cNvPr>
          <p:cNvSpPr txBox="1"/>
          <p:nvPr/>
        </p:nvSpPr>
        <p:spPr>
          <a:xfrm>
            <a:off x="5571967" y="1152189"/>
            <a:ext cx="383835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Quick Re-Order</a:t>
            </a: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1B3F0AB-6CD0-470B-A398-6D6A7BD55C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4545" y="1866602"/>
            <a:ext cx="4653455" cy="392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4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932EA8-FAB2-49B0-A3C9-B78F82095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2463" y="1943100"/>
            <a:ext cx="5369916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45E6E-55CF-402F-8B8B-1AE475D3E4D6}"/>
              </a:ext>
            </a:extLst>
          </p:cNvPr>
          <p:cNvSpPr txBox="1"/>
          <p:nvPr/>
        </p:nvSpPr>
        <p:spPr>
          <a:xfrm>
            <a:off x="5152463" y="1230868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Reward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17839-0682-49F9-B242-F5B3B933C868}"/>
              </a:ext>
            </a:extLst>
          </p:cNvPr>
          <p:cNvSpPr txBox="1"/>
          <p:nvPr/>
        </p:nvSpPr>
        <p:spPr>
          <a:xfrm>
            <a:off x="1524000" y="1945758"/>
            <a:ext cx="3628463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 err="1"/>
              <a:t>Allivet</a:t>
            </a:r>
            <a:r>
              <a:rPr lang="en-US" dirty="0"/>
              <a:t> offers our customers a chance to earn points back for every dollar they spend on qualifying items. 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points can be redeemed for coupon codes by clicking on the “My Reward Points”.</a:t>
            </a:r>
          </a:p>
          <a:p>
            <a:endParaRPr lang="en-US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you will be able to view how many points you have, and what kind of a certificate value they will generate.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1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1DEC963-3CBA-41C7-9B76-7E406519B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402" y="1714500"/>
            <a:ext cx="8843195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45E6E-55CF-402F-8B8B-1AE475D3E4D6}"/>
              </a:ext>
            </a:extLst>
          </p:cNvPr>
          <p:cNvSpPr txBox="1"/>
          <p:nvPr/>
        </p:nvSpPr>
        <p:spPr>
          <a:xfrm>
            <a:off x="5322584" y="1168814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</a:t>
            </a:r>
            <a:r>
              <a:rPr lang="en-US" dirty="0" err="1">
                <a:solidFill>
                  <a:schemeClr val="bg1"/>
                </a:solidFill>
              </a:rPr>
              <a:t>Autoship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0AAD27F-ABDD-432A-B8DF-60574AFBD485}"/>
              </a:ext>
            </a:extLst>
          </p:cNvPr>
          <p:cNvSpPr/>
          <p:nvPr/>
        </p:nvSpPr>
        <p:spPr>
          <a:xfrm rot="10800000">
            <a:off x="5029199" y="3436973"/>
            <a:ext cx="871870" cy="404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8AEB4C-8CE3-401E-844C-1F41AB0C6E0A}"/>
              </a:ext>
            </a:extLst>
          </p:cNvPr>
          <p:cNvSpPr/>
          <p:nvPr/>
        </p:nvSpPr>
        <p:spPr>
          <a:xfrm rot="16200000">
            <a:off x="6229350" y="4748766"/>
            <a:ext cx="619346" cy="404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4C2FC4BE-4136-46FB-9DF6-641DC1348771}"/>
              </a:ext>
            </a:extLst>
          </p:cNvPr>
          <p:cNvSpPr/>
          <p:nvPr/>
        </p:nvSpPr>
        <p:spPr>
          <a:xfrm>
            <a:off x="4997300" y="5563485"/>
            <a:ext cx="1467293" cy="4040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20B6B8-0A99-4E04-BB90-ADDC2A531DF9}"/>
              </a:ext>
            </a:extLst>
          </p:cNvPr>
          <p:cNvSpPr/>
          <p:nvPr/>
        </p:nvSpPr>
        <p:spPr>
          <a:xfrm rot="16200000">
            <a:off x="3787404" y="4748766"/>
            <a:ext cx="619347" cy="404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34424A-2227-492A-85EA-D5F6CF15C00F}"/>
              </a:ext>
            </a:extLst>
          </p:cNvPr>
          <p:cNvSpPr/>
          <p:nvPr/>
        </p:nvSpPr>
        <p:spPr>
          <a:xfrm rot="16200000">
            <a:off x="9808977" y="4748765"/>
            <a:ext cx="619347" cy="404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390A7D5-AA47-4444-AFE8-5ECB0BE03E7A}"/>
              </a:ext>
            </a:extLst>
          </p:cNvPr>
          <p:cNvSpPr/>
          <p:nvPr/>
        </p:nvSpPr>
        <p:spPr>
          <a:xfrm rot="16200000">
            <a:off x="8671295" y="4748766"/>
            <a:ext cx="619346" cy="404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4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45E6E-55CF-402F-8B8B-1AE475D3E4D6}"/>
              </a:ext>
            </a:extLst>
          </p:cNvPr>
          <p:cNvSpPr txBox="1"/>
          <p:nvPr/>
        </p:nvSpPr>
        <p:spPr>
          <a:xfrm>
            <a:off x="5322584" y="1168814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</a:t>
            </a:r>
            <a:r>
              <a:rPr lang="en-US" dirty="0" err="1">
                <a:solidFill>
                  <a:schemeClr val="bg1"/>
                </a:solidFill>
              </a:rPr>
              <a:t>Autoship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B7A6C34-0C66-49FE-96F7-711ABA9E1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17689"/>
              </p:ext>
            </p:extLst>
          </p:nvPr>
        </p:nvGraphicFramePr>
        <p:xfrm>
          <a:off x="1964383" y="1718838"/>
          <a:ext cx="8118549" cy="4638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54549">
                  <a:extLst>
                    <a:ext uri="{9D8B030D-6E8A-4147-A177-3AD203B41FA5}">
                      <a16:colId xmlns:a16="http://schemas.microsoft.com/office/drawing/2014/main" val="76226341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0021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Things to Remember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2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Autoship</a:t>
                      </a:r>
                      <a:r>
                        <a:rPr lang="en-US" sz="1600" dirty="0"/>
                        <a:t> orders will use the REGULAR PRICE at the time the </a:t>
                      </a:r>
                      <a:r>
                        <a:rPr lang="en-US" sz="1600" dirty="0" err="1"/>
                        <a:t>autoship</a:t>
                      </a:r>
                      <a:r>
                        <a:rPr lang="en-US" sz="1600" dirty="0"/>
                        <a:t> is placed less the 5% discount.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customer receives an email three days ahead of their order generating.</a:t>
                      </a:r>
                    </a:p>
                    <a:p>
                      <a:r>
                        <a:rPr lang="en-US" sz="1600" dirty="0"/>
                        <a:t>We generate orders three days ahead of the scheduled ship date. Meaning orders may generate ahead of their scheduled ship date.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Items scheduled to ship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600" dirty="0"/>
                        <a:t>Regular Price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Can only be combined with Reward points for additional discounts.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can be made until midnight EST the day before your scheduled ship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73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Autoship</a:t>
                      </a:r>
                      <a:r>
                        <a:rPr lang="en-US" sz="1600" dirty="0"/>
                        <a:t> orders will not use any special or discount pricing that may have been available on a prior order.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Prices can change from time to time. Please check pre-order notification for confirmation of current 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6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Credit Cards need to be saved on file for your </a:t>
                      </a:r>
                      <a:r>
                        <a:rPr lang="en-US" sz="1600" dirty="0" err="1"/>
                        <a:t>autoship</a:t>
                      </a:r>
                      <a:r>
                        <a:rPr lang="en-US" sz="1600" dirty="0"/>
                        <a:t> to automatically generate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 the day your order is processed you will receive an email confirmation with tracking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1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97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DD06BC-7853-48C3-B1EC-512052DC4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703645"/>
            <a:ext cx="9144000" cy="59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45E6E-55CF-402F-8B8B-1AE475D3E4D6}"/>
              </a:ext>
            </a:extLst>
          </p:cNvPr>
          <p:cNvSpPr txBox="1"/>
          <p:nvPr/>
        </p:nvSpPr>
        <p:spPr>
          <a:xfrm>
            <a:off x="5588592" y="1157731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Pets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668293-E800-4814-A5D9-D4762C229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309" y="2398633"/>
            <a:ext cx="6209381" cy="406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Account</a:t>
            </a: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4DC9-7C86-44E3-8179-4032CA06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Here you can save all of the different veterinarians your pets may see. This information is required in order to purchase prescription items.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45E6E-55CF-402F-8B8B-1AE475D3E4D6}"/>
              </a:ext>
            </a:extLst>
          </p:cNvPr>
          <p:cNvSpPr txBox="1"/>
          <p:nvPr/>
        </p:nvSpPr>
        <p:spPr>
          <a:xfrm>
            <a:off x="5533174" y="1130618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Vets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F03ECF-0D64-49C9-9537-CC620AFD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2398633"/>
            <a:ext cx="9143999" cy="29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4DD6C-2006-4152-A252-D0501B4E88FA}"/>
              </a:ext>
            </a:extLst>
          </p:cNvPr>
          <p:cNvSpPr txBox="1"/>
          <p:nvPr/>
        </p:nvSpPr>
        <p:spPr>
          <a:xfrm>
            <a:off x="5693887" y="1153548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RX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2AC5-625D-4293-8938-3184CD486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1889760"/>
            <a:ext cx="9148393" cy="403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4DD6C-2006-4152-A252-D0501B4E88FA}"/>
              </a:ext>
            </a:extLst>
          </p:cNvPr>
          <p:cNvSpPr txBox="1"/>
          <p:nvPr/>
        </p:nvSpPr>
        <p:spPr>
          <a:xfrm>
            <a:off x="5693887" y="1153548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RX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28873-3986-40F5-A1E4-8B84B283D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44538"/>
            <a:ext cx="9144000" cy="16844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1DCB8-C56E-4DB8-8200-24D790B316DD}"/>
              </a:ext>
            </a:extLst>
          </p:cNvPr>
          <p:cNvSpPr txBox="1"/>
          <p:nvPr/>
        </p:nvSpPr>
        <p:spPr>
          <a:xfrm>
            <a:off x="3282214" y="3573337"/>
            <a:ext cx="5265019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Any open order with a  prescription medication which has yet to be approved will be listed here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Divided into 4 columns:</a:t>
            </a:r>
            <a:endParaRPr lang="en-US" dirty="0">
              <a:cs typeface="Calibri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ID</a:t>
            </a:r>
            <a:endParaRPr lang="en-US" dirty="0">
              <a:cs typeface="Calibri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RX Name</a:t>
            </a:r>
            <a:endParaRPr lang="en-US" dirty="0">
              <a:cs typeface="Calibri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For Pet</a:t>
            </a:r>
            <a:endParaRPr lang="en-US" dirty="0">
              <a:cs typeface="Calibri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Vet Name</a:t>
            </a:r>
            <a:endParaRPr lang="en-US" dirty="0">
              <a:cs typeface="Calibri"/>
            </a:endParaRPr>
          </a:p>
          <a:p>
            <a:pPr marL="285750" indent="-285750">
              <a:buClr>
                <a:schemeClr val="accent1"/>
              </a:buClr>
              <a:buFont typeface="Arial" panose="05000000000000000000" pitchFamily="2" charset="2"/>
              <a:buChar char="•"/>
            </a:pPr>
            <a:r>
              <a:rPr lang="en-US" dirty="0"/>
              <a:t>Once approved it will be moved into the “Valid” tab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5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A33FD8-D8DD-4420-B132-CF925F6D2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4731" y="1714500"/>
            <a:ext cx="7982538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4DD6C-2006-4152-A252-D0501B4E88FA}"/>
              </a:ext>
            </a:extLst>
          </p:cNvPr>
          <p:cNvSpPr txBox="1"/>
          <p:nvPr/>
        </p:nvSpPr>
        <p:spPr>
          <a:xfrm>
            <a:off x="5693887" y="1153548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RX</a:t>
            </a:r>
          </a:p>
        </p:txBody>
      </p:sp>
    </p:spTree>
    <p:extLst>
      <p:ext uri="{BB962C8B-B14F-4D97-AF65-F5344CB8AC3E}">
        <p14:creationId xmlns:p14="http://schemas.microsoft.com/office/powerpoint/2010/main" val="7281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75FD47AF-A8A6-47DC-B544-EEDA8790287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My </a:t>
            </a:r>
            <a:r>
              <a:rPr lang="en-US" dirty="0" err="1"/>
              <a:t>Allivet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4DD6C-2006-4152-A252-D0501B4E88FA}"/>
              </a:ext>
            </a:extLst>
          </p:cNvPr>
          <p:cNvSpPr txBox="1"/>
          <p:nvPr/>
        </p:nvSpPr>
        <p:spPr>
          <a:xfrm>
            <a:off x="5693887" y="1153548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3098A-F7B3-401F-BFFB-F96F400D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966" y="1714500"/>
            <a:ext cx="5450774" cy="4457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dirty="0"/>
              <a:t>In this exercise you will practice creating an </a:t>
            </a:r>
            <a:r>
              <a:rPr lang="en-US" dirty="0" err="1"/>
              <a:t>Autoship</a:t>
            </a:r>
            <a:r>
              <a:rPr lang="en-US" dirty="0"/>
              <a:t> account, while managing your pet profiles. </a:t>
            </a:r>
          </a:p>
          <a:p>
            <a:pPr>
              <a:buChar char="•"/>
            </a:pPr>
            <a:r>
              <a:rPr lang="en-US" dirty="0"/>
              <a:t>Add a Pet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Delete a Pet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Create an AS and set at 4 week intervals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2 Examples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Dog and Cat</a:t>
            </a:r>
            <a:endParaRPr lang="en-US" dirty="0">
              <a:cs typeface="Calibri"/>
            </a:endParaRPr>
          </a:p>
        </p:txBody>
      </p:sp>
      <p:pic>
        <p:nvPicPr>
          <p:cNvPr id="2" name="Picture 5" descr="A dog looking at the camera&#10;&#10;Description generated with very high confidence">
            <a:extLst>
              <a:ext uri="{FF2B5EF4-FFF2-40B4-BE49-F238E27FC236}">
                <a16:creationId xmlns:a16="http://schemas.microsoft.com/office/drawing/2014/main" id="{7C9C2248-64AD-497C-8A9C-6EE24B64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132" y="27518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6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AD613C-DCCC-4124-9B8B-0654F560A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76396" y="3146431"/>
            <a:ext cx="4495800" cy="191860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dirty="0"/>
              <a:t>Logging In 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>
                <a:cs typeface="Calibri"/>
              </a:rPr>
              <a:t>Click on the "MY ACCOUNT"</a:t>
            </a:r>
            <a:endParaRPr lang="en-US">
              <a:cs typeface="Calibri"/>
            </a:endParaRPr>
          </a:p>
          <a:p>
            <a:pPr>
              <a:buChar char="•"/>
            </a:pPr>
            <a:r>
              <a:rPr lang="en-US" dirty="0">
                <a:cs typeface="Calibri"/>
              </a:rPr>
              <a:t>Select "Sign In" from the drop down and you will be directed  to your home page.</a:t>
            </a:r>
          </a:p>
          <a:p>
            <a:pPr>
              <a:buFont typeface="Wingdings" pitchFamily="34" charset="0"/>
              <a:buChar char="§"/>
            </a:pPr>
            <a:endParaRPr lang="en-US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3A8226-432F-43B6-82EF-4CCEB9735E73}"/>
              </a:ext>
            </a:extLst>
          </p:cNvPr>
          <p:cNvSpPr txBox="1"/>
          <p:nvPr/>
        </p:nvSpPr>
        <p:spPr>
          <a:xfrm>
            <a:off x="5023330" y="1172239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Logging In and Out</a:t>
            </a:r>
          </a:p>
        </p:txBody>
      </p:sp>
      <p:pic>
        <p:nvPicPr>
          <p:cNvPr id="6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9EC207-5C82-43FB-84B8-FABA5C1C75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68821" y="1752228"/>
            <a:ext cx="5581869" cy="337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6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7D61-1460-46F1-AB92-D6EA2B829A03}"/>
              </a:ext>
            </a:extLst>
          </p:cNvPr>
          <p:cNvSpPr txBox="1"/>
          <p:nvPr/>
        </p:nvSpPr>
        <p:spPr>
          <a:xfrm>
            <a:off x="5023330" y="1172239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Logging In and Out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AD613C-DCCC-4124-9B8B-0654F560A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5051" y="1892671"/>
            <a:ext cx="2901732" cy="3527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 algn="ctr">
              <a:buNone/>
            </a:pPr>
            <a:r>
              <a:rPr lang="en-US" dirty="0"/>
              <a:t>Logging Out</a:t>
            </a:r>
          </a:p>
          <a:p>
            <a:pPr>
              <a:buChar char="•"/>
            </a:pPr>
            <a:r>
              <a:rPr lang="en-US" dirty="0"/>
              <a:t>Click on the "MY ACCOUNT"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Select "Sign Out" from the drop down and you will be redirected  to the home page.</a:t>
            </a:r>
            <a:endParaRPr lang="en-US" dirty="0">
              <a:cs typeface="Calibri"/>
            </a:endParaRPr>
          </a:p>
        </p:txBody>
      </p:sp>
      <p:pic>
        <p:nvPicPr>
          <p:cNvPr id="5" name="Picture 5" descr="A screenshot of a cat&#10;&#10;Description generated with very high confidence">
            <a:extLst>
              <a:ext uri="{FF2B5EF4-FFF2-40B4-BE49-F238E27FC236}">
                <a16:creationId xmlns:a16="http://schemas.microsoft.com/office/drawing/2014/main" id="{E80E6E94-D45A-4FEE-90C1-7CEC2F72C1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74477" y="2376152"/>
            <a:ext cx="5993524" cy="25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7D61-1460-46F1-AB92-D6EA2B829A03}"/>
              </a:ext>
            </a:extLst>
          </p:cNvPr>
          <p:cNvSpPr txBox="1"/>
          <p:nvPr/>
        </p:nvSpPr>
        <p:spPr>
          <a:xfrm>
            <a:off x="5023330" y="1172239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Customer Profile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71CF96-CE88-41B9-938F-B43BF798100A}"/>
              </a:ext>
            </a:extLst>
          </p:cNvPr>
          <p:cNvSpPr/>
          <p:nvPr/>
        </p:nvSpPr>
        <p:spPr>
          <a:xfrm>
            <a:off x="886246" y="2664117"/>
            <a:ext cx="382385" cy="38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F6E62E6-3CDC-4728-95A9-FCD5DEB415E9}"/>
              </a:ext>
            </a:extLst>
          </p:cNvPr>
          <p:cNvSpPr/>
          <p:nvPr/>
        </p:nvSpPr>
        <p:spPr>
          <a:xfrm>
            <a:off x="886244" y="4132354"/>
            <a:ext cx="382385" cy="38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710BAE8-7AF7-49DC-9156-3A35C820C903}"/>
              </a:ext>
            </a:extLst>
          </p:cNvPr>
          <p:cNvSpPr/>
          <p:nvPr/>
        </p:nvSpPr>
        <p:spPr>
          <a:xfrm>
            <a:off x="912520" y="5389705"/>
            <a:ext cx="382385" cy="38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66C23C5-41A9-44EB-B635-0082E744D173}"/>
              </a:ext>
            </a:extLst>
          </p:cNvPr>
          <p:cNvSpPr/>
          <p:nvPr/>
        </p:nvSpPr>
        <p:spPr>
          <a:xfrm>
            <a:off x="912519" y="6082819"/>
            <a:ext cx="382385" cy="38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634F5D4-3B4E-4903-88B5-A8D82C11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9465" y="1670708"/>
            <a:ext cx="5312999" cy="4799286"/>
          </a:xfrm>
          <a:prstGeom prst="rect">
            <a:avLst/>
          </a:prstGeom>
        </p:spPr>
      </p:pic>
      <p:pic>
        <p:nvPicPr>
          <p:cNvPr id="23" name="Picture 2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2FE445-6AFD-437B-8E15-8E0ADA97D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436" y="1638237"/>
            <a:ext cx="3627820" cy="2258973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03A2894D-3BC3-4704-9646-EA86C3A2D28F}"/>
              </a:ext>
            </a:extLst>
          </p:cNvPr>
          <p:cNvSpPr/>
          <p:nvPr/>
        </p:nvSpPr>
        <p:spPr>
          <a:xfrm>
            <a:off x="6943548" y="1969224"/>
            <a:ext cx="382385" cy="380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7D61-1460-46F1-AB92-D6EA2B829A03}"/>
              </a:ext>
            </a:extLst>
          </p:cNvPr>
          <p:cNvSpPr txBox="1"/>
          <p:nvPr/>
        </p:nvSpPr>
        <p:spPr>
          <a:xfrm>
            <a:off x="4386021" y="1172239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and Contact Information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4A68D9-6355-4FC9-B4F6-F364B07D6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997818"/>
            <a:ext cx="9144000" cy="38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7D61-1460-46F1-AB92-D6EA2B829A03}"/>
              </a:ext>
            </a:extLst>
          </p:cNvPr>
          <p:cNvSpPr txBox="1"/>
          <p:nvPr/>
        </p:nvSpPr>
        <p:spPr>
          <a:xfrm>
            <a:off x="5028871" y="1187862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Address Book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81B031-AE6F-4B4C-86F2-88060A6B3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2380052"/>
            <a:ext cx="9144000" cy="29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7D61-1460-46F1-AB92-D6EA2B829A03}"/>
              </a:ext>
            </a:extLst>
          </p:cNvPr>
          <p:cNvSpPr txBox="1"/>
          <p:nvPr/>
        </p:nvSpPr>
        <p:spPr>
          <a:xfrm>
            <a:off x="5028871" y="1187862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Address Book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64514B5-076C-46AB-B942-264A3C81F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3" r="693" b="446"/>
          <a:stretch/>
        </p:blipFill>
        <p:spPr>
          <a:xfrm>
            <a:off x="1568505" y="2605744"/>
            <a:ext cx="9002348" cy="20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/>
              <a:t>Customer Account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D3ACA9-9569-43CA-82FC-644BB59AE1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72200" y="2039659"/>
            <a:ext cx="4495800" cy="390646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7815A8-884F-4F28-AD62-52FADA2C8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4000" y="1761754"/>
            <a:ext cx="4495800" cy="4462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dirty="0"/>
              <a:t>Both current and past orders are viewable here.</a:t>
            </a:r>
            <a:endParaRPr lang="en-US">
              <a:cs typeface="Calibri"/>
            </a:endParaRPr>
          </a:p>
          <a:p>
            <a:r>
              <a:rPr lang="en-US" dirty="0"/>
              <a:t>Set up in table form, making navigation easier for clients. </a:t>
            </a:r>
            <a:endParaRPr lang="en-US" dirty="0">
              <a:cs typeface="Calibri"/>
            </a:endParaRPr>
          </a:p>
          <a:p>
            <a:pPr>
              <a:buChar char="•"/>
            </a:pPr>
            <a:r>
              <a:rPr lang="en-US" dirty="0"/>
              <a:t> It is broken up into six columns:</a:t>
            </a:r>
            <a:endParaRPr lang="en-US">
              <a:cs typeface="Calibri"/>
            </a:endParaRPr>
          </a:p>
          <a:p>
            <a:pPr lvl="1">
              <a:buChar char="•"/>
            </a:pPr>
            <a:r>
              <a:rPr lang="en-US" dirty="0"/>
              <a:t>Order ID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Order Date</a:t>
            </a:r>
            <a:endParaRPr lang="en-US" dirty="0">
              <a:cs typeface="Calibri"/>
            </a:endParaRPr>
          </a:p>
          <a:p>
            <a:pPr lvl="1">
              <a:buChar char="•"/>
            </a:pPr>
            <a:r>
              <a:rPr lang="en-US" dirty="0"/>
              <a:t>Payment Method</a:t>
            </a:r>
            <a:endParaRPr lang="en-US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Shipping Status</a:t>
            </a:r>
            <a:endParaRPr lang="en-US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Order Status</a:t>
            </a:r>
            <a:endParaRPr lang="en-US">
              <a:cs typeface="Calibri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/>
              <a:t>Order Total</a:t>
            </a:r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17D61-1460-46F1-AB92-D6EA2B829A03}"/>
              </a:ext>
            </a:extLst>
          </p:cNvPr>
          <p:cNvSpPr txBox="1"/>
          <p:nvPr/>
        </p:nvSpPr>
        <p:spPr>
          <a:xfrm>
            <a:off x="4762863" y="1153229"/>
            <a:ext cx="383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Order and Billing History</a:t>
            </a:r>
          </a:p>
        </p:txBody>
      </p:sp>
    </p:spTree>
    <p:extLst>
      <p:ext uri="{BB962C8B-B14F-4D97-AF65-F5344CB8AC3E}">
        <p14:creationId xmlns:p14="http://schemas.microsoft.com/office/powerpoint/2010/main" val="54574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>
      <mp:transition xmlns:mp="http://schemas.microsoft.com/office/mac/powerpoint/2008/main" spd="med"/>
    </mc:Fallback>
  </mc:AlternateContent>
</p:sld>
</file>

<file path=ppt/theme/theme1.xml><?xml version="1.0" encoding="utf-8"?>
<a:theme xmlns:a="http://schemas.openxmlformats.org/drawingml/2006/main" name="Allivet Training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ivet Training Theme" id="{BF83B898-B33B-42ED-951F-4469B383DFDA}" vid="{FE8B17BE-80BE-4033-A52E-697D3012D18E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Allivet Training Theme</Template>
  <TotalTime>453</TotalTime>
  <Words>1493</Words>
  <Application>Microsoft Office PowerPoint</Application>
  <PresentationFormat>Widescreen</PresentationFormat>
  <Paragraphs>302</Paragraphs>
  <Slides>24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Allivet Training Theme</vt:lpstr>
      <vt:lpstr>Website tour</vt:lpstr>
      <vt:lpstr>Customer Account</vt:lpstr>
      <vt:lpstr>Customer Account</vt:lpstr>
      <vt:lpstr>Customer Account</vt:lpstr>
      <vt:lpstr>Customer Account</vt:lpstr>
      <vt:lpstr>Customer Account</vt:lpstr>
      <vt:lpstr>Customer Account</vt:lpstr>
      <vt:lpstr>Customer Account</vt:lpstr>
      <vt:lpstr>Customer Account</vt:lpstr>
      <vt:lpstr>Customer Account</vt:lpstr>
      <vt:lpstr>Customer Account</vt:lpstr>
      <vt:lpstr>My Allivet</vt:lpstr>
      <vt:lpstr>My Allivet</vt:lpstr>
      <vt:lpstr>My Allivet</vt:lpstr>
      <vt:lpstr>My Allivet</vt:lpstr>
      <vt:lpstr>My Allivet</vt:lpstr>
      <vt:lpstr>My Allivet</vt:lpstr>
      <vt:lpstr>My Allivet</vt:lpstr>
      <vt:lpstr>My Allivet</vt:lpstr>
      <vt:lpstr>My Allivet</vt:lpstr>
      <vt:lpstr>My Allivet</vt:lpstr>
      <vt:lpstr>My Allivet</vt:lpstr>
      <vt:lpstr>My Allivet</vt:lpstr>
      <vt:lpstr>My Allivet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tour</dc:title>
  <dc:creator>Lily Green</dc:creator>
  <cp:lastModifiedBy>CustomerCare</cp:lastModifiedBy>
  <cp:revision>409</cp:revision>
  <dcterms:created xsi:type="dcterms:W3CDTF">2018-07-18T22:23:52Z</dcterms:created>
  <dcterms:modified xsi:type="dcterms:W3CDTF">2019-05-13T14:55:19Z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