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9" r:id="rId2"/>
    <p:sldId id="353" r:id="rId3"/>
    <p:sldId id="366" r:id="rId4"/>
    <p:sldId id="354" r:id="rId5"/>
    <p:sldId id="355" r:id="rId6"/>
    <p:sldId id="356" r:id="rId7"/>
    <p:sldId id="357" r:id="rId8"/>
    <p:sldId id="359" r:id="rId9"/>
    <p:sldId id="358" r:id="rId10"/>
    <p:sldId id="272" r:id="rId11"/>
    <p:sldId id="360" r:id="rId12"/>
    <p:sldId id="362" r:id="rId13"/>
    <p:sldId id="361" r:id="rId14"/>
    <p:sldId id="273" r:id="rId15"/>
    <p:sldId id="364" r:id="rId16"/>
    <p:sldId id="363" r:id="rId17"/>
    <p:sldId id="3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086F01-84A4-4EB6-8388-4ADEEAD5EB01}" v="580" dt="2019-05-06T20:24:58.759"/>
  </p1510:revLst>
</p1510:revInfo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40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a Reyes" userId="S::dreyes@allivet.com::93685f7f-c5fe-462d-9751-8f2fa8261c6a" providerId="AD" clId="Web-{4D985A51-2113-1248-DAA2-791D355902BB}"/>
    <pc:docChg chg="modSld">
      <pc:chgData name="Daniela Reyes" userId="S::dreyes@allivet.com::93685f7f-c5fe-462d-9751-8f2fa8261c6a" providerId="AD" clId="Web-{4D985A51-2113-1248-DAA2-791D355902BB}" dt="2019-05-29T14:07:02.437" v="0" actId="1076"/>
      <pc:docMkLst>
        <pc:docMk/>
      </pc:docMkLst>
      <pc:sldChg chg="modSp">
        <pc:chgData name="Daniela Reyes" userId="S::dreyes@allivet.com::93685f7f-c5fe-462d-9751-8f2fa8261c6a" providerId="AD" clId="Web-{4D985A51-2113-1248-DAA2-791D355902BB}" dt="2019-05-29T14:07:02.437" v="0" actId="1076"/>
        <pc:sldMkLst>
          <pc:docMk/>
          <pc:sldMk cId="3375509727" sldId="279"/>
        </pc:sldMkLst>
        <pc:picChg chg="mod">
          <ac:chgData name="Daniela Reyes" userId="S::dreyes@allivet.com::93685f7f-c5fe-462d-9751-8f2fa8261c6a" providerId="AD" clId="Web-{4D985A51-2113-1248-DAA2-791D355902BB}" dt="2019-05-29T14:07:02.437" v="0" actId="1076"/>
          <ac:picMkLst>
            <pc:docMk/>
            <pc:sldMk cId="3375509727" sldId="279"/>
            <ac:picMk id="16" creationId="{D1AF8552-F847-4C4A-AD67-FDC4ED2548B3}"/>
          </ac:picMkLst>
        </pc:picChg>
      </pc:sldChg>
    </pc:docChg>
  </pc:docChgLst>
  <pc:docChgLst>
    <pc:chgData name="Robin Mooney" userId="S::rmooney@allivet.com::0fce1be2-2e17-4a4a-98e0-2f70b89a12d2" providerId="AD" clId="Web-{7A086F01-84A4-4EB6-8388-4ADEEAD5EB01}"/>
    <pc:docChg chg="modSld">
      <pc:chgData name="Robin Mooney" userId="S::rmooney@allivet.com::0fce1be2-2e17-4a4a-98e0-2f70b89a12d2" providerId="AD" clId="Web-{7A086F01-84A4-4EB6-8388-4ADEEAD5EB01}" dt="2019-05-06T20:25:02.884" v="595" actId="20577"/>
      <pc:docMkLst>
        <pc:docMk/>
      </pc:docMkLst>
      <pc:sldChg chg="modSp">
        <pc:chgData name="Robin Mooney" userId="S::rmooney@allivet.com::0fce1be2-2e17-4a4a-98e0-2f70b89a12d2" providerId="AD" clId="Web-{7A086F01-84A4-4EB6-8388-4ADEEAD5EB01}" dt="2019-05-06T20:22:09.946" v="557" actId="20577"/>
        <pc:sldMkLst>
          <pc:docMk/>
          <pc:sldMk cId="2740922315" sldId="355"/>
        </pc:sldMkLst>
        <pc:spChg chg="mod">
          <ac:chgData name="Robin Mooney" userId="S::rmooney@allivet.com::0fce1be2-2e17-4a4a-98e0-2f70b89a12d2" providerId="AD" clId="Web-{7A086F01-84A4-4EB6-8388-4ADEEAD5EB01}" dt="2019-05-06T20:22:09.946" v="557" actId="20577"/>
          <ac:spMkLst>
            <pc:docMk/>
            <pc:sldMk cId="2740922315" sldId="355"/>
            <ac:spMk id="2" creationId="{E1362C88-F58B-459F-B1B8-BA4E9CFFA2FB}"/>
          </ac:spMkLst>
        </pc:spChg>
      </pc:sldChg>
      <pc:sldChg chg="modSp">
        <pc:chgData name="Robin Mooney" userId="S::rmooney@allivet.com::0fce1be2-2e17-4a4a-98e0-2f70b89a12d2" providerId="AD" clId="Web-{7A086F01-84A4-4EB6-8388-4ADEEAD5EB01}" dt="2019-05-06T20:23:12.509" v="563" actId="20577"/>
        <pc:sldMkLst>
          <pc:docMk/>
          <pc:sldMk cId="666841911" sldId="358"/>
        </pc:sldMkLst>
        <pc:spChg chg="mod">
          <ac:chgData name="Robin Mooney" userId="S::rmooney@allivet.com::0fce1be2-2e17-4a4a-98e0-2f70b89a12d2" providerId="AD" clId="Web-{7A086F01-84A4-4EB6-8388-4ADEEAD5EB01}" dt="2019-05-06T20:23:12.509" v="563" actId="20577"/>
          <ac:spMkLst>
            <pc:docMk/>
            <pc:sldMk cId="666841911" sldId="358"/>
            <ac:spMk id="3" creationId="{3FA7E87F-2121-4B6E-8A84-54FA439F11D7}"/>
          </ac:spMkLst>
        </pc:spChg>
      </pc:sldChg>
      <pc:sldChg chg="modSp">
        <pc:chgData name="Robin Mooney" userId="S::rmooney@allivet.com::0fce1be2-2e17-4a4a-98e0-2f70b89a12d2" providerId="AD" clId="Web-{7A086F01-84A4-4EB6-8388-4ADEEAD5EB01}" dt="2019-05-06T20:24:36.149" v="591" actId="20577"/>
        <pc:sldMkLst>
          <pc:docMk/>
          <pc:sldMk cId="3016599328" sldId="360"/>
        </pc:sldMkLst>
        <pc:spChg chg="mod">
          <ac:chgData name="Robin Mooney" userId="S::rmooney@allivet.com::0fce1be2-2e17-4a4a-98e0-2f70b89a12d2" providerId="AD" clId="Web-{7A086F01-84A4-4EB6-8388-4ADEEAD5EB01}" dt="2019-05-06T20:24:36.149" v="591" actId="20577"/>
          <ac:spMkLst>
            <pc:docMk/>
            <pc:sldMk cId="3016599328" sldId="360"/>
            <ac:spMk id="4" creationId="{8A445472-D7ED-40B5-B135-A6C6A6FA3C14}"/>
          </ac:spMkLst>
        </pc:spChg>
      </pc:sldChg>
      <pc:sldChg chg="modSp">
        <pc:chgData name="Robin Mooney" userId="S::rmooney@allivet.com::0fce1be2-2e17-4a4a-98e0-2f70b89a12d2" providerId="AD" clId="Web-{7A086F01-84A4-4EB6-8388-4ADEEAD5EB01}" dt="2019-05-06T20:24:58.743" v="593" actId="20577"/>
        <pc:sldMkLst>
          <pc:docMk/>
          <pc:sldMk cId="3316932835" sldId="364"/>
        </pc:sldMkLst>
        <pc:spChg chg="mod">
          <ac:chgData name="Robin Mooney" userId="S::rmooney@allivet.com::0fce1be2-2e17-4a4a-98e0-2f70b89a12d2" providerId="AD" clId="Web-{7A086F01-84A4-4EB6-8388-4ADEEAD5EB01}" dt="2019-05-06T20:24:58.743" v="593" actId="20577"/>
          <ac:spMkLst>
            <pc:docMk/>
            <pc:sldMk cId="3316932835" sldId="364"/>
            <ac:spMk id="2" creationId="{1027D3AF-E351-4AEC-B246-12A7DB1B054D}"/>
          </ac:spMkLst>
        </pc:spChg>
      </pc:sldChg>
    </pc:docChg>
  </pc:docChgLst>
  <pc:docChgLst>
    <pc:chgData name="Receiving 1" userId="S::receiving1@allivet.com::d4558429-5fa3-4898-8bd8-7049c88ade3f" providerId="AD" clId="Web-{7B3CDC13-68EB-C5D8-7112-C4E144B17BBC}"/>
    <pc:docChg chg="addSld delSld modSld">
      <pc:chgData name="Receiving 1" userId="S::receiving1@allivet.com::d4558429-5fa3-4898-8bd8-7049c88ade3f" providerId="AD" clId="Web-{7B3CDC13-68EB-C5D8-7112-C4E144B17BBC}" dt="2018-08-03T16:13:57.881" v="15"/>
      <pc:docMkLst>
        <pc:docMk/>
      </pc:docMkLst>
      <pc:sldChg chg="modSp">
        <pc:chgData name="Receiving 1" userId="S::receiving1@allivet.com::d4558429-5fa3-4898-8bd8-7049c88ade3f" providerId="AD" clId="Web-{7B3CDC13-68EB-C5D8-7112-C4E144B17BBC}" dt="2018-08-03T16:07:55.615" v="8" actId="20577"/>
        <pc:sldMkLst>
          <pc:docMk/>
          <pc:sldMk cId="2740922315" sldId="355"/>
        </pc:sldMkLst>
        <pc:spChg chg="mod">
          <ac:chgData name="Receiving 1" userId="S::receiving1@allivet.com::d4558429-5fa3-4898-8bd8-7049c88ade3f" providerId="AD" clId="Web-{7B3CDC13-68EB-C5D8-7112-C4E144B17BBC}" dt="2018-08-03T16:07:55.615" v="8" actId="20577"/>
          <ac:spMkLst>
            <pc:docMk/>
            <pc:sldMk cId="2740922315" sldId="355"/>
            <ac:spMk id="2" creationId="{E1362C88-F58B-459F-B1B8-BA4E9CFFA2FB}"/>
          </ac:spMkLst>
        </pc:spChg>
      </pc:sldChg>
      <pc:sldChg chg="modSp">
        <pc:chgData name="Receiving 1" userId="S::receiving1@allivet.com::d4558429-5fa3-4898-8bd8-7049c88ade3f" providerId="AD" clId="Web-{7B3CDC13-68EB-C5D8-7112-C4E144B17BBC}" dt="2018-08-03T16:11:27.546" v="12" actId="20577"/>
        <pc:sldMkLst>
          <pc:docMk/>
          <pc:sldMk cId="666841911" sldId="358"/>
        </pc:sldMkLst>
        <pc:spChg chg="mod">
          <ac:chgData name="Receiving 1" userId="S::receiving1@allivet.com::d4558429-5fa3-4898-8bd8-7049c88ade3f" providerId="AD" clId="Web-{7B3CDC13-68EB-C5D8-7112-C4E144B17BBC}" dt="2018-08-03T16:11:27.546" v="12" actId="20577"/>
          <ac:spMkLst>
            <pc:docMk/>
            <pc:sldMk cId="666841911" sldId="358"/>
            <ac:spMk id="2" creationId="{E1362C88-F58B-459F-B1B8-BA4E9CFFA2FB}"/>
          </ac:spMkLst>
        </pc:spChg>
      </pc:sldChg>
      <pc:sldChg chg="modSp">
        <pc:chgData name="Receiving 1" userId="S::receiving1@allivet.com::d4558429-5fa3-4898-8bd8-7049c88ade3f" providerId="AD" clId="Web-{7B3CDC13-68EB-C5D8-7112-C4E144B17BBC}" dt="2018-08-03T16:02:56.330" v="4" actId="20577"/>
        <pc:sldMkLst>
          <pc:docMk/>
          <pc:sldMk cId="3433824594" sldId="366"/>
        </pc:sldMkLst>
        <pc:spChg chg="mod">
          <ac:chgData name="Receiving 1" userId="S::receiving1@allivet.com::d4558429-5fa3-4898-8bd8-7049c88ade3f" providerId="AD" clId="Web-{7B3CDC13-68EB-C5D8-7112-C4E144B17BBC}" dt="2018-08-03T16:02:56.330" v="4" actId="20577"/>
          <ac:spMkLst>
            <pc:docMk/>
            <pc:sldMk cId="3433824594" sldId="366"/>
            <ac:spMk id="6" creationId="{D08385C5-EB78-4F8C-823A-28B36EC65B90}"/>
          </ac:spMkLst>
        </pc:spChg>
      </pc:sldChg>
    </pc:docChg>
  </pc:docChgLst>
  <pc:docChgLst>
    <pc:chgData name="Daniela Reyes" userId="S::dreyes@allivet.com::93685f7f-c5fe-462d-9751-8f2fa8261c6a" providerId="AD" clId="Web-{CD7E9DC0-3191-23D9-7158-E57DA1847B5C}"/>
    <pc:docChg chg="modSld">
      <pc:chgData name="Daniela Reyes" userId="S::dreyes@allivet.com::93685f7f-c5fe-462d-9751-8f2fa8261c6a" providerId="AD" clId="Web-{CD7E9DC0-3191-23D9-7158-E57DA1847B5C}" dt="2019-05-10T19:52:15.470" v="51" actId="20577"/>
      <pc:docMkLst>
        <pc:docMk/>
      </pc:docMkLst>
      <pc:sldChg chg="modSp">
        <pc:chgData name="Daniela Reyes" userId="S::dreyes@allivet.com::93685f7f-c5fe-462d-9751-8f2fa8261c6a" providerId="AD" clId="Web-{CD7E9DC0-3191-23D9-7158-E57DA1847B5C}" dt="2019-05-10T19:50:13.158" v="2" actId="20577"/>
        <pc:sldMkLst>
          <pc:docMk/>
          <pc:sldMk cId="3132856976" sldId="356"/>
        </pc:sldMkLst>
        <pc:spChg chg="mod">
          <ac:chgData name="Daniela Reyes" userId="S::dreyes@allivet.com::93685f7f-c5fe-462d-9751-8f2fa8261c6a" providerId="AD" clId="Web-{CD7E9DC0-3191-23D9-7158-E57DA1847B5C}" dt="2019-05-10T19:50:13.158" v="2" actId="20577"/>
          <ac:spMkLst>
            <pc:docMk/>
            <pc:sldMk cId="3132856976" sldId="356"/>
            <ac:spMk id="2" creationId="{E1362C88-F58B-459F-B1B8-BA4E9CFFA2FB}"/>
          </ac:spMkLst>
        </pc:spChg>
      </pc:sldChg>
      <pc:sldChg chg="modSp">
        <pc:chgData name="Daniela Reyes" userId="S::dreyes@allivet.com::93685f7f-c5fe-462d-9751-8f2fa8261c6a" providerId="AD" clId="Web-{CD7E9DC0-3191-23D9-7158-E57DA1847B5C}" dt="2019-05-10T19:50:28.080" v="10" actId="20577"/>
        <pc:sldMkLst>
          <pc:docMk/>
          <pc:sldMk cId="2791772941" sldId="357"/>
        </pc:sldMkLst>
        <pc:spChg chg="mod">
          <ac:chgData name="Daniela Reyes" userId="S::dreyes@allivet.com::93685f7f-c5fe-462d-9751-8f2fa8261c6a" providerId="AD" clId="Web-{CD7E9DC0-3191-23D9-7158-E57DA1847B5C}" dt="2019-05-10T19:50:28.080" v="10" actId="20577"/>
          <ac:spMkLst>
            <pc:docMk/>
            <pc:sldMk cId="2791772941" sldId="357"/>
            <ac:spMk id="2" creationId="{E1362C88-F58B-459F-B1B8-BA4E9CFFA2FB}"/>
          </ac:spMkLst>
        </pc:spChg>
      </pc:sldChg>
      <pc:sldChg chg="modSp">
        <pc:chgData name="Daniela Reyes" userId="S::dreyes@allivet.com::93685f7f-c5fe-462d-9751-8f2fa8261c6a" providerId="AD" clId="Web-{CD7E9DC0-3191-23D9-7158-E57DA1847B5C}" dt="2019-05-10T19:50:38.845" v="18" actId="20577"/>
        <pc:sldMkLst>
          <pc:docMk/>
          <pc:sldMk cId="2520463634" sldId="359"/>
        </pc:sldMkLst>
        <pc:spChg chg="mod">
          <ac:chgData name="Daniela Reyes" userId="S::dreyes@allivet.com::93685f7f-c5fe-462d-9751-8f2fa8261c6a" providerId="AD" clId="Web-{CD7E9DC0-3191-23D9-7158-E57DA1847B5C}" dt="2019-05-10T19:50:38.845" v="18" actId="20577"/>
          <ac:spMkLst>
            <pc:docMk/>
            <pc:sldMk cId="2520463634" sldId="359"/>
            <ac:spMk id="2" creationId="{E1362C88-F58B-459F-B1B8-BA4E9CFFA2FB}"/>
          </ac:spMkLst>
        </pc:spChg>
      </pc:sldChg>
      <pc:sldChg chg="modSp">
        <pc:chgData name="Daniela Reyes" userId="S::dreyes@allivet.com::93685f7f-c5fe-462d-9751-8f2fa8261c6a" providerId="AD" clId="Web-{CD7E9DC0-3191-23D9-7158-E57DA1847B5C}" dt="2019-05-10T19:50:54.361" v="24" actId="20577"/>
        <pc:sldMkLst>
          <pc:docMk/>
          <pc:sldMk cId="3016599328" sldId="360"/>
        </pc:sldMkLst>
        <pc:spChg chg="mod">
          <ac:chgData name="Daniela Reyes" userId="S::dreyes@allivet.com::93685f7f-c5fe-462d-9751-8f2fa8261c6a" providerId="AD" clId="Web-{CD7E9DC0-3191-23D9-7158-E57DA1847B5C}" dt="2019-05-10T19:50:54.361" v="24" actId="20577"/>
          <ac:spMkLst>
            <pc:docMk/>
            <pc:sldMk cId="3016599328" sldId="360"/>
            <ac:spMk id="4" creationId="{8A445472-D7ED-40B5-B135-A6C6A6FA3C14}"/>
          </ac:spMkLst>
        </pc:spChg>
      </pc:sldChg>
      <pc:sldChg chg="modSp">
        <pc:chgData name="Daniela Reyes" userId="S::dreyes@allivet.com::93685f7f-c5fe-462d-9751-8f2fa8261c6a" providerId="AD" clId="Web-{CD7E9DC0-3191-23D9-7158-E57DA1847B5C}" dt="2019-05-10T19:51:07.705" v="32" actId="20577"/>
        <pc:sldMkLst>
          <pc:docMk/>
          <pc:sldMk cId="1615524420" sldId="361"/>
        </pc:sldMkLst>
        <pc:spChg chg="mod">
          <ac:chgData name="Daniela Reyes" userId="S::dreyes@allivet.com::93685f7f-c5fe-462d-9751-8f2fa8261c6a" providerId="AD" clId="Web-{CD7E9DC0-3191-23D9-7158-E57DA1847B5C}" dt="2019-05-10T19:51:07.705" v="32" actId="20577"/>
          <ac:spMkLst>
            <pc:docMk/>
            <pc:sldMk cId="1615524420" sldId="361"/>
            <ac:spMk id="4" creationId="{8A445472-D7ED-40B5-B135-A6C6A6FA3C14}"/>
          </ac:spMkLst>
        </pc:spChg>
      </pc:sldChg>
      <pc:sldChg chg="modSp">
        <pc:chgData name="Daniela Reyes" userId="S::dreyes@allivet.com::93685f7f-c5fe-462d-9751-8f2fa8261c6a" providerId="AD" clId="Web-{CD7E9DC0-3191-23D9-7158-E57DA1847B5C}" dt="2019-05-10T19:51:00.267" v="28" actId="20577"/>
        <pc:sldMkLst>
          <pc:docMk/>
          <pc:sldMk cId="3329043222" sldId="362"/>
        </pc:sldMkLst>
        <pc:spChg chg="mod">
          <ac:chgData name="Daniela Reyes" userId="S::dreyes@allivet.com::93685f7f-c5fe-462d-9751-8f2fa8261c6a" providerId="AD" clId="Web-{CD7E9DC0-3191-23D9-7158-E57DA1847B5C}" dt="2019-05-10T19:51:00.267" v="28" actId="20577"/>
          <ac:spMkLst>
            <pc:docMk/>
            <pc:sldMk cId="3329043222" sldId="362"/>
            <ac:spMk id="4" creationId="{8A445472-D7ED-40B5-B135-A6C6A6FA3C14}"/>
          </ac:spMkLst>
        </pc:spChg>
      </pc:sldChg>
      <pc:sldChg chg="modSp">
        <pc:chgData name="Daniela Reyes" userId="S::dreyes@allivet.com::93685f7f-c5fe-462d-9751-8f2fa8261c6a" providerId="AD" clId="Web-{CD7E9DC0-3191-23D9-7158-E57DA1847B5C}" dt="2019-05-10T19:51:54.533" v="40" actId="20577"/>
        <pc:sldMkLst>
          <pc:docMk/>
          <pc:sldMk cId="3316932835" sldId="364"/>
        </pc:sldMkLst>
        <pc:spChg chg="mod">
          <ac:chgData name="Daniela Reyes" userId="S::dreyes@allivet.com::93685f7f-c5fe-462d-9751-8f2fa8261c6a" providerId="AD" clId="Web-{CD7E9DC0-3191-23D9-7158-E57DA1847B5C}" dt="2019-05-10T19:51:54.533" v="40" actId="20577"/>
          <ac:spMkLst>
            <pc:docMk/>
            <pc:sldMk cId="3316932835" sldId="364"/>
            <ac:spMk id="2" creationId="{1027D3AF-E351-4AEC-B246-12A7DB1B054D}"/>
          </ac:spMkLst>
        </pc:spChg>
      </pc:sldChg>
      <pc:sldChg chg="modSp">
        <pc:chgData name="Daniela Reyes" userId="S::dreyes@allivet.com::93685f7f-c5fe-462d-9751-8f2fa8261c6a" providerId="AD" clId="Web-{CD7E9DC0-3191-23D9-7158-E57DA1847B5C}" dt="2019-05-10T19:52:15.455" v="50" actId="20577"/>
        <pc:sldMkLst>
          <pc:docMk/>
          <pc:sldMk cId="874255188" sldId="365"/>
        </pc:sldMkLst>
        <pc:spChg chg="mod">
          <ac:chgData name="Daniela Reyes" userId="S::dreyes@allivet.com::93685f7f-c5fe-462d-9751-8f2fa8261c6a" providerId="AD" clId="Web-{CD7E9DC0-3191-23D9-7158-E57DA1847B5C}" dt="2019-05-10T19:52:15.455" v="50" actId="20577"/>
          <ac:spMkLst>
            <pc:docMk/>
            <pc:sldMk cId="874255188" sldId="365"/>
            <ac:spMk id="2" creationId="{1027D3AF-E351-4AEC-B246-12A7DB1B054D}"/>
          </ac:spMkLst>
        </pc:spChg>
      </pc:sldChg>
    </pc:docChg>
  </pc:docChgLst>
  <pc:docChgLst>
    <pc:chgData name="Nelly Mendez" userId="4be6d988-c7f8-4470-bcad-78935836b23c" providerId="ADAL" clId="{1CCF5938-3DDB-4DCA-9145-C116A692CFE5}"/>
    <pc:docChg chg="modSld">
      <pc:chgData name="Nelly Mendez" userId="4be6d988-c7f8-4470-bcad-78935836b23c" providerId="ADAL" clId="{1CCF5938-3DDB-4DCA-9145-C116A692CFE5}" dt="2018-09-17T19:33:18.655" v="0"/>
      <pc:docMkLst>
        <pc:docMk/>
      </pc:docMkLst>
      <pc:sldChg chg="addSp">
        <pc:chgData name="Nelly Mendez" userId="4be6d988-c7f8-4470-bcad-78935836b23c" providerId="ADAL" clId="{1CCF5938-3DDB-4DCA-9145-C116A692CFE5}" dt="2018-09-17T19:33:18.655" v="0"/>
        <pc:sldMkLst>
          <pc:docMk/>
          <pc:sldMk cId="2740922315" sldId="355"/>
        </pc:sldMkLst>
        <pc:inkChg chg="add">
          <ac:chgData name="Nelly Mendez" userId="4be6d988-c7f8-4470-bcad-78935836b23c" providerId="ADAL" clId="{1CCF5938-3DDB-4DCA-9145-C116A692CFE5}" dt="2018-09-17T19:33:18.655" v="0"/>
          <ac:inkMkLst>
            <pc:docMk/>
            <pc:sldMk cId="2740922315" sldId="355"/>
            <ac:inkMk id="4" creationId="{46FD09B5-822B-4A6F-909B-13FB82517704}"/>
          </ac:inkMkLst>
        </pc:inkChg>
      </pc:sldChg>
    </pc:docChg>
  </pc:docChgLst>
  <pc:docChgLst>
    <pc:chgData name="Robin Mooney" userId="S::rmooney@allivet.com::0fce1be2-2e17-4a4a-98e0-2f70b89a12d2" providerId="AD" clId="Web-{46C24DE8-5104-9118-5FE9-E07C7AD84038}"/>
    <pc:docChg chg="modSld">
      <pc:chgData name="Robin Mooney" userId="S::rmooney@allivet.com::0fce1be2-2e17-4a4a-98e0-2f70b89a12d2" providerId="AD" clId="Web-{46C24DE8-5104-9118-5FE9-E07C7AD84038}" dt="2019-04-30T20:58:34.841" v="741" actId="20577"/>
      <pc:docMkLst>
        <pc:docMk/>
      </pc:docMkLst>
      <pc:sldChg chg="modSp">
        <pc:chgData name="Robin Mooney" userId="S::rmooney@allivet.com::0fce1be2-2e17-4a4a-98e0-2f70b89a12d2" providerId="AD" clId="Web-{46C24DE8-5104-9118-5FE9-E07C7AD84038}" dt="2019-04-30T20:34:07.445" v="215" actId="20577"/>
        <pc:sldMkLst>
          <pc:docMk/>
          <pc:sldMk cId="2740922315" sldId="355"/>
        </pc:sldMkLst>
        <pc:spChg chg="mod">
          <ac:chgData name="Robin Mooney" userId="S::rmooney@allivet.com::0fce1be2-2e17-4a4a-98e0-2f70b89a12d2" providerId="AD" clId="Web-{46C24DE8-5104-9118-5FE9-E07C7AD84038}" dt="2019-04-30T20:34:07.445" v="215" actId="20577"/>
          <ac:spMkLst>
            <pc:docMk/>
            <pc:sldMk cId="2740922315" sldId="355"/>
            <ac:spMk id="2" creationId="{E1362C88-F58B-459F-B1B8-BA4E9CFFA2FB}"/>
          </ac:spMkLst>
        </pc:spChg>
        <pc:picChg chg="mod">
          <ac:chgData name="Robin Mooney" userId="S::rmooney@allivet.com::0fce1be2-2e17-4a4a-98e0-2f70b89a12d2" providerId="AD" clId="Web-{46C24DE8-5104-9118-5FE9-E07C7AD84038}" dt="2019-04-30T20:31:31.646" v="138" actId="1076"/>
          <ac:picMkLst>
            <pc:docMk/>
            <pc:sldMk cId="2740922315" sldId="355"/>
            <ac:picMk id="3" creationId="{DB8A1AAC-DFB9-4D76-8B8E-9A0D6B804A88}"/>
          </ac:picMkLst>
        </pc:picChg>
      </pc:sldChg>
      <pc:sldChg chg="modSp">
        <pc:chgData name="Robin Mooney" userId="S::rmooney@allivet.com::0fce1be2-2e17-4a4a-98e0-2f70b89a12d2" providerId="AD" clId="Web-{46C24DE8-5104-9118-5FE9-E07C7AD84038}" dt="2019-04-30T20:34:51.477" v="279" actId="20577"/>
        <pc:sldMkLst>
          <pc:docMk/>
          <pc:sldMk cId="3132856976" sldId="356"/>
        </pc:sldMkLst>
        <pc:spChg chg="mod">
          <ac:chgData name="Robin Mooney" userId="S::rmooney@allivet.com::0fce1be2-2e17-4a4a-98e0-2f70b89a12d2" providerId="AD" clId="Web-{46C24DE8-5104-9118-5FE9-E07C7AD84038}" dt="2019-04-30T20:34:51.477" v="279" actId="20577"/>
          <ac:spMkLst>
            <pc:docMk/>
            <pc:sldMk cId="3132856976" sldId="356"/>
            <ac:spMk id="2" creationId="{E1362C88-F58B-459F-B1B8-BA4E9CFFA2FB}"/>
          </ac:spMkLst>
        </pc:spChg>
      </pc:sldChg>
      <pc:sldChg chg="modSp">
        <pc:chgData name="Robin Mooney" userId="S::rmooney@allivet.com::0fce1be2-2e17-4a4a-98e0-2f70b89a12d2" providerId="AD" clId="Web-{46C24DE8-5104-9118-5FE9-E07C7AD84038}" dt="2019-04-30T20:39:18.356" v="320" actId="20577"/>
        <pc:sldMkLst>
          <pc:docMk/>
          <pc:sldMk cId="2791772941" sldId="357"/>
        </pc:sldMkLst>
        <pc:spChg chg="mod">
          <ac:chgData name="Robin Mooney" userId="S::rmooney@allivet.com::0fce1be2-2e17-4a4a-98e0-2f70b89a12d2" providerId="AD" clId="Web-{46C24DE8-5104-9118-5FE9-E07C7AD84038}" dt="2019-04-30T20:39:18.356" v="320" actId="20577"/>
          <ac:spMkLst>
            <pc:docMk/>
            <pc:sldMk cId="2791772941" sldId="357"/>
            <ac:spMk id="2" creationId="{E1362C88-F58B-459F-B1B8-BA4E9CFFA2FB}"/>
          </ac:spMkLst>
        </pc:spChg>
      </pc:sldChg>
      <pc:sldChg chg="addSp delSp modSp">
        <pc:chgData name="Robin Mooney" userId="S::rmooney@allivet.com::0fce1be2-2e17-4a4a-98e0-2f70b89a12d2" providerId="AD" clId="Web-{46C24DE8-5104-9118-5FE9-E07C7AD84038}" dt="2019-04-30T20:46:03.831" v="585" actId="14100"/>
        <pc:sldMkLst>
          <pc:docMk/>
          <pc:sldMk cId="666841911" sldId="358"/>
        </pc:sldMkLst>
        <pc:spChg chg="del mod">
          <ac:chgData name="Robin Mooney" userId="S::rmooney@allivet.com::0fce1be2-2e17-4a4a-98e0-2f70b89a12d2" providerId="AD" clId="Web-{46C24DE8-5104-9118-5FE9-E07C7AD84038}" dt="2019-04-30T20:45:00.267" v="425"/>
          <ac:spMkLst>
            <pc:docMk/>
            <pc:sldMk cId="666841911" sldId="358"/>
            <ac:spMk id="2" creationId="{E1362C88-F58B-459F-B1B8-BA4E9CFFA2FB}"/>
          </ac:spMkLst>
        </pc:spChg>
        <pc:spChg chg="add mod">
          <ac:chgData name="Robin Mooney" userId="S::rmooney@allivet.com::0fce1be2-2e17-4a4a-98e0-2f70b89a12d2" providerId="AD" clId="Web-{46C24DE8-5104-9118-5FE9-E07C7AD84038}" dt="2019-04-30T20:46:03.831" v="585" actId="14100"/>
          <ac:spMkLst>
            <pc:docMk/>
            <pc:sldMk cId="666841911" sldId="358"/>
            <ac:spMk id="3" creationId="{3FA7E87F-2121-4B6E-8A84-54FA439F11D7}"/>
          </ac:spMkLst>
        </pc:spChg>
        <pc:picChg chg="mod">
          <ac:chgData name="Robin Mooney" userId="S::rmooney@allivet.com::0fce1be2-2e17-4a4a-98e0-2f70b89a12d2" providerId="AD" clId="Web-{46C24DE8-5104-9118-5FE9-E07C7AD84038}" dt="2019-04-30T20:41:32.311" v="386" actId="1076"/>
          <ac:picMkLst>
            <pc:docMk/>
            <pc:sldMk cId="666841911" sldId="358"/>
            <ac:picMk id="11" creationId="{0C9036C9-0E36-4D9C-B1B6-0F76E0C60334}"/>
          </ac:picMkLst>
        </pc:picChg>
      </pc:sldChg>
      <pc:sldChg chg="modSp">
        <pc:chgData name="Robin Mooney" userId="S::rmooney@allivet.com::0fce1be2-2e17-4a4a-98e0-2f70b89a12d2" providerId="AD" clId="Web-{46C24DE8-5104-9118-5FE9-E07C7AD84038}" dt="2019-04-30T20:40:20.732" v="345" actId="20577"/>
        <pc:sldMkLst>
          <pc:docMk/>
          <pc:sldMk cId="2520463634" sldId="359"/>
        </pc:sldMkLst>
        <pc:spChg chg="mod">
          <ac:chgData name="Robin Mooney" userId="S::rmooney@allivet.com::0fce1be2-2e17-4a4a-98e0-2f70b89a12d2" providerId="AD" clId="Web-{46C24DE8-5104-9118-5FE9-E07C7AD84038}" dt="2019-04-30T20:40:20.732" v="345" actId="20577"/>
          <ac:spMkLst>
            <pc:docMk/>
            <pc:sldMk cId="2520463634" sldId="359"/>
            <ac:spMk id="2" creationId="{E1362C88-F58B-459F-B1B8-BA4E9CFFA2FB}"/>
          </ac:spMkLst>
        </pc:spChg>
      </pc:sldChg>
      <pc:sldChg chg="modSp">
        <pc:chgData name="Robin Mooney" userId="S::rmooney@allivet.com::0fce1be2-2e17-4a4a-98e0-2f70b89a12d2" providerId="AD" clId="Web-{46C24DE8-5104-9118-5FE9-E07C7AD84038}" dt="2019-04-30T20:47:45.613" v="610" actId="20577"/>
        <pc:sldMkLst>
          <pc:docMk/>
          <pc:sldMk cId="3016599328" sldId="360"/>
        </pc:sldMkLst>
        <pc:spChg chg="mod">
          <ac:chgData name="Robin Mooney" userId="S::rmooney@allivet.com::0fce1be2-2e17-4a4a-98e0-2f70b89a12d2" providerId="AD" clId="Web-{46C24DE8-5104-9118-5FE9-E07C7AD84038}" dt="2019-04-30T20:47:45.613" v="610" actId="20577"/>
          <ac:spMkLst>
            <pc:docMk/>
            <pc:sldMk cId="3016599328" sldId="360"/>
            <ac:spMk id="4" creationId="{8A445472-D7ED-40B5-B135-A6C6A6FA3C14}"/>
          </ac:spMkLst>
        </pc:spChg>
      </pc:sldChg>
      <pc:sldChg chg="modSp">
        <pc:chgData name="Robin Mooney" userId="S::rmooney@allivet.com::0fce1be2-2e17-4a4a-98e0-2f70b89a12d2" providerId="AD" clId="Web-{46C24DE8-5104-9118-5FE9-E07C7AD84038}" dt="2019-04-30T20:48:40.317" v="627" actId="1076"/>
        <pc:sldMkLst>
          <pc:docMk/>
          <pc:sldMk cId="1615524420" sldId="361"/>
        </pc:sldMkLst>
        <pc:spChg chg="mod">
          <ac:chgData name="Robin Mooney" userId="S::rmooney@allivet.com::0fce1be2-2e17-4a4a-98e0-2f70b89a12d2" providerId="AD" clId="Web-{46C24DE8-5104-9118-5FE9-E07C7AD84038}" dt="2019-04-30T20:48:23.833" v="623" actId="14100"/>
          <ac:spMkLst>
            <pc:docMk/>
            <pc:sldMk cId="1615524420" sldId="361"/>
            <ac:spMk id="4" creationId="{8A445472-D7ED-40B5-B135-A6C6A6FA3C14}"/>
          </ac:spMkLst>
        </pc:spChg>
        <pc:spChg chg="mod">
          <ac:chgData name="Robin Mooney" userId="S::rmooney@allivet.com::0fce1be2-2e17-4a4a-98e0-2f70b89a12d2" providerId="AD" clId="Web-{46C24DE8-5104-9118-5FE9-E07C7AD84038}" dt="2019-04-30T20:48:40.317" v="627" actId="1076"/>
          <ac:spMkLst>
            <pc:docMk/>
            <pc:sldMk cId="1615524420" sldId="361"/>
            <ac:spMk id="11" creationId="{733D7739-D22D-4E32-A550-E2B1D2E16FB8}"/>
          </ac:spMkLst>
        </pc:spChg>
        <pc:picChg chg="mod">
          <ac:chgData name="Robin Mooney" userId="S::rmooney@allivet.com::0fce1be2-2e17-4a4a-98e0-2f70b89a12d2" providerId="AD" clId="Web-{46C24DE8-5104-9118-5FE9-E07C7AD84038}" dt="2019-04-30T20:48:33.911" v="626" actId="1076"/>
          <ac:picMkLst>
            <pc:docMk/>
            <pc:sldMk cId="1615524420" sldId="361"/>
            <ac:picMk id="8" creationId="{DEFBAD4F-2E10-4008-86E6-24844BD0F21C}"/>
          </ac:picMkLst>
        </pc:picChg>
      </pc:sldChg>
      <pc:sldChg chg="modSp">
        <pc:chgData name="Robin Mooney" userId="S::rmooney@allivet.com::0fce1be2-2e17-4a4a-98e0-2f70b89a12d2" providerId="AD" clId="Web-{46C24DE8-5104-9118-5FE9-E07C7AD84038}" dt="2019-04-30T20:48:04.520" v="616" actId="20577"/>
        <pc:sldMkLst>
          <pc:docMk/>
          <pc:sldMk cId="3329043222" sldId="362"/>
        </pc:sldMkLst>
        <pc:spChg chg="mod">
          <ac:chgData name="Robin Mooney" userId="S::rmooney@allivet.com::0fce1be2-2e17-4a4a-98e0-2f70b89a12d2" providerId="AD" clId="Web-{46C24DE8-5104-9118-5FE9-E07C7AD84038}" dt="2019-04-30T20:48:04.520" v="616" actId="20577"/>
          <ac:spMkLst>
            <pc:docMk/>
            <pc:sldMk cId="3329043222" sldId="362"/>
            <ac:spMk id="4" creationId="{8A445472-D7ED-40B5-B135-A6C6A6FA3C14}"/>
          </ac:spMkLst>
        </pc:spChg>
      </pc:sldChg>
      <pc:sldChg chg="modSp">
        <pc:chgData name="Robin Mooney" userId="S::rmooney@allivet.com::0fce1be2-2e17-4a4a-98e0-2f70b89a12d2" providerId="AD" clId="Web-{46C24DE8-5104-9118-5FE9-E07C7AD84038}" dt="2019-04-30T20:53:23.056" v="694" actId="20577"/>
        <pc:sldMkLst>
          <pc:docMk/>
          <pc:sldMk cId="3297702243" sldId="363"/>
        </pc:sldMkLst>
        <pc:spChg chg="mod">
          <ac:chgData name="Robin Mooney" userId="S::rmooney@allivet.com::0fce1be2-2e17-4a4a-98e0-2f70b89a12d2" providerId="AD" clId="Web-{46C24DE8-5104-9118-5FE9-E07C7AD84038}" dt="2019-04-30T20:51:59.367" v="666" actId="20577"/>
          <ac:spMkLst>
            <pc:docMk/>
            <pc:sldMk cId="3297702243" sldId="363"/>
            <ac:spMk id="12" creationId="{293DC62C-D622-445C-8FE0-49595A4EC89F}"/>
          </ac:spMkLst>
        </pc:spChg>
        <pc:spChg chg="mod">
          <ac:chgData name="Robin Mooney" userId="S::rmooney@allivet.com::0fce1be2-2e17-4a4a-98e0-2f70b89a12d2" providerId="AD" clId="Web-{46C24DE8-5104-9118-5FE9-E07C7AD84038}" dt="2019-04-30T20:53:23.056" v="694" actId="20577"/>
          <ac:spMkLst>
            <pc:docMk/>
            <pc:sldMk cId="3297702243" sldId="363"/>
            <ac:spMk id="14" creationId="{AEFAA16D-DCA4-4324-A37A-B91122946400}"/>
          </ac:spMkLst>
        </pc:spChg>
      </pc:sldChg>
      <pc:sldChg chg="modSp">
        <pc:chgData name="Robin Mooney" userId="S::rmooney@allivet.com::0fce1be2-2e17-4a4a-98e0-2f70b89a12d2" providerId="AD" clId="Web-{46C24DE8-5104-9118-5FE9-E07C7AD84038}" dt="2019-04-30T20:58:34.841" v="740" actId="20577"/>
        <pc:sldMkLst>
          <pc:docMk/>
          <pc:sldMk cId="3316932835" sldId="364"/>
        </pc:sldMkLst>
        <pc:spChg chg="mod">
          <ac:chgData name="Robin Mooney" userId="S::rmooney@allivet.com::0fce1be2-2e17-4a4a-98e0-2f70b89a12d2" providerId="AD" clId="Web-{46C24DE8-5104-9118-5FE9-E07C7AD84038}" dt="2019-04-30T20:58:34.841" v="740" actId="20577"/>
          <ac:spMkLst>
            <pc:docMk/>
            <pc:sldMk cId="3316932835" sldId="364"/>
            <ac:spMk id="2" creationId="{1027D3AF-E351-4AEC-B246-12A7DB1B054D}"/>
          </ac:spMkLst>
        </pc:spChg>
      </pc:sldChg>
      <pc:sldChg chg="modSp">
        <pc:chgData name="Robin Mooney" userId="S::rmooney@allivet.com::0fce1be2-2e17-4a4a-98e0-2f70b89a12d2" providerId="AD" clId="Web-{46C24DE8-5104-9118-5FE9-E07C7AD84038}" dt="2019-04-30T20:55:50.199" v="712" actId="20577"/>
        <pc:sldMkLst>
          <pc:docMk/>
          <pc:sldMk cId="874255188" sldId="365"/>
        </pc:sldMkLst>
        <pc:spChg chg="mod">
          <ac:chgData name="Robin Mooney" userId="S::rmooney@allivet.com::0fce1be2-2e17-4a4a-98e0-2f70b89a12d2" providerId="AD" clId="Web-{46C24DE8-5104-9118-5FE9-E07C7AD84038}" dt="2019-04-30T20:55:50.199" v="712" actId="20577"/>
          <ac:spMkLst>
            <pc:docMk/>
            <pc:sldMk cId="874255188" sldId="365"/>
            <ac:spMk id="2" creationId="{1027D3AF-E351-4AEC-B246-12A7DB1B054D}"/>
          </ac:spMkLst>
        </pc:spChg>
      </pc:sldChg>
      <pc:sldChg chg="modSp">
        <pc:chgData name="Robin Mooney" userId="S::rmooney@allivet.com::0fce1be2-2e17-4a4a-98e0-2f70b89a12d2" providerId="AD" clId="Web-{46C24DE8-5104-9118-5FE9-E07C7AD84038}" dt="2019-04-30T20:31:14.958" v="134" actId="20577"/>
        <pc:sldMkLst>
          <pc:docMk/>
          <pc:sldMk cId="3433824594" sldId="366"/>
        </pc:sldMkLst>
        <pc:spChg chg="mod">
          <ac:chgData name="Robin Mooney" userId="S::rmooney@allivet.com::0fce1be2-2e17-4a4a-98e0-2f70b89a12d2" providerId="AD" clId="Web-{46C24DE8-5104-9118-5FE9-E07C7AD84038}" dt="2019-04-30T20:31:14.958" v="134" actId="20577"/>
          <ac:spMkLst>
            <pc:docMk/>
            <pc:sldMk cId="3433824594" sldId="366"/>
            <ac:spMk id="6" creationId="{D08385C5-EB78-4F8C-823A-28B36EC65B90}"/>
          </ac:spMkLst>
        </pc:spChg>
      </pc:sldChg>
    </pc:docChg>
  </pc:docChgLst>
  <pc:docChgLst>
    <pc:chgData name="Daniela Reyes" userId="S::dreyes@allivet.com::93685f7f-c5fe-462d-9751-8f2fa8261c6a" providerId="AD" clId="Web-{1E4DC2E7-6C92-877C-2830-FADA686D9EFE}"/>
    <pc:docChg chg="modSld">
      <pc:chgData name="Daniela Reyes" userId="S::dreyes@allivet.com::93685f7f-c5fe-462d-9751-8f2fa8261c6a" providerId="AD" clId="Web-{1E4DC2E7-6C92-877C-2830-FADA686D9EFE}" dt="2019-05-07T21:18:22.103" v="47" actId="20577"/>
      <pc:docMkLst>
        <pc:docMk/>
      </pc:docMkLst>
      <pc:sldChg chg="modSp">
        <pc:chgData name="Daniela Reyes" userId="S::dreyes@allivet.com::93685f7f-c5fe-462d-9751-8f2fa8261c6a" providerId="AD" clId="Web-{1E4DC2E7-6C92-877C-2830-FADA686D9EFE}" dt="2019-05-07T21:18:22.009" v="45" actId="20577"/>
        <pc:sldMkLst>
          <pc:docMk/>
          <pc:sldMk cId="2740922315" sldId="355"/>
        </pc:sldMkLst>
        <pc:spChg chg="mod">
          <ac:chgData name="Daniela Reyes" userId="S::dreyes@allivet.com::93685f7f-c5fe-462d-9751-8f2fa8261c6a" providerId="AD" clId="Web-{1E4DC2E7-6C92-877C-2830-FADA686D9EFE}" dt="2019-05-07T21:18:22.009" v="45" actId="20577"/>
          <ac:spMkLst>
            <pc:docMk/>
            <pc:sldMk cId="2740922315" sldId="355"/>
            <ac:spMk id="2" creationId="{E1362C88-F58B-459F-B1B8-BA4E9CFFA2FB}"/>
          </ac:spMkLst>
        </pc:spChg>
      </pc:sldChg>
      <pc:sldChg chg="modSp">
        <pc:chgData name="Daniela Reyes" userId="S::dreyes@allivet.com::93685f7f-c5fe-462d-9751-8f2fa8261c6a" providerId="AD" clId="Web-{1E4DC2E7-6C92-877C-2830-FADA686D9EFE}" dt="2019-05-07T21:16:06.914" v="6" actId="20577"/>
        <pc:sldMkLst>
          <pc:docMk/>
          <pc:sldMk cId="3433824594" sldId="366"/>
        </pc:sldMkLst>
        <pc:spChg chg="mod">
          <ac:chgData name="Daniela Reyes" userId="S::dreyes@allivet.com::93685f7f-c5fe-462d-9751-8f2fa8261c6a" providerId="AD" clId="Web-{1E4DC2E7-6C92-877C-2830-FADA686D9EFE}" dt="2019-05-07T21:16:06.914" v="6" actId="20577"/>
          <ac:spMkLst>
            <pc:docMk/>
            <pc:sldMk cId="3433824594" sldId="366"/>
            <ac:spMk id="6" creationId="{D08385C5-EB78-4F8C-823A-28B36EC65B9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44204" units="1/cm"/>
          <inkml:channelProperty channel="Y" name="resolution" value="37.76224" units="1/cm"/>
          <inkml:channelProperty channel="T" name="resolution" value="1" units="1/dev"/>
        </inkml:channelProperties>
      </inkml:inkSource>
      <inkml:timestamp xml:id="ts0" timeString="2018-09-17T19:17:21.4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22643 8380 0,'56'0'422,"-28"0"-422,28 0 16,55 0-16,-83 0 15,84 0 1,27 0-1,-27 0 1,-56 0 0,-28-28 15,0 0-15,0 0-1,0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u="sng"/>
              <a:t>Transition of location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u="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24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u="sng"/>
              <a:t>Transitions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u="none"/>
              <a:t>The reason the order was placed as a Fill On Hold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u="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83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u="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61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u="sng"/>
              <a:t>Transition per bullet point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u="sng"/>
          </a:p>
          <a:p>
            <a:pPr marL="0" indent="0">
              <a:buFont typeface="Arial" panose="020B0604020202020204" pitchFamily="34" charset="0"/>
              <a:buNone/>
            </a:pPr>
            <a:r>
              <a:rPr lang="en-US" u="none"/>
              <a:t>Customer Service: 3 bullet points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u="none"/>
              <a:t>Pharmacy: 3 bullet points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u="none"/>
          </a:p>
          <a:p>
            <a:pPr marL="0" indent="0">
              <a:buFont typeface="Arial" panose="020B0604020202020204" pitchFamily="34" charset="0"/>
              <a:buNone/>
            </a:pPr>
            <a:r>
              <a:rPr lang="en-US" u="none"/>
              <a:t>Middle: 1 bullet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67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u="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13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u="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32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u="sng"/>
              <a:t>Transition of location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u="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21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u="sng"/>
              <a:t>Transition of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99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u="sng"/>
              <a:t>Transition of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59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u="sng"/>
              <a:t>Transitions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u="sng"/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u="none"/>
              <a:t>Where the Re-submit is located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u="none"/>
              <a:t>The reason the order was re-submitted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03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u="sng"/>
              <a:t>Transition of location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u="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30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u="sng"/>
              <a:t>Transition of location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u="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47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u="sng"/>
              <a:t>Transitions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u="sng"/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u="none"/>
              <a:t>Where the Rx Issue indicator is located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u="none"/>
              <a:t>The reason the order was placed as an Rx Issue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u="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40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48245"/>
            <a:ext cx="10515600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5/29/2019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emf"/><Relationship Id="rId5" Type="http://schemas.openxmlformats.org/officeDocument/2006/relationships/customXml" Target="../ink/ink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Pharmacy Procedures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BB81C45-B77B-4C4F-A314-21FB69200DA1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6" r="12436"/>
          <a:stretch>
            <a:fillRect/>
          </a:stretch>
        </p:blipFill>
        <p:spPr>
          <a:xfrm>
            <a:off x="0" y="-26126"/>
            <a:ext cx="4023360" cy="4745736"/>
          </a:xfrm>
        </p:spPr>
      </p:pic>
      <p:pic>
        <p:nvPicPr>
          <p:cNvPr id="8" name="Picture Placeholder 7"/>
          <p:cNvPicPr>
            <a:picLocks noGrp="1" noChangeAspect="1"/>
          </p:cNvPicPr>
          <p:nvPr>
            <p:ph type="pic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558" y="1721851"/>
            <a:ext cx="4023360" cy="1275906"/>
          </a:xfrm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D1AF8552-F847-4C4A-AD67-FDC4ED2548B3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534" y="4031847"/>
            <a:ext cx="3584883" cy="4719611"/>
          </a:xfrm>
        </p:spPr>
      </p:pic>
    </p:spTree>
    <p:extLst>
      <p:ext uri="{BB962C8B-B14F-4D97-AF65-F5344CB8AC3E}">
        <p14:creationId xmlns:p14="http://schemas.microsoft.com/office/powerpoint/2010/main" val="337550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Rx Exceptions</a:t>
            </a:r>
          </a:p>
        </p:txBody>
      </p:sp>
    </p:spTree>
    <p:extLst>
      <p:ext uri="{BB962C8B-B14F-4D97-AF65-F5344CB8AC3E}">
        <p14:creationId xmlns:p14="http://schemas.microsoft.com/office/powerpoint/2010/main" val="339639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/>
              <a:t>Rx Exceptions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45472-D7ED-40B5-B135-A6C6A6FA3C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en-US" dirty="0"/>
              <a:t>There are a few things that can interrupt a smooth prescription process:</a:t>
            </a:r>
          </a:p>
          <a:p>
            <a:pPr>
              <a:buChar char="•"/>
            </a:pPr>
            <a:r>
              <a:rPr lang="en-US" dirty="0"/>
              <a:t>RX Issue</a:t>
            </a:r>
            <a:endParaRPr lang="en-US" dirty="0">
              <a:cs typeface="Calibri"/>
            </a:endParaRPr>
          </a:p>
          <a:p>
            <a:pPr>
              <a:buChar char="•"/>
            </a:pPr>
            <a:r>
              <a:rPr lang="en-US" dirty="0"/>
              <a:t>Fill On Hold</a:t>
            </a:r>
            <a:endParaRPr lang="en-US" dirty="0">
              <a:cs typeface="Calibri"/>
            </a:endParaRPr>
          </a:p>
          <a:p>
            <a:pPr marL="45720" indent="0">
              <a:buNone/>
            </a:pPr>
            <a:endParaRPr lang="en-US">
              <a:cs typeface="Calibri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E80B007-0458-4B5F-90AB-60375414DB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127011"/>
            <a:ext cx="45720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9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/>
              <a:t>Rx Exceptions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45472-D7ED-40B5-B135-A6C6A6FA3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3096733"/>
            <a:ext cx="2888512" cy="2800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US" dirty="0"/>
              <a:t>RX Issue: Any issue with the prescription or order which has been identified by a pharmacy tech, or pharmacist prior to the prescription being validated.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A6883A-35AB-4902-9CF4-EEFF5D483EEF}"/>
              </a:ext>
            </a:extLst>
          </p:cNvPr>
          <p:cNvSpPr txBox="1"/>
          <p:nvPr/>
        </p:nvSpPr>
        <p:spPr>
          <a:xfrm>
            <a:off x="5577412" y="1170782"/>
            <a:ext cx="269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RX Issue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AC9AA7-02FD-4EC5-A885-69E07649D4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42313" y="1858712"/>
            <a:ext cx="9125687" cy="39498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7869FF3-0A58-4467-B9B5-85199365161F}"/>
              </a:ext>
            </a:extLst>
          </p:cNvPr>
          <p:cNvSpPr/>
          <p:nvPr/>
        </p:nvSpPr>
        <p:spPr>
          <a:xfrm>
            <a:off x="7213558" y="1733107"/>
            <a:ext cx="845921" cy="693856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535456-1810-4B40-AECC-C693A9995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433" y="2654331"/>
            <a:ext cx="5810250" cy="28003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F5CF720-9CD6-4F9F-841C-198272AF70A4}"/>
              </a:ext>
            </a:extLst>
          </p:cNvPr>
          <p:cNvSpPr/>
          <p:nvPr/>
        </p:nvSpPr>
        <p:spPr>
          <a:xfrm>
            <a:off x="4291820" y="2792632"/>
            <a:ext cx="5810249" cy="488029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4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/>
              <a:t>Rx Exceptions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45472-D7ED-40B5-B135-A6C6A6FA3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2306" y="2471980"/>
            <a:ext cx="2723812" cy="253745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US" dirty="0"/>
              <a:t>Fill On Hold: Is any issue with the prescription or order that has been identified by a pharmacist after being validated. 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B03522-FD66-444D-B585-149C4943D9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139459" y="1866832"/>
            <a:ext cx="8145769" cy="5250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FBAD4F-2E10-4008-86E6-24844BD0F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349" y="2656680"/>
            <a:ext cx="6565969" cy="216904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3D7739-D22D-4E32-A550-E2B1D2E16FB8}"/>
              </a:ext>
            </a:extLst>
          </p:cNvPr>
          <p:cNvSpPr/>
          <p:nvPr/>
        </p:nvSpPr>
        <p:spPr>
          <a:xfrm>
            <a:off x="4021349" y="3702792"/>
            <a:ext cx="6183197" cy="585300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2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Customer Service &amp; Pharmacy</a:t>
            </a:r>
          </a:p>
        </p:txBody>
      </p:sp>
    </p:spTree>
    <p:extLst>
      <p:ext uri="{BB962C8B-B14F-4D97-AF65-F5344CB8AC3E}">
        <p14:creationId xmlns:p14="http://schemas.microsoft.com/office/powerpoint/2010/main" val="256224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/>
              <a:t>Customer Service vs. Pharmacy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27D3AF-E351-4AEC-B246-12A7DB1B0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3999" y="1714500"/>
            <a:ext cx="5117433" cy="44622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en-US" dirty="0">
                <a:cs typeface="Calibri"/>
              </a:rPr>
              <a:t>Customer service and pharmacy work hand in hand to ensure customer orders go out as quickly and as smoothly as possible. </a:t>
            </a:r>
            <a:endParaRPr lang="en-US" dirty="0"/>
          </a:p>
          <a:p>
            <a:pPr>
              <a:buChar char="•"/>
            </a:pPr>
            <a:r>
              <a:rPr lang="en-US" dirty="0"/>
              <a:t>Although both departments share a common goal, they perform different customer facing functions:</a:t>
            </a:r>
            <a:endParaRPr lang="en-US" dirty="0">
              <a:cs typeface="Calibri"/>
            </a:endParaRPr>
          </a:p>
          <a:p>
            <a:pPr lvl="1">
              <a:buChar char="•"/>
            </a:pPr>
            <a:r>
              <a:rPr lang="en-US" dirty="0"/>
              <a:t>Customer service works primarily with the customer</a:t>
            </a:r>
            <a:endParaRPr lang="en-US" dirty="0">
              <a:cs typeface="Calibri"/>
            </a:endParaRPr>
          </a:p>
          <a:p>
            <a:pPr lvl="1">
              <a:buChar char="•"/>
            </a:pPr>
            <a:r>
              <a:rPr lang="en-US" dirty="0"/>
              <a:t>Pharmacy works primarily with the customer's veterinarians and their staff</a:t>
            </a:r>
            <a:endParaRPr lang="en-US" dirty="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1BCE75-86AB-45BB-8469-93AF22E20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294" y="1714500"/>
            <a:ext cx="3012706" cy="20020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848D8D-3184-4892-8DA7-9AFAC055D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5783" y="3830874"/>
            <a:ext cx="3402217" cy="200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3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/>
              <a:t>Customer Service vs. Pharmacy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5BAEDD-AB7F-4BA1-9A3B-290EC09BA751}"/>
              </a:ext>
            </a:extLst>
          </p:cNvPr>
          <p:cNvSpPr/>
          <p:nvPr/>
        </p:nvSpPr>
        <p:spPr>
          <a:xfrm>
            <a:off x="1607418" y="1790299"/>
            <a:ext cx="5650029" cy="4389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F22738E-702A-4F72-A14E-1C9CB71CB5C8}"/>
              </a:ext>
            </a:extLst>
          </p:cNvPr>
          <p:cNvSpPr/>
          <p:nvPr/>
        </p:nvSpPr>
        <p:spPr>
          <a:xfrm>
            <a:off x="5091763" y="1790299"/>
            <a:ext cx="5576235" cy="4389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C182B9-35FC-4541-AB43-E35969462399}"/>
              </a:ext>
            </a:extLst>
          </p:cNvPr>
          <p:cNvSpPr txBox="1"/>
          <p:nvPr/>
        </p:nvSpPr>
        <p:spPr>
          <a:xfrm>
            <a:off x="3457875" y="1857676"/>
            <a:ext cx="194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Customer 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36B035-4B40-4DAA-82C1-2641C3EEF582}"/>
              </a:ext>
            </a:extLst>
          </p:cNvPr>
          <p:cNvSpPr/>
          <p:nvPr/>
        </p:nvSpPr>
        <p:spPr>
          <a:xfrm>
            <a:off x="7323479" y="1857676"/>
            <a:ext cx="1112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/>
              <a:t>Pharmacy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3DC62C-D622-445C-8FE0-49595A4EC89F}"/>
              </a:ext>
            </a:extLst>
          </p:cNvPr>
          <p:cNvSpPr txBox="1"/>
          <p:nvPr/>
        </p:nvSpPr>
        <p:spPr>
          <a:xfrm>
            <a:off x="2236639" y="2553698"/>
            <a:ext cx="2862843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Works with the customer to place orders.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Works with the customer should there be any issues regarding an order and provides a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Handles all customer affairs regarding accounts, questions, and order follow ups.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FAA16D-DCA4-4324-A37A-B91122946400}"/>
              </a:ext>
            </a:extLst>
          </p:cNvPr>
          <p:cNvSpPr txBox="1"/>
          <p:nvPr/>
        </p:nvSpPr>
        <p:spPr>
          <a:xfrm>
            <a:off x="7452564" y="2436496"/>
            <a:ext cx="2862844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Works with the veterinary office should there be an issue with a RX.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Provide consultations to customers regarding any RX medication.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Fill all Rx orders and confirm that the customer is ordering the correct medication</a:t>
            </a:r>
            <a:endParaRPr lang="en-US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7096AC-2896-4264-8C77-DDF30C3B2186}"/>
              </a:ext>
            </a:extLst>
          </p:cNvPr>
          <p:cNvSpPr txBox="1"/>
          <p:nvPr/>
        </p:nvSpPr>
        <p:spPr>
          <a:xfrm>
            <a:off x="5452072" y="2713495"/>
            <a:ext cx="16479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Works together to ensure all orders are shipped accurately and in a timely manner. </a:t>
            </a:r>
          </a:p>
        </p:txBody>
      </p:sp>
    </p:spTree>
    <p:extLst>
      <p:ext uri="{BB962C8B-B14F-4D97-AF65-F5344CB8AC3E}">
        <p14:creationId xmlns:p14="http://schemas.microsoft.com/office/powerpoint/2010/main" val="329770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/>
              <a:t>Contacting the pharmacy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5B75DC-D9CD-4057-B218-33A6651EC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418" y="2101583"/>
            <a:ext cx="4380582" cy="317460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27D3AF-E351-4AEC-B246-12A7DB1B0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3999" y="1714500"/>
            <a:ext cx="5117433" cy="446227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45720" indent="0">
              <a:buNone/>
            </a:pPr>
            <a:r>
              <a:rPr lang="en-US" dirty="0">
                <a:cs typeface="Calibri"/>
              </a:rPr>
              <a:t>In order to ensure the best customer experience, there are a few situations where you will need to transfer a customer to a pharmacist.</a:t>
            </a:r>
            <a:endParaRPr lang="en-US" dirty="0"/>
          </a:p>
          <a:p>
            <a:pPr>
              <a:buFont typeface="Arial" panose="05000000000000000000" pitchFamily="2" charset="2"/>
              <a:buChar char="•"/>
            </a:pPr>
            <a:r>
              <a:rPr lang="en-US" dirty="0"/>
              <a:t>Consultations regarding Rx medications ONLY</a:t>
            </a:r>
            <a:endParaRPr lang="en-US" dirty="0">
              <a:cs typeface="Calibri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US" dirty="0"/>
              <a:t>Questions regarding anything their veterinarian has authorized.</a:t>
            </a:r>
            <a:endParaRPr lang="en-US" dirty="0">
              <a:cs typeface="Calibri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US" dirty="0"/>
              <a:t>Any time a veterinarian office calls to provide a verbal authorization.</a:t>
            </a:r>
            <a:endParaRPr lang="en-US" dirty="0">
              <a:cs typeface="Calibri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US" dirty="0"/>
              <a:t>Any medical issue:</a:t>
            </a:r>
            <a:endParaRPr lang="en-US" dirty="0">
              <a:cs typeface="Calibri"/>
            </a:endParaRPr>
          </a:p>
          <a:p>
            <a:pPr lvl="1">
              <a:buChar char="•"/>
            </a:pPr>
            <a:r>
              <a:rPr lang="en-US" dirty="0"/>
              <a:t>Reaction to medication</a:t>
            </a:r>
            <a:endParaRPr lang="en-US" dirty="0">
              <a:cs typeface="Calibri"/>
            </a:endParaRPr>
          </a:p>
          <a:p>
            <a:pPr lvl="1">
              <a:buChar char="•"/>
            </a:pPr>
            <a:r>
              <a:rPr lang="en-US" dirty="0"/>
              <a:t>Medication not effective</a:t>
            </a:r>
            <a:endParaRPr lang="en-US" dirty="0">
              <a:cs typeface="Calibri"/>
            </a:endParaRPr>
          </a:p>
          <a:p>
            <a:pPr lvl="1">
              <a:buChar char="•"/>
            </a:pPr>
            <a:r>
              <a:rPr lang="en-US" dirty="0"/>
              <a:t>Incorrect medication sent</a:t>
            </a:r>
            <a:endParaRPr lang="en-US" dirty="0">
              <a:cs typeface="Calibri"/>
            </a:endParaRPr>
          </a:p>
          <a:p>
            <a:pPr marL="45720" indent="0">
              <a:buNone/>
            </a:pPr>
            <a:endParaRPr lang="en-US"/>
          </a:p>
          <a:p>
            <a:pPr>
              <a:buFont typeface="Wingdings" panose="05000000000000000000" pitchFamily="2" charset="2"/>
              <a:buChar char="Ø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Prescription Order Flow</a:t>
            </a:r>
          </a:p>
        </p:txBody>
      </p:sp>
    </p:spTree>
    <p:extLst>
      <p:ext uri="{BB962C8B-B14F-4D97-AF65-F5344CB8AC3E}">
        <p14:creationId xmlns:p14="http://schemas.microsoft.com/office/powerpoint/2010/main" val="130117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/>
              <a:t>Order Flow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8385C5-EB78-4F8C-823A-28B36EC65B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en-US" dirty="0"/>
              <a:t>Our pharmacy has a set order flow for every prescription that is to be shipped.</a:t>
            </a:r>
          </a:p>
          <a:p>
            <a:pPr>
              <a:buChar char="•"/>
            </a:pPr>
            <a:r>
              <a:rPr lang="en-US" dirty="0"/>
              <a:t>Client places order</a:t>
            </a:r>
            <a:endParaRPr lang="en-US" dirty="0">
              <a:cs typeface="Calibri"/>
            </a:endParaRPr>
          </a:p>
          <a:p>
            <a:pPr>
              <a:buChar char="•"/>
            </a:pPr>
            <a:r>
              <a:rPr lang="en-US" dirty="0"/>
              <a:t>System reads if there is a valid prescription already on file</a:t>
            </a:r>
            <a:endParaRPr lang="en-US" dirty="0">
              <a:cs typeface="Calibri"/>
            </a:endParaRPr>
          </a:p>
          <a:p>
            <a:pPr lvl="1">
              <a:buChar char="•"/>
            </a:pPr>
            <a:r>
              <a:rPr lang="en-US" dirty="0"/>
              <a:t>Valid Rx on file: The system will automatically process the order</a:t>
            </a:r>
            <a:endParaRPr lang="en-US" dirty="0">
              <a:cs typeface="Calibri"/>
            </a:endParaRPr>
          </a:p>
          <a:p>
            <a:pPr lvl="1">
              <a:buChar char="•"/>
            </a:pPr>
            <a:r>
              <a:rPr lang="en-US" dirty="0"/>
              <a:t>No valid Rx on file: The following steps are required:</a:t>
            </a:r>
            <a:endParaRPr lang="en-US" dirty="0">
              <a:cs typeface="Calibri"/>
            </a:endParaRPr>
          </a:p>
          <a:p>
            <a:pPr lvl="2">
              <a:buChar char="•"/>
            </a:pPr>
            <a:r>
              <a:rPr lang="en-US" dirty="0"/>
              <a:t>RX Received</a:t>
            </a:r>
            <a:endParaRPr lang="en-US" dirty="0">
              <a:cs typeface="Calibri"/>
            </a:endParaRPr>
          </a:p>
          <a:p>
            <a:pPr lvl="2">
              <a:buChar char="•"/>
            </a:pPr>
            <a:r>
              <a:rPr lang="en-US" dirty="0"/>
              <a:t>RPH Review</a:t>
            </a:r>
            <a:endParaRPr lang="en-US" dirty="0">
              <a:cs typeface="Calibri"/>
            </a:endParaRPr>
          </a:p>
          <a:p>
            <a:pPr lvl="2">
              <a:buChar char="•"/>
            </a:pPr>
            <a:r>
              <a:rPr lang="en-US" dirty="0"/>
              <a:t>Valid</a:t>
            </a:r>
            <a:endParaRPr lang="en-US" dirty="0">
              <a:cs typeface="Calibri"/>
            </a:endParaRPr>
          </a:p>
          <a:p>
            <a:pPr lvl="2">
              <a:buFont typeface="Arial" pitchFamily="34" charset="0"/>
              <a:buChar char="•"/>
            </a:pPr>
            <a:r>
              <a:rPr lang="en-US" dirty="0"/>
              <a:t>To Be Filled</a:t>
            </a:r>
            <a:endParaRPr lang="en-US" dirty="0">
              <a:cs typeface="Calibri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D4CD6DC-B479-4CDE-BC20-CC4102E2BE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53253"/>
            <a:ext cx="4495800" cy="35849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AAB783-866A-422C-BA12-D190184718A3}"/>
              </a:ext>
            </a:extLst>
          </p:cNvPr>
          <p:cNvSpPr txBox="1"/>
          <p:nvPr/>
        </p:nvSpPr>
        <p:spPr>
          <a:xfrm>
            <a:off x="5499439" y="1176301"/>
            <a:ext cx="269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RX Received</a:t>
            </a:r>
          </a:p>
        </p:txBody>
      </p:sp>
    </p:spTree>
    <p:extLst>
      <p:ext uri="{BB962C8B-B14F-4D97-AF65-F5344CB8AC3E}">
        <p14:creationId xmlns:p14="http://schemas.microsoft.com/office/powerpoint/2010/main" val="343382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/>
              <a:t>Order Flow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7B4447-D96C-45BB-B0CD-FB90B6007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260" y="2017827"/>
            <a:ext cx="9332316" cy="38845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49895E-4542-4C1F-B303-CE802BFA3A42}"/>
              </a:ext>
            </a:extLst>
          </p:cNvPr>
          <p:cNvSpPr txBox="1"/>
          <p:nvPr/>
        </p:nvSpPr>
        <p:spPr>
          <a:xfrm>
            <a:off x="1654073" y="3279027"/>
            <a:ext cx="20151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Order has been approved by the veterinarian and submitted to us.</a:t>
            </a:r>
          </a:p>
          <a:p>
            <a:endParaRPr lang="en-US" sz="1400"/>
          </a:p>
          <a:p>
            <a:r>
              <a:rPr lang="en-US" sz="1400"/>
              <a:t>Pharmacy Technicians will type the prescription for the pharmacists to approve.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85104-38A7-45BA-BC16-918CB5B2A4CB}"/>
              </a:ext>
            </a:extLst>
          </p:cNvPr>
          <p:cNvSpPr txBox="1"/>
          <p:nvPr/>
        </p:nvSpPr>
        <p:spPr>
          <a:xfrm>
            <a:off x="3890569" y="3220785"/>
            <a:ext cx="21374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Pharmacists will review the prescription to be sure the order matched what the veterinarian has approved.</a:t>
            </a:r>
          </a:p>
          <a:p>
            <a:endParaRPr lang="en-US" sz="1400"/>
          </a:p>
          <a:p>
            <a:r>
              <a:rPr lang="en-US" sz="1400"/>
              <a:t>If there are any errors the pharmacists will contact both the client and the veterinarian.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2BDA1D-6C74-4A5A-8FAC-C0A988D00352}"/>
              </a:ext>
            </a:extLst>
          </p:cNvPr>
          <p:cNvSpPr txBox="1"/>
          <p:nvPr/>
        </p:nvSpPr>
        <p:spPr>
          <a:xfrm>
            <a:off x="6255195" y="3277571"/>
            <a:ext cx="20908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Pharmacists will validate the prescription that is ready to be filled and send it to the pharmacy to fill.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F60971-8DEF-47A7-8EF2-7A76DFC9F28E}"/>
              </a:ext>
            </a:extLst>
          </p:cNvPr>
          <p:cNvSpPr txBox="1"/>
          <p:nvPr/>
        </p:nvSpPr>
        <p:spPr>
          <a:xfrm>
            <a:off x="8573228" y="3220785"/>
            <a:ext cx="20132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Production pharmacy technicians will fill the medication.</a:t>
            </a:r>
          </a:p>
          <a:p>
            <a:endParaRPr lang="en-US" sz="1400"/>
          </a:p>
          <a:p>
            <a:r>
              <a:rPr lang="en-US" sz="1400"/>
              <a:t>Once filled the pharmacists will review it once more to ensure the proper counts and medication has been dispensed. </a:t>
            </a:r>
          </a:p>
        </p:txBody>
      </p:sp>
    </p:spTree>
    <p:extLst>
      <p:ext uri="{BB962C8B-B14F-4D97-AF65-F5344CB8AC3E}">
        <p14:creationId xmlns:p14="http://schemas.microsoft.com/office/powerpoint/2010/main" val="89566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/>
              <a:t>Order 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8A1AAC-DFB9-4D76-8B8E-9A0D6B804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662" y="1697395"/>
            <a:ext cx="5772150" cy="8027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F3257D-E8EE-474E-99BF-72C267B93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436" y="2620760"/>
            <a:ext cx="3002065" cy="35390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4AF0188-7475-49D4-AE6B-64DCE45C5083}"/>
              </a:ext>
            </a:extLst>
          </p:cNvPr>
          <p:cNvSpPr/>
          <p:nvPr/>
        </p:nvSpPr>
        <p:spPr>
          <a:xfrm>
            <a:off x="5596987" y="1709122"/>
            <a:ext cx="845574" cy="802713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362C88-F58B-459F-B1B8-BA4E9CFFA2FB}"/>
              </a:ext>
            </a:extLst>
          </p:cNvPr>
          <p:cNvSpPr txBox="1"/>
          <p:nvPr/>
        </p:nvSpPr>
        <p:spPr>
          <a:xfrm>
            <a:off x="1523999" y="1777042"/>
            <a:ext cx="3975439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Approved prescriptions must be attached to the correct order.</a:t>
            </a:r>
            <a:endParaRPr lang="en-US"/>
          </a:p>
          <a:p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Prescriptions with readable barcodes will automatically be attached to the </a:t>
            </a:r>
            <a:r>
              <a:rPr lang="en-US"/>
              <a:t>order.All unreadable barcodes or mailed in </a:t>
            </a:r>
            <a:r>
              <a:rPr lang="en-US" dirty="0"/>
              <a:t>prescriptions will be reviewed and attached by a technician.</a:t>
            </a:r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AAB783-866A-422C-BA12-D190184718A3}"/>
              </a:ext>
            </a:extLst>
          </p:cNvPr>
          <p:cNvSpPr txBox="1"/>
          <p:nvPr/>
        </p:nvSpPr>
        <p:spPr>
          <a:xfrm>
            <a:off x="5499439" y="1176301"/>
            <a:ext cx="269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RX Received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DC8162-720D-46E3-9E00-E6A9754DB7C4}"/>
              </a:ext>
            </a:extLst>
          </p:cNvPr>
          <p:cNvSpPr/>
          <p:nvPr/>
        </p:nvSpPr>
        <p:spPr>
          <a:xfrm>
            <a:off x="8381028" y="2626287"/>
            <a:ext cx="1112423" cy="582849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FD09B5-822B-4A6F-909B-13FB82517704}"/>
                  </a:ext>
                </a:extLst>
              </p14:cNvPr>
              <p14:cNvContentPartPr/>
              <p14:nvPr/>
            </p14:nvContentPartPr>
            <p14:xfrm>
              <a:off x="8151480" y="2976480"/>
              <a:ext cx="291960" cy="40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FD09B5-822B-4A6F-909B-13FB825177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42120" y="2967120"/>
                <a:ext cx="310680" cy="5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09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24000" y="449921"/>
            <a:ext cx="9144000" cy="1143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/>
              <a:t>Order Flow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362C88-F58B-459F-B1B8-BA4E9CFFA2FB}"/>
              </a:ext>
            </a:extLst>
          </p:cNvPr>
          <p:cNvSpPr txBox="1"/>
          <p:nvPr/>
        </p:nvSpPr>
        <p:spPr>
          <a:xfrm>
            <a:off x="1524000" y="1777042"/>
            <a:ext cx="3220528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After the Rx has been received and attached, our technicians will send the order to RPH Review.</a:t>
            </a:r>
          </a:p>
          <a:p>
            <a:endParaRPr lang="en-US"/>
          </a:p>
          <a:p>
            <a:pPr marL="285750" indent="-285750">
              <a:buClr>
                <a:schemeClr val="accent1"/>
              </a:buClr>
              <a:buFont typeface="Arial" panose="05000000000000000000" pitchFamily="2" charset="2"/>
              <a:buChar char="•"/>
            </a:pPr>
            <a:r>
              <a:rPr lang="en-US" dirty="0"/>
              <a:t>RPH Review (RPH): Indicates an approved prescription has been received and is waiting for approval by our pharmacists.</a:t>
            </a:r>
            <a:endParaRPr lang="en-US" dirty="0">
              <a:cs typeface="Calibri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F110BB-E675-46C7-B100-215CD8DF6061}"/>
              </a:ext>
            </a:extLst>
          </p:cNvPr>
          <p:cNvSpPr txBox="1"/>
          <p:nvPr/>
        </p:nvSpPr>
        <p:spPr>
          <a:xfrm>
            <a:off x="5488807" y="1130984"/>
            <a:ext cx="269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RPH 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C11DED-F161-4522-9B41-D94D51D53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5" y="1761172"/>
            <a:ext cx="5762625" cy="9216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8FB62F-B8B3-4509-BF22-D0EB1EB3D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808" y="2778926"/>
            <a:ext cx="4190364" cy="362915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06CF85-461B-483C-96CE-13FA68AFCD7F}"/>
              </a:ext>
            </a:extLst>
          </p:cNvPr>
          <p:cNvSpPr/>
          <p:nvPr/>
        </p:nvSpPr>
        <p:spPr>
          <a:xfrm>
            <a:off x="6638977" y="1775982"/>
            <a:ext cx="845574" cy="810794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5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/>
              <a:t>Order Flow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362C88-F58B-459F-B1B8-BA4E9CFFA2FB}"/>
              </a:ext>
            </a:extLst>
          </p:cNvPr>
          <p:cNvSpPr txBox="1"/>
          <p:nvPr/>
        </p:nvSpPr>
        <p:spPr>
          <a:xfrm>
            <a:off x="1389529" y="1854801"/>
            <a:ext cx="4081139" cy="34009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After being sent to RPH, a</a:t>
            </a:r>
            <a:endParaRPr lang="en-US" dirty="0">
              <a:cs typeface="Calibri"/>
            </a:endParaRPr>
          </a:p>
          <a:p>
            <a:r>
              <a:rPr lang="en-US" dirty="0"/>
              <a:t>pharmacist will do one of two</a:t>
            </a:r>
            <a:endParaRPr lang="en-US" dirty="0">
              <a:cs typeface="Calibri"/>
            </a:endParaRPr>
          </a:p>
          <a:p>
            <a:r>
              <a:rPr lang="en-US" dirty="0"/>
              <a:t> things:</a:t>
            </a:r>
            <a:endParaRPr lang="en-US" dirty="0">
              <a:cs typeface="Calibri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Approve It</a:t>
            </a:r>
            <a:endParaRPr lang="en-US" dirty="0">
              <a:cs typeface="Calibri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Re-Submit It</a:t>
            </a:r>
            <a:endParaRPr lang="en-US" dirty="0">
              <a:cs typeface="Calibri"/>
            </a:endParaRPr>
          </a:p>
          <a:p>
            <a:pPr>
              <a:buClr>
                <a:schemeClr val="accent1"/>
              </a:buClr>
            </a:pPr>
            <a:endParaRPr lang="en-US"/>
          </a:p>
          <a:p>
            <a:pPr marL="742950" lvl="1" indent="-285750">
              <a:buClr>
                <a:schemeClr val="accent1"/>
              </a:buClr>
              <a:buFont typeface="Arial" panose="05000000000000000000" pitchFamily="2" charset="2"/>
              <a:buChar char="•"/>
            </a:pPr>
            <a:r>
              <a:rPr lang="en-US" dirty="0"/>
              <a:t>Approve: Pharmacist will mark an item approved so long as the item and dosage ordered matches what the veterinarian has directed.</a:t>
            </a:r>
            <a:endParaRPr lang="en-US" dirty="0">
              <a:cs typeface="Calibri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7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0340F4-A574-4638-8684-04E59FD378EE}"/>
              </a:ext>
            </a:extLst>
          </p:cNvPr>
          <p:cNvSpPr txBox="1"/>
          <p:nvPr/>
        </p:nvSpPr>
        <p:spPr>
          <a:xfrm>
            <a:off x="5765253" y="1155036"/>
            <a:ext cx="269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Valid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DDFBF4-701C-4BEA-A6F1-57C58C097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908" y="1700150"/>
            <a:ext cx="5819775" cy="7699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25856E-00B0-4999-B07F-FD74D7D6815E}"/>
              </a:ext>
            </a:extLst>
          </p:cNvPr>
          <p:cNvSpPr/>
          <p:nvPr/>
        </p:nvSpPr>
        <p:spPr>
          <a:xfrm>
            <a:off x="9711786" y="1679718"/>
            <a:ext cx="845574" cy="810794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AE14A2-CB89-4AE8-A668-7F1CD7E95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353" y="2805590"/>
            <a:ext cx="3078883" cy="351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7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/>
              <a:t>Order Flow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362C88-F58B-459F-B1B8-BA4E9CFFA2FB}"/>
              </a:ext>
            </a:extLst>
          </p:cNvPr>
          <p:cNvSpPr txBox="1"/>
          <p:nvPr/>
        </p:nvSpPr>
        <p:spPr>
          <a:xfrm>
            <a:off x="1523999" y="2220118"/>
            <a:ext cx="3220528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>
                <a:schemeClr val="accent1"/>
              </a:buClr>
            </a:pPr>
            <a:endParaRPr lang="en-US"/>
          </a:p>
          <a:p>
            <a:pPr marL="285750" indent="-285750">
              <a:buClr>
                <a:schemeClr val="accent1"/>
              </a:buClr>
              <a:buFont typeface="Arial" panose="05000000000000000000" pitchFamily="2" charset="2"/>
              <a:buChar char="•"/>
            </a:pPr>
            <a:r>
              <a:rPr lang="en-US" dirty="0"/>
              <a:t>Re-Submit: </a:t>
            </a:r>
            <a:endParaRPr lang="en-US">
              <a:cs typeface="Calibri"/>
            </a:endParaRPr>
          </a:p>
          <a:p>
            <a:pPr marL="742950" lvl="1" indent="-285750">
              <a:buClr>
                <a:schemeClr val="accent1"/>
              </a:buClr>
              <a:buFont typeface="Arial" panose="05000000000000000000" pitchFamily="2" charset="2"/>
              <a:buChar char="•"/>
            </a:pPr>
            <a:r>
              <a:rPr lang="en-US" dirty="0"/>
              <a:t>Occurs when there is a discrepancy with the item ordered versus what was prescribed by the vet, or </a:t>
            </a:r>
            <a:endParaRPr lang="en-US" dirty="0">
              <a:cs typeface="Calibri"/>
            </a:endParaRPr>
          </a:p>
          <a:p>
            <a:pPr marL="742950" lvl="1" indent="-285750">
              <a:buClr>
                <a:schemeClr val="accent1"/>
              </a:buClr>
              <a:buFont typeface="Arial" panose="05000000000000000000" pitchFamily="2" charset="2"/>
              <a:buChar char="•"/>
            </a:pPr>
            <a:r>
              <a:rPr lang="en-US" dirty="0"/>
              <a:t>The pharmacist requires additional information to approve the prescription. </a:t>
            </a:r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0340F4-A574-4638-8684-04E59FD378EE}"/>
              </a:ext>
            </a:extLst>
          </p:cNvPr>
          <p:cNvSpPr txBox="1"/>
          <p:nvPr/>
        </p:nvSpPr>
        <p:spPr>
          <a:xfrm>
            <a:off x="5510072" y="1144403"/>
            <a:ext cx="269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Valid Cont.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53816-8150-4729-A422-1D3F32365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527" y="1891728"/>
            <a:ext cx="5923473" cy="37542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6EFF1CD-8E22-4D74-BCF9-D38C843FDCDC}"/>
              </a:ext>
            </a:extLst>
          </p:cNvPr>
          <p:cNvSpPr/>
          <p:nvPr/>
        </p:nvSpPr>
        <p:spPr>
          <a:xfrm>
            <a:off x="7639664" y="1858963"/>
            <a:ext cx="811162" cy="810794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1F0F98-1BB6-42EC-94A7-6038899BAFD6}"/>
              </a:ext>
            </a:extLst>
          </p:cNvPr>
          <p:cNvSpPr/>
          <p:nvPr/>
        </p:nvSpPr>
        <p:spPr>
          <a:xfrm>
            <a:off x="4744527" y="4867989"/>
            <a:ext cx="3889110" cy="810794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6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/>
              <a:t>Order 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563EB8-2978-4AD6-9730-77D750B31F56}"/>
              </a:ext>
            </a:extLst>
          </p:cNvPr>
          <p:cNvSpPr txBox="1"/>
          <p:nvPr/>
        </p:nvSpPr>
        <p:spPr>
          <a:xfrm>
            <a:off x="5786518" y="1134623"/>
            <a:ext cx="269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Filled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5BEDD7-5DBE-482A-B180-49D373357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365" y="1853551"/>
            <a:ext cx="6631939" cy="4240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9036C9-0E36-4D9C-B1B6-0F76E0C60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103" y="2674409"/>
            <a:ext cx="5970816" cy="20126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A7E87F-2121-4B6E-8A84-54FA439F11D7}"/>
              </a:ext>
            </a:extLst>
          </p:cNvPr>
          <p:cNvSpPr txBox="1"/>
          <p:nvPr/>
        </p:nvSpPr>
        <p:spPr>
          <a:xfrm>
            <a:off x="1559859" y="2277036"/>
            <a:ext cx="274320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After being validated, the order will be sent to the pharmacy production team where it will be filled and checked once more for accuracy before being packaged for shipment.</a:t>
            </a:r>
          </a:p>
        </p:txBody>
      </p:sp>
    </p:spTree>
    <p:extLst>
      <p:ext uri="{BB962C8B-B14F-4D97-AF65-F5344CB8AC3E}">
        <p14:creationId xmlns:p14="http://schemas.microsoft.com/office/powerpoint/2010/main" val="66684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alth Fitness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 and fitness presentation (widescreen).potx" id="{ABFD658B-2256-413B-9244-0F977A0B2D12}" vid="{E4CB021D-C859-4C82-BDBB-2F2FACCF0D80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Health and fitness presentation (widescreen)</Template>
  <Application>Microsoft Office PowerPoint</Application>
  <PresentationFormat>Widescreen</PresentationFormat>
  <Slides>17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Health Fitness 16x9</vt:lpstr>
      <vt:lpstr>Pharmacy Procedures</vt:lpstr>
      <vt:lpstr>Prescription Order Flow</vt:lpstr>
      <vt:lpstr>Order Flow</vt:lpstr>
      <vt:lpstr>Order Flow</vt:lpstr>
      <vt:lpstr>Order Flow</vt:lpstr>
      <vt:lpstr>Order Flow</vt:lpstr>
      <vt:lpstr>Order Flow</vt:lpstr>
      <vt:lpstr>Order Flow</vt:lpstr>
      <vt:lpstr>Order Flow</vt:lpstr>
      <vt:lpstr>Rx Exceptions</vt:lpstr>
      <vt:lpstr>Rx Exceptions</vt:lpstr>
      <vt:lpstr>Rx Exceptions</vt:lpstr>
      <vt:lpstr>Rx Exceptions</vt:lpstr>
      <vt:lpstr>Customer Service &amp; Pharmacy</vt:lpstr>
      <vt:lpstr>Customer Service vs. Pharmacy</vt:lpstr>
      <vt:lpstr>Customer Service vs. Pharmacy</vt:lpstr>
      <vt:lpstr>Contacting the pharmacy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Pharmaceutical Knowledge</dc:title>
  <dc:creator>CustomerCare</dc:creator>
  <cp:revision>36</cp:revision>
  <dcterms:created xsi:type="dcterms:W3CDTF">2018-07-19T20:31:15Z</dcterms:created>
  <dcterms:modified xsi:type="dcterms:W3CDTF">2019-05-29T14:07:02Z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