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9" r:id="rId2"/>
    <p:sldId id="391" r:id="rId3"/>
    <p:sldId id="330" r:id="rId4"/>
    <p:sldId id="331" r:id="rId5"/>
    <p:sldId id="332" r:id="rId6"/>
    <p:sldId id="398" r:id="rId7"/>
    <p:sldId id="333" r:id="rId8"/>
    <p:sldId id="399" r:id="rId9"/>
    <p:sldId id="400" r:id="rId10"/>
    <p:sldId id="401" r:id="rId11"/>
    <p:sldId id="402" r:id="rId12"/>
    <p:sldId id="403" r:id="rId13"/>
    <p:sldId id="414" r:id="rId14"/>
    <p:sldId id="405" r:id="rId15"/>
    <p:sldId id="406" r:id="rId16"/>
    <p:sldId id="407" r:id="rId17"/>
    <p:sldId id="408" r:id="rId18"/>
    <p:sldId id="409" r:id="rId19"/>
    <p:sldId id="410" r:id="rId20"/>
    <p:sldId id="4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258D4-915C-54D7-C2DF-30ABBB3BE286}" v="72" dt="2019-05-10T14:45:36.335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Mooney" userId="S::rmooney@allivet.com::0fce1be2-2e17-4a4a-98e0-2f70b89a12d2" providerId="AD" clId="Web-{B38D22A3-C084-5244-B13E-99A83F43444E}"/>
    <pc:docChg chg="addSld delSld">
      <pc:chgData name="Robin Mooney" userId="S::rmooney@allivet.com::0fce1be2-2e17-4a4a-98e0-2f70b89a12d2" providerId="AD" clId="Web-{B38D22A3-C084-5244-B13E-99A83F43444E}" dt="2019-05-01T13:14:55.179" v="31"/>
      <pc:docMkLst>
        <pc:docMk/>
      </pc:docMkLst>
      <pc:sldChg chg="del">
        <pc:chgData name="Robin Mooney" userId="S::rmooney@allivet.com::0fce1be2-2e17-4a4a-98e0-2f70b89a12d2" providerId="AD" clId="Web-{B38D22A3-C084-5244-B13E-99A83F43444E}" dt="2019-05-01T13:14:05.147" v="19"/>
        <pc:sldMkLst>
          <pc:docMk/>
          <pc:sldMk cId="3396391690" sldId="272"/>
        </pc:sldMkLst>
      </pc:sldChg>
      <pc:sldChg chg="del">
        <pc:chgData name="Robin Mooney" userId="S::rmooney@allivet.com::0fce1be2-2e17-4a4a-98e0-2f70b89a12d2" providerId="AD" clId="Web-{B38D22A3-C084-5244-B13E-99A83F43444E}" dt="2019-05-01T13:13:34.350" v="2"/>
        <pc:sldMkLst>
          <pc:docMk/>
          <pc:sldMk cId="2562246949" sldId="273"/>
        </pc:sldMkLst>
      </pc:sldChg>
      <pc:sldChg chg="add del">
        <pc:chgData name="Robin Mooney" userId="S::rmooney@allivet.com::0fce1be2-2e17-4a4a-98e0-2f70b89a12d2" providerId="AD" clId="Web-{B38D22A3-C084-5244-B13E-99A83F43444E}" dt="2019-05-01T13:13:34.350" v="7"/>
        <pc:sldMkLst>
          <pc:docMk/>
          <pc:sldMk cId="2285954771" sldId="334"/>
        </pc:sldMkLst>
      </pc:sldChg>
      <pc:sldChg chg="del">
        <pc:chgData name="Robin Mooney" userId="S::rmooney@allivet.com::0fce1be2-2e17-4a4a-98e0-2f70b89a12d2" providerId="AD" clId="Web-{B38D22A3-C084-5244-B13E-99A83F43444E}" dt="2019-05-01T13:13:34.350" v="4"/>
        <pc:sldMkLst>
          <pc:docMk/>
          <pc:sldMk cId="3969813633" sldId="335"/>
        </pc:sldMkLst>
      </pc:sldChg>
      <pc:sldChg chg="del">
        <pc:chgData name="Robin Mooney" userId="S::rmooney@allivet.com::0fce1be2-2e17-4a4a-98e0-2f70b89a12d2" providerId="AD" clId="Web-{B38D22A3-C084-5244-B13E-99A83F43444E}" dt="2019-05-01T13:14:05.147" v="18"/>
        <pc:sldMkLst>
          <pc:docMk/>
          <pc:sldMk cId="312804168" sldId="336"/>
        </pc:sldMkLst>
      </pc:sldChg>
      <pc:sldChg chg="del">
        <pc:chgData name="Robin Mooney" userId="S::rmooney@allivet.com::0fce1be2-2e17-4a4a-98e0-2f70b89a12d2" providerId="AD" clId="Web-{B38D22A3-C084-5244-B13E-99A83F43444E}" dt="2019-05-01T13:13:52.288" v="14"/>
        <pc:sldMkLst>
          <pc:docMk/>
          <pc:sldMk cId="4035261793" sldId="337"/>
        </pc:sldMkLst>
      </pc:sldChg>
      <pc:sldChg chg="del">
        <pc:chgData name="Robin Mooney" userId="S::rmooney@allivet.com::0fce1be2-2e17-4a4a-98e0-2f70b89a12d2" providerId="AD" clId="Web-{B38D22A3-C084-5244-B13E-99A83F43444E}" dt="2019-05-01T13:13:39.288" v="9"/>
        <pc:sldMkLst>
          <pc:docMk/>
          <pc:sldMk cId="2518431555" sldId="339"/>
        </pc:sldMkLst>
      </pc:sldChg>
      <pc:sldChg chg="del">
        <pc:chgData name="Robin Mooney" userId="S::rmooney@allivet.com::0fce1be2-2e17-4a4a-98e0-2f70b89a12d2" providerId="AD" clId="Web-{B38D22A3-C084-5244-B13E-99A83F43444E}" dt="2019-05-01T13:13:42.913" v="10"/>
        <pc:sldMkLst>
          <pc:docMk/>
          <pc:sldMk cId="327072156" sldId="340"/>
        </pc:sldMkLst>
      </pc:sldChg>
      <pc:sldChg chg="del">
        <pc:chgData name="Robin Mooney" userId="S::rmooney@allivet.com::0fce1be2-2e17-4a4a-98e0-2f70b89a12d2" providerId="AD" clId="Web-{B38D22A3-C084-5244-B13E-99A83F43444E}" dt="2019-05-01T13:13:46.678" v="11"/>
        <pc:sldMkLst>
          <pc:docMk/>
          <pc:sldMk cId="3345736539" sldId="341"/>
        </pc:sldMkLst>
      </pc:sldChg>
      <pc:sldChg chg="del">
        <pc:chgData name="Robin Mooney" userId="S::rmooney@allivet.com::0fce1be2-2e17-4a4a-98e0-2f70b89a12d2" providerId="AD" clId="Web-{B38D22A3-C084-5244-B13E-99A83F43444E}" dt="2019-05-01T13:13:52.288" v="16"/>
        <pc:sldMkLst>
          <pc:docMk/>
          <pc:sldMk cId="1653557834" sldId="342"/>
        </pc:sldMkLst>
      </pc:sldChg>
      <pc:sldChg chg="del">
        <pc:chgData name="Robin Mooney" userId="S::rmooney@allivet.com::0fce1be2-2e17-4a4a-98e0-2f70b89a12d2" providerId="AD" clId="Web-{B38D22A3-C084-5244-B13E-99A83F43444E}" dt="2019-05-01T13:13:52.288" v="15"/>
        <pc:sldMkLst>
          <pc:docMk/>
          <pc:sldMk cId="1697032496" sldId="343"/>
        </pc:sldMkLst>
      </pc:sldChg>
      <pc:sldChg chg="del">
        <pc:chgData name="Robin Mooney" userId="S::rmooney@allivet.com::0fce1be2-2e17-4a4a-98e0-2f70b89a12d2" providerId="AD" clId="Web-{B38D22A3-C084-5244-B13E-99A83F43444E}" dt="2019-05-01T13:13:52.288" v="13"/>
        <pc:sldMkLst>
          <pc:docMk/>
          <pc:sldMk cId="3998797999" sldId="344"/>
        </pc:sldMkLst>
      </pc:sldChg>
      <pc:sldChg chg="del">
        <pc:chgData name="Robin Mooney" userId="S::rmooney@allivet.com::0fce1be2-2e17-4a4a-98e0-2f70b89a12d2" providerId="AD" clId="Web-{B38D22A3-C084-5244-B13E-99A83F43444E}" dt="2019-05-01T13:13:52.288" v="12"/>
        <pc:sldMkLst>
          <pc:docMk/>
          <pc:sldMk cId="336532107" sldId="345"/>
        </pc:sldMkLst>
      </pc:sldChg>
      <pc:sldChg chg="del">
        <pc:chgData name="Robin Mooney" userId="S::rmooney@allivet.com::0fce1be2-2e17-4a4a-98e0-2f70b89a12d2" providerId="AD" clId="Web-{B38D22A3-C084-5244-B13E-99A83F43444E}" dt="2019-05-01T13:14:17.882" v="23"/>
        <pc:sldMkLst>
          <pc:docMk/>
          <pc:sldMk cId="3675404134" sldId="347"/>
        </pc:sldMkLst>
      </pc:sldChg>
      <pc:sldChg chg="del">
        <pc:chgData name="Robin Mooney" userId="S::rmooney@allivet.com::0fce1be2-2e17-4a4a-98e0-2f70b89a12d2" providerId="AD" clId="Web-{B38D22A3-C084-5244-B13E-99A83F43444E}" dt="2019-05-01T13:14:05.147" v="17"/>
        <pc:sldMkLst>
          <pc:docMk/>
          <pc:sldMk cId="4210318607" sldId="351"/>
        </pc:sldMkLst>
      </pc:sldChg>
      <pc:sldChg chg="del">
        <pc:chgData name="Robin Mooney" userId="S::rmooney@allivet.com::0fce1be2-2e17-4a4a-98e0-2f70b89a12d2" providerId="AD" clId="Web-{B38D22A3-C084-5244-B13E-99A83F43444E}" dt="2019-05-01T13:13:34.350" v="6"/>
        <pc:sldMkLst>
          <pc:docMk/>
          <pc:sldMk cId="2822180297" sldId="392"/>
        </pc:sldMkLst>
      </pc:sldChg>
      <pc:sldChg chg="del">
        <pc:chgData name="Robin Mooney" userId="S::rmooney@allivet.com::0fce1be2-2e17-4a4a-98e0-2f70b89a12d2" providerId="AD" clId="Web-{B38D22A3-C084-5244-B13E-99A83F43444E}" dt="2019-05-01T13:13:34.350" v="5"/>
        <pc:sldMkLst>
          <pc:docMk/>
          <pc:sldMk cId="1171778081" sldId="393"/>
        </pc:sldMkLst>
      </pc:sldChg>
      <pc:sldChg chg="del">
        <pc:chgData name="Robin Mooney" userId="S::rmooney@allivet.com::0fce1be2-2e17-4a4a-98e0-2f70b89a12d2" providerId="AD" clId="Web-{B38D22A3-C084-5244-B13E-99A83F43444E}" dt="2019-05-01T13:14:05.147" v="22"/>
        <pc:sldMkLst>
          <pc:docMk/>
          <pc:sldMk cId="278430737" sldId="394"/>
        </pc:sldMkLst>
      </pc:sldChg>
      <pc:sldChg chg="del">
        <pc:chgData name="Robin Mooney" userId="S::rmooney@allivet.com::0fce1be2-2e17-4a4a-98e0-2f70b89a12d2" providerId="AD" clId="Web-{B38D22A3-C084-5244-B13E-99A83F43444E}" dt="2019-05-01T13:14:05.147" v="21"/>
        <pc:sldMkLst>
          <pc:docMk/>
          <pc:sldMk cId="2255413810" sldId="395"/>
        </pc:sldMkLst>
      </pc:sldChg>
      <pc:sldChg chg="del">
        <pc:chgData name="Robin Mooney" userId="S::rmooney@allivet.com::0fce1be2-2e17-4a4a-98e0-2f70b89a12d2" providerId="AD" clId="Web-{B38D22A3-C084-5244-B13E-99A83F43444E}" dt="2019-05-01T13:14:05.147" v="20"/>
        <pc:sldMkLst>
          <pc:docMk/>
          <pc:sldMk cId="846405295" sldId="396"/>
        </pc:sldMkLst>
      </pc:sldChg>
      <pc:sldChg chg="del">
        <pc:chgData name="Robin Mooney" userId="S::rmooney@allivet.com::0fce1be2-2e17-4a4a-98e0-2f70b89a12d2" providerId="AD" clId="Web-{B38D22A3-C084-5244-B13E-99A83F43444E}" dt="2019-05-01T13:13:34.350" v="3"/>
        <pc:sldMkLst>
          <pc:docMk/>
          <pc:sldMk cId="4194068737" sldId="397"/>
        </pc:sldMkLst>
      </pc:sldChg>
      <pc:sldChg chg="del">
        <pc:chgData name="Robin Mooney" userId="S::rmooney@allivet.com::0fce1be2-2e17-4a4a-98e0-2f70b89a12d2" providerId="AD" clId="Web-{B38D22A3-C084-5244-B13E-99A83F43444E}" dt="2019-05-01T13:14:55.179" v="31"/>
        <pc:sldMkLst>
          <pc:docMk/>
          <pc:sldMk cId="1121309353" sldId="404"/>
        </pc:sldMkLst>
      </pc:sldChg>
      <pc:sldChg chg="del">
        <pc:chgData name="Robin Mooney" userId="S::rmooney@allivet.com::0fce1be2-2e17-4a4a-98e0-2f70b89a12d2" providerId="AD" clId="Web-{B38D22A3-C084-5244-B13E-99A83F43444E}" dt="2019-05-01T13:14:55.179" v="30"/>
        <pc:sldMkLst>
          <pc:docMk/>
          <pc:sldMk cId="1475158658" sldId="411"/>
        </pc:sldMkLst>
      </pc:sldChg>
      <pc:sldChg chg="del">
        <pc:chgData name="Robin Mooney" userId="S::rmooney@allivet.com::0fce1be2-2e17-4a4a-98e0-2f70b89a12d2" providerId="AD" clId="Web-{B38D22A3-C084-5244-B13E-99A83F43444E}" dt="2019-05-01T13:14:55.179" v="29"/>
        <pc:sldMkLst>
          <pc:docMk/>
          <pc:sldMk cId="4018928912" sldId="412"/>
        </pc:sldMkLst>
      </pc:sldChg>
      <pc:sldChg chg="del">
        <pc:chgData name="Robin Mooney" userId="S::rmooney@allivet.com::0fce1be2-2e17-4a4a-98e0-2f70b89a12d2" providerId="AD" clId="Web-{B38D22A3-C084-5244-B13E-99A83F43444E}" dt="2019-05-01T13:13:34.350" v="8"/>
        <pc:sldMkLst>
          <pc:docMk/>
          <pc:sldMk cId="500114804" sldId="413"/>
        </pc:sldMkLst>
      </pc:sldChg>
      <pc:sldChg chg="del">
        <pc:chgData name="Robin Mooney" userId="S::rmooney@allivet.com::0fce1be2-2e17-4a4a-98e0-2f70b89a12d2" providerId="AD" clId="Web-{B38D22A3-C084-5244-B13E-99A83F43444E}" dt="2019-05-01T13:14:55.179" v="28"/>
        <pc:sldMkLst>
          <pc:docMk/>
          <pc:sldMk cId="1730628389" sldId="415"/>
        </pc:sldMkLst>
      </pc:sldChg>
      <pc:sldChg chg="del">
        <pc:chgData name="Robin Mooney" userId="S::rmooney@allivet.com::0fce1be2-2e17-4a4a-98e0-2f70b89a12d2" providerId="AD" clId="Web-{B38D22A3-C084-5244-B13E-99A83F43444E}" dt="2019-05-01T13:14:55.179" v="27"/>
        <pc:sldMkLst>
          <pc:docMk/>
          <pc:sldMk cId="1280286323" sldId="416"/>
        </pc:sldMkLst>
      </pc:sldChg>
      <pc:sldChg chg="del">
        <pc:chgData name="Robin Mooney" userId="S::rmooney@allivet.com::0fce1be2-2e17-4a4a-98e0-2f70b89a12d2" providerId="AD" clId="Web-{B38D22A3-C084-5244-B13E-99A83F43444E}" dt="2019-05-01T13:14:43.898" v="24"/>
        <pc:sldMkLst>
          <pc:docMk/>
          <pc:sldMk cId="184013039" sldId="417"/>
        </pc:sldMkLst>
      </pc:sldChg>
      <pc:sldChg chg="del">
        <pc:chgData name="Robin Mooney" userId="S::rmooney@allivet.com::0fce1be2-2e17-4a4a-98e0-2f70b89a12d2" providerId="AD" clId="Web-{B38D22A3-C084-5244-B13E-99A83F43444E}" dt="2019-05-01T13:14:55.179" v="25"/>
        <pc:sldMkLst>
          <pc:docMk/>
          <pc:sldMk cId="1211907764" sldId="418"/>
        </pc:sldMkLst>
      </pc:sldChg>
      <pc:sldChg chg="del">
        <pc:chgData name="Robin Mooney" userId="S::rmooney@allivet.com::0fce1be2-2e17-4a4a-98e0-2f70b89a12d2" providerId="AD" clId="Web-{B38D22A3-C084-5244-B13E-99A83F43444E}" dt="2019-05-01T13:14:55.179" v="26"/>
        <pc:sldMkLst>
          <pc:docMk/>
          <pc:sldMk cId="99150015" sldId="419"/>
        </pc:sldMkLst>
      </pc:sldChg>
    </pc:docChg>
  </pc:docChgLst>
  <pc:docChgLst>
    <pc:chgData name="Robin Mooney" userId="S::rmooney@allivet.com::0fce1be2-2e17-4a4a-98e0-2f70b89a12d2" providerId="AD" clId="Web-{4FEE0385-95AF-1704-B993-00D44DE12560}"/>
    <pc:docChg chg="modSld">
      <pc:chgData name="Robin Mooney" userId="S::rmooney@allivet.com::0fce1be2-2e17-4a4a-98e0-2f70b89a12d2" providerId="AD" clId="Web-{4FEE0385-95AF-1704-B993-00D44DE12560}" dt="2019-05-10T12:52:35.314" v="465" actId="1076"/>
      <pc:docMkLst>
        <pc:docMk/>
      </pc:docMkLst>
      <pc:sldChg chg="addSp delSp modSp">
        <pc:chgData name="Robin Mooney" userId="S::rmooney@allivet.com::0fce1be2-2e17-4a4a-98e0-2f70b89a12d2" providerId="AD" clId="Web-{4FEE0385-95AF-1704-B993-00D44DE12560}" dt="2019-05-10T12:43:57.983" v="179" actId="20577"/>
        <pc:sldMkLst>
          <pc:docMk/>
          <pc:sldMk cId="2844369990" sldId="330"/>
        </pc:sldMkLst>
        <pc:spChg chg="add del mod">
          <ac:chgData name="Robin Mooney" userId="S::rmooney@allivet.com::0fce1be2-2e17-4a4a-98e0-2f70b89a12d2" providerId="AD" clId="Web-{4FEE0385-95AF-1704-B993-00D44DE12560}" dt="2019-05-10T12:34:59.683" v="1"/>
          <ac:spMkLst>
            <pc:docMk/>
            <pc:sldMk cId="2844369990" sldId="330"/>
            <ac:spMk id="3" creationId="{61033B26-8464-4D83-8F6D-B081E693113D}"/>
          </ac:spMkLst>
        </pc:spChg>
        <pc:spChg chg="mod">
          <ac:chgData name="Robin Mooney" userId="S::rmooney@allivet.com::0fce1be2-2e17-4a4a-98e0-2f70b89a12d2" providerId="AD" clId="Web-{4FEE0385-95AF-1704-B993-00D44DE12560}" dt="2019-05-10T12:43:57.983" v="179" actId="20577"/>
          <ac:spMkLst>
            <pc:docMk/>
            <pc:sldMk cId="2844369990" sldId="330"/>
            <ac:spMk id="8" creationId="{4DAD613C-DCCC-4124-9B8B-0654F560A66C}"/>
          </ac:spMkLst>
        </pc:spChg>
        <pc:spChg chg="add del mod">
          <ac:chgData name="Robin Mooney" userId="S::rmooney@allivet.com::0fce1be2-2e17-4a4a-98e0-2f70b89a12d2" providerId="AD" clId="Web-{4FEE0385-95AF-1704-B993-00D44DE12560}" dt="2019-05-10T12:35:43.480" v="4"/>
          <ac:spMkLst>
            <pc:docMk/>
            <pc:sldMk cId="2844369990" sldId="330"/>
            <ac:spMk id="9" creationId="{CD7C020F-7F4A-4C16-A228-F90A2170D0CE}"/>
          </ac:spMkLst>
        </pc:spChg>
        <pc:spChg chg="add del mod">
          <ac:chgData name="Robin Mooney" userId="S::rmooney@allivet.com::0fce1be2-2e17-4a4a-98e0-2f70b89a12d2" providerId="AD" clId="Web-{4FEE0385-95AF-1704-B993-00D44DE12560}" dt="2019-05-10T12:38:31.294" v="24"/>
          <ac:spMkLst>
            <pc:docMk/>
            <pc:sldMk cId="2844369990" sldId="330"/>
            <ac:spMk id="13" creationId="{E295E5C4-B571-4E02-9233-54E083596C9F}"/>
          </ac:spMkLst>
        </pc:spChg>
        <pc:picChg chg="add del mod ord">
          <ac:chgData name="Robin Mooney" userId="S::rmooney@allivet.com::0fce1be2-2e17-4a4a-98e0-2f70b89a12d2" providerId="AD" clId="Web-{4FEE0385-95AF-1704-B993-00D44DE12560}" dt="2019-05-10T12:35:19.964" v="3"/>
          <ac:picMkLst>
            <pc:docMk/>
            <pc:sldMk cId="2844369990" sldId="330"/>
            <ac:picMk id="4" creationId="{403B5D6F-D0A0-4E7E-8151-80546D14A422}"/>
          </ac:picMkLst>
        </pc:picChg>
        <pc:picChg chg="add del mod ord">
          <ac:chgData name="Robin Mooney" userId="S::rmooney@allivet.com::0fce1be2-2e17-4a4a-98e0-2f70b89a12d2" providerId="AD" clId="Web-{4FEE0385-95AF-1704-B993-00D44DE12560}" dt="2019-05-10T12:38:18.856" v="22"/>
          <ac:picMkLst>
            <pc:docMk/>
            <pc:sldMk cId="2844369990" sldId="330"/>
            <ac:picMk id="10" creationId="{6DB9C13C-161B-46C9-9323-4BC6D2C3C464}"/>
          </ac:picMkLst>
        </pc:picChg>
        <pc:picChg chg="del">
          <ac:chgData name="Robin Mooney" userId="S::rmooney@allivet.com::0fce1be2-2e17-4a4a-98e0-2f70b89a12d2" providerId="AD" clId="Web-{4FEE0385-95AF-1704-B993-00D44DE12560}" dt="2019-05-10T12:34:13.855" v="0"/>
          <ac:picMkLst>
            <pc:docMk/>
            <pc:sldMk cId="2844369990" sldId="330"/>
            <ac:picMk id="35" creationId="{7EFF63E5-84D5-44EE-BDBC-91F858BD16C9}"/>
          </ac:picMkLst>
        </pc:picChg>
      </pc:sldChg>
      <pc:sldChg chg="addSp delSp modSp">
        <pc:chgData name="Robin Mooney" userId="S::rmooney@allivet.com::0fce1be2-2e17-4a4a-98e0-2f70b89a12d2" providerId="AD" clId="Web-{4FEE0385-95AF-1704-B993-00D44DE12560}" dt="2019-05-10T12:41:32.357" v="104" actId="1076"/>
        <pc:sldMkLst>
          <pc:docMk/>
          <pc:sldMk cId="1974125890" sldId="331"/>
        </pc:sldMkLst>
        <pc:spChg chg="del mod">
          <ac:chgData name="Robin Mooney" userId="S::rmooney@allivet.com::0fce1be2-2e17-4a4a-98e0-2f70b89a12d2" providerId="AD" clId="Web-{4FEE0385-95AF-1704-B993-00D44DE12560}" dt="2019-05-10T12:40:07.325" v="57"/>
          <ac:spMkLst>
            <pc:docMk/>
            <pc:sldMk cId="1974125890" sldId="331"/>
            <ac:spMk id="3" creationId="{DF3A8226-432F-43B6-82EF-4CCEB9735E73}"/>
          </ac:spMkLst>
        </pc:spChg>
        <pc:spChg chg="add del mod">
          <ac:chgData name="Robin Mooney" userId="S::rmooney@allivet.com::0fce1be2-2e17-4a4a-98e0-2f70b89a12d2" providerId="AD" clId="Web-{4FEE0385-95AF-1704-B993-00D44DE12560}" dt="2019-05-10T12:36:48.387" v="8"/>
          <ac:spMkLst>
            <pc:docMk/>
            <pc:sldMk cId="1974125890" sldId="331"/>
            <ac:spMk id="4" creationId="{06A83BD5-92B9-4F29-95E9-2A2BBAA08E05}"/>
          </ac:spMkLst>
        </pc:spChg>
        <pc:spChg chg="mod">
          <ac:chgData name="Robin Mooney" userId="S::rmooney@allivet.com::0fce1be2-2e17-4a4a-98e0-2f70b89a12d2" providerId="AD" clId="Web-{4FEE0385-95AF-1704-B993-00D44DE12560}" dt="2019-05-10T12:40:17.388" v="78" actId="20577"/>
          <ac:spMkLst>
            <pc:docMk/>
            <pc:sldMk cId="1974125890" sldId="331"/>
            <ac:spMk id="7" creationId="{00000000-0000-0000-0000-000000000000}"/>
          </ac:spMkLst>
        </pc:spChg>
        <pc:picChg chg="add mod ord">
          <ac:chgData name="Robin Mooney" userId="S::rmooney@allivet.com::0fce1be2-2e17-4a4a-98e0-2f70b89a12d2" providerId="AD" clId="Web-{4FEE0385-95AF-1704-B993-00D44DE12560}" dt="2019-05-10T12:41:30.467" v="103" actId="1076"/>
          <ac:picMkLst>
            <pc:docMk/>
            <pc:sldMk cId="1974125890" sldId="331"/>
            <ac:picMk id="5" creationId="{F046D923-5DFB-4281-8BDA-568210FC8909}"/>
          </ac:picMkLst>
        </pc:picChg>
        <pc:picChg chg="del">
          <ac:chgData name="Robin Mooney" userId="S::rmooney@allivet.com::0fce1be2-2e17-4a4a-98e0-2f70b89a12d2" providerId="AD" clId="Web-{4FEE0385-95AF-1704-B993-00D44DE12560}" dt="2019-05-10T12:36:22.512" v="7"/>
          <ac:picMkLst>
            <pc:docMk/>
            <pc:sldMk cId="1974125890" sldId="331"/>
            <ac:picMk id="6" creationId="{9FC8FA1B-57BF-46B4-B818-87C627E24863}"/>
          </ac:picMkLst>
        </pc:picChg>
        <pc:picChg chg="add mod">
          <ac:chgData name="Robin Mooney" userId="S::rmooney@allivet.com::0fce1be2-2e17-4a4a-98e0-2f70b89a12d2" providerId="AD" clId="Web-{4FEE0385-95AF-1704-B993-00D44DE12560}" dt="2019-05-10T12:41:32.357" v="104" actId="1076"/>
          <ac:picMkLst>
            <pc:docMk/>
            <pc:sldMk cId="1974125890" sldId="331"/>
            <ac:picMk id="10" creationId="{C0329C34-6257-4C2F-ACCE-7F038D1BCB53}"/>
          </ac:picMkLst>
        </pc:picChg>
      </pc:sldChg>
      <pc:sldChg chg="delSp modSp">
        <pc:chgData name="Robin Mooney" userId="S::rmooney@allivet.com::0fce1be2-2e17-4a4a-98e0-2f70b89a12d2" providerId="AD" clId="Web-{4FEE0385-95AF-1704-B993-00D44DE12560}" dt="2019-05-10T12:44:21.233" v="198" actId="20577"/>
        <pc:sldMkLst>
          <pc:docMk/>
          <pc:sldMk cId="1341182236" sldId="332"/>
        </pc:sldMkLst>
        <pc:spChg chg="mod">
          <ac:chgData name="Robin Mooney" userId="S::rmooney@allivet.com::0fce1be2-2e17-4a4a-98e0-2f70b89a12d2" providerId="AD" clId="Web-{4FEE0385-95AF-1704-B993-00D44DE12560}" dt="2019-05-10T12:40:32.498" v="83" actId="20577"/>
          <ac:spMkLst>
            <pc:docMk/>
            <pc:sldMk cId="1341182236" sldId="332"/>
            <ac:spMk id="7" creationId="{00000000-0000-0000-0000-000000000000}"/>
          </ac:spMkLst>
        </pc:spChg>
        <pc:spChg chg="mod">
          <ac:chgData name="Robin Mooney" userId="S::rmooney@allivet.com::0fce1be2-2e17-4a4a-98e0-2f70b89a12d2" providerId="AD" clId="Web-{4FEE0385-95AF-1704-B993-00D44DE12560}" dt="2019-05-10T12:44:21.233" v="198" actId="20577"/>
          <ac:spMkLst>
            <pc:docMk/>
            <pc:sldMk cId="1341182236" sldId="332"/>
            <ac:spMk id="12" creationId="{B4FDDE62-5E30-46D0-BA19-1D9A9E9CBB09}"/>
          </ac:spMkLst>
        </pc:spChg>
        <pc:picChg chg="del">
          <ac:chgData name="Robin Mooney" userId="S::rmooney@allivet.com::0fce1be2-2e17-4a4a-98e0-2f70b89a12d2" providerId="AD" clId="Web-{4FEE0385-95AF-1704-B993-00D44DE12560}" dt="2019-05-10T12:39:29.528" v="48"/>
          <ac:picMkLst>
            <pc:docMk/>
            <pc:sldMk cId="1341182236" sldId="332"/>
            <ac:picMk id="2" creationId="{552F8604-C1D1-4861-A7AE-A4E985014554}"/>
          </ac:picMkLst>
        </pc:picChg>
      </pc:sldChg>
      <pc:sldChg chg="delSp modSp">
        <pc:chgData name="Robin Mooney" userId="S::rmooney@allivet.com::0fce1be2-2e17-4a4a-98e0-2f70b89a12d2" providerId="AD" clId="Web-{4FEE0385-95AF-1704-B993-00D44DE12560}" dt="2019-05-10T12:46:19.296" v="257" actId="20577"/>
        <pc:sldMkLst>
          <pc:docMk/>
          <pc:sldMk cId="66299353" sldId="333"/>
        </pc:sldMkLst>
        <pc:spChg chg="mod">
          <ac:chgData name="Robin Mooney" userId="S::rmooney@allivet.com::0fce1be2-2e17-4a4a-98e0-2f70b89a12d2" providerId="AD" clId="Web-{4FEE0385-95AF-1704-B993-00D44DE12560}" dt="2019-05-10T12:46:19.296" v="257" actId="20577"/>
          <ac:spMkLst>
            <pc:docMk/>
            <pc:sldMk cId="66299353" sldId="333"/>
            <ac:spMk id="12" creationId="{B4FDDE62-5E30-46D0-BA19-1D9A9E9CBB09}"/>
          </ac:spMkLst>
        </pc:spChg>
        <pc:picChg chg="del">
          <ac:chgData name="Robin Mooney" userId="S::rmooney@allivet.com::0fce1be2-2e17-4a4a-98e0-2f70b89a12d2" providerId="AD" clId="Web-{4FEE0385-95AF-1704-B993-00D44DE12560}" dt="2019-05-10T12:42:00.842" v="107"/>
          <ac:picMkLst>
            <pc:docMk/>
            <pc:sldMk cId="66299353" sldId="333"/>
            <ac:picMk id="2" creationId="{07AB6A5C-594D-4D8F-B993-38680488453B}"/>
          </ac:picMkLst>
        </pc:picChg>
      </pc:sldChg>
      <pc:sldChg chg="addSp modSp">
        <pc:chgData name="Robin Mooney" userId="S::rmooney@allivet.com::0fce1be2-2e17-4a4a-98e0-2f70b89a12d2" providerId="AD" clId="Web-{4FEE0385-95AF-1704-B993-00D44DE12560}" dt="2019-05-10T12:41:44.076" v="106" actId="1076"/>
        <pc:sldMkLst>
          <pc:docMk/>
          <pc:sldMk cId="1355943345" sldId="398"/>
        </pc:sldMkLst>
        <pc:spChg chg="mod">
          <ac:chgData name="Robin Mooney" userId="S::rmooney@allivet.com::0fce1be2-2e17-4a4a-98e0-2f70b89a12d2" providerId="AD" clId="Web-{4FEE0385-95AF-1704-B993-00D44DE12560}" dt="2019-05-10T12:40:58.982" v="94" actId="20577"/>
          <ac:spMkLst>
            <pc:docMk/>
            <pc:sldMk cId="1355943345" sldId="398"/>
            <ac:spMk id="7" creationId="{00000000-0000-0000-0000-000000000000}"/>
          </ac:spMkLst>
        </pc:spChg>
        <pc:picChg chg="add mod">
          <ac:chgData name="Robin Mooney" userId="S::rmooney@allivet.com::0fce1be2-2e17-4a4a-98e0-2f70b89a12d2" providerId="AD" clId="Web-{4FEE0385-95AF-1704-B993-00D44DE12560}" dt="2019-05-10T12:41:44.076" v="106" actId="1076"/>
          <ac:picMkLst>
            <pc:docMk/>
            <pc:sldMk cId="1355943345" sldId="398"/>
            <ac:picMk id="2" creationId="{5CB90F17-E702-4530-B1EC-794FA388A4C4}"/>
          </ac:picMkLst>
        </pc:picChg>
        <pc:picChg chg="mod">
          <ac:chgData name="Robin Mooney" userId="S::rmooney@allivet.com::0fce1be2-2e17-4a4a-98e0-2f70b89a12d2" providerId="AD" clId="Web-{4FEE0385-95AF-1704-B993-00D44DE12560}" dt="2019-05-10T12:41:23.732" v="101" actId="1076"/>
          <ac:picMkLst>
            <pc:docMk/>
            <pc:sldMk cId="1355943345" sldId="398"/>
            <ac:picMk id="9" creationId="{2AD3CA80-2D23-449E-90C4-9CD084B00A49}"/>
          </ac:picMkLst>
        </pc:picChg>
      </pc:sldChg>
      <pc:sldChg chg="addSp modSp">
        <pc:chgData name="Robin Mooney" userId="S::rmooney@allivet.com::0fce1be2-2e17-4a4a-98e0-2f70b89a12d2" providerId="AD" clId="Web-{4FEE0385-95AF-1704-B993-00D44DE12560}" dt="2019-05-10T12:46:45.453" v="265" actId="14100"/>
        <pc:sldMkLst>
          <pc:docMk/>
          <pc:sldMk cId="4077967695" sldId="399"/>
        </pc:sldMkLst>
        <pc:picChg chg="add mod">
          <ac:chgData name="Robin Mooney" userId="S::rmooney@allivet.com::0fce1be2-2e17-4a4a-98e0-2f70b89a12d2" providerId="AD" clId="Web-{4FEE0385-95AF-1704-B993-00D44DE12560}" dt="2019-05-10T12:46:39.422" v="264" actId="1076"/>
          <ac:picMkLst>
            <pc:docMk/>
            <pc:sldMk cId="4077967695" sldId="399"/>
            <ac:picMk id="2" creationId="{736E730D-A1E0-4CBD-B7A7-89993BD165F8}"/>
          </ac:picMkLst>
        </pc:picChg>
        <pc:picChg chg="mod">
          <ac:chgData name="Robin Mooney" userId="S::rmooney@allivet.com::0fce1be2-2e17-4a4a-98e0-2f70b89a12d2" providerId="AD" clId="Web-{4FEE0385-95AF-1704-B993-00D44DE12560}" dt="2019-05-10T12:46:45.453" v="265" actId="14100"/>
          <ac:picMkLst>
            <pc:docMk/>
            <pc:sldMk cId="4077967695" sldId="399"/>
            <ac:picMk id="4" creationId="{9DEE954E-CCB9-4A55-9C5C-8DC382648C68}"/>
          </ac:picMkLst>
        </pc:picChg>
      </pc:sldChg>
      <pc:sldChg chg="delSp modSp">
        <pc:chgData name="Robin Mooney" userId="S::rmooney@allivet.com::0fce1be2-2e17-4a4a-98e0-2f70b89a12d2" providerId="AD" clId="Web-{4FEE0385-95AF-1704-B993-00D44DE12560}" dt="2019-05-10T12:51:49.002" v="449" actId="20577"/>
        <pc:sldMkLst>
          <pc:docMk/>
          <pc:sldMk cId="3855876668" sldId="400"/>
        </pc:sldMkLst>
        <pc:spChg chg="mod">
          <ac:chgData name="Robin Mooney" userId="S::rmooney@allivet.com::0fce1be2-2e17-4a4a-98e0-2f70b89a12d2" providerId="AD" clId="Web-{4FEE0385-95AF-1704-B993-00D44DE12560}" dt="2019-05-10T12:51:49.002" v="449" actId="20577"/>
          <ac:spMkLst>
            <pc:docMk/>
            <pc:sldMk cId="3855876668" sldId="400"/>
            <ac:spMk id="12" creationId="{B4FDDE62-5E30-46D0-BA19-1D9A9E9CBB09}"/>
          </ac:spMkLst>
        </pc:spChg>
        <pc:picChg chg="del">
          <ac:chgData name="Robin Mooney" userId="S::rmooney@allivet.com::0fce1be2-2e17-4a4a-98e0-2f70b89a12d2" providerId="AD" clId="Web-{4FEE0385-95AF-1704-B993-00D44DE12560}" dt="2019-05-10T12:47:08.437" v="266"/>
          <ac:picMkLst>
            <pc:docMk/>
            <pc:sldMk cId="3855876668" sldId="400"/>
            <ac:picMk id="4" creationId="{36F6CC3B-A26D-41E0-A5F5-778A8A30E565}"/>
          </ac:picMkLst>
        </pc:picChg>
      </pc:sldChg>
      <pc:sldChg chg="addSp modSp">
        <pc:chgData name="Robin Mooney" userId="S::rmooney@allivet.com::0fce1be2-2e17-4a4a-98e0-2f70b89a12d2" providerId="AD" clId="Web-{4FEE0385-95AF-1704-B993-00D44DE12560}" dt="2019-05-10T12:51:00.376" v="437" actId="14100"/>
        <pc:sldMkLst>
          <pc:docMk/>
          <pc:sldMk cId="297874579" sldId="401"/>
        </pc:sldMkLst>
        <pc:picChg chg="mod">
          <ac:chgData name="Robin Mooney" userId="S::rmooney@allivet.com::0fce1be2-2e17-4a4a-98e0-2f70b89a12d2" providerId="AD" clId="Web-{4FEE0385-95AF-1704-B993-00D44DE12560}" dt="2019-05-10T12:51:00.376" v="437" actId="14100"/>
          <ac:picMkLst>
            <pc:docMk/>
            <pc:sldMk cId="297874579" sldId="401"/>
            <ac:picMk id="2" creationId="{80EEE857-78E1-407B-B537-C766B7EA7969}"/>
          </ac:picMkLst>
        </pc:picChg>
        <pc:picChg chg="add mod">
          <ac:chgData name="Robin Mooney" userId="S::rmooney@allivet.com::0fce1be2-2e17-4a4a-98e0-2f70b89a12d2" providerId="AD" clId="Web-{4FEE0385-95AF-1704-B993-00D44DE12560}" dt="2019-05-10T12:50:49.861" v="434" actId="1076"/>
          <ac:picMkLst>
            <pc:docMk/>
            <pc:sldMk cId="297874579" sldId="401"/>
            <ac:picMk id="4" creationId="{DB744CBF-D3E0-4A5C-A6F2-4D1B40B36AC9}"/>
          </ac:picMkLst>
        </pc:picChg>
      </pc:sldChg>
      <pc:sldChg chg="delSp modSp">
        <pc:chgData name="Robin Mooney" userId="S::rmooney@allivet.com::0fce1be2-2e17-4a4a-98e0-2f70b89a12d2" providerId="AD" clId="Web-{4FEE0385-95AF-1704-B993-00D44DE12560}" dt="2019-05-10T12:52:03.705" v="454" actId="20577"/>
        <pc:sldMkLst>
          <pc:docMk/>
          <pc:sldMk cId="1539726954" sldId="402"/>
        </pc:sldMkLst>
        <pc:spChg chg="mod">
          <ac:chgData name="Robin Mooney" userId="S::rmooney@allivet.com::0fce1be2-2e17-4a4a-98e0-2f70b89a12d2" providerId="AD" clId="Web-{4FEE0385-95AF-1704-B993-00D44DE12560}" dt="2019-05-10T12:52:03.705" v="454" actId="20577"/>
          <ac:spMkLst>
            <pc:docMk/>
            <pc:sldMk cId="1539726954" sldId="402"/>
            <ac:spMk id="13" creationId="{6FDCF7F0-7247-435F-AE87-72587ADB1E18}"/>
          </ac:spMkLst>
        </pc:spChg>
        <pc:picChg chg="del">
          <ac:chgData name="Robin Mooney" userId="S::rmooney@allivet.com::0fce1be2-2e17-4a4a-98e0-2f70b89a12d2" providerId="AD" clId="Web-{4FEE0385-95AF-1704-B993-00D44DE12560}" dt="2019-05-10T12:51:12.189" v="438"/>
          <ac:picMkLst>
            <pc:docMk/>
            <pc:sldMk cId="1539726954" sldId="402"/>
            <ac:picMk id="14" creationId="{A2E15596-4423-4BBD-B301-054A3A156D61}"/>
          </ac:picMkLst>
        </pc:picChg>
      </pc:sldChg>
      <pc:sldChg chg="addSp modSp">
        <pc:chgData name="Robin Mooney" userId="S::rmooney@allivet.com::0fce1be2-2e17-4a4a-98e0-2f70b89a12d2" providerId="AD" clId="Web-{4FEE0385-95AF-1704-B993-00D44DE12560}" dt="2019-05-10T12:52:35.314" v="465" actId="1076"/>
        <pc:sldMkLst>
          <pc:docMk/>
          <pc:sldMk cId="4294047246" sldId="403"/>
        </pc:sldMkLst>
        <pc:picChg chg="mod">
          <ac:chgData name="Robin Mooney" userId="S::rmooney@allivet.com::0fce1be2-2e17-4a4a-98e0-2f70b89a12d2" providerId="AD" clId="Web-{4FEE0385-95AF-1704-B993-00D44DE12560}" dt="2019-05-10T12:52:08.220" v="457" actId="1076"/>
          <ac:picMkLst>
            <pc:docMk/>
            <pc:sldMk cId="4294047246" sldId="403"/>
            <ac:picMk id="2" creationId="{F865E650-FB41-4B5C-9142-E6368ED82FD4}"/>
          </ac:picMkLst>
        </pc:picChg>
        <pc:picChg chg="add mod">
          <ac:chgData name="Robin Mooney" userId="S::rmooney@allivet.com::0fce1be2-2e17-4a4a-98e0-2f70b89a12d2" providerId="AD" clId="Web-{4FEE0385-95AF-1704-B993-00D44DE12560}" dt="2019-05-10T12:52:35.314" v="465" actId="1076"/>
          <ac:picMkLst>
            <pc:docMk/>
            <pc:sldMk cId="4294047246" sldId="403"/>
            <ac:picMk id="4" creationId="{FCAFE4D0-2311-4324-8AB0-C52826CA6038}"/>
          </ac:picMkLst>
        </pc:picChg>
      </pc:sldChg>
    </pc:docChg>
  </pc:docChgLst>
  <pc:docChgLst>
    <pc:chgData name="Robin Mooney" userId="S::rmooney@allivet.com::0fce1be2-2e17-4a4a-98e0-2f70b89a12d2" providerId="AD" clId="Web-{C8DA0862-7AAC-47EB-A500-F1C3519F265F}"/>
    <pc:docChg chg="addSld delSld modSld sldOrd">
      <pc:chgData name="Robin Mooney" userId="S::rmooney@allivet.com::0fce1be2-2e17-4a4a-98e0-2f70b89a12d2" providerId="AD" clId="Web-{C8DA0862-7AAC-47EB-A500-F1C3519F265F}" dt="2019-03-06T14:55:36.263" v="1401" actId="20577"/>
      <pc:docMkLst>
        <pc:docMk/>
      </pc:docMkLst>
      <pc:sldChg chg="modSp del">
        <pc:chgData name="Robin Mooney" userId="S::rmooney@allivet.com::0fce1be2-2e17-4a4a-98e0-2f70b89a12d2" providerId="AD" clId="Web-{C8DA0862-7AAC-47EB-A500-F1C3519F265F}" dt="2019-03-06T14:31:30.251" v="936"/>
        <pc:sldMkLst>
          <pc:docMk/>
          <pc:sldMk cId="3990150082" sldId="280"/>
        </pc:sldMkLst>
        <pc:spChg chg="mod">
          <ac:chgData name="Robin Mooney" userId="S::rmooney@allivet.com::0fce1be2-2e17-4a4a-98e0-2f70b89a12d2" providerId="AD" clId="Web-{C8DA0862-7AAC-47EB-A500-F1C3519F265F}" dt="2019-03-06T14:06:49.144" v="598" actId="20577"/>
          <ac:spMkLst>
            <pc:docMk/>
            <pc:sldMk cId="3990150082" sldId="280"/>
            <ac:spMk id="4" creationId="{00000000-0000-0000-0000-000000000000}"/>
          </ac:spMkLst>
        </pc:spChg>
      </pc:sldChg>
      <pc:sldChg chg="addSp delSp modSp">
        <pc:chgData name="Robin Mooney" userId="S::rmooney@allivet.com::0fce1be2-2e17-4a4a-98e0-2f70b89a12d2" providerId="AD" clId="Web-{C8DA0862-7AAC-47EB-A500-F1C3519F265F}" dt="2019-03-06T13:46:02.482" v="13" actId="1076"/>
        <pc:sldMkLst>
          <pc:docMk/>
          <pc:sldMk cId="2844369990" sldId="330"/>
        </pc:sldMkLst>
        <pc:spChg chg="add del mod">
          <ac:chgData name="Robin Mooney" userId="S::rmooney@allivet.com::0fce1be2-2e17-4a4a-98e0-2f70b89a12d2" providerId="AD" clId="Web-{C8DA0862-7AAC-47EB-A500-F1C3519F265F}" dt="2019-03-06T13:41:51.521" v="1"/>
          <ac:spMkLst>
            <pc:docMk/>
            <pc:sldMk cId="2844369990" sldId="330"/>
            <ac:spMk id="3" creationId="{C234946B-2E7E-41A5-8919-FD18C341342B}"/>
          </ac:spMkLst>
        </pc:spChg>
        <pc:spChg chg="add del mod">
          <ac:chgData name="Robin Mooney" userId="S::rmooney@allivet.com::0fce1be2-2e17-4a4a-98e0-2f70b89a12d2" providerId="AD" clId="Web-{C8DA0862-7AAC-47EB-A500-F1C3519F265F}" dt="2019-03-06T13:44:01.181" v="3"/>
          <ac:spMkLst>
            <pc:docMk/>
            <pc:sldMk cId="2844369990" sldId="330"/>
            <ac:spMk id="6" creationId="{43F9144B-7EF7-4271-9827-7B391FA05293}"/>
          </ac:spMkLst>
        </pc:spChg>
        <pc:spChg chg="add del mod">
          <ac:chgData name="Robin Mooney" userId="S::rmooney@allivet.com::0fce1be2-2e17-4a4a-98e0-2f70b89a12d2" providerId="AD" clId="Web-{C8DA0862-7AAC-47EB-A500-F1C3519F265F}" dt="2019-03-06T13:45:24.966" v="8"/>
          <ac:spMkLst>
            <pc:docMk/>
            <pc:sldMk cId="2844369990" sldId="330"/>
            <ac:spMk id="20" creationId="{F7EF57AE-7C2D-4290-8B60-D0E64A24FEA8}"/>
          </ac:spMkLst>
        </pc:spChg>
        <pc:spChg chg="add del mod">
          <ac:chgData name="Robin Mooney" userId="S::rmooney@allivet.com::0fce1be2-2e17-4a4a-98e0-2f70b89a12d2" providerId="AD" clId="Web-{C8DA0862-7AAC-47EB-A500-F1C3519F265F}" dt="2019-03-06T13:45:56.060" v="12"/>
          <ac:spMkLst>
            <pc:docMk/>
            <pc:sldMk cId="2844369990" sldId="330"/>
            <ac:spMk id="34" creationId="{0AD61A2D-7895-4902-A931-D812E0FAC6F1}"/>
          </ac:spMkLst>
        </pc:spChg>
        <pc:graphicFrameChg chg="add del mod ord modGraphic">
          <ac:chgData name="Robin Mooney" userId="S::rmooney@allivet.com::0fce1be2-2e17-4a4a-98e0-2f70b89a12d2" providerId="AD" clId="Web-{C8DA0862-7AAC-47EB-A500-F1C3519F265F}" dt="2019-03-06T13:45:33.372" v="10"/>
          <ac:graphicFrameMkLst>
            <pc:docMk/>
            <pc:sldMk cId="2844369990" sldId="330"/>
            <ac:graphicFrameMk id="9" creationId="{65E65665-51C0-4E66-8546-4399AF5492E7}"/>
          </ac:graphicFrameMkLst>
        </pc:graphicFrameChg>
        <pc:picChg chg="add del">
          <ac:chgData name="Robin Mooney" userId="S::rmooney@allivet.com::0fce1be2-2e17-4a4a-98e0-2f70b89a12d2" providerId="AD" clId="Web-{C8DA0862-7AAC-47EB-A500-F1C3519F265F}" dt="2019-03-06T13:43:34.227" v="2"/>
          <ac:picMkLst>
            <pc:docMk/>
            <pc:sldMk cId="2844369990" sldId="330"/>
            <ac:picMk id="4" creationId="{407E49CA-5A2E-4CB3-9913-2B8645582FFD}"/>
          </ac:picMkLst>
        </pc:picChg>
        <pc:picChg chg="add del mod">
          <ac:chgData name="Robin Mooney" userId="S::rmooney@allivet.com::0fce1be2-2e17-4a4a-98e0-2f70b89a12d2" providerId="AD" clId="Web-{C8DA0862-7AAC-47EB-A500-F1C3519F265F}" dt="2019-03-06T13:45:27.934" v="9"/>
          <ac:picMkLst>
            <pc:docMk/>
            <pc:sldMk cId="2844369990" sldId="330"/>
            <ac:picMk id="17" creationId="{131A8124-2729-4ECD-BD17-213B8A4C45FE}"/>
          </ac:picMkLst>
        </pc:picChg>
        <pc:picChg chg="add mod ord">
          <ac:chgData name="Robin Mooney" userId="S::rmooney@allivet.com::0fce1be2-2e17-4a4a-98e0-2f70b89a12d2" providerId="AD" clId="Web-{C8DA0862-7AAC-47EB-A500-F1C3519F265F}" dt="2019-03-06T13:46:02.482" v="13" actId="1076"/>
          <ac:picMkLst>
            <pc:docMk/>
            <pc:sldMk cId="2844369990" sldId="330"/>
            <ac:picMk id="35" creationId="{7EFF63E5-84D5-44EE-BDBC-91F858BD16C9}"/>
          </ac:picMkLst>
        </pc:picChg>
      </pc:sldChg>
      <pc:sldChg chg="addSp delSp modSp">
        <pc:chgData name="Robin Mooney" userId="S::rmooney@allivet.com::0fce1be2-2e17-4a4a-98e0-2f70b89a12d2" providerId="AD" clId="Web-{C8DA0862-7AAC-47EB-A500-F1C3519F265F}" dt="2019-03-06T13:47:26.141" v="19" actId="1076"/>
        <pc:sldMkLst>
          <pc:docMk/>
          <pc:sldMk cId="1974125890" sldId="331"/>
        </pc:sldMkLst>
        <pc:spChg chg="add del mod">
          <ac:chgData name="Robin Mooney" userId="S::rmooney@allivet.com::0fce1be2-2e17-4a4a-98e0-2f70b89a12d2" providerId="AD" clId="Web-{C8DA0862-7AAC-47EB-A500-F1C3519F265F}" dt="2019-03-06T13:47:10.234" v="15"/>
          <ac:spMkLst>
            <pc:docMk/>
            <pc:sldMk cId="1974125890" sldId="331"/>
            <ac:spMk id="4" creationId="{0E844DF8-6B4B-4F94-978A-BF09439EBFCF}"/>
          </ac:spMkLst>
        </pc:spChg>
        <pc:picChg chg="del">
          <ac:chgData name="Robin Mooney" userId="S::rmooney@allivet.com::0fce1be2-2e17-4a4a-98e0-2f70b89a12d2" providerId="AD" clId="Web-{C8DA0862-7AAC-47EB-A500-F1C3519F265F}" dt="2019-03-06T13:46:51.952" v="14"/>
          <ac:picMkLst>
            <pc:docMk/>
            <pc:sldMk cId="1974125890" sldId="331"/>
            <ac:picMk id="5" creationId="{1F47F1C8-D609-45F7-BFA2-76D93BE6C822}"/>
          </ac:picMkLst>
        </pc:picChg>
        <pc:picChg chg="add mod ord">
          <ac:chgData name="Robin Mooney" userId="S::rmooney@allivet.com::0fce1be2-2e17-4a4a-98e0-2f70b89a12d2" providerId="AD" clId="Web-{C8DA0862-7AAC-47EB-A500-F1C3519F265F}" dt="2019-03-06T13:47:26.141" v="19" actId="1076"/>
          <ac:picMkLst>
            <pc:docMk/>
            <pc:sldMk cId="1974125890" sldId="331"/>
            <ac:picMk id="6" creationId="{9FC8FA1B-57BF-46B4-B818-87C627E24863}"/>
          </ac:picMkLst>
        </pc:picChg>
      </pc:sldChg>
      <pc:sldChg chg="addSp delSp modSp">
        <pc:chgData name="Robin Mooney" userId="S::rmooney@allivet.com::0fce1be2-2e17-4a4a-98e0-2f70b89a12d2" providerId="AD" clId="Web-{C8DA0862-7AAC-47EB-A500-F1C3519F265F}" dt="2019-03-06T13:57:17.487" v="267" actId="14100"/>
        <pc:sldMkLst>
          <pc:docMk/>
          <pc:sldMk cId="1341182236" sldId="332"/>
        </pc:sldMkLst>
        <pc:picChg chg="add mod">
          <ac:chgData name="Robin Mooney" userId="S::rmooney@allivet.com::0fce1be2-2e17-4a4a-98e0-2f70b89a12d2" providerId="AD" clId="Web-{C8DA0862-7AAC-47EB-A500-F1C3519F265F}" dt="2019-03-06T13:57:17.487" v="267" actId="14100"/>
          <ac:picMkLst>
            <pc:docMk/>
            <pc:sldMk cId="1341182236" sldId="332"/>
            <ac:picMk id="2" creationId="{552F8604-C1D1-4861-A7AE-A4E985014554}"/>
          </ac:picMkLst>
        </pc:picChg>
        <pc:picChg chg="del">
          <ac:chgData name="Robin Mooney" userId="S::rmooney@allivet.com::0fce1be2-2e17-4a4a-98e0-2f70b89a12d2" providerId="AD" clId="Web-{C8DA0862-7AAC-47EB-A500-F1C3519F265F}" dt="2019-03-06T13:48:19.173" v="21"/>
          <ac:picMkLst>
            <pc:docMk/>
            <pc:sldMk cId="1341182236" sldId="332"/>
            <ac:picMk id="8" creationId="{9E04EA73-2685-47B6-ACDC-145E35A0446E}"/>
          </ac:picMkLst>
        </pc:picChg>
      </pc:sldChg>
      <pc:sldChg chg="addSp delSp modSp">
        <pc:chgData name="Robin Mooney" userId="S::rmooney@allivet.com::0fce1be2-2e17-4a4a-98e0-2f70b89a12d2" providerId="AD" clId="Web-{C8DA0862-7AAC-47EB-A500-F1C3519F265F}" dt="2019-03-06T13:57:25.143" v="268" actId="14100"/>
        <pc:sldMkLst>
          <pc:docMk/>
          <pc:sldMk cId="66299353" sldId="333"/>
        </pc:sldMkLst>
        <pc:picChg chg="add mod">
          <ac:chgData name="Robin Mooney" userId="S::rmooney@allivet.com::0fce1be2-2e17-4a4a-98e0-2f70b89a12d2" providerId="AD" clId="Web-{C8DA0862-7AAC-47EB-A500-F1C3519F265F}" dt="2019-03-06T13:57:25.143" v="268" actId="14100"/>
          <ac:picMkLst>
            <pc:docMk/>
            <pc:sldMk cId="66299353" sldId="333"/>
            <ac:picMk id="2" creationId="{07AB6A5C-594D-4D8F-B993-38680488453B}"/>
          </ac:picMkLst>
        </pc:picChg>
        <pc:picChg chg="del">
          <ac:chgData name="Robin Mooney" userId="S::rmooney@allivet.com::0fce1be2-2e17-4a4a-98e0-2f70b89a12d2" providerId="AD" clId="Web-{C8DA0862-7AAC-47EB-A500-F1C3519F265F}" dt="2019-03-06T13:52:59.417" v="40"/>
          <ac:picMkLst>
            <pc:docMk/>
            <pc:sldMk cId="66299353" sldId="333"/>
            <ac:picMk id="6" creationId="{02264E4D-EE87-4273-892C-2C4FF1A8CD0E}"/>
          </ac:picMkLst>
        </pc:picChg>
      </pc:sldChg>
      <pc:sldChg chg="modSp">
        <pc:chgData name="Robin Mooney" userId="S::rmooney@allivet.com::0fce1be2-2e17-4a4a-98e0-2f70b89a12d2" providerId="AD" clId="Web-{C8DA0862-7AAC-47EB-A500-F1C3519F265F}" dt="2019-03-06T14:55:33.107" v="1399" actId="20577"/>
        <pc:sldMkLst>
          <pc:docMk/>
          <pc:sldMk cId="3969813633" sldId="335"/>
        </pc:sldMkLst>
        <pc:spChg chg="mod">
          <ac:chgData name="Robin Mooney" userId="S::rmooney@allivet.com::0fce1be2-2e17-4a4a-98e0-2f70b89a12d2" providerId="AD" clId="Web-{C8DA0862-7AAC-47EB-A500-F1C3519F265F}" dt="2019-03-06T14:55:33.107" v="1399" actId="20577"/>
          <ac:spMkLst>
            <pc:docMk/>
            <pc:sldMk cId="3969813633" sldId="335"/>
            <ac:spMk id="12" creationId="{B4FDDE62-5E30-46D0-BA19-1D9A9E9CBB09}"/>
          </ac:spMkLst>
        </pc:spChg>
      </pc:sldChg>
      <pc:sldChg chg="modSp ord">
        <pc:chgData name="Robin Mooney" userId="S::rmooney@allivet.com::0fce1be2-2e17-4a4a-98e0-2f70b89a12d2" providerId="AD" clId="Web-{C8DA0862-7AAC-47EB-A500-F1C3519F265F}" dt="2019-03-06T14:31:23.189" v="933" actId="20577"/>
        <pc:sldMkLst>
          <pc:docMk/>
          <pc:sldMk cId="2251645403" sldId="391"/>
        </pc:sldMkLst>
        <pc:spChg chg="mod">
          <ac:chgData name="Robin Mooney" userId="S::rmooney@allivet.com::0fce1be2-2e17-4a4a-98e0-2f70b89a12d2" providerId="AD" clId="Web-{C8DA0862-7AAC-47EB-A500-F1C3519F265F}" dt="2019-03-06T14:31:23.189" v="933" actId="20577"/>
          <ac:spMkLst>
            <pc:docMk/>
            <pc:sldMk cId="2251645403" sldId="391"/>
            <ac:spMk id="2" creationId="{13B5803E-1E09-41F8-BF45-D3B03FBDFB62}"/>
          </ac:spMkLst>
        </pc:spChg>
        <pc:spChg chg="mod">
          <ac:chgData name="Robin Mooney" userId="S::rmooney@allivet.com::0fce1be2-2e17-4a4a-98e0-2f70b89a12d2" providerId="AD" clId="Web-{C8DA0862-7AAC-47EB-A500-F1C3519F265F}" dt="2019-03-06T14:07:19.630" v="613" actId="20577"/>
          <ac:spMkLst>
            <pc:docMk/>
            <pc:sldMk cId="2251645403" sldId="391"/>
            <ac:spMk id="4" creationId="{00000000-0000-0000-0000-000000000000}"/>
          </ac:spMkLst>
        </pc:spChg>
      </pc:sldChg>
      <pc:sldChg chg="addSp delSp modSp add replId">
        <pc:chgData name="Robin Mooney" userId="S::rmooney@allivet.com::0fce1be2-2e17-4a4a-98e0-2f70b89a12d2" providerId="AD" clId="Web-{C8DA0862-7AAC-47EB-A500-F1C3519F265F}" dt="2019-03-06T13:52:23.025" v="39" actId="14100"/>
        <pc:sldMkLst>
          <pc:docMk/>
          <pc:sldMk cId="1355943345" sldId="398"/>
        </pc:sldMkLst>
        <pc:spChg chg="add del mod">
          <ac:chgData name="Robin Mooney" userId="S::rmooney@allivet.com::0fce1be2-2e17-4a4a-98e0-2f70b89a12d2" providerId="AD" clId="Web-{C8DA0862-7AAC-47EB-A500-F1C3519F265F}" dt="2019-03-06T13:52:12.118" v="37"/>
          <ac:spMkLst>
            <pc:docMk/>
            <pc:sldMk cId="1355943345" sldId="398"/>
            <ac:spMk id="6" creationId="{3F142F27-9D20-485D-8399-A08190F7F315}"/>
          </ac:spMkLst>
        </pc:spChg>
        <pc:spChg chg="del mod">
          <ac:chgData name="Robin Mooney" userId="S::rmooney@allivet.com::0fce1be2-2e17-4a4a-98e0-2f70b89a12d2" providerId="AD" clId="Web-{C8DA0862-7AAC-47EB-A500-F1C3519F265F}" dt="2019-03-06T13:51:20.366" v="33"/>
          <ac:spMkLst>
            <pc:docMk/>
            <pc:sldMk cId="1355943345" sldId="398"/>
            <ac:spMk id="12" creationId="{B4FDDE62-5E30-46D0-BA19-1D9A9E9CBB09}"/>
          </ac:spMkLst>
        </pc:spChg>
        <pc:picChg chg="add del mod ord">
          <ac:chgData name="Robin Mooney" userId="S::rmooney@allivet.com::0fce1be2-2e17-4a4a-98e0-2f70b89a12d2" providerId="AD" clId="Web-{C8DA0862-7AAC-47EB-A500-F1C3519F265F}" dt="2019-03-06T13:52:01.868" v="36"/>
          <ac:picMkLst>
            <pc:docMk/>
            <pc:sldMk cId="1355943345" sldId="398"/>
            <ac:picMk id="2" creationId="{F7F2D3C7-E65E-4FA3-B5E2-01581BFE6FA4}"/>
          </ac:picMkLst>
        </pc:picChg>
        <pc:picChg chg="del">
          <ac:chgData name="Robin Mooney" userId="S::rmooney@allivet.com::0fce1be2-2e17-4a4a-98e0-2f70b89a12d2" providerId="AD" clId="Web-{C8DA0862-7AAC-47EB-A500-F1C3519F265F}" dt="2019-03-06T13:49:20.300" v="29"/>
          <ac:picMkLst>
            <pc:docMk/>
            <pc:sldMk cId="1355943345" sldId="398"/>
            <ac:picMk id="8" creationId="{9E04EA73-2685-47B6-ACDC-145E35A0446E}"/>
          </ac:picMkLst>
        </pc:picChg>
        <pc:picChg chg="add mod ord">
          <ac:chgData name="Robin Mooney" userId="S::rmooney@allivet.com::0fce1be2-2e17-4a4a-98e0-2f70b89a12d2" providerId="AD" clId="Web-{C8DA0862-7AAC-47EB-A500-F1C3519F265F}" dt="2019-03-06T13:52:23.025" v="39" actId="14100"/>
          <ac:picMkLst>
            <pc:docMk/>
            <pc:sldMk cId="1355943345" sldId="398"/>
            <ac:picMk id="9" creationId="{2AD3CA80-2D23-449E-90C4-9CD084B00A49}"/>
          </ac:picMkLst>
        </pc:picChg>
      </pc:sldChg>
      <pc:sldChg chg="addSp delSp modSp add ord replId">
        <pc:chgData name="Robin Mooney" userId="S::rmooney@allivet.com::0fce1be2-2e17-4a4a-98e0-2f70b89a12d2" providerId="AD" clId="Web-{C8DA0862-7AAC-47EB-A500-F1C3519F265F}" dt="2019-03-06T13:55:24.921" v="55"/>
        <pc:sldMkLst>
          <pc:docMk/>
          <pc:sldMk cId="4077967695" sldId="399"/>
        </pc:sldMkLst>
        <pc:spChg chg="del mod">
          <ac:chgData name="Robin Mooney" userId="S::rmooney@allivet.com::0fce1be2-2e17-4a4a-98e0-2f70b89a12d2" providerId="AD" clId="Web-{C8DA0862-7AAC-47EB-A500-F1C3519F265F}" dt="2019-03-06T13:54:52.435" v="51"/>
          <ac:spMkLst>
            <pc:docMk/>
            <pc:sldMk cId="4077967695" sldId="399"/>
            <ac:spMk id="12" creationId="{B4FDDE62-5E30-46D0-BA19-1D9A9E9CBB09}"/>
          </ac:spMkLst>
        </pc:spChg>
        <pc:picChg chg="del">
          <ac:chgData name="Robin Mooney" userId="S::rmooney@allivet.com::0fce1be2-2e17-4a4a-98e0-2f70b89a12d2" providerId="AD" clId="Web-{C8DA0862-7AAC-47EB-A500-F1C3519F265F}" dt="2019-03-06T13:54:05.653" v="47"/>
          <ac:picMkLst>
            <pc:docMk/>
            <pc:sldMk cId="4077967695" sldId="399"/>
            <ac:picMk id="2" creationId="{07AB6A5C-594D-4D8F-B993-38680488453B}"/>
          </ac:picMkLst>
        </pc:picChg>
        <pc:picChg chg="add mod ord">
          <ac:chgData name="Robin Mooney" userId="S::rmooney@allivet.com::0fce1be2-2e17-4a4a-98e0-2f70b89a12d2" providerId="AD" clId="Web-{C8DA0862-7AAC-47EB-A500-F1C3519F265F}" dt="2019-03-06T13:55:03.623" v="53" actId="14100"/>
          <ac:picMkLst>
            <pc:docMk/>
            <pc:sldMk cId="4077967695" sldId="399"/>
            <ac:picMk id="4" creationId="{9DEE954E-CCB9-4A55-9C5C-8DC382648C68}"/>
          </ac:picMkLst>
        </pc:picChg>
      </pc:sldChg>
      <pc:sldChg chg="addSp delSp modSp add replId">
        <pc:chgData name="Robin Mooney" userId="S::rmooney@allivet.com::0fce1be2-2e17-4a4a-98e0-2f70b89a12d2" providerId="AD" clId="Web-{C8DA0862-7AAC-47EB-A500-F1C3519F265F}" dt="2019-03-06T13:57:07.783" v="265" actId="14100"/>
        <pc:sldMkLst>
          <pc:docMk/>
          <pc:sldMk cId="3855876668" sldId="400"/>
        </pc:sldMkLst>
        <pc:spChg chg="mod">
          <ac:chgData name="Robin Mooney" userId="S::rmooney@allivet.com::0fce1be2-2e17-4a4a-98e0-2f70b89a12d2" providerId="AD" clId="Web-{C8DA0862-7AAC-47EB-A500-F1C3519F265F}" dt="2019-03-06T13:55:34.718" v="58" actId="20577"/>
          <ac:spMkLst>
            <pc:docMk/>
            <pc:sldMk cId="3855876668" sldId="400"/>
            <ac:spMk id="7" creationId="{00000000-0000-0000-0000-000000000000}"/>
          </ac:spMkLst>
        </pc:spChg>
        <pc:spChg chg="mod">
          <ac:chgData name="Robin Mooney" userId="S::rmooney@allivet.com::0fce1be2-2e17-4a4a-98e0-2f70b89a12d2" providerId="AD" clId="Web-{C8DA0862-7AAC-47EB-A500-F1C3519F265F}" dt="2019-03-06T13:56:27.798" v="256" actId="20577"/>
          <ac:spMkLst>
            <pc:docMk/>
            <pc:sldMk cId="3855876668" sldId="400"/>
            <ac:spMk id="12" creationId="{B4FDDE62-5E30-46D0-BA19-1D9A9E9CBB09}"/>
          </ac:spMkLst>
        </pc:spChg>
        <pc:picChg chg="del">
          <ac:chgData name="Robin Mooney" userId="S::rmooney@allivet.com::0fce1be2-2e17-4a4a-98e0-2f70b89a12d2" providerId="AD" clId="Web-{C8DA0862-7AAC-47EB-A500-F1C3519F265F}" dt="2019-03-06T13:56:31.876" v="259"/>
          <ac:picMkLst>
            <pc:docMk/>
            <pc:sldMk cId="3855876668" sldId="400"/>
            <ac:picMk id="2" creationId="{07AB6A5C-594D-4D8F-B993-38680488453B}"/>
          </ac:picMkLst>
        </pc:picChg>
        <pc:picChg chg="add mod">
          <ac:chgData name="Robin Mooney" userId="S::rmooney@allivet.com::0fce1be2-2e17-4a4a-98e0-2f70b89a12d2" providerId="AD" clId="Web-{C8DA0862-7AAC-47EB-A500-F1C3519F265F}" dt="2019-03-06T13:57:07.783" v="265" actId="14100"/>
          <ac:picMkLst>
            <pc:docMk/>
            <pc:sldMk cId="3855876668" sldId="400"/>
            <ac:picMk id="4" creationId="{36F6CC3B-A26D-41E0-A5F5-778A8A30E565}"/>
          </ac:picMkLst>
        </pc:picChg>
      </pc:sldChg>
      <pc:sldChg chg="addSp delSp modSp add ord replId">
        <pc:chgData name="Robin Mooney" userId="S::rmooney@allivet.com::0fce1be2-2e17-4a4a-98e0-2f70b89a12d2" providerId="AD" clId="Web-{C8DA0862-7AAC-47EB-A500-F1C3519F265F}" dt="2019-03-06T13:58:29.114" v="281"/>
        <pc:sldMkLst>
          <pc:docMk/>
          <pc:sldMk cId="297874579" sldId="401"/>
        </pc:sldMkLst>
        <pc:spChg chg="del mod">
          <ac:chgData name="Robin Mooney" userId="S::rmooney@allivet.com::0fce1be2-2e17-4a4a-98e0-2f70b89a12d2" providerId="AD" clId="Web-{C8DA0862-7AAC-47EB-A500-F1C3519F265F}" dt="2019-03-06T13:58:06.113" v="275"/>
          <ac:spMkLst>
            <pc:docMk/>
            <pc:sldMk cId="297874579" sldId="401"/>
            <ac:spMk id="12" creationId="{B4FDDE62-5E30-46D0-BA19-1D9A9E9CBB09}"/>
          </ac:spMkLst>
        </pc:spChg>
        <pc:picChg chg="add mod ord">
          <ac:chgData name="Robin Mooney" userId="S::rmooney@allivet.com::0fce1be2-2e17-4a4a-98e0-2f70b89a12d2" providerId="AD" clId="Web-{C8DA0862-7AAC-47EB-A500-F1C3519F265F}" dt="2019-03-06T13:58:17.676" v="279" actId="1076"/>
          <ac:picMkLst>
            <pc:docMk/>
            <pc:sldMk cId="297874579" sldId="401"/>
            <ac:picMk id="2" creationId="{80EEE857-78E1-407B-B537-C766B7EA7969}"/>
          </ac:picMkLst>
        </pc:picChg>
        <pc:picChg chg="del mod">
          <ac:chgData name="Robin Mooney" userId="S::rmooney@allivet.com::0fce1be2-2e17-4a4a-98e0-2f70b89a12d2" providerId="AD" clId="Web-{C8DA0862-7AAC-47EB-A500-F1C3519F265F}" dt="2019-03-06T13:57:45.003" v="274"/>
          <ac:picMkLst>
            <pc:docMk/>
            <pc:sldMk cId="297874579" sldId="401"/>
            <ac:picMk id="4" creationId="{36F6CC3B-A26D-41E0-A5F5-778A8A30E565}"/>
          </ac:picMkLst>
        </pc:picChg>
      </pc:sldChg>
      <pc:sldChg chg="addSp delSp modSp add replId">
        <pc:chgData name="Robin Mooney" userId="S::rmooney@allivet.com::0fce1be2-2e17-4a4a-98e0-2f70b89a12d2" providerId="AD" clId="Web-{C8DA0862-7AAC-47EB-A500-F1C3519F265F}" dt="2019-03-06T14:05:36.673" v="559" actId="14100"/>
        <pc:sldMkLst>
          <pc:docMk/>
          <pc:sldMk cId="1539726954" sldId="402"/>
        </pc:sldMkLst>
        <pc:spChg chg="mod">
          <ac:chgData name="Robin Mooney" userId="S::rmooney@allivet.com::0fce1be2-2e17-4a4a-98e0-2f70b89a12d2" providerId="AD" clId="Web-{C8DA0862-7AAC-47EB-A500-F1C3519F265F}" dt="2019-03-06T13:59:13.756" v="302" actId="20577"/>
          <ac:spMkLst>
            <pc:docMk/>
            <pc:sldMk cId="1539726954" sldId="402"/>
            <ac:spMk id="7" creationId="{00000000-0000-0000-0000-000000000000}"/>
          </ac:spMkLst>
        </pc:spChg>
        <pc:spChg chg="add del mod">
          <ac:chgData name="Robin Mooney" userId="S::rmooney@allivet.com::0fce1be2-2e17-4a4a-98e0-2f70b89a12d2" providerId="AD" clId="Web-{C8DA0862-7AAC-47EB-A500-F1C3519F265F}" dt="2019-03-06T14:01:24.525" v="313"/>
          <ac:spMkLst>
            <pc:docMk/>
            <pc:sldMk cId="1539726954" sldId="402"/>
            <ac:spMk id="8" creationId="{CB8C43D5-1C3C-4E11-B47F-2E3F067ED31D}"/>
          </ac:spMkLst>
        </pc:spChg>
        <pc:spChg chg="del mod">
          <ac:chgData name="Robin Mooney" userId="S::rmooney@allivet.com::0fce1be2-2e17-4a4a-98e0-2f70b89a12d2" providerId="AD" clId="Web-{C8DA0862-7AAC-47EB-A500-F1C3519F265F}" dt="2019-03-06T13:59:24.881" v="308"/>
          <ac:spMkLst>
            <pc:docMk/>
            <pc:sldMk cId="1539726954" sldId="402"/>
            <ac:spMk id="12" creationId="{B4FDDE62-5E30-46D0-BA19-1D9A9E9CBB09}"/>
          </ac:spMkLst>
        </pc:spChg>
        <pc:spChg chg="add mod">
          <ac:chgData name="Robin Mooney" userId="S::rmooney@allivet.com::0fce1be2-2e17-4a4a-98e0-2f70b89a12d2" providerId="AD" clId="Web-{C8DA0862-7AAC-47EB-A500-F1C3519F265F}" dt="2019-03-06T14:05:29.876" v="555" actId="20577"/>
          <ac:spMkLst>
            <pc:docMk/>
            <pc:sldMk cId="1539726954" sldId="402"/>
            <ac:spMk id="13" creationId="{6FDCF7F0-7247-435F-AE87-72587ADB1E18}"/>
          </ac:spMkLst>
        </pc:spChg>
        <pc:picChg chg="add del mod ord">
          <ac:chgData name="Robin Mooney" userId="S::rmooney@allivet.com::0fce1be2-2e17-4a4a-98e0-2f70b89a12d2" providerId="AD" clId="Web-{C8DA0862-7AAC-47EB-A500-F1C3519F265F}" dt="2019-03-06T14:00:43.383" v="312"/>
          <ac:picMkLst>
            <pc:docMk/>
            <pc:sldMk cId="1539726954" sldId="402"/>
            <ac:picMk id="2" creationId="{6456AB07-642E-4FED-A77B-0D2D72C8D73D}"/>
          </ac:picMkLst>
        </pc:picChg>
        <pc:picChg chg="del">
          <ac:chgData name="Robin Mooney" userId="S::rmooney@allivet.com::0fce1be2-2e17-4a4a-98e0-2f70b89a12d2" providerId="AD" clId="Web-{C8DA0862-7AAC-47EB-A500-F1C3519F265F}" dt="2019-03-06T13:59:18.287" v="307"/>
          <ac:picMkLst>
            <pc:docMk/>
            <pc:sldMk cId="1539726954" sldId="402"/>
            <ac:picMk id="4" creationId="{36F6CC3B-A26D-41E0-A5F5-778A8A30E565}"/>
          </ac:picMkLst>
        </pc:picChg>
        <pc:picChg chg="add del mod ord">
          <ac:chgData name="Robin Mooney" userId="S::rmooney@allivet.com::0fce1be2-2e17-4a4a-98e0-2f70b89a12d2" providerId="AD" clId="Web-{C8DA0862-7AAC-47EB-A500-F1C3519F265F}" dt="2019-03-06T14:01:45.948" v="316"/>
          <ac:picMkLst>
            <pc:docMk/>
            <pc:sldMk cId="1539726954" sldId="402"/>
            <ac:picMk id="9" creationId="{E22CA988-25D9-44F5-9E08-665DDEFD2D4B}"/>
          </ac:picMkLst>
        </pc:picChg>
        <pc:picChg chg="add mod">
          <ac:chgData name="Robin Mooney" userId="S::rmooney@allivet.com::0fce1be2-2e17-4a4a-98e0-2f70b89a12d2" providerId="AD" clId="Web-{C8DA0862-7AAC-47EB-A500-F1C3519F265F}" dt="2019-03-06T14:05:36.673" v="559" actId="14100"/>
          <ac:picMkLst>
            <pc:docMk/>
            <pc:sldMk cId="1539726954" sldId="402"/>
            <ac:picMk id="14" creationId="{A2E15596-4423-4BBD-B301-054A3A156D61}"/>
          </ac:picMkLst>
        </pc:picChg>
      </pc:sldChg>
      <pc:sldChg chg="addSp delSp modSp add ord replId">
        <pc:chgData name="Robin Mooney" userId="S::rmooney@allivet.com::0fce1be2-2e17-4a4a-98e0-2f70b89a12d2" providerId="AD" clId="Web-{C8DA0862-7AAC-47EB-A500-F1C3519F265F}" dt="2019-03-06T14:08:56.476" v="649"/>
        <pc:sldMkLst>
          <pc:docMk/>
          <pc:sldMk cId="4294047246" sldId="403"/>
        </pc:sldMkLst>
        <pc:spChg chg="del mod">
          <ac:chgData name="Robin Mooney" userId="S::rmooney@allivet.com::0fce1be2-2e17-4a4a-98e0-2f70b89a12d2" providerId="AD" clId="Web-{C8DA0862-7AAC-47EB-A500-F1C3519F265F}" dt="2019-03-06T14:06:14.643" v="566"/>
          <ac:spMkLst>
            <pc:docMk/>
            <pc:sldMk cId="4294047246" sldId="403"/>
            <ac:spMk id="13" creationId="{6FDCF7F0-7247-435F-AE87-72587ADB1E18}"/>
          </ac:spMkLst>
        </pc:spChg>
        <pc:picChg chg="add mod ord">
          <ac:chgData name="Robin Mooney" userId="S::rmooney@allivet.com::0fce1be2-2e17-4a4a-98e0-2f70b89a12d2" providerId="AD" clId="Web-{C8DA0862-7AAC-47EB-A500-F1C3519F265F}" dt="2019-03-06T14:06:25.191" v="569" actId="14100"/>
          <ac:picMkLst>
            <pc:docMk/>
            <pc:sldMk cId="4294047246" sldId="403"/>
            <ac:picMk id="2" creationId="{F865E650-FB41-4B5C-9142-E6368ED82FD4}"/>
          </ac:picMkLst>
        </pc:picChg>
        <pc:picChg chg="del mod">
          <ac:chgData name="Robin Mooney" userId="S::rmooney@allivet.com::0fce1be2-2e17-4a4a-98e0-2f70b89a12d2" providerId="AD" clId="Web-{C8DA0862-7AAC-47EB-A500-F1C3519F265F}" dt="2019-03-06T14:06:10.503" v="565"/>
          <ac:picMkLst>
            <pc:docMk/>
            <pc:sldMk cId="4294047246" sldId="403"/>
            <ac:picMk id="14" creationId="{A2E15596-4423-4BBD-B301-054A3A156D61}"/>
          </ac:picMkLst>
        </pc:picChg>
      </pc:sldChg>
      <pc:sldChg chg="delSp modSp add ord replId">
        <pc:chgData name="Robin Mooney" userId="S::rmooney@allivet.com::0fce1be2-2e17-4a4a-98e0-2f70b89a12d2" providerId="AD" clId="Web-{C8DA0862-7AAC-47EB-A500-F1C3519F265F}" dt="2019-03-06T14:54:23.183" v="1396"/>
        <pc:sldMkLst>
          <pc:docMk/>
          <pc:sldMk cId="1121309353" sldId="404"/>
        </pc:sldMkLst>
        <pc:spChg chg="del mod">
          <ac:chgData name="Robin Mooney" userId="S::rmooney@allivet.com::0fce1be2-2e17-4a4a-98e0-2f70b89a12d2" providerId="AD" clId="Web-{C8DA0862-7AAC-47EB-A500-F1C3519F265F}" dt="2019-03-06T14:54:23.183" v="1396"/>
          <ac:spMkLst>
            <pc:docMk/>
            <pc:sldMk cId="1121309353" sldId="404"/>
            <ac:spMk id="2" creationId="{13B5803E-1E09-41F8-BF45-D3B03FBDFB62}"/>
          </ac:spMkLst>
        </pc:spChg>
        <pc:spChg chg="mod">
          <ac:chgData name="Robin Mooney" userId="S::rmooney@allivet.com::0fce1be2-2e17-4a4a-98e0-2f70b89a12d2" providerId="AD" clId="Web-{C8DA0862-7AAC-47EB-A500-F1C3519F265F}" dt="2019-03-06T14:30:20.249" v="887" actId="20577"/>
          <ac:spMkLst>
            <pc:docMk/>
            <pc:sldMk cId="1121309353" sldId="404"/>
            <ac:spMk id="4" creationId="{00000000-0000-0000-0000-000000000000}"/>
          </ac:spMkLst>
        </pc:spChg>
      </pc:sldChg>
      <pc:sldChg chg="addSp delSp modSp add replId">
        <pc:chgData name="Robin Mooney" userId="S::rmooney@allivet.com::0fce1be2-2e17-4a4a-98e0-2f70b89a12d2" providerId="AD" clId="Web-{C8DA0862-7AAC-47EB-A500-F1C3519F265F}" dt="2019-03-06T14:13:21.703" v="689" actId="14100"/>
        <pc:sldMkLst>
          <pc:docMk/>
          <pc:sldMk cId="975851544" sldId="405"/>
        </pc:sldMkLst>
        <pc:spChg chg="mod">
          <ac:chgData name="Robin Mooney" userId="S::rmooney@allivet.com::0fce1be2-2e17-4a4a-98e0-2f70b89a12d2" providerId="AD" clId="Web-{C8DA0862-7AAC-47EB-A500-F1C3519F265F}" dt="2019-03-06T14:11:34.451" v="664" actId="20577"/>
          <ac:spMkLst>
            <pc:docMk/>
            <pc:sldMk cId="975851544" sldId="405"/>
            <ac:spMk id="7" creationId="{00000000-0000-0000-0000-000000000000}"/>
          </ac:spMkLst>
        </pc:spChg>
        <pc:spChg chg="mod">
          <ac:chgData name="Robin Mooney" userId="S::rmooney@allivet.com::0fce1be2-2e17-4a4a-98e0-2f70b89a12d2" providerId="AD" clId="Web-{C8DA0862-7AAC-47EB-A500-F1C3519F265F}" dt="2019-03-06T14:13:17.219" v="687" actId="20577"/>
          <ac:spMkLst>
            <pc:docMk/>
            <pc:sldMk cId="975851544" sldId="405"/>
            <ac:spMk id="13" creationId="{6FDCF7F0-7247-435F-AE87-72587ADB1E18}"/>
          </ac:spMkLst>
        </pc:spChg>
        <pc:picChg chg="add mod">
          <ac:chgData name="Robin Mooney" userId="S::rmooney@allivet.com::0fce1be2-2e17-4a4a-98e0-2f70b89a12d2" providerId="AD" clId="Web-{C8DA0862-7AAC-47EB-A500-F1C3519F265F}" dt="2019-03-06T14:13:21.703" v="689" actId="14100"/>
          <ac:picMkLst>
            <pc:docMk/>
            <pc:sldMk cId="975851544" sldId="405"/>
            <ac:picMk id="2" creationId="{000151B9-67C9-4351-A2BF-761612063DA3}"/>
          </ac:picMkLst>
        </pc:picChg>
        <pc:picChg chg="del">
          <ac:chgData name="Robin Mooney" userId="S::rmooney@allivet.com::0fce1be2-2e17-4a4a-98e0-2f70b89a12d2" providerId="AD" clId="Web-{C8DA0862-7AAC-47EB-A500-F1C3519F265F}" dt="2019-03-06T14:09:34.681" v="655"/>
          <ac:picMkLst>
            <pc:docMk/>
            <pc:sldMk cId="975851544" sldId="405"/>
            <ac:picMk id="14" creationId="{A2E15596-4423-4BBD-B301-054A3A156D61}"/>
          </ac:picMkLst>
        </pc:picChg>
      </pc:sldChg>
      <pc:sldChg chg="addSp delSp modSp add replId">
        <pc:chgData name="Robin Mooney" userId="S::rmooney@allivet.com::0fce1be2-2e17-4a4a-98e0-2f70b89a12d2" providerId="AD" clId="Web-{C8DA0862-7AAC-47EB-A500-F1C3519F265F}" dt="2019-03-06T14:12:57.530" v="678" actId="1076"/>
        <pc:sldMkLst>
          <pc:docMk/>
          <pc:sldMk cId="3783091423" sldId="406"/>
        </pc:sldMkLst>
        <pc:spChg chg="mod">
          <ac:chgData name="Robin Mooney" userId="S::rmooney@allivet.com::0fce1be2-2e17-4a4a-98e0-2f70b89a12d2" providerId="AD" clId="Web-{C8DA0862-7AAC-47EB-A500-F1C3519F265F}" dt="2019-03-06T14:11:38.919" v="667" actId="1076"/>
          <ac:spMkLst>
            <pc:docMk/>
            <pc:sldMk cId="3783091423" sldId="406"/>
            <ac:spMk id="3" creationId="{DF3A8226-432F-43B6-82EF-4CCEB9735E73}"/>
          </ac:spMkLst>
        </pc:spChg>
        <pc:spChg chg="add del mod">
          <ac:chgData name="Robin Mooney" userId="S::rmooney@allivet.com::0fce1be2-2e17-4a4a-98e0-2f70b89a12d2" providerId="AD" clId="Web-{C8DA0862-7AAC-47EB-A500-F1C3519F265F}" dt="2019-03-06T14:11:04.777" v="660"/>
          <ac:spMkLst>
            <pc:docMk/>
            <pc:sldMk cId="3783091423" sldId="406"/>
            <ac:spMk id="5" creationId="{62401087-A224-40A3-8D83-23E1B7BB6704}"/>
          </ac:spMkLst>
        </pc:spChg>
        <pc:spChg chg="mod">
          <ac:chgData name="Robin Mooney" userId="S::rmooney@allivet.com::0fce1be2-2e17-4a4a-98e0-2f70b89a12d2" providerId="AD" clId="Web-{C8DA0862-7AAC-47EB-A500-F1C3519F265F}" dt="2019-03-06T14:12:52.937" v="677" actId="1076"/>
          <ac:spMkLst>
            <pc:docMk/>
            <pc:sldMk cId="3783091423" sldId="406"/>
            <ac:spMk id="7" creationId="{00000000-0000-0000-0000-000000000000}"/>
          </ac:spMkLst>
        </pc:spChg>
        <pc:spChg chg="add del mod">
          <ac:chgData name="Robin Mooney" userId="S::rmooney@allivet.com::0fce1be2-2e17-4a4a-98e0-2f70b89a12d2" providerId="AD" clId="Web-{C8DA0862-7AAC-47EB-A500-F1C3519F265F}" dt="2019-03-06T14:12:41.717" v="673"/>
          <ac:spMkLst>
            <pc:docMk/>
            <pc:sldMk cId="3783091423" sldId="406"/>
            <ac:spMk id="10" creationId="{70443B52-1E6C-4974-91BB-F4127E79150C}"/>
          </ac:spMkLst>
        </pc:spChg>
        <pc:picChg chg="del">
          <ac:chgData name="Robin Mooney" userId="S::rmooney@allivet.com::0fce1be2-2e17-4a4a-98e0-2f70b89a12d2" providerId="AD" clId="Web-{C8DA0862-7AAC-47EB-A500-F1C3519F265F}" dt="2019-03-06T14:10:28.963" v="659"/>
          <ac:picMkLst>
            <pc:docMk/>
            <pc:sldMk cId="3783091423" sldId="406"/>
            <ac:picMk id="2" creationId="{F865E650-FB41-4B5C-9142-E6368ED82FD4}"/>
          </ac:picMkLst>
        </pc:picChg>
        <pc:picChg chg="add del mod ord">
          <ac:chgData name="Robin Mooney" userId="S::rmooney@allivet.com::0fce1be2-2e17-4a4a-98e0-2f70b89a12d2" providerId="AD" clId="Web-{C8DA0862-7AAC-47EB-A500-F1C3519F265F}" dt="2019-03-06T14:12:30.530" v="672"/>
          <ac:picMkLst>
            <pc:docMk/>
            <pc:sldMk cId="3783091423" sldId="406"/>
            <ac:picMk id="6" creationId="{A37B9C4D-229C-4B0C-BCE6-14B5A925A4E4}"/>
          </ac:picMkLst>
        </pc:picChg>
        <pc:picChg chg="add mod ord">
          <ac:chgData name="Robin Mooney" userId="S::rmooney@allivet.com::0fce1be2-2e17-4a4a-98e0-2f70b89a12d2" providerId="AD" clId="Web-{C8DA0862-7AAC-47EB-A500-F1C3519F265F}" dt="2019-03-06T14:12:57.530" v="678" actId="1076"/>
          <ac:picMkLst>
            <pc:docMk/>
            <pc:sldMk cId="3783091423" sldId="406"/>
            <ac:picMk id="11" creationId="{CBA4DA82-9EA6-4B01-8EC6-2EC2A838093D}"/>
          </ac:picMkLst>
        </pc:picChg>
      </pc:sldChg>
      <pc:sldChg chg="addSp delSp modSp add ord replId">
        <pc:chgData name="Robin Mooney" userId="S::rmooney@allivet.com::0fce1be2-2e17-4a4a-98e0-2f70b89a12d2" providerId="AD" clId="Web-{C8DA0862-7AAC-47EB-A500-F1C3519F265F}" dt="2019-03-06T14:15:55.505" v="738" actId="14100"/>
        <pc:sldMkLst>
          <pc:docMk/>
          <pc:sldMk cId="132175222" sldId="407"/>
        </pc:sldMkLst>
        <pc:spChg chg="add mod">
          <ac:chgData name="Robin Mooney" userId="S::rmooney@allivet.com::0fce1be2-2e17-4a4a-98e0-2f70b89a12d2" providerId="AD" clId="Web-{C8DA0862-7AAC-47EB-A500-F1C3519F265F}" dt="2019-03-06T14:15:29.222" v="733" actId="1076"/>
          <ac:spMkLst>
            <pc:docMk/>
            <pc:sldMk cId="132175222" sldId="407"/>
            <ac:spMk id="4" creationId="{69887334-85DB-487C-A4C8-2F9B72E2351D}"/>
          </ac:spMkLst>
        </pc:spChg>
        <pc:spChg chg="mod">
          <ac:chgData name="Robin Mooney" userId="S::rmooney@allivet.com::0fce1be2-2e17-4a4a-98e0-2f70b89a12d2" providerId="AD" clId="Web-{C8DA0862-7AAC-47EB-A500-F1C3519F265F}" dt="2019-03-06T14:14:56.190" v="724" actId="20577"/>
          <ac:spMkLst>
            <pc:docMk/>
            <pc:sldMk cId="132175222" sldId="407"/>
            <ac:spMk id="7" creationId="{00000000-0000-0000-0000-000000000000}"/>
          </ac:spMkLst>
        </pc:spChg>
        <pc:spChg chg="mod">
          <ac:chgData name="Robin Mooney" userId="S::rmooney@allivet.com::0fce1be2-2e17-4a4a-98e0-2f70b89a12d2" providerId="AD" clId="Web-{C8DA0862-7AAC-47EB-A500-F1C3519F265F}" dt="2019-03-06T14:14:59.643" v="726" actId="20577"/>
          <ac:spMkLst>
            <pc:docMk/>
            <pc:sldMk cId="132175222" sldId="407"/>
            <ac:spMk id="12" creationId="{B4FDDE62-5E30-46D0-BA19-1D9A9E9CBB09}"/>
          </ac:spMkLst>
        </pc:spChg>
        <pc:picChg chg="del">
          <ac:chgData name="Robin Mooney" userId="S::rmooney@allivet.com::0fce1be2-2e17-4a4a-98e0-2f70b89a12d2" providerId="AD" clId="Web-{C8DA0862-7AAC-47EB-A500-F1C3519F265F}" dt="2019-03-06T14:14:20.486" v="697"/>
          <ac:picMkLst>
            <pc:docMk/>
            <pc:sldMk cId="132175222" sldId="407"/>
            <ac:picMk id="2" creationId="{552F8604-C1D1-4861-A7AE-A4E985014554}"/>
          </ac:picMkLst>
        </pc:picChg>
        <pc:picChg chg="add mod">
          <ac:chgData name="Robin Mooney" userId="S::rmooney@allivet.com::0fce1be2-2e17-4a4a-98e0-2f70b89a12d2" providerId="AD" clId="Web-{C8DA0862-7AAC-47EB-A500-F1C3519F265F}" dt="2019-03-06T14:15:55.505" v="738" actId="14100"/>
          <ac:picMkLst>
            <pc:docMk/>
            <pc:sldMk cId="132175222" sldId="407"/>
            <ac:picMk id="5" creationId="{7B202E4A-C326-4DFD-981F-B7E22AD807CD}"/>
          </ac:picMkLst>
        </pc:picChg>
      </pc:sldChg>
      <pc:sldChg chg="modSp add ord replId">
        <pc:chgData name="Robin Mooney" userId="S::rmooney@allivet.com::0fce1be2-2e17-4a4a-98e0-2f70b89a12d2" providerId="AD" clId="Web-{C8DA0862-7AAC-47EB-A500-F1C3519F265F}" dt="2019-03-06T14:16:15.989" v="765" actId="20577"/>
        <pc:sldMkLst>
          <pc:docMk/>
          <pc:sldMk cId="2418416352" sldId="408"/>
        </pc:sldMkLst>
        <pc:spChg chg="mod">
          <ac:chgData name="Robin Mooney" userId="S::rmooney@allivet.com::0fce1be2-2e17-4a4a-98e0-2f70b89a12d2" providerId="AD" clId="Web-{C8DA0862-7AAC-47EB-A500-F1C3519F265F}" dt="2019-03-06T14:16:15.989" v="765" actId="20577"/>
          <ac:spMkLst>
            <pc:docMk/>
            <pc:sldMk cId="2418416352" sldId="408"/>
            <ac:spMk id="7" creationId="{00000000-0000-0000-0000-000000000000}"/>
          </ac:spMkLst>
        </pc:spChg>
      </pc:sldChg>
      <pc:sldChg chg="addSp delSp modSp add ord replId">
        <pc:chgData name="Robin Mooney" userId="S::rmooney@allivet.com::0fce1be2-2e17-4a4a-98e0-2f70b89a12d2" providerId="AD" clId="Web-{C8DA0862-7AAC-47EB-A500-F1C3519F265F}" dt="2019-03-06T14:18:39.681" v="846" actId="1076"/>
        <pc:sldMkLst>
          <pc:docMk/>
          <pc:sldMk cId="1747984996" sldId="409"/>
        </pc:sldMkLst>
        <pc:spChg chg="mod">
          <ac:chgData name="Robin Mooney" userId="S::rmooney@allivet.com::0fce1be2-2e17-4a4a-98e0-2f70b89a12d2" providerId="AD" clId="Web-{C8DA0862-7AAC-47EB-A500-F1C3519F265F}" dt="2019-03-06T14:17:50.945" v="839" actId="20577"/>
          <ac:spMkLst>
            <pc:docMk/>
            <pc:sldMk cId="1747984996" sldId="409"/>
            <ac:spMk id="4" creationId="{69887334-85DB-487C-A4C8-2F9B72E2351D}"/>
          </ac:spMkLst>
        </pc:spChg>
        <pc:spChg chg="mod">
          <ac:chgData name="Robin Mooney" userId="S::rmooney@allivet.com::0fce1be2-2e17-4a4a-98e0-2f70b89a12d2" providerId="AD" clId="Web-{C8DA0862-7AAC-47EB-A500-F1C3519F265F}" dt="2019-03-06T14:16:53.366" v="775" actId="20577"/>
          <ac:spMkLst>
            <pc:docMk/>
            <pc:sldMk cId="1747984996" sldId="409"/>
            <ac:spMk id="7" creationId="{00000000-0000-0000-0000-000000000000}"/>
          </ac:spMkLst>
        </pc:spChg>
        <pc:picChg chg="add mod">
          <ac:chgData name="Robin Mooney" userId="S::rmooney@allivet.com::0fce1be2-2e17-4a4a-98e0-2f70b89a12d2" providerId="AD" clId="Web-{C8DA0862-7AAC-47EB-A500-F1C3519F265F}" dt="2019-03-06T14:18:39.681" v="846" actId="1076"/>
          <ac:picMkLst>
            <pc:docMk/>
            <pc:sldMk cId="1747984996" sldId="409"/>
            <ac:picMk id="2" creationId="{DBA27C4D-B541-4802-A8C0-8D115B895A2C}"/>
          </ac:picMkLst>
        </pc:picChg>
        <pc:picChg chg="del">
          <ac:chgData name="Robin Mooney" userId="S::rmooney@allivet.com::0fce1be2-2e17-4a4a-98e0-2f70b89a12d2" providerId="AD" clId="Web-{C8DA0862-7AAC-47EB-A500-F1C3519F265F}" dt="2019-03-06T14:17:56.664" v="841"/>
          <ac:picMkLst>
            <pc:docMk/>
            <pc:sldMk cId="1747984996" sldId="409"/>
            <ac:picMk id="5" creationId="{7B202E4A-C326-4DFD-981F-B7E22AD807CD}"/>
          </ac:picMkLst>
        </pc:picChg>
      </pc:sldChg>
      <pc:sldChg chg="addSp delSp modSp add replId">
        <pc:chgData name="Robin Mooney" userId="S::rmooney@allivet.com::0fce1be2-2e17-4a4a-98e0-2f70b89a12d2" providerId="AD" clId="Web-{C8DA0862-7AAC-47EB-A500-F1C3519F265F}" dt="2019-03-06T14:20:46.748" v="865" actId="1076"/>
        <pc:sldMkLst>
          <pc:docMk/>
          <pc:sldMk cId="1643169537" sldId="410"/>
        </pc:sldMkLst>
        <pc:spChg chg="add del mod">
          <ac:chgData name="Robin Mooney" userId="S::rmooney@allivet.com::0fce1be2-2e17-4a4a-98e0-2f70b89a12d2" providerId="AD" clId="Web-{C8DA0862-7AAC-47EB-A500-F1C3519F265F}" dt="2019-03-06T14:19:24.324" v="848"/>
          <ac:spMkLst>
            <pc:docMk/>
            <pc:sldMk cId="1643169537" sldId="410"/>
            <ac:spMk id="4" creationId="{D29D9027-1F74-4059-A7BD-8739CDF1C763}"/>
          </ac:spMkLst>
        </pc:spChg>
        <pc:spChg chg="mod">
          <ac:chgData name="Robin Mooney" userId="S::rmooney@allivet.com::0fce1be2-2e17-4a4a-98e0-2f70b89a12d2" providerId="AD" clId="Web-{C8DA0862-7AAC-47EB-A500-F1C3519F265F}" dt="2019-03-06T14:20:03.762" v="853" actId="20577"/>
          <ac:spMkLst>
            <pc:docMk/>
            <pc:sldMk cId="1643169537" sldId="410"/>
            <ac:spMk id="7" creationId="{00000000-0000-0000-0000-000000000000}"/>
          </ac:spMkLst>
        </pc:spChg>
        <pc:picChg chg="add mod ord">
          <ac:chgData name="Robin Mooney" userId="S::rmooney@allivet.com::0fce1be2-2e17-4a4a-98e0-2f70b89a12d2" providerId="AD" clId="Web-{C8DA0862-7AAC-47EB-A500-F1C3519F265F}" dt="2019-03-06T14:19:24.324" v="848"/>
          <ac:picMkLst>
            <pc:docMk/>
            <pc:sldMk cId="1643169537" sldId="410"/>
            <ac:picMk id="5" creationId="{47301FB3-3FA3-453C-9608-7EA1C93987EB}"/>
          </ac:picMkLst>
        </pc:picChg>
        <pc:picChg chg="add mod">
          <ac:chgData name="Robin Mooney" userId="S::rmooney@allivet.com::0fce1be2-2e17-4a4a-98e0-2f70b89a12d2" providerId="AD" clId="Web-{C8DA0862-7AAC-47EB-A500-F1C3519F265F}" dt="2019-03-06T14:20:46.748" v="865" actId="1076"/>
          <ac:picMkLst>
            <pc:docMk/>
            <pc:sldMk cId="1643169537" sldId="410"/>
            <ac:picMk id="8" creationId="{150A4D57-FAF1-4675-8F8D-03A72B0B388E}"/>
          </ac:picMkLst>
        </pc:picChg>
        <pc:picChg chg="del">
          <ac:chgData name="Robin Mooney" userId="S::rmooney@allivet.com::0fce1be2-2e17-4a4a-98e0-2f70b89a12d2" providerId="AD" clId="Web-{C8DA0862-7AAC-47EB-A500-F1C3519F265F}" dt="2019-03-06T14:18:55.872" v="847"/>
          <ac:picMkLst>
            <pc:docMk/>
            <pc:sldMk cId="1643169537" sldId="410"/>
            <ac:picMk id="11" creationId="{CBA4DA82-9EA6-4B01-8EC6-2EC2A838093D}"/>
          </ac:picMkLst>
        </pc:picChg>
      </pc:sldChg>
      <pc:sldChg chg="addSp delSp modSp add ord replId">
        <pc:chgData name="Robin Mooney" userId="S::rmooney@allivet.com::0fce1be2-2e17-4a4a-98e0-2f70b89a12d2" providerId="AD" clId="Web-{C8DA0862-7AAC-47EB-A500-F1C3519F265F}" dt="2019-03-06T14:37:10.371" v="989" actId="14100"/>
        <pc:sldMkLst>
          <pc:docMk/>
          <pc:sldMk cId="1475158658" sldId="411"/>
        </pc:sldMkLst>
        <pc:spChg chg="mod">
          <ac:chgData name="Robin Mooney" userId="S::rmooney@allivet.com::0fce1be2-2e17-4a4a-98e0-2f70b89a12d2" providerId="AD" clId="Web-{C8DA0862-7AAC-47EB-A500-F1C3519F265F}" dt="2019-03-06T14:32:28.097" v="937" actId="1076"/>
          <ac:spMkLst>
            <pc:docMk/>
            <pc:sldMk cId="1475158658" sldId="411"/>
            <ac:spMk id="3" creationId="{DF3A8226-432F-43B6-82EF-4CCEB9735E73}"/>
          </ac:spMkLst>
        </pc:spChg>
        <pc:spChg chg="mod">
          <ac:chgData name="Robin Mooney" userId="S::rmooney@allivet.com::0fce1be2-2e17-4a4a-98e0-2f70b89a12d2" providerId="AD" clId="Web-{C8DA0862-7AAC-47EB-A500-F1C3519F265F}" dt="2019-03-06T14:35:42.821" v="979" actId="20577"/>
          <ac:spMkLst>
            <pc:docMk/>
            <pc:sldMk cId="1475158658" sldId="411"/>
            <ac:spMk id="4" creationId="{69887334-85DB-487C-A4C8-2F9B72E2351D}"/>
          </ac:spMkLst>
        </pc:spChg>
        <pc:spChg chg="mod">
          <ac:chgData name="Robin Mooney" userId="S::rmooney@allivet.com::0fce1be2-2e17-4a4a-98e0-2f70b89a12d2" providerId="AD" clId="Web-{C8DA0862-7AAC-47EB-A500-F1C3519F265F}" dt="2019-03-06T14:34:29.866" v="972" actId="20577"/>
          <ac:spMkLst>
            <pc:docMk/>
            <pc:sldMk cId="1475158658" sldId="411"/>
            <ac:spMk id="7" creationId="{00000000-0000-0000-0000-000000000000}"/>
          </ac:spMkLst>
        </pc:spChg>
        <pc:picChg chg="del">
          <ac:chgData name="Robin Mooney" userId="S::rmooney@allivet.com::0fce1be2-2e17-4a4a-98e0-2f70b89a12d2" providerId="AD" clId="Web-{C8DA0862-7AAC-47EB-A500-F1C3519F265F}" dt="2019-03-06T14:35:45.900" v="981"/>
          <ac:picMkLst>
            <pc:docMk/>
            <pc:sldMk cId="1475158658" sldId="411"/>
            <ac:picMk id="2" creationId="{DBA27C4D-B541-4802-A8C0-8D115B895A2C}"/>
          </ac:picMkLst>
        </pc:picChg>
        <pc:picChg chg="add mod">
          <ac:chgData name="Robin Mooney" userId="S::rmooney@allivet.com::0fce1be2-2e17-4a4a-98e0-2f70b89a12d2" providerId="AD" clId="Web-{C8DA0862-7AAC-47EB-A500-F1C3519F265F}" dt="2019-03-06T14:37:10.371" v="989" actId="14100"/>
          <ac:picMkLst>
            <pc:docMk/>
            <pc:sldMk cId="1475158658" sldId="411"/>
            <ac:picMk id="5" creationId="{E6C113D6-4BB9-41D6-9A7C-2FEA54899E83}"/>
          </ac:picMkLst>
        </pc:picChg>
      </pc:sldChg>
      <pc:sldChg chg="addSp delSp modSp add replId">
        <pc:chgData name="Robin Mooney" userId="S::rmooney@allivet.com::0fce1be2-2e17-4a4a-98e0-2f70b89a12d2" providerId="AD" clId="Web-{C8DA0862-7AAC-47EB-A500-F1C3519F265F}" dt="2019-03-06T14:38:40.580" v="1019" actId="1076"/>
        <pc:sldMkLst>
          <pc:docMk/>
          <pc:sldMk cId="4018928912" sldId="412"/>
        </pc:sldMkLst>
        <pc:spChg chg="add del mod">
          <ac:chgData name="Robin Mooney" userId="S::rmooney@allivet.com::0fce1be2-2e17-4a4a-98e0-2f70b89a12d2" providerId="AD" clId="Web-{C8DA0862-7AAC-47EB-A500-F1C3519F265F}" dt="2019-03-06T14:37:59.763" v="1013"/>
          <ac:spMkLst>
            <pc:docMk/>
            <pc:sldMk cId="4018928912" sldId="412"/>
            <ac:spMk id="4" creationId="{BE690C70-C6FF-4B63-A19D-8D3FB8964448}"/>
          </ac:spMkLst>
        </pc:spChg>
        <pc:spChg chg="mod">
          <ac:chgData name="Robin Mooney" userId="S::rmooney@allivet.com::0fce1be2-2e17-4a4a-98e0-2f70b89a12d2" providerId="AD" clId="Web-{C8DA0862-7AAC-47EB-A500-F1C3519F265F}" dt="2019-03-06T14:37:58.372" v="1011" actId="20577"/>
          <ac:spMkLst>
            <pc:docMk/>
            <pc:sldMk cId="4018928912" sldId="412"/>
            <ac:spMk id="7" creationId="{00000000-0000-0000-0000-000000000000}"/>
          </ac:spMkLst>
        </pc:spChg>
        <pc:picChg chg="del">
          <ac:chgData name="Robin Mooney" userId="S::rmooney@allivet.com::0fce1be2-2e17-4a4a-98e0-2f70b89a12d2" providerId="AD" clId="Web-{C8DA0862-7AAC-47EB-A500-F1C3519F265F}" dt="2019-03-06T14:37:24.309" v="990"/>
          <ac:picMkLst>
            <pc:docMk/>
            <pc:sldMk cId="4018928912" sldId="412"/>
            <ac:picMk id="5" creationId="{47301FB3-3FA3-453C-9608-7EA1C93987EB}"/>
          </ac:picMkLst>
        </pc:picChg>
        <pc:picChg chg="add mod ord">
          <ac:chgData name="Robin Mooney" userId="S::rmooney@allivet.com::0fce1be2-2e17-4a4a-98e0-2f70b89a12d2" providerId="AD" clId="Web-{C8DA0862-7AAC-47EB-A500-F1C3519F265F}" dt="2019-03-06T14:38:22.389" v="1016" actId="1076"/>
          <ac:picMkLst>
            <pc:docMk/>
            <pc:sldMk cId="4018928912" sldId="412"/>
            <ac:picMk id="6" creationId="{84098128-BA13-4C32-8A9F-7919E35C5B77}"/>
          </ac:picMkLst>
        </pc:picChg>
        <pc:picChg chg="del mod">
          <ac:chgData name="Robin Mooney" userId="S::rmooney@allivet.com::0fce1be2-2e17-4a4a-98e0-2f70b89a12d2" providerId="AD" clId="Web-{C8DA0862-7AAC-47EB-A500-F1C3519F265F}" dt="2019-03-06T14:37:26.309" v="992"/>
          <ac:picMkLst>
            <pc:docMk/>
            <pc:sldMk cId="4018928912" sldId="412"/>
            <ac:picMk id="8" creationId="{150A4D57-FAF1-4675-8F8D-03A72B0B388E}"/>
          </ac:picMkLst>
        </pc:picChg>
        <pc:picChg chg="add mod">
          <ac:chgData name="Robin Mooney" userId="S::rmooney@allivet.com::0fce1be2-2e17-4a4a-98e0-2f70b89a12d2" providerId="AD" clId="Web-{C8DA0862-7AAC-47EB-A500-F1C3519F265F}" dt="2019-03-06T14:38:40.580" v="1019" actId="1076"/>
          <ac:picMkLst>
            <pc:docMk/>
            <pc:sldMk cId="4018928912" sldId="412"/>
            <ac:picMk id="10" creationId="{BEBB5EAB-D2C8-4833-8CFC-CECDB81C987E}"/>
          </ac:picMkLst>
        </pc:picChg>
      </pc:sldChg>
      <pc:sldChg chg="add replId">
        <pc:chgData name="Robin Mooney" userId="S::rmooney@allivet.com::0fce1be2-2e17-4a4a-98e0-2f70b89a12d2" providerId="AD" clId="Web-{C8DA0862-7AAC-47EB-A500-F1C3519F265F}" dt="2019-03-06T14:29:27.263" v="868"/>
        <pc:sldMkLst>
          <pc:docMk/>
          <pc:sldMk cId="500114804" sldId="413"/>
        </pc:sldMkLst>
      </pc:sldChg>
      <pc:sldChg chg="add replId">
        <pc:chgData name="Robin Mooney" userId="S::rmooney@allivet.com::0fce1be2-2e17-4a4a-98e0-2f70b89a12d2" providerId="AD" clId="Web-{C8DA0862-7AAC-47EB-A500-F1C3519F265F}" dt="2019-03-06T14:30:57.750" v="893"/>
        <pc:sldMkLst>
          <pc:docMk/>
          <pc:sldMk cId="2524140505" sldId="414"/>
        </pc:sldMkLst>
      </pc:sldChg>
      <pc:sldChg chg="addSp delSp modSp add ord replId">
        <pc:chgData name="Robin Mooney" userId="S::rmooney@allivet.com::0fce1be2-2e17-4a4a-98e0-2f70b89a12d2" providerId="AD" clId="Web-{C8DA0862-7AAC-47EB-A500-F1C3519F265F}" dt="2019-03-06T14:44:20.290" v="1188" actId="20577"/>
        <pc:sldMkLst>
          <pc:docMk/>
          <pc:sldMk cId="1730628389" sldId="415"/>
        </pc:sldMkLst>
        <pc:spChg chg="mod">
          <ac:chgData name="Robin Mooney" userId="S::rmooney@allivet.com::0fce1be2-2e17-4a4a-98e0-2f70b89a12d2" providerId="AD" clId="Web-{C8DA0862-7AAC-47EB-A500-F1C3519F265F}" dt="2019-03-06T14:44:20.290" v="1188" actId="20577"/>
          <ac:spMkLst>
            <pc:docMk/>
            <pc:sldMk cId="1730628389" sldId="415"/>
            <ac:spMk id="4" creationId="{69887334-85DB-487C-A4C8-2F9B72E2351D}"/>
          </ac:spMkLst>
        </pc:spChg>
        <pc:spChg chg="mod">
          <ac:chgData name="Robin Mooney" userId="S::rmooney@allivet.com::0fce1be2-2e17-4a4a-98e0-2f70b89a12d2" providerId="AD" clId="Web-{C8DA0862-7AAC-47EB-A500-F1C3519F265F}" dt="2019-03-06T14:43:56.852" v="1163" actId="20577"/>
          <ac:spMkLst>
            <pc:docMk/>
            <pc:sldMk cId="1730628389" sldId="415"/>
            <ac:spMk id="7" creationId="{00000000-0000-0000-0000-000000000000}"/>
          </ac:spMkLst>
        </pc:spChg>
        <pc:picChg chg="add mod">
          <ac:chgData name="Robin Mooney" userId="S::rmooney@allivet.com::0fce1be2-2e17-4a4a-98e0-2f70b89a12d2" providerId="AD" clId="Web-{C8DA0862-7AAC-47EB-A500-F1C3519F265F}" dt="2019-03-06T14:41:52.067" v="1142" actId="14100"/>
          <ac:picMkLst>
            <pc:docMk/>
            <pc:sldMk cId="1730628389" sldId="415"/>
            <ac:picMk id="2" creationId="{5BCF074D-6CC6-4E81-886C-86325904C52B}"/>
          </ac:picMkLst>
        </pc:picChg>
        <pc:picChg chg="del">
          <ac:chgData name="Robin Mooney" userId="S::rmooney@allivet.com::0fce1be2-2e17-4a4a-98e0-2f70b89a12d2" providerId="AD" clId="Web-{C8DA0862-7AAC-47EB-A500-F1C3519F265F}" dt="2019-03-06T14:41:16.910" v="1136"/>
          <ac:picMkLst>
            <pc:docMk/>
            <pc:sldMk cId="1730628389" sldId="415"/>
            <ac:picMk id="5" creationId="{E6C113D6-4BB9-41D6-9A7C-2FEA54899E83}"/>
          </ac:picMkLst>
        </pc:picChg>
      </pc:sldChg>
      <pc:sldChg chg="addSp delSp modSp add ord replId">
        <pc:chgData name="Robin Mooney" userId="S::rmooney@allivet.com::0fce1be2-2e17-4a4a-98e0-2f70b89a12d2" providerId="AD" clId="Web-{C8DA0862-7AAC-47EB-A500-F1C3519F265F}" dt="2019-03-06T14:47:42.250" v="1299"/>
        <pc:sldMkLst>
          <pc:docMk/>
          <pc:sldMk cId="1280286323" sldId="416"/>
        </pc:sldMkLst>
        <pc:spChg chg="add mod">
          <ac:chgData name="Robin Mooney" userId="S::rmooney@allivet.com::0fce1be2-2e17-4a4a-98e0-2f70b89a12d2" providerId="AD" clId="Web-{C8DA0862-7AAC-47EB-A500-F1C3519F265F}" dt="2019-03-06T14:47:16.264" v="1294" actId="20577"/>
          <ac:spMkLst>
            <pc:docMk/>
            <pc:sldMk cId="1280286323" sldId="416"/>
            <ac:spMk id="4" creationId="{EF017AA5-E782-455A-A87E-02E4B265573F}"/>
          </ac:spMkLst>
        </pc:spChg>
        <pc:spChg chg="mod">
          <ac:chgData name="Robin Mooney" userId="S::rmooney@allivet.com::0fce1be2-2e17-4a4a-98e0-2f70b89a12d2" providerId="AD" clId="Web-{C8DA0862-7AAC-47EB-A500-F1C3519F265F}" dt="2019-03-06T14:44:48.494" v="1216" actId="20577"/>
          <ac:spMkLst>
            <pc:docMk/>
            <pc:sldMk cId="1280286323" sldId="416"/>
            <ac:spMk id="7" creationId="{00000000-0000-0000-0000-000000000000}"/>
          </ac:spMkLst>
        </pc:spChg>
        <pc:picChg chg="add mod">
          <ac:chgData name="Robin Mooney" userId="S::rmooney@allivet.com::0fce1be2-2e17-4a4a-98e0-2f70b89a12d2" providerId="AD" clId="Web-{C8DA0862-7AAC-47EB-A500-F1C3519F265F}" dt="2019-03-06T14:47:21.217" v="1296" actId="1076"/>
          <ac:picMkLst>
            <pc:docMk/>
            <pc:sldMk cId="1280286323" sldId="416"/>
            <ac:picMk id="5" creationId="{AF79376B-DA9E-4F25-BD3E-77AA5F3972C7}"/>
          </ac:picMkLst>
        </pc:picChg>
        <pc:picChg chg="del">
          <ac:chgData name="Robin Mooney" userId="S::rmooney@allivet.com::0fce1be2-2e17-4a4a-98e0-2f70b89a12d2" providerId="AD" clId="Web-{C8DA0862-7AAC-47EB-A500-F1C3519F265F}" dt="2019-03-06T14:41:59.912" v="1143"/>
          <ac:picMkLst>
            <pc:docMk/>
            <pc:sldMk cId="1280286323" sldId="416"/>
            <ac:picMk id="6" creationId="{84098128-BA13-4C32-8A9F-7919E35C5B77}"/>
          </ac:picMkLst>
        </pc:picChg>
        <pc:picChg chg="del">
          <ac:chgData name="Robin Mooney" userId="S::rmooney@allivet.com::0fce1be2-2e17-4a4a-98e0-2f70b89a12d2" providerId="AD" clId="Web-{C8DA0862-7AAC-47EB-A500-F1C3519F265F}" dt="2019-03-06T14:42:00.723" v="1144"/>
          <ac:picMkLst>
            <pc:docMk/>
            <pc:sldMk cId="1280286323" sldId="416"/>
            <ac:picMk id="10" creationId="{BEBB5EAB-D2C8-4833-8CFC-CECDB81C987E}"/>
          </ac:picMkLst>
        </pc:picChg>
      </pc:sldChg>
      <pc:sldChg chg="addSp delSp modSp add replId">
        <pc:chgData name="Robin Mooney" userId="S::rmooney@allivet.com::0fce1be2-2e17-4a4a-98e0-2f70b89a12d2" providerId="AD" clId="Web-{C8DA0862-7AAC-47EB-A500-F1C3519F265F}" dt="2019-03-06T14:52:17.867" v="1390" actId="14100"/>
        <pc:sldMkLst>
          <pc:docMk/>
          <pc:sldMk cId="184013039" sldId="417"/>
        </pc:sldMkLst>
        <pc:spChg chg="mod">
          <ac:chgData name="Robin Mooney" userId="S::rmooney@allivet.com::0fce1be2-2e17-4a4a-98e0-2f70b89a12d2" providerId="AD" clId="Web-{C8DA0862-7AAC-47EB-A500-F1C3519F265F}" dt="2019-03-06T14:48:08.609" v="1339" actId="20577"/>
          <ac:spMkLst>
            <pc:docMk/>
            <pc:sldMk cId="184013039" sldId="417"/>
            <ac:spMk id="4" creationId="{EF017AA5-E782-455A-A87E-02E4B265573F}"/>
          </ac:spMkLst>
        </pc:spChg>
        <pc:spChg chg="mod">
          <ac:chgData name="Robin Mooney" userId="S::rmooney@allivet.com::0fce1be2-2e17-4a4a-98e0-2f70b89a12d2" providerId="AD" clId="Web-{C8DA0862-7AAC-47EB-A500-F1C3519F265F}" dt="2019-03-06T14:48:04.516" v="1336" actId="20577"/>
          <ac:spMkLst>
            <pc:docMk/>
            <pc:sldMk cId="184013039" sldId="417"/>
            <ac:spMk id="7" creationId="{00000000-0000-0000-0000-000000000000}"/>
          </ac:spMkLst>
        </pc:spChg>
        <pc:picChg chg="add mod">
          <ac:chgData name="Robin Mooney" userId="S::rmooney@allivet.com::0fce1be2-2e17-4a4a-98e0-2f70b89a12d2" providerId="AD" clId="Web-{C8DA0862-7AAC-47EB-A500-F1C3519F265F}" dt="2019-03-06T14:52:17.867" v="1390" actId="14100"/>
          <ac:picMkLst>
            <pc:docMk/>
            <pc:sldMk cId="184013039" sldId="417"/>
            <ac:picMk id="2" creationId="{949E8BBE-632C-459C-80C5-34CA67C0CEA8}"/>
          </ac:picMkLst>
        </pc:picChg>
        <pc:picChg chg="del">
          <ac:chgData name="Robin Mooney" userId="S::rmooney@allivet.com::0fce1be2-2e17-4a4a-98e0-2f70b89a12d2" providerId="AD" clId="Web-{C8DA0862-7AAC-47EB-A500-F1C3519F265F}" dt="2019-03-06T14:48:12.391" v="1342"/>
          <ac:picMkLst>
            <pc:docMk/>
            <pc:sldMk cId="184013039" sldId="417"/>
            <ac:picMk id="5" creationId="{AF79376B-DA9E-4F25-BD3E-77AA5F3972C7}"/>
          </ac:picMkLst>
        </pc:picChg>
      </pc:sldChg>
      <pc:sldChg chg="addSp delSp modSp add ord replId">
        <pc:chgData name="Robin Mooney" userId="S::rmooney@allivet.com::0fce1be2-2e17-4a4a-98e0-2f70b89a12d2" providerId="AD" clId="Web-{C8DA0862-7AAC-47EB-A500-F1C3519F265F}" dt="2019-03-06T14:53:02.415" v="1395" actId="14100"/>
        <pc:sldMkLst>
          <pc:docMk/>
          <pc:sldMk cId="1211907764" sldId="418"/>
        </pc:sldMkLst>
        <pc:spChg chg="mod">
          <ac:chgData name="Robin Mooney" userId="S::rmooney@allivet.com::0fce1be2-2e17-4a4a-98e0-2f70b89a12d2" providerId="AD" clId="Web-{C8DA0862-7AAC-47EB-A500-F1C3519F265F}" dt="2019-03-06T14:51:26.631" v="1384" actId="1076"/>
          <ac:spMkLst>
            <pc:docMk/>
            <pc:sldMk cId="1211907764" sldId="418"/>
            <ac:spMk id="4" creationId="{69887334-85DB-487C-A4C8-2F9B72E2351D}"/>
          </ac:spMkLst>
        </pc:spChg>
        <pc:spChg chg="mod">
          <ac:chgData name="Robin Mooney" userId="S::rmooney@allivet.com::0fce1be2-2e17-4a4a-98e0-2f70b89a12d2" providerId="AD" clId="Web-{C8DA0862-7AAC-47EB-A500-F1C3519F265F}" dt="2019-03-06T14:50:52.302" v="1376" actId="20577"/>
          <ac:spMkLst>
            <pc:docMk/>
            <pc:sldMk cId="1211907764" sldId="418"/>
            <ac:spMk id="7" creationId="{00000000-0000-0000-0000-000000000000}"/>
          </ac:spMkLst>
        </pc:spChg>
        <pc:picChg chg="del">
          <ac:chgData name="Robin Mooney" userId="S::rmooney@allivet.com::0fce1be2-2e17-4a4a-98e0-2f70b89a12d2" providerId="AD" clId="Web-{C8DA0862-7AAC-47EB-A500-F1C3519F265F}" dt="2019-03-06T14:51:23.287" v="1383"/>
          <ac:picMkLst>
            <pc:docMk/>
            <pc:sldMk cId="1211907764" sldId="418"/>
            <ac:picMk id="2" creationId="{5BCF074D-6CC6-4E81-886C-86325904C52B}"/>
          </ac:picMkLst>
        </pc:picChg>
        <pc:picChg chg="add del mod">
          <ac:chgData name="Robin Mooney" userId="S::rmooney@allivet.com::0fce1be2-2e17-4a4a-98e0-2f70b89a12d2" providerId="AD" clId="Web-{C8DA0862-7AAC-47EB-A500-F1C3519F265F}" dt="2019-03-06T14:52:52.696" v="1393"/>
          <ac:picMkLst>
            <pc:docMk/>
            <pc:sldMk cId="1211907764" sldId="418"/>
            <ac:picMk id="5" creationId="{4F646016-D3C3-490B-A1AB-0B294289F81A}"/>
          </ac:picMkLst>
        </pc:picChg>
        <pc:picChg chg="add mod">
          <ac:chgData name="Robin Mooney" userId="S::rmooney@allivet.com::0fce1be2-2e17-4a4a-98e0-2f70b89a12d2" providerId="AD" clId="Web-{C8DA0862-7AAC-47EB-A500-F1C3519F265F}" dt="2019-03-06T14:53:02.415" v="1395" actId="14100"/>
          <ac:picMkLst>
            <pc:docMk/>
            <pc:sldMk cId="1211907764" sldId="418"/>
            <ac:picMk id="8" creationId="{3FABF7E2-994E-4F47-A74F-E824E0ABA571}"/>
          </ac:picMkLst>
        </pc:picChg>
      </pc:sldChg>
      <pc:sldChg chg="addSp delSp modSp add replId">
        <pc:chgData name="Robin Mooney" userId="S::rmooney@allivet.com::0fce1be2-2e17-4a4a-98e0-2f70b89a12d2" providerId="AD" clId="Web-{C8DA0862-7AAC-47EB-A500-F1C3519F265F}" dt="2019-03-06T14:49:43.112" v="1352" actId="1076"/>
        <pc:sldMkLst>
          <pc:docMk/>
          <pc:sldMk cId="99150015" sldId="419"/>
        </pc:sldMkLst>
        <pc:spChg chg="mod">
          <ac:chgData name="Robin Mooney" userId="S::rmooney@allivet.com::0fce1be2-2e17-4a4a-98e0-2f70b89a12d2" providerId="AD" clId="Web-{C8DA0862-7AAC-47EB-A500-F1C3519F265F}" dt="2019-03-06T14:49:16.112" v="1345" actId="20577"/>
          <ac:spMkLst>
            <pc:docMk/>
            <pc:sldMk cId="99150015" sldId="419"/>
            <ac:spMk id="4" creationId="{69887334-85DB-487C-A4C8-2F9B72E2351D}"/>
          </ac:spMkLst>
        </pc:spChg>
        <pc:picChg chg="del">
          <ac:chgData name="Robin Mooney" userId="S::rmooney@allivet.com::0fce1be2-2e17-4a4a-98e0-2f70b89a12d2" providerId="AD" clId="Web-{C8DA0862-7AAC-47EB-A500-F1C3519F265F}" dt="2019-03-06T14:49:19.393" v="1347"/>
          <ac:picMkLst>
            <pc:docMk/>
            <pc:sldMk cId="99150015" sldId="419"/>
            <ac:picMk id="2" creationId="{5BCF074D-6CC6-4E81-886C-86325904C52B}"/>
          </ac:picMkLst>
        </pc:picChg>
        <pc:picChg chg="add mod">
          <ac:chgData name="Robin Mooney" userId="S::rmooney@allivet.com::0fce1be2-2e17-4a4a-98e0-2f70b89a12d2" providerId="AD" clId="Web-{C8DA0862-7AAC-47EB-A500-F1C3519F265F}" dt="2019-03-06T14:49:43.112" v="1352" actId="1076"/>
          <ac:picMkLst>
            <pc:docMk/>
            <pc:sldMk cId="99150015" sldId="419"/>
            <ac:picMk id="5" creationId="{C9CA9A87-9180-421B-A6F5-E222A6B22F6F}"/>
          </ac:picMkLst>
        </pc:picChg>
      </pc:sldChg>
    </pc:docChg>
  </pc:docChgLst>
  <pc:docChgLst>
    <pc:chgData name="Robin Mooney" userId="S::rmooney@allivet.com::0fce1be2-2e17-4a4a-98e0-2f70b89a12d2" providerId="AD" clId="Web-{381A3EA1-4067-1376-F1DF-AA7D1BA19146}"/>
    <pc:docChg chg="modSld">
      <pc:chgData name="Robin Mooney" userId="S::rmooney@allivet.com::0fce1be2-2e17-4a4a-98e0-2f70b89a12d2" providerId="AD" clId="Web-{381A3EA1-4067-1376-F1DF-AA7D1BA19146}" dt="2019-05-10T20:34:27.971" v="2" actId="20577"/>
      <pc:docMkLst>
        <pc:docMk/>
      </pc:docMkLst>
      <pc:sldChg chg="modSp">
        <pc:chgData name="Robin Mooney" userId="S::rmooney@allivet.com::0fce1be2-2e17-4a4a-98e0-2f70b89a12d2" providerId="AD" clId="Web-{381A3EA1-4067-1376-F1DF-AA7D1BA19146}" dt="2019-05-10T20:34:26.971" v="1" actId="20577"/>
        <pc:sldMkLst>
          <pc:docMk/>
          <pc:sldMk cId="132175222" sldId="407"/>
        </pc:sldMkLst>
        <pc:spChg chg="mod">
          <ac:chgData name="Robin Mooney" userId="S::rmooney@allivet.com::0fce1be2-2e17-4a4a-98e0-2f70b89a12d2" providerId="AD" clId="Web-{381A3EA1-4067-1376-F1DF-AA7D1BA19146}" dt="2019-05-10T20:34:26.971" v="1" actId="20577"/>
          <ac:spMkLst>
            <pc:docMk/>
            <pc:sldMk cId="132175222" sldId="407"/>
            <ac:spMk id="4" creationId="{69887334-85DB-487C-A4C8-2F9B72E2351D}"/>
          </ac:spMkLst>
        </pc:spChg>
      </pc:sldChg>
    </pc:docChg>
  </pc:docChgLst>
  <pc:docChgLst>
    <pc:chgData name="Robin Mooney" userId="S::rmooney@allivet.com::0fce1be2-2e17-4a4a-98e0-2f70b89a12d2" providerId="AD" clId="Web-{F93258D4-915C-54D7-C2DF-30ABBB3BE286}"/>
    <pc:docChg chg="addSld modSld">
      <pc:chgData name="Robin Mooney" userId="S::rmooney@allivet.com::0fce1be2-2e17-4a4a-98e0-2f70b89a12d2" providerId="AD" clId="Web-{F93258D4-915C-54D7-C2DF-30ABBB3BE286}" dt="2019-05-10T14:45:36.335" v="97" actId="14100"/>
      <pc:docMkLst>
        <pc:docMk/>
      </pc:docMkLst>
      <pc:sldChg chg="delSp modSp">
        <pc:chgData name="Robin Mooney" userId="S::rmooney@allivet.com::0fce1be2-2e17-4a4a-98e0-2f70b89a12d2" providerId="AD" clId="Web-{F93258D4-915C-54D7-C2DF-30ABBB3BE286}" dt="2019-05-10T14:39:19.694" v="27" actId="20577"/>
        <pc:sldMkLst>
          <pc:docMk/>
          <pc:sldMk cId="975851544" sldId="405"/>
        </pc:sldMkLst>
        <pc:spChg chg="mod">
          <ac:chgData name="Robin Mooney" userId="S::rmooney@allivet.com::0fce1be2-2e17-4a4a-98e0-2f70b89a12d2" providerId="AD" clId="Web-{F93258D4-915C-54D7-C2DF-30ABBB3BE286}" dt="2019-05-10T14:39:19.694" v="27" actId="20577"/>
          <ac:spMkLst>
            <pc:docMk/>
            <pc:sldMk cId="975851544" sldId="405"/>
            <ac:spMk id="13" creationId="{6FDCF7F0-7247-435F-AE87-72587ADB1E18}"/>
          </ac:spMkLst>
        </pc:spChg>
        <pc:picChg chg="del">
          <ac:chgData name="Robin Mooney" userId="S::rmooney@allivet.com::0fce1be2-2e17-4a4a-98e0-2f70b89a12d2" providerId="AD" clId="Web-{F93258D4-915C-54D7-C2DF-30ABBB3BE286}" dt="2019-05-10T14:38:39.819" v="0"/>
          <ac:picMkLst>
            <pc:docMk/>
            <pc:sldMk cId="975851544" sldId="405"/>
            <ac:picMk id="2" creationId="{000151B9-67C9-4351-A2BF-761612063DA3}"/>
          </ac:picMkLst>
        </pc:picChg>
      </pc:sldChg>
      <pc:sldChg chg="addSp modSp">
        <pc:chgData name="Robin Mooney" userId="S::rmooney@allivet.com::0fce1be2-2e17-4a4a-98e0-2f70b89a12d2" providerId="AD" clId="Web-{F93258D4-915C-54D7-C2DF-30ABBB3BE286}" dt="2019-05-10T14:39:46.319" v="38" actId="1076"/>
        <pc:sldMkLst>
          <pc:docMk/>
          <pc:sldMk cId="3783091423" sldId="406"/>
        </pc:sldMkLst>
        <pc:picChg chg="add mod">
          <ac:chgData name="Robin Mooney" userId="S::rmooney@allivet.com::0fce1be2-2e17-4a4a-98e0-2f70b89a12d2" providerId="AD" clId="Web-{F93258D4-915C-54D7-C2DF-30ABBB3BE286}" dt="2019-05-10T14:39:46.319" v="38" actId="1076"/>
          <ac:picMkLst>
            <pc:docMk/>
            <pc:sldMk cId="3783091423" sldId="406"/>
            <ac:picMk id="2" creationId="{7264C106-9EE6-4F3F-A16A-9285E7A32EF6}"/>
          </ac:picMkLst>
        </pc:picChg>
        <pc:picChg chg="mod">
          <ac:chgData name="Robin Mooney" userId="S::rmooney@allivet.com::0fce1be2-2e17-4a4a-98e0-2f70b89a12d2" providerId="AD" clId="Web-{F93258D4-915C-54D7-C2DF-30ABBB3BE286}" dt="2019-05-10T14:39:41.601" v="36" actId="1076"/>
          <ac:picMkLst>
            <pc:docMk/>
            <pc:sldMk cId="3783091423" sldId="406"/>
            <ac:picMk id="11" creationId="{CBA4DA82-9EA6-4B01-8EC6-2EC2A838093D}"/>
          </ac:picMkLst>
        </pc:picChg>
      </pc:sldChg>
      <pc:sldChg chg="delSp modSp">
        <pc:chgData name="Robin Mooney" userId="S::rmooney@allivet.com::0fce1be2-2e17-4a4a-98e0-2f70b89a12d2" providerId="AD" clId="Web-{F93258D4-915C-54D7-C2DF-30ABBB3BE286}" dt="2019-05-10T14:40:02.835" v="42" actId="1076"/>
        <pc:sldMkLst>
          <pc:docMk/>
          <pc:sldMk cId="132175222" sldId="407"/>
        </pc:sldMkLst>
        <pc:spChg chg="mod">
          <ac:chgData name="Robin Mooney" userId="S::rmooney@allivet.com::0fce1be2-2e17-4a4a-98e0-2f70b89a12d2" providerId="AD" clId="Web-{F93258D4-915C-54D7-C2DF-30ABBB3BE286}" dt="2019-05-10T14:40:02.835" v="42" actId="1076"/>
          <ac:spMkLst>
            <pc:docMk/>
            <pc:sldMk cId="132175222" sldId="407"/>
            <ac:spMk id="4" creationId="{69887334-85DB-487C-A4C8-2F9B72E2351D}"/>
          </ac:spMkLst>
        </pc:spChg>
        <pc:picChg chg="del">
          <ac:chgData name="Robin Mooney" userId="S::rmooney@allivet.com::0fce1be2-2e17-4a4a-98e0-2f70b89a12d2" providerId="AD" clId="Web-{F93258D4-915C-54D7-C2DF-30ABBB3BE286}" dt="2019-05-10T14:39:52.210" v="39"/>
          <ac:picMkLst>
            <pc:docMk/>
            <pc:sldMk cId="132175222" sldId="407"/>
            <ac:picMk id="5" creationId="{7B202E4A-C326-4DFD-981F-B7E22AD807CD}"/>
          </ac:picMkLst>
        </pc:picChg>
      </pc:sldChg>
      <pc:sldChg chg="addSp modSp">
        <pc:chgData name="Robin Mooney" userId="S::rmooney@allivet.com::0fce1be2-2e17-4a4a-98e0-2f70b89a12d2" providerId="AD" clId="Web-{F93258D4-915C-54D7-C2DF-30ABBB3BE286}" dt="2019-05-10T14:41:12.897" v="51" actId="14100"/>
        <pc:sldMkLst>
          <pc:docMk/>
          <pc:sldMk cId="2418416352" sldId="408"/>
        </pc:sldMkLst>
        <pc:picChg chg="add mod">
          <ac:chgData name="Robin Mooney" userId="S::rmooney@allivet.com::0fce1be2-2e17-4a4a-98e0-2f70b89a12d2" providerId="AD" clId="Web-{F93258D4-915C-54D7-C2DF-30ABBB3BE286}" dt="2019-05-10T14:41:12.897" v="51" actId="14100"/>
          <ac:picMkLst>
            <pc:docMk/>
            <pc:sldMk cId="2418416352" sldId="408"/>
            <ac:picMk id="2" creationId="{BD13AE26-8D99-4014-A847-BA6032BE9ACB}"/>
          </ac:picMkLst>
        </pc:picChg>
        <pc:picChg chg="mod">
          <ac:chgData name="Robin Mooney" userId="S::rmooney@allivet.com::0fce1be2-2e17-4a4a-98e0-2f70b89a12d2" providerId="AD" clId="Web-{F93258D4-915C-54D7-C2DF-30ABBB3BE286}" dt="2019-05-10T14:41:10.444" v="49" actId="14100"/>
          <ac:picMkLst>
            <pc:docMk/>
            <pc:sldMk cId="2418416352" sldId="408"/>
            <ac:picMk id="11" creationId="{CBA4DA82-9EA6-4B01-8EC6-2EC2A838093D}"/>
          </ac:picMkLst>
        </pc:picChg>
      </pc:sldChg>
      <pc:sldChg chg="delSp modSp">
        <pc:chgData name="Robin Mooney" userId="S::rmooney@allivet.com::0fce1be2-2e17-4a4a-98e0-2f70b89a12d2" providerId="AD" clId="Web-{F93258D4-915C-54D7-C2DF-30ABBB3BE286}" dt="2019-05-10T14:43:04.085" v="76" actId="20577"/>
        <pc:sldMkLst>
          <pc:docMk/>
          <pc:sldMk cId="1747984996" sldId="409"/>
        </pc:sldMkLst>
        <pc:spChg chg="mod">
          <ac:chgData name="Robin Mooney" userId="S::rmooney@allivet.com::0fce1be2-2e17-4a4a-98e0-2f70b89a12d2" providerId="AD" clId="Web-{F93258D4-915C-54D7-C2DF-30ABBB3BE286}" dt="2019-05-10T14:43:04.085" v="76" actId="20577"/>
          <ac:spMkLst>
            <pc:docMk/>
            <pc:sldMk cId="1747984996" sldId="409"/>
            <ac:spMk id="4" creationId="{69887334-85DB-487C-A4C8-2F9B72E2351D}"/>
          </ac:spMkLst>
        </pc:spChg>
        <pc:picChg chg="del">
          <ac:chgData name="Robin Mooney" userId="S::rmooney@allivet.com::0fce1be2-2e17-4a4a-98e0-2f70b89a12d2" providerId="AD" clId="Web-{F93258D4-915C-54D7-C2DF-30ABBB3BE286}" dt="2019-05-10T14:42:04.554" v="52"/>
          <ac:picMkLst>
            <pc:docMk/>
            <pc:sldMk cId="1747984996" sldId="409"/>
            <ac:picMk id="2" creationId="{DBA27C4D-B541-4802-A8C0-8D115B895A2C}"/>
          </ac:picMkLst>
        </pc:picChg>
      </pc:sldChg>
      <pc:sldChg chg="addSp delSp modSp">
        <pc:chgData name="Robin Mooney" userId="S::rmooney@allivet.com::0fce1be2-2e17-4a4a-98e0-2f70b89a12d2" providerId="AD" clId="Web-{F93258D4-915C-54D7-C2DF-30ABBB3BE286}" dt="2019-05-10T14:44:20.491" v="88" actId="14100"/>
        <pc:sldMkLst>
          <pc:docMk/>
          <pc:sldMk cId="1643169537" sldId="410"/>
        </pc:sldMkLst>
        <pc:picChg chg="add mod">
          <ac:chgData name="Robin Mooney" userId="S::rmooney@allivet.com::0fce1be2-2e17-4a4a-98e0-2f70b89a12d2" providerId="AD" clId="Web-{F93258D4-915C-54D7-C2DF-30ABBB3BE286}" dt="2019-05-10T14:44:20.491" v="88" actId="14100"/>
          <ac:picMkLst>
            <pc:docMk/>
            <pc:sldMk cId="1643169537" sldId="410"/>
            <ac:picMk id="2" creationId="{3D16BBBB-3577-4EC3-B974-734EFCC33487}"/>
          </ac:picMkLst>
        </pc:picChg>
        <pc:picChg chg="mod">
          <ac:chgData name="Robin Mooney" userId="S::rmooney@allivet.com::0fce1be2-2e17-4a4a-98e0-2f70b89a12d2" providerId="AD" clId="Web-{F93258D4-915C-54D7-C2DF-30ABBB3BE286}" dt="2019-05-10T14:43:27.444" v="81" actId="1076"/>
          <ac:picMkLst>
            <pc:docMk/>
            <pc:sldMk cId="1643169537" sldId="410"/>
            <ac:picMk id="5" creationId="{47301FB3-3FA3-453C-9608-7EA1C93987EB}"/>
          </ac:picMkLst>
        </pc:picChg>
        <pc:picChg chg="del">
          <ac:chgData name="Robin Mooney" userId="S::rmooney@allivet.com::0fce1be2-2e17-4a4a-98e0-2f70b89a12d2" providerId="AD" clId="Web-{F93258D4-915C-54D7-C2DF-30ABBB3BE286}" dt="2019-05-10T14:43:19.991" v="79"/>
          <ac:picMkLst>
            <pc:docMk/>
            <pc:sldMk cId="1643169537" sldId="410"/>
            <ac:picMk id="8" creationId="{150A4D57-FAF1-4675-8F8D-03A72B0B388E}"/>
          </ac:picMkLst>
        </pc:picChg>
      </pc:sldChg>
      <pc:sldChg chg="addSp delSp modSp add replId">
        <pc:chgData name="Robin Mooney" userId="S::rmooney@allivet.com::0fce1be2-2e17-4a4a-98e0-2f70b89a12d2" providerId="AD" clId="Web-{F93258D4-915C-54D7-C2DF-30ABBB3BE286}" dt="2019-05-10T14:45:36.335" v="97" actId="14100"/>
        <pc:sldMkLst>
          <pc:docMk/>
          <pc:sldMk cId="2010913759" sldId="415"/>
        </pc:sldMkLst>
        <pc:spChg chg="add del mod">
          <ac:chgData name="Robin Mooney" userId="S::rmooney@allivet.com::0fce1be2-2e17-4a4a-98e0-2f70b89a12d2" providerId="AD" clId="Web-{F93258D4-915C-54D7-C2DF-30ABBB3BE286}" dt="2019-05-10T14:45:26.210" v="94"/>
          <ac:spMkLst>
            <pc:docMk/>
            <pc:sldMk cId="2010913759" sldId="415"/>
            <ac:spMk id="4" creationId="{2C28C37D-C014-4C16-89FE-6D69B957E342}"/>
          </ac:spMkLst>
        </pc:spChg>
        <pc:graphicFrameChg chg="add del mod ord modGraphic">
          <ac:chgData name="Robin Mooney" userId="S::rmooney@allivet.com::0fce1be2-2e17-4a4a-98e0-2f70b89a12d2" providerId="AD" clId="Web-{F93258D4-915C-54D7-C2DF-30ABBB3BE286}" dt="2019-05-10T14:45:23.616" v="93"/>
          <ac:graphicFrameMkLst>
            <pc:docMk/>
            <pc:sldMk cId="2010913759" sldId="415"/>
            <ac:graphicFrameMk id="6" creationId="{9B869E5F-20BD-4A38-89E2-60F6FA5AC306}"/>
          </ac:graphicFrameMkLst>
        </pc:graphicFrameChg>
        <pc:picChg chg="del">
          <ac:chgData name="Robin Mooney" userId="S::rmooney@allivet.com::0fce1be2-2e17-4a4a-98e0-2f70b89a12d2" providerId="AD" clId="Web-{F93258D4-915C-54D7-C2DF-30ABBB3BE286}" dt="2019-05-10T14:43:24.257" v="80"/>
          <ac:picMkLst>
            <pc:docMk/>
            <pc:sldMk cId="2010913759" sldId="415"/>
            <ac:picMk id="5" creationId="{47301FB3-3FA3-453C-9608-7EA1C93987EB}"/>
          </ac:picMkLst>
        </pc:picChg>
        <pc:picChg chg="mod">
          <ac:chgData name="Robin Mooney" userId="S::rmooney@allivet.com::0fce1be2-2e17-4a4a-98e0-2f70b89a12d2" providerId="AD" clId="Web-{F93258D4-915C-54D7-C2DF-30ABBB3BE286}" dt="2019-05-10T14:45:17.929" v="91" actId="1076"/>
          <ac:picMkLst>
            <pc:docMk/>
            <pc:sldMk cId="2010913759" sldId="415"/>
            <ac:picMk id="8" creationId="{150A4D57-FAF1-4675-8F8D-03A72B0B388E}"/>
          </ac:picMkLst>
        </pc:picChg>
        <pc:picChg chg="add mod ord">
          <ac:chgData name="Robin Mooney" userId="S::rmooney@allivet.com::0fce1be2-2e17-4a4a-98e0-2f70b89a12d2" providerId="AD" clId="Web-{F93258D4-915C-54D7-C2DF-30ABBB3BE286}" dt="2019-05-10T14:45:36.335" v="97" actId="14100"/>
          <ac:picMkLst>
            <pc:docMk/>
            <pc:sldMk cId="2010913759" sldId="415"/>
            <ac:picMk id="10" creationId="{93B6E63A-7E14-4138-95D3-2E1B37FB5B3A}"/>
          </ac:picMkLst>
        </pc:picChg>
      </pc:sldChg>
    </pc:docChg>
  </pc:docChgLst>
  <pc:docChgLst>
    <pc:chgData name="Robin Mooney" userId="S::rmooney@allivet.com::0fce1be2-2e17-4a4a-98e0-2f70b89a12d2" providerId="AD" clId="Web-{21D8A5B5-CA36-7397-C14D-8B5C279D19E2}"/>
    <pc:docChg chg="delSld modSld">
      <pc:chgData name="Robin Mooney" userId="S::rmooney@allivet.com::0fce1be2-2e17-4a4a-98e0-2f70b89a12d2" providerId="AD" clId="Web-{21D8A5B5-CA36-7397-C14D-8B5C279D19E2}" dt="2018-12-12T14:13:26.599" v="437" actId="20577"/>
      <pc:docMkLst>
        <pc:docMk/>
      </pc:docMkLst>
      <pc:sldChg chg="modSp">
        <pc:chgData name="Robin Mooney" userId="S::rmooney@allivet.com::0fce1be2-2e17-4a4a-98e0-2f70b89a12d2" providerId="AD" clId="Web-{21D8A5B5-CA36-7397-C14D-8B5C279D19E2}" dt="2018-12-12T13:47:43.766" v="6" actId="20577"/>
        <pc:sldMkLst>
          <pc:docMk/>
          <pc:sldMk cId="3375509727" sldId="279"/>
        </pc:sldMkLst>
        <pc:spChg chg="mod">
          <ac:chgData name="Robin Mooney" userId="S::rmooney@allivet.com::0fce1be2-2e17-4a4a-98e0-2f70b89a12d2" providerId="AD" clId="Web-{21D8A5B5-CA36-7397-C14D-8B5C279D19E2}" dt="2018-12-12T13:47:43.766" v="6" actId="20577"/>
          <ac:spMkLst>
            <pc:docMk/>
            <pc:sldMk cId="3375509727" sldId="279"/>
            <ac:spMk id="2" creationId="{00000000-0000-0000-0000-000000000000}"/>
          </ac:spMkLst>
        </pc:spChg>
      </pc:sldChg>
      <pc:sldChg chg="modSp">
        <pc:chgData name="Robin Mooney" userId="S::rmooney@allivet.com::0fce1be2-2e17-4a4a-98e0-2f70b89a12d2" providerId="AD" clId="Web-{21D8A5B5-CA36-7397-C14D-8B5C279D19E2}" dt="2018-12-12T13:53:50.904" v="22" actId="20577"/>
        <pc:sldMkLst>
          <pc:docMk/>
          <pc:sldMk cId="3990150082" sldId="280"/>
        </pc:sldMkLst>
        <pc:spChg chg="mod">
          <ac:chgData name="Robin Mooney" userId="S::rmooney@allivet.com::0fce1be2-2e17-4a4a-98e0-2f70b89a12d2" providerId="AD" clId="Web-{21D8A5B5-CA36-7397-C14D-8B5C279D19E2}" dt="2018-12-12T13:53:50.904" v="22" actId="20577"/>
          <ac:spMkLst>
            <pc:docMk/>
            <pc:sldMk cId="3990150082" sldId="280"/>
            <ac:spMk id="4" creationId="{00000000-0000-0000-0000-000000000000}"/>
          </ac:spMkLst>
        </pc:spChg>
      </pc:sldChg>
      <pc:sldChg chg="addSp delSp modSp">
        <pc:chgData name="Robin Mooney" userId="S::rmooney@allivet.com::0fce1be2-2e17-4a4a-98e0-2f70b89a12d2" providerId="AD" clId="Web-{21D8A5B5-CA36-7397-C14D-8B5C279D19E2}" dt="2018-12-12T14:03:47.376" v="224" actId="20577"/>
        <pc:sldMkLst>
          <pc:docMk/>
          <pc:sldMk cId="2844369990" sldId="330"/>
        </pc:sldMkLst>
        <pc:spChg chg="add del mod">
          <ac:chgData name="Robin Mooney" userId="S::rmooney@allivet.com::0fce1be2-2e17-4a4a-98e0-2f70b89a12d2" providerId="AD" clId="Web-{21D8A5B5-CA36-7397-C14D-8B5C279D19E2}" dt="2018-12-12T13:59:45.900" v="165"/>
          <ac:spMkLst>
            <pc:docMk/>
            <pc:sldMk cId="2844369990" sldId="330"/>
            <ac:spMk id="3" creationId="{4B4F8440-7320-4FCB-9011-91A122A31700}"/>
          </ac:spMkLst>
        </pc:spChg>
        <pc:spChg chg="mod">
          <ac:chgData name="Robin Mooney" userId="S::rmooney@allivet.com::0fce1be2-2e17-4a4a-98e0-2f70b89a12d2" providerId="AD" clId="Web-{21D8A5B5-CA36-7397-C14D-8B5C279D19E2}" dt="2018-12-12T13:54:06.341" v="32" actId="20577"/>
          <ac:spMkLst>
            <pc:docMk/>
            <pc:sldMk cId="2844369990" sldId="330"/>
            <ac:spMk id="7" creationId="{00000000-0000-0000-0000-000000000000}"/>
          </ac:spMkLst>
        </pc:spChg>
        <pc:spChg chg="mod">
          <ac:chgData name="Robin Mooney" userId="S::rmooney@allivet.com::0fce1be2-2e17-4a4a-98e0-2f70b89a12d2" providerId="AD" clId="Web-{21D8A5B5-CA36-7397-C14D-8B5C279D19E2}" dt="2018-12-12T14:03:47.376" v="224" actId="20577"/>
          <ac:spMkLst>
            <pc:docMk/>
            <pc:sldMk cId="2844369990" sldId="330"/>
            <ac:spMk id="8" creationId="{4DAD613C-DCCC-4124-9B8B-0654F560A66C}"/>
          </ac:spMkLst>
        </pc:spChg>
        <pc:picChg chg="add mod ord">
          <ac:chgData name="Robin Mooney" userId="S::rmooney@allivet.com::0fce1be2-2e17-4a4a-98e0-2f70b89a12d2" providerId="AD" clId="Web-{21D8A5B5-CA36-7397-C14D-8B5C279D19E2}" dt="2018-12-12T13:59:55.400" v="166" actId="14100"/>
          <ac:picMkLst>
            <pc:docMk/>
            <pc:sldMk cId="2844369990" sldId="330"/>
            <ac:picMk id="4" creationId="{407E49CA-5A2E-4CB3-9913-2B8645582FFD}"/>
          </ac:picMkLst>
        </pc:picChg>
        <pc:picChg chg="del">
          <ac:chgData name="Robin Mooney" userId="S::rmooney@allivet.com::0fce1be2-2e17-4a4a-98e0-2f70b89a12d2" providerId="AD" clId="Web-{21D8A5B5-CA36-7397-C14D-8B5C279D19E2}" dt="2018-12-12T13:54:19.607" v="34"/>
          <ac:picMkLst>
            <pc:docMk/>
            <pc:sldMk cId="2844369990" sldId="330"/>
            <ac:picMk id="13" creationId="{9D130ACD-AA2E-49DE-A515-B0A93FBD378E}"/>
          </ac:picMkLst>
        </pc:picChg>
      </pc:sldChg>
      <pc:sldChg chg="addSp delSp modSp">
        <pc:chgData name="Robin Mooney" userId="S::rmooney@allivet.com::0fce1be2-2e17-4a4a-98e0-2f70b89a12d2" providerId="AD" clId="Web-{21D8A5B5-CA36-7397-C14D-8B5C279D19E2}" dt="2018-12-12T14:02:28.421" v="196" actId="20577"/>
        <pc:sldMkLst>
          <pc:docMk/>
          <pc:sldMk cId="1974125890" sldId="331"/>
        </pc:sldMkLst>
        <pc:spChg chg="mod">
          <ac:chgData name="Robin Mooney" userId="S::rmooney@allivet.com::0fce1be2-2e17-4a4a-98e0-2f70b89a12d2" providerId="AD" clId="Web-{21D8A5B5-CA36-7397-C14D-8B5C279D19E2}" dt="2018-12-12T14:02:11.749" v="187" actId="20577"/>
          <ac:spMkLst>
            <pc:docMk/>
            <pc:sldMk cId="1974125890" sldId="331"/>
            <ac:spMk id="3" creationId="{DF3A8226-432F-43B6-82EF-4CCEB9735E73}"/>
          </ac:spMkLst>
        </pc:spChg>
        <pc:spChg chg="add del mod">
          <ac:chgData name="Robin Mooney" userId="S::rmooney@allivet.com::0fce1be2-2e17-4a4a-98e0-2f70b89a12d2" providerId="AD" clId="Web-{21D8A5B5-CA36-7397-C14D-8B5C279D19E2}" dt="2018-12-12T14:01:57.045" v="182"/>
          <ac:spMkLst>
            <pc:docMk/>
            <pc:sldMk cId="1974125890" sldId="331"/>
            <ac:spMk id="4" creationId="{F43A1199-4238-461D-ADFE-730361958D3B}"/>
          </ac:spMkLst>
        </pc:spChg>
        <pc:spChg chg="mod">
          <ac:chgData name="Robin Mooney" userId="S::rmooney@allivet.com::0fce1be2-2e17-4a4a-98e0-2f70b89a12d2" providerId="AD" clId="Web-{21D8A5B5-CA36-7397-C14D-8B5C279D19E2}" dt="2018-12-12T14:02:28.421" v="196" actId="20577"/>
          <ac:spMkLst>
            <pc:docMk/>
            <pc:sldMk cId="1974125890" sldId="331"/>
            <ac:spMk id="7" creationId="{00000000-0000-0000-0000-000000000000}"/>
          </ac:spMkLst>
        </pc:spChg>
        <pc:spChg chg="del mod">
          <ac:chgData name="Robin Mooney" userId="S::rmooney@allivet.com::0fce1be2-2e17-4a4a-98e0-2f70b89a12d2" providerId="AD" clId="Web-{21D8A5B5-CA36-7397-C14D-8B5C279D19E2}" dt="2018-12-12T14:01:23.153" v="179"/>
          <ac:spMkLst>
            <pc:docMk/>
            <pc:sldMk cId="1974125890" sldId="331"/>
            <ac:spMk id="12" creationId="{B4FDDE62-5E30-46D0-BA19-1D9A9E9CBB09}"/>
          </ac:spMkLst>
        </pc:spChg>
        <pc:picChg chg="add mod ord">
          <ac:chgData name="Robin Mooney" userId="S::rmooney@allivet.com::0fce1be2-2e17-4a4a-98e0-2f70b89a12d2" providerId="AD" clId="Web-{21D8A5B5-CA36-7397-C14D-8B5C279D19E2}" dt="2018-12-12T14:02:03.982" v="184" actId="1076"/>
          <ac:picMkLst>
            <pc:docMk/>
            <pc:sldMk cId="1974125890" sldId="331"/>
            <ac:picMk id="5" creationId="{1F47F1C8-D609-45F7-BFA2-76D93BE6C822}"/>
          </ac:picMkLst>
        </pc:picChg>
        <pc:picChg chg="del">
          <ac:chgData name="Robin Mooney" userId="S::rmooney@allivet.com::0fce1be2-2e17-4a4a-98e0-2f70b89a12d2" providerId="AD" clId="Web-{21D8A5B5-CA36-7397-C14D-8B5C279D19E2}" dt="2018-12-12T14:00:42.276" v="171"/>
          <ac:picMkLst>
            <pc:docMk/>
            <pc:sldMk cId="1974125890" sldId="331"/>
            <ac:picMk id="6" creationId="{69293B1B-AFB2-438F-AC13-82E221331AE1}"/>
          </ac:picMkLst>
        </pc:picChg>
        <pc:picChg chg="del">
          <ac:chgData name="Robin Mooney" userId="S::rmooney@allivet.com::0fce1be2-2e17-4a4a-98e0-2f70b89a12d2" providerId="AD" clId="Web-{21D8A5B5-CA36-7397-C14D-8B5C279D19E2}" dt="2018-12-12T14:00:42.933" v="172"/>
          <ac:picMkLst>
            <pc:docMk/>
            <pc:sldMk cId="1974125890" sldId="331"/>
            <ac:picMk id="9" creationId="{047FF072-5B04-4208-B19F-7CE65F6B3D41}"/>
          </ac:picMkLst>
        </pc:picChg>
        <pc:picChg chg="del">
          <ac:chgData name="Robin Mooney" userId="S::rmooney@allivet.com::0fce1be2-2e17-4a4a-98e0-2f70b89a12d2" providerId="AD" clId="Web-{21D8A5B5-CA36-7397-C14D-8B5C279D19E2}" dt="2018-12-12T14:01:44.044" v="181"/>
          <ac:picMkLst>
            <pc:docMk/>
            <pc:sldMk cId="1974125890" sldId="331"/>
            <ac:picMk id="10" creationId="{B93F4C83-56DA-444E-BB45-06A718D05265}"/>
          </ac:picMkLst>
        </pc:picChg>
      </pc:sldChg>
      <pc:sldChg chg="addSp delSp modSp">
        <pc:chgData name="Robin Mooney" userId="S::rmooney@allivet.com::0fce1be2-2e17-4a4a-98e0-2f70b89a12d2" providerId="AD" clId="Web-{21D8A5B5-CA36-7397-C14D-8B5C279D19E2}" dt="2018-12-12T14:13:26.599" v="436" actId="20577"/>
        <pc:sldMkLst>
          <pc:docMk/>
          <pc:sldMk cId="1341182236" sldId="332"/>
        </pc:sldMkLst>
        <pc:spChg chg="mod">
          <ac:chgData name="Robin Mooney" userId="S::rmooney@allivet.com::0fce1be2-2e17-4a4a-98e0-2f70b89a12d2" providerId="AD" clId="Web-{21D8A5B5-CA36-7397-C14D-8B5C279D19E2}" dt="2018-12-12T14:02:37.624" v="198" actId="20577"/>
          <ac:spMkLst>
            <pc:docMk/>
            <pc:sldMk cId="1341182236" sldId="332"/>
            <ac:spMk id="3" creationId="{DF3A8226-432F-43B6-82EF-4CCEB9735E73}"/>
          </ac:spMkLst>
        </pc:spChg>
        <pc:spChg chg="add del mod">
          <ac:chgData name="Robin Mooney" userId="S::rmooney@allivet.com::0fce1be2-2e17-4a4a-98e0-2f70b89a12d2" providerId="AD" clId="Web-{21D8A5B5-CA36-7397-C14D-8B5C279D19E2}" dt="2018-12-12T14:06:41.413" v="279"/>
          <ac:spMkLst>
            <pc:docMk/>
            <pc:sldMk cId="1341182236" sldId="332"/>
            <ac:spMk id="4" creationId="{8BF9C9B9-752B-4D43-9E12-5A8E3EDC015D}"/>
          </ac:spMkLst>
        </pc:spChg>
        <pc:spChg chg="mod">
          <ac:chgData name="Robin Mooney" userId="S::rmooney@allivet.com::0fce1be2-2e17-4a4a-98e0-2f70b89a12d2" providerId="AD" clId="Web-{21D8A5B5-CA36-7397-C14D-8B5C279D19E2}" dt="2018-12-12T14:03:07.547" v="216" actId="20577"/>
          <ac:spMkLst>
            <pc:docMk/>
            <pc:sldMk cId="1341182236" sldId="332"/>
            <ac:spMk id="7" creationId="{00000000-0000-0000-0000-000000000000}"/>
          </ac:spMkLst>
        </pc:spChg>
        <pc:spChg chg="mod">
          <ac:chgData name="Robin Mooney" userId="S::rmooney@allivet.com::0fce1be2-2e17-4a4a-98e0-2f70b89a12d2" providerId="AD" clId="Web-{21D8A5B5-CA36-7397-C14D-8B5C279D19E2}" dt="2018-12-12T14:13:26.599" v="436" actId="20577"/>
          <ac:spMkLst>
            <pc:docMk/>
            <pc:sldMk cId="1341182236" sldId="332"/>
            <ac:spMk id="12" creationId="{B4FDDE62-5E30-46D0-BA19-1D9A9E9CBB09}"/>
          </ac:spMkLst>
        </pc:spChg>
        <pc:picChg chg="add del mod">
          <ac:chgData name="Robin Mooney" userId="S::rmooney@allivet.com::0fce1be2-2e17-4a4a-98e0-2f70b89a12d2" providerId="AD" clId="Web-{21D8A5B5-CA36-7397-C14D-8B5C279D19E2}" dt="2018-12-12T14:07:43.837" v="287"/>
          <ac:picMkLst>
            <pc:docMk/>
            <pc:sldMk cId="1341182236" sldId="332"/>
            <ac:picMk id="5" creationId="{4FE1C9F1-3BAE-4C36-A79C-B8E0C488BCC9}"/>
          </ac:picMkLst>
        </pc:picChg>
        <pc:picChg chg="add mod">
          <ac:chgData name="Robin Mooney" userId="S::rmooney@allivet.com::0fce1be2-2e17-4a4a-98e0-2f70b89a12d2" providerId="AD" clId="Web-{21D8A5B5-CA36-7397-C14D-8B5C279D19E2}" dt="2018-12-12T14:08:33.823" v="291" actId="14100"/>
          <ac:picMkLst>
            <pc:docMk/>
            <pc:sldMk cId="1341182236" sldId="332"/>
            <ac:picMk id="8" creationId="{9E04EA73-2685-47B6-ACDC-145E35A0446E}"/>
          </ac:picMkLst>
        </pc:picChg>
        <pc:picChg chg="del">
          <ac:chgData name="Robin Mooney" userId="S::rmooney@allivet.com::0fce1be2-2e17-4a4a-98e0-2f70b89a12d2" providerId="AD" clId="Web-{21D8A5B5-CA36-7397-C14D-8B5C279D19E2}" dt="2018-12-12T14:06:33.069" v="275"/>
          <ac:picMkLst>
            <pc:docMk/>
            <pc:sldMk cId="1341182236" sldId="332"/>
            <ac:picMk id="11" creationId="{6AC74A25-92D7-4097-A1EC-7815CBFD2CAD}"/>
          </ac:picMkLst>
        </pc:picChg>
        <pc:picChg chg="del">
          <ac:chgData name="Robin Mooney" userId="S::rmooney@allivet.com::0fce1be2-2e17-4a4a-98e0-2f70b89a12d2" providerId="AD" clId="Web-{21D8A5B5-CA36-7397-C14D-8B5C279D19E2}" dt="2018-12-12T14:06:44.976" v="281"/>
          <ac:picMkLst>
            <pc:docMk/>
            <pc:sldMk cId="1341182236" sldId="332"/>
            <ac:picMk id="13" creationId="{DB2F48ED-D7DA-4D6F-BCF8-11AEE1B11AB3}"/>
          </ac:picMkLst>
        </pc:picChg>
        <pc:picChg chg="del">
          <ac:chgData name="Robin Mooney" userId="S::rmooney@allivet.com::0fce1be2-2e17-4a4a-98e0-2f70b89a12d2" providerId="AD" clId="Web-{21D8A5B5-CA36-7397-C14D-8B5C279D19E2}" dt="2018-12-12T14:06:43.882" v="280"/>
          <ac:picMkLst>
            <pc:docMk/>
            <pc:sldMk cId="1341182236" sldId="332"/>
            <ac:picMk id="14" creationId="{C0747C15-C3C3-4A57-BBF5-584BF4468A9D}"/>
          </ac:picMkLst>
        </pc:picChg>
      </pc:sldChg>
      <pc:sldChg chg="addSp delSp modSp">
        <pc:chgData name="Robin Mooney" userId="S::rmooney@allivet.com::0fce1be2-2e17-4a4a-98e0-2f70b89a12d2" providerId="AD" clId="Web-{21D8A5B5-CA36-7397-C14D-8B5C279D19E2}" dt="2018-12-12T14:11:50.252" v="392" actId="14100"/>
        <pc:sldMkLst>
          <pc:docMk/>
          <pc:sldMk cId="66299353" sldId="333"/>
        </pc:sldMkLst>
        <pc:spChg chg="mod">
          <ac:chgData name="Robin Mooney" userId="S::rmooney@allivet.com::0fce1be2-2e17-4a4a-98e0-2f70b89a12d2" providerId="AD" clId="Web-{21D8A5B5-CA36-7397-C14D-8B5C279D19E2}" dt="2018-12-12T14:08:46.887" v="292" actId="20577"/>
          <ac:spMkLst>
            <pc:docMk/>
            <pc:sldMk cId="66299353" sldId="333"/>
            <ac:spMk id="3" creationId="{DF3A8226-432F-43B6-82EF-4CCEB9735E73}"/>
          </ac:spMkLst>
        </pc:spChg>
        <pc:spChg chg="add del mod">
          <ac:chgData name="Robin Mooney" userId="S::rmooney@allivet.com::0fce1be2-2e17-4a4a-98e0-2f70b89a12d2" providerId="AD" clId="Web-{21D8A5B5-CA36-7397-C14D-8B5C279D19E2}" dt="2018-12-12T14:09:11.497" v="316"/>
          <ac:spMkLst>
            <pc:docMk/>
            <pc:sldMk cId="66299353" sldId="333"/>
            <ac:spMk id="4" creationId="{F7CCDFBB-50BA-4D5B-A96F-D9D7534DEDB0}"/>
          </ac:spMkLst>
        </pc:spChg>
        <pc:spChg chg="mod">
          <ac:chgData name="Robin Mooney" userId="S::rmooney@allivet.com::0fce1be2-2e17-4a4a-98e0-2f70b89a12d2" providerId="AD" clId="Web-{21D8A5B5-CA36-7397-C14D-8B5C279D19E2}" dt="2018-12-12T14:09:04.371" v="311" actId="20577"/>
          <ac:spMkLst>
            <pc:docMk/>
            <pc:sldMk cId="66299353" sldId="333"/>
            <ac:spMk id="7" creationId="{00000000-0000-0000-0000-000000000000}"/>
          </ac:spMkLst>
        </pc:spChg>
        <pc:spChg chg="mod">
          <ac:chgData name="Robin Mooney" userId="S::rmooney@allivet.com::0fce1be2-2e17-4a4a-98e0-2f70b89a12d2" providerId="AD" clId="Web-{21D8A5B5-CA36-7397-C14D-8B5C279D19E2}" dt="2018-12-12T14:11:50.252" v="392" actId="14100"/>
          <ac:spMkLst>
            <pc:docMk/>
            <pc:sldMk cId="66299353" sldId="333"/>
            <ac:spMk id="12" creationId="{B4FDDE62-5E30-46D0-BA19-1D9A9E9CBB09}"/>
          </ac:spMkLst>
        </pc:spChg>
        <pc:picChg chg="del">
          <ac:chgData name="Robin Mooney" userId="S::rmooney@allivet.com::0fce1be2-2e17-4a4a-98e0-2f70b89a12d2" providerId="AD" clId="Web-{21D8A5B5-CA36-7397-C14D-8B5C279D19E2}" dt="2018-12-12T14:09:07.606" v="314"/>
          <ac:picMkLst>
            <pc:docMk/>
            <pc:sldMk cId="66299353" sldId="333"/>
            <ac:picMk id="5" creationId="{6233B5E1-B33D-45E5-8AF6-B933078875EC}"/>
          </ac:picMkLst>
        </pc:picChg>
        <pc:picChg chg="del">
          <ac:chgData name="Robin Mooney" userId="S::rmooney@allivet.com::0fce1be2-2e17-4a4a-98e0-2f70b89a12d2" providerId="AD" clId="Web-{21D8A5B5-CA36-7397-C14D-8B5C279D19E2}" dt="2018-12-12T14:09:08.278" v="315"/>
          <ac:picMkLst>
            <pc:docMk/>
            <pc:sldMk cId="66299353" sldId="333"/>
            <ac:picMk id="8" creationId="{6163714D-ADEF-4F11-B033-D57009C38636}"/>
          </ac:picMkLst>
        </pc:picChg>
      </pc:sldChg>
      <pc:sldChg chg="del">
        <pc:chgData name="Robin Mooney" userId="S::rmooney@allivet.com::0fce1be2-2e17-4a4a-98e0-2f70b89a12d2" providerId="AD" clId="Web-{21D8A5B5-CA36-7397-C14D-8B5C279D19E2}" dt="2018-12-12T13:48:39.362" v="12"/>
        <pc:sldMkLst>
          <pc:docMk/>
          <pc:sldMk cId="1926662836" sldId="338"/>
        </pc:sldMkLst>
      </pc:sldChg>
      <pc:sldChg chg="del">
        <pc:chgData name="Robin Mooney" userId="S::rmooney@allivet.com::0fce1be2-2e17-4a4a-98e0-2f70b89a12d2" providerId="AD" clId="Web-{21D8A5B5-CA36-7397-C14D-8B5C279D19E2}" dt="2018-12-12T13:48:43.159" v="13"/>
        <pc:sldMkLst>
          <pc:docMk/>
          <pc:sldMk cId="1771961629" sldId="346"/>
        </pc:sldMkLst>
      </pc:sldChg>
      <pc:sldChg chg="del">
        <pc:chgData name="Robin Mooney" userId="S::rmooney@allivet.com::0fce1be2-2e17-4a4a-98e0-2f70b89a12d2" providerId="AD" clId="Web-{21D8A5B5-CA36-7397-C14D-8B5C279D19E2}" dt="2018-12-12T13:48:30.627" v="9"/>
        <pc:sldMkLst>
          <pc:docMk/>
          <pc:sldMk cId="2820887589" sldId="350"/>
        </pc:sldMkLst>
      </pc:sldChg>
      <pc:sldChg chg="del">
        <pc:chgData name="Robin Mooney" userId="S::rmooney@allivet.com::0fce1be2-2e17-4a4a-98e0-2f70b89a12d2" providerId="AD" clId="Web-{21D8A5B5-CA36-7397-C14D-8B5C279D19E2}" dt="2018-12-12T13:48:33.674" v="10"/>
        <pc:sldMkLst>
          <pc:docMk/>
          <pc:sldMk cId="259841236" sldId="352"/>
        </pc:sldMkLst>
      </pc:sldChg>
      <pc:sldChg chg="del">
        <pc:chgData name="Robin Mooney" userId="S::rmooney@allivet.com::0fce1be2-2e17-4a4a-98e0-2f70b89a12d2" providerId="AD" clId="Web-{21D8A5B5-CA36-7397-C14D-8B5C279D19E2}" dt="2018-12-12T13:48:36.330" v="11"/>
        <pc:sldMkLst>
          <pc:docMk/>
          <pc:sldMk cId="2008653849" sldId="3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774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94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0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6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57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2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Full Scope of Medication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Allergy &amp; Antihistamines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Antibiotics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Anti-Cancer &amp; Tumor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Anti-Fungal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Anxiety &amp; Behavior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Arthritis Pain &amp; Anti-</a:t>
            </a:r>
            <a:r>
              <a:rPr lang="en-US" u="none" err="1"/>
              <a:t>Inflamatory</a:t>
            </a:r>
            <a:endParaRPr lang="en-US" u="non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Asthma &amp; Respiratory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Colic &amp; Musculoskeletal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Cushing’s 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Diabetes &amp; Insulin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Diagnostic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Digestive Track, Liver, &amp; Pancreas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Ear Medication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Epilepsy &amp; Seizure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Estrus &amp; Luteolytic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Eye Medication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Heart &amp; Blood Pressure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Heartworm Preventatives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Immune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Injectable Vitamins &amp; Electrolytes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Parasite Internal &amp; External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Sedatives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Skin Irritation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Syringes &amp; Needles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Thyroid &amp; Hormone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Urinary Tract &amp; Kidney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/>
              <a:t>Wound 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6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5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QUALITY ASSURANCE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BB81C45-B77B-4C4F-A314-21FB69200DA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6" r="12436"/>
          <a:stretch>
            <a:fillRect/>
          </a:stretch>
        </p:blipFill>
        <p:spPr>
          <a:xfrm>
            <a:off x="0" y="-26126"/>
            <a:ext cx="4023360" cy="4745736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8" y="1721851"/>
            <a:ext cx="4023360" cy="1275906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1AF8552-F847-4C4A-AD67-FDC4ED2548B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16" y="-1"/>
            <a:ext cx="3584883" cy="4719611"/>
          </a:xfrm>
        </p:spPr>
      </p:pic>
    </p:spTree>
    <p:extLst>
      <p:ext uri="{BB962C8B-B14F-4D97-AF65-F5344CB8AC3E}">
        <p14:creationId xmlns:p14="http://schemas.microsoft.com/office/powerpoint/2010/main" val="33755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 4: closing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253379" y="1111924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EEE857-78E1-407B-B537-C766B7EA79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1321" y="2103410"/>
            <a:ext cx="6434823" cy="2676134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744CBF-D3E0-4A5C-A6F2-4D1B40B36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871" y="2649479"/>
            <a:ext cx="4634752" cy="18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 5: AUTO FAIL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253379" y="1111924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DCF7F0-7247-435F-AE87-72587ADB1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9459" y="2539253"/>
            <a:ext cx="8243047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400">
                <a:cs typeface="Calibri"/>
              </a:rPr>
              <a:t>Behaviors that do not meet the high standards of </a:t>
            </a:r>
            <a:r>
              <a:rPr lang="en-US" sz="2400" err="1">
                <a:cs typeface="Calibri"/>
              </a:rPr>
              <a:t>Allivet</a:t>
            </a:r>
            <a:r>
              <a:rPr lang="en-US" sz="2400">
                <a:cs typeface="Calibri"/>
              </a:rPr>
              <a:t>!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 5: AUTO FAIL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253379" y="1111924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65E650-FB41-4B5C-9142-E6368ED82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7573" y="2229718"/>
            <a:ext cx="6509656" cy="3468761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AFE4D0-2311-4324-8AB0-C52826CA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76" y="2801627"/>
            <a:ext cx="4580964" cy="19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77749"/>
            <a:ext cx="10515600" cy="2743200"/>
          </a:xfrm>
        </p:spPr>
        <p:txBody>
          <a:bodyPr anchor="ctr"/>
          <a:lstStyle/>
          <a:p>
            <a:r>
              <a:rPr lang="en-US"/>
              <a:t>Call flow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5803E-1E09-41F8-BF45-D3B03FBDF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55027"/>
            <a:ext cx="1051560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Vet Rx Approvals/Denials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14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 1: SOFT SKILLS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253379" y="1111924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DCF7F0-7247-435F-AE87-72587ADB1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1325" y="1762125"/>
            <a:ext cx="6029325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400">
                <a:cs typeface="Calibri"/>
              </a:rPr>
              <a:t>Soft skills are interpersonal (people) skills:</a:t>
            </a:r>
          </a:p>
          <a:p>
            <a:pPr lvl="1"/>
            <a:r>
              <a:rPr lang="en-US" sz="2400">
                <a:cs typeface="Calibri"/>
              </a:rPr>
              <a:t>Communication</a:t>
            </a:r>
          </a:p>
          <a:p>
            <a:pPr lvl="1"/>
            <a:r>
              <a:rPr lang="en-US" sz="2400">
                <a:cs typeface="Calibri"/>
              </a:rPr>
              <a:t>Self-Motivation</a:t>
            </a:r>
          </a:p>
          <a:p>
            <a:pPr lvl="1"/>
            <a:r>
              <a:rPr lang="en-US" sz="2400">
                <a:cs typeface="Calibri"/>
              </a:rPr>
              <a:t>Self-Awareness</a:t>
            </a:r>
          </a:p>
          <a:p>
            <a:pPr lvl="1"/>
            <a:r>
              <a:rPr lang="en-US" sz="2400">
                <a:cs typeface="Calibri"/>
              </a:rPr>
              <a:t>Empathy</a:t>
            </a:r>
          </a:p>
          <a:p>
            <a:pPr lvl="1"/>
            <a:r>
              <a:rPr lang="en-US" sz="2400">
                <a:cs typeface="Calibri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9758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0286" y="357415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 1: SOFT SKILLS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1343593" y="866995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A4DA82-9EA6-4B01-8EC6-2EC2A8380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7897" y="2164888"/>
            <a:ext cx="5943599" cy="2618066"/>
          </a:xfrm>
          <a:prstGeom prst="rect">
            <a:avLst/>
          </a:prstGeom>
        </p:spPr>
      </p:pic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64C106-9EE6-4F3F-A16A-9285E7A32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768866"/>
            <a:ext cx="4314825" cy="15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SECTION 2</a:t>
            </a:r>
            <a:r>
              <a:rPr lang="en-US">
                <a:cs typeface="Calibri"/>
              </a:rPr>
              <a:t>: Systems &amp; Procedures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550559" y="1098976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FDDE62-5E30-46D0-BA19-1D9A9E9CB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2734" y="1714500"/>
            <a:ext cx="4132119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87334-85DB-487C-A4C8-2F9B72E2351D}"/>
              </a:ext>
            </a:extLst>
          </p:cNvPr>
          <p:cNvSpPr txBox="1"/>
          <p:nvPr/>
        </p:nvSpPr>
        <p:spPr>
          <a:xfrm>
            <a:off x="1845583" y="2177143"/>
            <a:ext cx="8582025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Thorough knowledge of systems and procedures ensures a consistently high level of quality and service.</a:t>
            </a:r>
          </a:p>
        </p:txBody>
      </p:sp>
    </p:spTree>
    <p:extLst>
      <p:ext uri="{BB962C8B-B14F-4D97-AF65-F5344CB8AC3E}">
        <p14:creationId xmlns:p14="http://schemas.microsoft.com/office/powerpoint/2010/main" val="1321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0286" y="357415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 2: Systems &amp; Procedures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1343593" y="866995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A4DA82-9EA6-4B01-8EC6-2EC2A8380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6947" y="2517313"/>
            <a:ext cx="5819774" cy="2408516"/>
          </a:xfrm>
          <a:prstGeom prst="rect">
            <a:avLst/>
          </a:prstGeom>
        </p:spPr>
      </p:pic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3AE26-8D99-4014-A847-BA6032BE9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2821137"/>
            <a:ext cx="4067175" cy="171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1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SECTION 4</a:t>
            </a:r>
            <a:r>
              <a:rPr lang="en-US">
                <a:cs typeface="Calibri"/>
              </a:rPr>
              <a:t>: auto fail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550559" y="1098976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FDDE62-5E30-46D0-BA19-1D9A9E9CB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2734" y="1714500"/>
            <a:ext cx="4132119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87334-85DB-487C-A4C8-2F9B72E2351D}"/>
              </a:ext>
            </a:extLst>
          </p:cNvPr>
          <p:cNvSpPr txBox="1"/>
          <p:nvPr/>
        </p:nvSpPr>
        <p:spPr>
          <a:xfrm>
            <a:off x="1521733" y="1948543"/>
            <a:ext cx="882015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Behaviors that do not meet the high standards of </a:t>
            </a:r>
            <a:r>
              <a:rPr lang="en-US" sz="2400" err="1"/>
              <a:t>Allivet</a:t>
            </a:r>
            <a:r>
              <a:rPr lang="en-US" sz="2400"/>
              <a:t> and/or  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failure to capture all necessary information on recording</a:t>
            </a:r>
          </a:p>
        </p:txBody>
      </p:sp>
    </p:spTree>
    <p:extLst>
      <p:ext uri="{BB962C8B-B14F-4D97-AF65-F5344CB8AC3E}">
        <p14:creationId xmlns:p14="http://schemas.microsoft.com/office/powerpoint/2010/main" val="17479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0286" y="357415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 3: auto fail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1343593" y="866995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301FB3-3FA3-453C-9608-7EA1C93987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3900" y="1769833"/>
            <a:ext cx="4495800" cy="4180156"/>
          </a:xfrm>
          <a:prstGeom prst="rect">
            <a:avLst/>
          </a:prstGeom>
        </p:spPr>
      </p:pic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16BBBB-3577-4EC3-B974-734EFCC33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2335919"/>
            <a:ext cx="5705475" cy="31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77749"/>
            <a:ext cx="10515600" cy="2743200"/>
          </a:xfrm>
        </p:spPr>
        <p:txBody>
          <a:bodyPr anchor="ctr"/>
          <a:lstStyle/>
          <a:p>
            <a:r>
              <a:rPr lang="en-US"/>
              <a:t>Call flow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5803E-1E09-41F8-BF45-D3B03FBDF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55027"/>
            <a:ext cx="1051560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Inbound customer service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64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0286" y="357415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 3: auto fail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1343593" y="866995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0A4D57-FAF1-4675-8F8D-03A72B0B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" y="1780123"/>
            <a:ext cx="4620985" cy="426658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B6E63A-7E14-4138-95D3-2E1B37FB5B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572125" y="2855388"/>
            <a:ext cx="5924550" cy="20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section 1</a:t>
            </a:r>
            <a:r>
              <a:rPr lang="en-US">
                <a:cs typeface="Calibri"/>
              </a:rPr>
              <a:t>: soft skills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AD613C-DCCC-4124-9B8B-0654F560A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9012" y="1823015"/>
            <a:ext cx="6309756" cy="4460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400">
                <a:cs typeface="Calibri"/>
              </a:rPr>
              <a:t>Soft skills are interpersonal (people) skills:</a:t>
            </a:r>
          </a:p>
          <a:p>
            <a:pPr marL="45720" indent="0">
              <a:buNone/>
            </a:pPr>
            <a:endParaRPr lang="en-US" sz="2400">
              <a:cs typeface="Calibri"/>
            </a:endParaRPr>
          </a:p>
          <a:p>
            <a:pPr lvl="1">
              <a:buChar char="•"/>
            </a:pPr>
            <a:r>
              <a:rPr lang="en-US" sz="2200">
                <a:cs typeface="Calibri"/>
              </a:rPr>
              <a:t>Communication</a:t>
            </a:r>
          </a:p>
          <a:p>
            <a:pPr lvl="1">
              <a:buChar char="•"/>
            </a:pPr>
            <a:r>
              <a:rPr lang="en-US" sz="2200">
                <a:cs typeface="Calibri"/>
              </a:rPr>
              <a:t>Self Motivation</a:t>
            </a:r>
          </a:p>
          <a:p>
            <a:pPr lvl="1">
              <a:buChar char="•"/>
            </a:pPr>
            <a:r>
              <a:rPr lang="en-US" sz="2200">
                <a:cs typeface="Calibri"/>
              </a:rPr>
              <a:t>Self Awareness</a:t>
            </a:r>
            <a:endParaRPr lang="en-US">
              <a:cs typeface="Calibri"/>
            </a:endParaRPr>
          </a:p>
          <a:p>
            <a:pPr lvl="1">
              <a:buChar char="•"/>
            </a:pPr>
            <a:r>
              <a:rPr lang="en-US" sz="2200">
                <a:cs typeface="Calibri"/>
              </a:rPr>
              <a:t>Empathy</a:t>
            </a:r>
            <a:endParaRPr lang="en-US">
              <a:cs typeface="Calibri"/>
            </a:endParaRPr>
          </a:p>
          <a:p>
            <a:pPr lvl="1">
              <a:buChar char="•"/>
            </a:pPr>
            <a:r>
              <a:rPr lang="en-US" sz="2200">
                <a:cs typeface="Calibri"/>
              </a:rPr>
              <a:t>Flexibility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3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SECTION 1: Soft Skills</a:t>
            </a: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46D923-5DFB-4281-8BDA-568210FC89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4447" y="1776424"/>
            <a:ext cx="4988859" cy="4194987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329C34-6257-4C2F-ACCE-7F038D1BC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07424" y="2433077"/>
            <a:ext cx="5974977" cy="26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SECTION 2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lISTEN</a:t>
            </a:r>
            <a:r>
              <a:rPr lang="en-US">
                <a:cs typeface="Calibri"/>
              </a:rPr>
              <a:t> &amp; </a:t>
            </a:r>
            <a:r>
              <a:rPr lang="en-US" err="1">
                <a:cs typeface="Calibri"/>
              </a:rPr>
              <a:t>rESOLVE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550559" y="1098976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FDDE62-5E30-46D0-BA19-1D9A9E9CB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0146" y="1813112"/>
            <a:ext cx="5790589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400">
                <a:cs typeface="Calibri"/>
              </a:rPr>
              <a:t>Ability to put things into perspective, weigh the options.</a:t>
            </a:r>
          </a:p>
          <a:p>
            <a:endParaRPr lang="en-US" sz="2400">
              <a:cs typeface="Calibri"/>
            </a:endParaRPr>
          </a:p>
          <a:p>
            <a:pPr lvl="1">
              <a:buChar char="•"/>
            </a:pPr>
            <a:r>
              <a:rPr lang="en-US" sz="2200">
                <a:cs typeface="Calibri"/>
              </a:rPr>
              <a:t>Responsibility</a:t>
            </a:r>
          </a:p>
          <a:p>
            <a:pPr lvl="1">
              <a:buChar char="•"/>
            </a:pPr>
            <a:r>
              <a:rPr lang="en-US" sz="2200">
                <a:cs typeface="Calibri"/>
              </a:rPr>
              <a:t>Problem solving</a:t>
            </a:r>
          </a:p>
          <a:p>
            <a:pPr lvl="1">
              <a:buChar char="•"/>
            </a:pPr>
            <a:r>
              <a:rPr lang="en-US" sz="2200">
                <a:cs typeface="Calibri"/>
              </a:rPr>
              <a:t>Decisiveness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18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SECTION 2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lISTEN</a:t>
            </a:r>
            <a:r>
              <a:rPr lang="en-US">
                <a:cs typeface="Calibri"/>
              </a:rPr>
              <a:t> &amp; </a:t>
            </a:r>
            <a:r>
              <a:rPr lang="en-US" err="1">
                <a:cs typeface="Calibri"/>
              </a:rPr>
              <a:t>rESOLVE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550559" y="1098976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D3CA80-2D23-449E-90C4-9CD084B00A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8236" y="1678428"/>
            <a:ext cx="4707575" cy="4888629"/>
          </a:xfrm>
          <a:prstGeom prst="rect">
            <a:avLst/>
          </a:prstGeom>
        </p:spPr>
      </p:pic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B90F17-E702-4530-B1EC-794FA388A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165" y="2141291"/>
            <a:ext cx="5853952" cy="35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 3: SYSTEMS &amp; PROCEDURES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253379" y="1111924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FDDE62-5E30-46D0-BA19-1D9A9E9CB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894" y="1795182"/>
            <a:ext cx="7205360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400">
                <a:cs typeface="Calibri"/>
              </a:rPr>
              <a:t>Thorough knowledge of systems and procedures ensures a consistently high level of quality and service.</a:t>
            </a:r>
            <a:endParaRPr lang="en-US"/>
          </a:p>
          <a:p>
            <a:pPr marL="45720" indent="0">
              <a:buNone/>
            </a:pPr>
            <a:endParaRPr lang="en-US" sz="2400">
              <a:cs typeface="Calibri"/>
            </a:endParaRPr>
          </a:p>
          <a:p>
            <a:pPr lvl="1">
              <a:buChar char="•"/>
            </a:pPr>
            <a:r>
              <a:rPr lang="en-US" sz="2200">
                <a:cs typeface="Calibri"/>
              </a:rPr>
              <a:t>Accuracy</a:t>
            </a:r>
          </a:p>
          <a:p>
            <a:pPr lvl="1">
              <a:buChar char="•"/>
            </a:pPr>
            <a:r>
              <a:rPr lang="en-US" sz="2200">
                <a:cs typeface="Calibri"/>
              </a:rPr>
              <a:t>Thoroughness </a:t>
            </a:r>
          </a:p>
          <a:p>
            <a:pPr lvl="1">
              <a:buFont typeface="Arial" pitchFamily="34" charset="0"/>
              <a:buChar char="•"/>
            </a:pPr>
            <a:r>
              <a:rPr lang="en-US" sz="2200">
                <a:cs typeface="Calibri"/>
              </a:rPr>
              <a:t>Compliance</a:t>
            </a:r>
          </a:p>
          <a:p>
            <a:pPr>
              <a:buFont typeface="Arial" pitchFamily="34" charset="0"/>
              <a:buChar char="•"/>
            </a:pPr>
            <a:endParaRPr lang="en-US" sz="240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9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 3: SYSTEMS &amp; PROCEDURES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253379" y="1111924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EE954E-CCB9-4A55-9C5C-8DC382648C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0418" y="1741928"/>
            <a:ext cx="5290188" cy="4851168"/>
          </a:xfrm>
          <a:prstGeom prst="rect">
            <a:avLst/>
          </a:prstGeom>
        </p:spPr>
      </p:pic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6E730D-A1E0-4CBD-B7A7-89993BD16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766" y="2342801"/>
            <a:ext cx="5091952" cy="29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cs typeface="Calibri"/>
              </a:rPr>
              <a:t>SECTION 4: closing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253379" y="1111924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FDDE62-5E30-46D0-BA19-1D9A9E9CB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9082" y="1714500"/>
            <a:ext cx="7671525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400">
                <a:cs typeface="Calibri"/>
              </a:rPr>
              <a:t>Close out call with a strong recap of what actions were taken on behalf of the customer, what are the next steps and properly close.  Doing this ensures:</a:t>
            </a:r>
          </a:p>
          <a:p>
            <a:pPr lvl="1">
              <a:buChar char="•"/>
            </a:pPr>
            <a:endParaRPr lang="en-US" sz="2400">
              <a:cs typeface="Calibri"/>
            </a:endParaRPr>
          </a:p>
          <a:p>
            <a:pPr lvl="1">
              <a:buChar char="•"/>
            </a:pPr>
            <a:r>
              <a:rPr lang="en-US" sz="2400">
                <a:cs typeface="Calibri"/>
              </a:rPr>
              <a:t>Accuracy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>
                <a:cs typeface="Calibri"/>
              </a:rPr>
              <a:t>Correct expectations set</a:t>
            </a:r>
          </a:p>
          <a:p>
            <a:pPr lvl="1">
              <a:buFont typeface="Arial" pitchFamily="34" charset="0"/>
              <a:buChar char="•"/>
            </a:pPr>
            <a:r>
              <a:rPr lang="en-US" sz="2400">
                <a:cs typeface="Calibri"/>
              </a:rPr>
              <a:t>Customer satisfaction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8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Application>Microsoft Office PowerPoint</Application>
  <PresentationFormat>Widescreen</PresentationFormat>
  <Slides>20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Health Fitness 16x9</vt:lpstr>
      <vt:lpstr>QUALITY ASSURANCE</vt:lpstr>
      <vt:lpstr>Call flow</vt:lpstr>
      <vt:lpstr>section 1: soft skills</vt:lpstr>
      <vt:lpstr>SECTION 1: Soft Skills</vt:lpstr>
      <vt:lpstr>SECTION 2: lISTEN &amp; rESOLVE</vt:lpstr>
      <vt:lpstr>SECTION 2: lISTEN &amp; rESOLVE</vt:lpstr>
      <vt:lpstr>SECTION 3: SYSTEMS &amp; PROCEDURES</vt:lpstr>
      <vt:lpstr>SECTION 3: SYSTEMS &amp; PROCEDURES</vt:lpstr>
      <vt:lpstr>SECTION 4: closing</vt:lpstr>
      <vt:lpstr>SECTION 4: closing</vt:lpstr>
      <vt:lpstr>SECTION 5: AUTO FAIL</vt:lpstr>
      <vt:lpstr>SECTION 5: AUTO FAIL</vt:lpstr>
      <vt:lpstr>Call flow</vt:lpstr>
      <vt:lpstr>SECTION 1: SOFT SKILLS</vt:lpstr>
      <vt:lpstr>SECTION 1: SOFT SKILLS</vt:lpstr>
      <vt:lpstr>SECTION 2: Systems &amp; Procedures</vt:lpstr>
      <vt:lpstr>SECTION 2: Systems &amp; Procedures</vt:lpstr>
      <vt:lpstr>SECTION 4: auto fail</vt:lpstr>
      <vt:lpstr>SECTION 3: auto fail</vt:lpstr>
      <vt:lpstr>SECTION 3: auto fail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Knowledge</dc:title>
  <dc:creator>CustomerCare</dc:creator>
  <cp:revision>3</cp:revision>
  <dcterms:created xsi:type="dcterms:W3CDTF">2018-07-19T16:00:25Z</dcterms:created>
  <dcterms:modified xsi:type="dcterms:W3CDTF">2019-05-10T20:34:32Z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