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5143500" type="screen16x9"/>
  <p:notesSz cx="6858000" cy="9144000"/>
  <p:embeddedFontLst>
    <p:embeddedFont>
      <p:font typeface="Encode Sans Black" pitchFamily="2" charset="77"/>
      <p:bold r:id="rId9"/>
    </p:embeddedFont>
    <p:embeddedFont>
      <p:font typeface="Merriweather Sans" pitchFamily="2" charset="77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 snapToGrid="0">
      <p:cViewPr varScale="1">
        <p:scale>
          <a:sx n="166" d="100"/>
          <a:sy n="166" d="100"/>
        </p:scale>
        <p:origin x="624" y="488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2_Title Slide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8607"/>
            <a:ext cx="2416273" cy="21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1_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UW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37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UW">
  <p:cSld name="1_Title Slid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 descr="UW_W 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47923" y="369733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Header + Subheader +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1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1_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009"/>
            <a:ext cx="2425226" cy="2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UW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363508"/>
            <a:ext cx="1103781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 descr="W Logo_Purple_2685_HE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60375" y="370622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A9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97621" y="-421807"/>
            <a:ext cx="7150661" cy="243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3200" dirty="0"/>
              <a:t>Project TLDR: Standalone Desktop Application for Question Answering and Summarization</a:t>
            </a:r>
            <a:endParaRPr sz="3200" dirty="0"/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9D3FE95E-36D1-BF18-7AF2-B9A30A947D2C}"/>
              </a:ext>
            </a:extLst>
          </p:cNvPr>
          <p:cNvSpPr txBox="1">
            <a:spLocks/>
          </p:cNvSpPr>
          <p:nvPr/>
        </p:nvSpPr>
        <p:spPr>
          <a:xfrm>
            <a:off x="505197" y="1120123"/>
            <a:ext cx="7150661" cy="243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Manu Hegde</a:t>
            </a:r>
          </a:p>
          <a:p>
            <a:r>
              <a:rPr lang="en-US" sz="1200" dirty="0"/>
              <a:t>MSCSSE, University of Washington Bothell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 dirty="0"/>
              <a:t>Go to </a:t>
            </a:r>
            <a:r>
              <a:rPr lang="en-US" sz="2000" dirty="0" err="1"/>
              <a:t>uw.edu</a:t>
            </a:r>
            <a:r>
              <a:rPr lang="en-US" sz="2000" dirty="0"/>
              <a:t>/brand/fonts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 dirty="0"/>
              <a:t>Download two fonts: </a:t>
            </a:r>
            <a:br>
              <a:rPr lang="en-US" sz="2000" dirty="0"/>
            </a:br>
            <a:r>
              <a:rPr lang="en-US" sz="2000" dirty="0"/>
              <a:t>Encode Sans, Open Sans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 dirty="0"/>
              <a:t>You may need to close Google Slides and re-open in order to access the fonts or go to </a:t>
            </a:r>
            <a:r>
              <a:rPr lang="en-US" sz="2000" dirty="0" err="1"/>
              <a:t>fonts.google.com</a:t>
            </a:r>
            <a:r>
              <a:rPr lang="en-US" sz="2000" dirty="0"/>
              <a:t>.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 dirty="0"/>
              <a:t>All templates themes include these brand fonts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 dirty="0"/>
              <a:t>YOU WILL NEED TO INSTALL THESE FONTS TO USE THIS TEMPLATE</a:t>
            </a:r>
            <a:endParaRPr sz="20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47923" y="417787"/>
            <a:ext cx="7797046" cy="94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A UW color palette is built into this theme.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There are four layout styles and three designs in this theme: Purple, Gold and White.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&gt;"/>
            </a:pPr>
            <a:r>
              <a:rPr lang="en-US" sz="2000"/>
              <a:t>These can be changed by going to Slide &gt; Change Theme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&gt;"/>
            </a:pPr>
            <a:r>
              <a:rPr lang="en-US" sz="2000"/>
              <a:t>The graphic elements, like the bar and the logos are in the Master Sheets. To edit them go to View &gt; Master.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endParaRPr sz="2000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THIS POWERPOINT THEME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Char char="&gt;"/>
            </a:pPr>
            <a:r>
              <a:rPr lang="en-US" sz="200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None/>
            </a:pPr>
            <a:endParaRPr sz="20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FOR GENERAL USE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47923" y="371510"/>
            <a:ext cx="819711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</a:pPr>
            <a:r>
              <a:rPr lang="en-US"/>
              <a:t>ON-BRAND </a:t>
            </a:r>
            <a:br>
              <a:rPr lang="en-US"/>
            </a:br>
            <a:r>
              <a:rPr lang="en-US"/>
              <a:t>STATEMENT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 Purple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W White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Open Sans</vt:lpstr>
      <vt:lpstr>Encode Sans Black</vt:lpstr>
      <vt:lpstr>Arial</vt:lpstr>
      <vt:lpstr>Merriweather Sans</vt:lpstr>
      <vt:lpstr>UW Purple</vt:lpstr>
      <vt:lpstr>UW White</vt:lpstr>
      <vt:lpstr>UW Gold</vt:lpstr>
      <vt:lpstr>Project TLDR: Standalone Desktop Application for Question Answering and Summarization</vt:lpstr>
      <vt:lpstr>Introduction</vt:lpstr>
      <vt:lpstr>THIS POWERPOINT THEME</vt:lpstr>
      <vt:lpstr>ON-BRAND 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Manu Hegde</cp:lastModifiedBy>
  <cp:revision>1</cp:revision>
  <dcterms:modified xsi:type="dcterms:W3CDTF">2025-05-26T23:55:52Z</dcterms:modified>
</cp:coreProperties>
</file>