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64" y="-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273" y="2059096"/>
            <a:ext cx="9416488" cy="4735404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273" y="6794496"/>
            <a:ext cx="9416488" cy="122513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9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6827502"/>
            <a:ext cx="9416486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2273" y="975360"/>
            <a:ext cx="9416488" cy="51778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4" y="7633529"/>
            <a:ext cx="9416485" cy="702168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4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3" y="2059093"/>
            <a:ext cx="9416488" cy="2817707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5201920"/>
            <a:ext cx="9416488" cy="335957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210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27" y="2059093"/>
            <a:ext cx="8534825" cy="3304354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059630" y="5363448"/>
            <a:ext cx="7766982" cy="48664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99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6187601"/>
            <a:ext cx="9416488" cy="238421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8432" y="1381339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55115" y="3717387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792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4443308"/>
            <a:ext cx="9416489" cy="2351189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76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320" y="2817706"/>
            <a:ext cx="314414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6142" y="3793067"/>
            <a:ext cx="3123319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3650" y="2817706"/>
            <a:ext cx="3132806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132390" y="3793067"/>
            <a:ext cx="3144065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2817706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01660" y="3793067"/>
            <a:ext cx="3128402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87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42" y="6045794"/>
            <a:ext cx="313687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96142" y="3142827"/>
            <a:ext cx="3136870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6142" y="6865369"/>
            <a:ext cx="3136870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9749" y="6045794"/>
            <a:ext cx="312670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149747" y="3142827"/>
            <a:ext cx="3126707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148304" y="6865368"/>
            <a:ext cx="3130849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6045794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601659" y="3142827"/>
            <a:ext cx="3128402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601528" y="6865365"/>
            <a:ext cx="3132545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76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0135" y="611861"/>
            <a:ext cx="1869928" cy="828604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142" y="1099669"/>
            <a:ext cx="7920088" cy="77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1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4070022"/>
            <a:ext cx="9416486" cy="2724476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7174" y="2930598"/>
            <a:ext cx="4690650" cy="5967307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3032" y="2924222"/>
            <a:ext cx="4690652" cy="597368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5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3" y="2709333"/>
            <a:ext cx="4690648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174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3033" y="2709333"/>
            <a:ext cx="469065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3033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0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68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7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2059094"/>
            <a:ext cx="3628746" cy="2059093"/>
          </a:xfrm>
        </p:spPr>
        <p:txBody>
          <a:bodyPr anchor="b"/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21" y="2059093"/>
            <a:ext cx="5543841" cy="6502400"/>
          </a:xfrm>
        </p:spPr>
        <p:txBody>
          <a:bodyPr anchor="ctr"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4450534"/>
            <a:ext cx="3628746" cy="4118185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55" y="2637073"/>
            <a:ext cx="5433847" cy="2239727"/>
          </a:xfrm>
        </p:spPr>
        <p:txBody>
          <a:bodyPr anchor="b">
            <a:normAutofit/>
          </a:bodyPr>
          <a:lstStyle>
            <a:lvl1pPr algn="l">
              <a:defRPr sz="51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4780" y="1625600"/>
            <a:ext cx="3414649" cy="6502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5201920"/>
            <a:ext cx="5425391" cy="195072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3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8959192" y="2384214"/>
            <a:ext cx="4009813" cy="400981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8092206" y="-650240"/>
            <a:ext cx="2275840" cy="22758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8959192" y="8669867"/>
            <a:ext cx="1408853" cy="14088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19005" y="3793067"/>
            <a:ext cx="5960533" cy="596053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194365" y="4118187"/>
            <a:ext cx="3359573" cy="335957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365" y="643866"/>
            <a:ext cx="10034318" cy="1991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4" y="2919716"/>
            <a:ext cx="9545463" cy="596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659541" y="2600919"/>
            <a:ext cx="1408852" cy="3252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865188" y="4641239"/>
            <a:ext cx="5489486" cy="325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591" y="420603"/>
            <a:ext cx="894312" cy="10918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98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383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650240" rtl="0" eaLnBrk="1" latinLnBrk="0" hangingPunct="1">
        <a:spcBef>
          <a:spcPct val="0"/>
        </a:spcBef>
        <a:buNone/>
        <a:defRPr sz="59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81" indent="-48768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4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056641" indent="-40640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5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62560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76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27584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92608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57632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22656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87680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52704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5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931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20" dirty="0"/>
              <a:t>		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IN" sz="2400" spc="-100" dirty="0">
                <a:solidFill>
                  <a:srgbClr val="FFFFFF"/>
                </a:solidFill>
                <a:latin typeface="Arial"/>
                <a:cs typeface="Arial"/>
              </a:rPr>
              <a:t>Manu Jadli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IN" spc="-70" dirty="0">
                <a:solidFill>
                  <a:srgbClr val="FFFFFF"/>
                </a:solidFill>
                <a:latin typeface="Arial"/>
                <a:cs typeface="Arial"/>
              </a:rPr>
              <a:t>May 14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lang="en-IN" sz="1800" spc="-10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1771" y="22860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6611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666379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56179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77174" y="2133600"/>
            <a:ext cx="9545463" cy="704295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 defTabSz="457200">
              <a:lnSpc>
                <a:spcPts val="4100"/>
              </a:lnSpc>
              <a:spcBef>
                <a:spcPts val="420"/>
              </a:spcBef>
              <a:buSzPct val="170833"/>
              <a:buFont typeface="Arial" panose="020B0604020202020204" pitchFamily="34" charset="0"/>
              <a:buChar char="•"/>
              <a:tabLst>
                <a:tab pos="660400" algn="l"/>
              </a:tabLst>
            </a:pPr>
            <a:r>
              <a:rPr sz="3600" spc="-15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In general, I am </a:t>
            </a:r>
            <a:r>
              <a:rPr lang="en-IN" sz="3600" spc="-15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positively impressed with the overall  organization, content and lab works presented during  the Coursera IBM Certification Course</a:t>
            </a:r>
          </a:p>
          <a:p>
            <a:pPr marL="660400" marR="81280" indent="-571500" defTabSz="457200">
              <a:lnSpc>
                <a:spcPts val="4100"/>
              </a:lnSpc>
              <a:spcBef>
                <a:spcPts val="420"/>
              </a:spcBef>
              <a:buSzPct val="170833"/>
              <a:buFont typeface="Arial" panose="020B0604020202020204" pitchFamily="34" charset="0"/>
              <a:buChar char="•"/>
              <a:tabLst>
                <a:tab pos="660400" algn="l"/>
              </a:tabLst>
            </a:pPr>
            <a:r>
              <a:rPr sz="3600" spc="-15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I feel this Capstone project presented me</a:t>
            </a:r>
            <a:r>
              <a:rPr lang="en-IN" sz="3600" spc="-15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a </a:t>
            </a:r>
            <a:r>
              <a:rPr sz="3600" spc="-15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great  opportunity to practice and apply the Data Science  tools and methodologies learned.</a:t>
            </a:r>
          </a:p>
          <a:p>
            <a:pPr marL="660400" marR="81280" indent="-571500" defTabSz="457200">
              <a:lnSpc>
                <a:spcPts val="4100"/>
              </a:lnSpc>
              <a:spcBef>
                <a:spcPts val="420"/>
              </a:spcBef>
              <a:buSzPct val="170833"/>
              <a:buFont typeface="Arial" panose="020B0604020202020204" pitchFamily="34" charset="0"/>
              <a:buChar char="•"/>
              <a:tabLst>
                <a:tab pos="660400" algn="l"/>
              </a:tabLst>
            </a:pPr>
            <a:r>
              <a:rPr sz="3600" spc="-15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I have created a good project that I can </a:t>
            </a:r>
            <a:r>
              <a:rPr lang="en-IN" sz="3600" spc="-15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show</a:t>
            </a:r>
            <a:r>
              <a:rPr sz="3600" spc="-15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as </a:t>
            </a:r>
            <a:r>
              <a:rPr lang="en-IN" sz="3600" spc="-15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m</a:t>
            </a:r>
            <a:r>
              <a:rPr sz="3600" spc="-15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y potential.</a:t>
            </a:r>
          </a:p>
          <a:p>
            <a:pPr marL="660400" marR="81280" indent="-571500" defTabSz="457200">
              <a:lnSpc>
                <a:spcPts val="4100"/>
              </a:lnSpc>
              <a:spcBef>
                <a:spcPts val="420"/>
              </a:spcBef>
              <a:buSzPct val="170833"/>
              <a:buFont typeface="Arial" panose="020B0604020202020204" pitchFamily="34" charset="0"/>
              <a:buChar char="•"/>
              <a:tabLst>
                <a:tab pos="660400" algn="l"/>
              </a:tabLst>
            </a:pPr>
            <a:r>
              <a:rPr sz="3600" spc="-15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I feel I have acquired a good starting point to become a professional Data Scientist and I will continue  exploring to creating examples of practical cases.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 dirty="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 dirty="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 dirty="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fields.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A37F-673E-4518-BE91-9475B082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14" y="3486253"/>
            <a:ext cx="8252743" cy="4038251"/>
          </a:xfrm>
        </p:spPr>
        <p:txBody>
          <a:bodyPr>
            <a:normAutofit/>
          </a:bodyPr>
          <a:lstStyle/>
          <a:p>
            <a:endParaRPr lang="en-IN" sz="2800" dirty="0"/>
          </a:p>
          <a:p>
            <a:endParaRPr lang="en-IN" sz="2800" dirty="0"/>
          </a:p>
          <a:p>
            <a:pPr lvl="5"/>
            <a:endParaRPr lang="en-IN" sz="2800" dirty="0"/>
          </a:p>
          <a:p>
            <a:pPr lvl="5"/>
            <a:endParaRPr lang="en-IN" sz="2800" dirty="0"/>
          </a:p>
          <a:p>
            <a:pPr lvl="8"/>
            <a:r>
              <a:rPr lang="en-IN" sz="2800" dirty="0"/>
              <a:t>Thank you!	</a:t>
            </a:r>
          </a:p>
          <a:p>
            <a:pPr marL="5201924" lvl="8" indent="0">
              <a:buNone/>
            </a:pPr>
            <a:r>
              <a:rPr lang="en-IN" sz="2800" dirty="0"/>
              <a:t>	-Manu</a:t>
            </a:r>
          </a:p>
        </p:txBody>
      </p:sp>
      <p:pic>
        <p:nvPicPr>
          <p:cNvPr id="18" name="Graphic 6" descr="Angel Face with Solid Fill">
            <a:extLst>
              <a:ext uri="{FF2B5EF4-FFF2-40B4-BE49-F238E27FC236}">
                <a16:creationId xmlns:a16="http://schemas.microsoft.com/office/drawing/2014/main" id="{92111771-FB19-4770-91DB-3A28B152C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6883" y="3951908"/>
            <a:ext cx="3064703" cy="30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7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495300"/>
            <a:ext cx="6934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lang="en-IN" sz="4800" spc="-5" dirty="0"/>
              <a:t> </a:t>
            </a:r>
            <a:r>
              <a:rPr sz="4800" spc="55" dirty="0"/>
              <a:t>Introduction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 dirty="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 dirty="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5553317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495300"/>
            <a:ext cx="7772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spc="-5" dirty="0"/>
              <a:t>		</a:t>
            </a: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851687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778</Words>
  <Application>Microsoft Office PowerPoint</Application>
  <PresentationFormat>Custom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  Capstone project</vt:lpstr>
      <vt:lpstr>Report Content</vt:lpstr>
      <vt:lpstr>1.0 Introduction</vt:lpstr>
      <vt:lpstr>2.0 Data Section</vt:lpstr>
      <vt:lpstr>  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Manu Jadli</cp:lastModifiedBy>
  <cp:revision>14</cp:revision>
  <dcterms:created xsi:type="dcterms:W3CDTF">2020-05-13T19:54:10Z</dcterms:created>
  <dcterms:modified xsi:type="dcterms:W3CDTF">2020-05-13T20:13:32Z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2020-05-13T00:00:00Z</vt:filetime>
  </property>
</Properties>
</file>