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2" autoAdjust="0"/>
  </p:normalViewPr>
  <p:slideViewPr>
    <p:cSldViewPr>
      <p:cViewPr>
        <p:scale>
          <a:sx n="63" d="100"/>
          <a:sy n="63" d="100"/>
        </p:scale>
        <p:origin x="-218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9F4E9-53C2-4E4C-B030-86D80F2F1E7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4C8E-2045-4159-9A61-7F69F25E0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4C8E-2045-4159-9A61-7F69F25E0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4590EC-C1E0-4DE6-B684-5B5570919F1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282317-27CA-45D5-B7D6-CEE06FA186B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Spring Boot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Angular 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Manuel Cepeda</a:t>
            </a:r>
            <a:endParaRPr lang="en-US" b="1" dirty="0"/>
          </a:p>
        </p:txBody>
      </p:sp>
      <p:sp>
        <p:nvSpPr>
          <p:cNvPr id="4" name="AutoShape 2" descr="Resultado de imagen para 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Manuel\Desktop\Curso\descar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nuel\Desktop\Curso\descarga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Collection Example 2</a:t>
            </a:r>
            <a:endParaRPr lang="en-US" b="1" dirty="0">
              <a:effectLst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9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437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6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" y="1295400"/>
            <a:ext cx="902592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4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32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8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Stream Example </a:t>
            </a:r>
            <a:r>
              <a:rPr lang="en-US" b="1" dirty="0">
                <a:effectLst/>
              </a:rPr>
              <a:t>1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8713"/>
            <a:ext cx="6479864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Stream Example 2</a:t>
            </a:r>
            <a:endParaRPr lang="en-US" b="1" dirty="0">
              <a:effectLst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89597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9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9" y="1295400"/>
            <a:ext cx="8961831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err="1" smtClean="0">
                <a:effectLst/>
              </a:rPr>
              <a:t>Landa</a:t>
            </a:r>
            <a:r>
              <a:rPr lang="en-US" b="1" dirty="0" smtClean="0">
                <a:effectLst/>
              </a:rPr>
              <a:t> Expression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00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193621"/>
            <a:ext cx="8991601" cy="36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" y="1143000"/>
            <a:ext cx="8899310" cy="454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1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538"/>
            <a:ext cx="8201025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6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990600"/>
            <a:ext cx="890367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8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" y="1447800"/>
            <a:ext cx="902274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5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7676"/>
            <a:ext cx="8686800" cy="647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9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fontAlgn="base"/>
            <a:r>
              <a:rPr lang="en-US" b="1" dirty="0" smtClean="0">
                <a:effectLst/>
              </a:rPr>
              <a:t>Collection Example 1</a:t>
            </a:r>
            <a:endParaRPr lang="en-US" b="1" dirty="0">
              <a:effectLst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14425"/>
            <a:ext cx="6950638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16862</TotalTime>
  <Words>25</Words>
  <Application>Microsoft Office PowerPoint</Application>
  <PresentationFormat>Presentación en pantalla (4:3)</PresentationFormat>
  <Paragraphs>16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Ejecutivo</vt:lpstr>
      <vt:lpstr>Spring Boot  y Angular 4</vt:lpstr>
      <vt:lpstr>Landa Expression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Collection Example 1</vt:lpstr>
      <vt:lpstr>Collection Example 2</vt:lpstr>
      <vt:lpstr>Presentación de PowerPoint</vt:lpstr>
      <vt:lpstr>Presentación de PowerPoint</vt:lpstr>
      <vt:lpstr>Presentación de PowerPoint</vt:lpstr>
      <vt:lpstr>Stream Example 1</vt:lpstr>
      <vt:lpstr>Stream Example 2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Manuel Cepeda</dc:creator>
  <cp:lastModifiedBy>CEPEDA ARTEAGA MANUEL JESUS</cp:lastModifiedBy>
  <cp:revision>107</cp:revision>
  <dcterms:created xsi:type="dcterms:W3CDTF">2017-10-27T03:24:31Z</dcterms:created>
  <dcterms:modified xsi:type="dcterms:W3CDTF">2017-11-10T20:37:29Z</dcterms:modified>
</cp:coreProperties>
</file>