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ootstrapvalidator.com/validator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0865" y="417490"/>
            <a:ext cx="8825658" cy="3329581"/>
          </a:xfrm>
        </p:spPr>
        <p:txBody>
          <a:bodyPr/>
          <a:lstStyle/>
          <a:p>
            <a:r>
              <a:rPr lang="es-AR" dirty="0" smtClean="0"/>
              <a:t>Validar Formularios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0865" y="3579645"/>
            <a:ext cx="8825658" cy="861420"/>
          </a:xfrm>
        </p:spPr>
        <p:txBody>
          <a:bodyPr/>
          <a:lstStyle/>
          <a:p>
            <a:pPr algn="ctr"/>
            <a:r>
              <a:rPr lang="es-AR" dirty="0" smtClean="0"/>
              <a:t>Con </a:t>
            </a:r>
            <a:r>
              <a:rPr lang="es-AR" dirty="0" err="1" smtClean="0"/>
              <a:t>bootstrap</a:t>
            </a:r>
            <a:r>
              <a:rPr lang="es-AR" dirty="0" smtClean="0"/>
              <a:t> </a:t>
            </a:r>
            <a:r>
              <a:rPr lang="es-AR" dirty="0" err="1" smtClean="0"/>
              <a:t>validator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683694" y="5937161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Laboratorio de Computación III UTNFRA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Validar Formularios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Uno de los puntos más importantes en el desarrollo web y que a veces se descuida o no se le presta la atención necesaria es la </a:t>
            </a:r>
            <a:r>
              <a:rPr lang="es-AR" b="1" dirty="0"/>
              <a:t>validación de los formularios</a:t>
            </a:r>
            <a:r>
              <a:rPr lang="es-AR" dirty="0"/>
              <a:t> y de los campos que los comprenden, estas validaciones van desde que valores pueden aceptar, longitud de los mismos hasta el hecho si son necesarios o no</a:t>
            </a:r>
            <a:r>
              <a:rPr lang="es-AR" dirty="0" smtClean="0"/>
              <a:t>.</a:t>
            </a:r>
          </a:p>
          <a:p>
            <a:r>
              <a:rPr lang="es-AR" dirty="0"/>
              <a:t>Estas validaciones del </a:t>
            </a:r>
            <a:r>
              <a:rPr lang="es-AR" i="1" dirty="0"/>
              <a:t>lado del cliente</a:t>
            </a:r>
            <a:r>
              <a:rPr lang="es-AR" dirty="0"/>
              <a:t> en el pasado eran realizadas mediante </a:t>
            </a:r>
            <a:r>
              <a:rPr lang="es-AR" b="1" dirty="0" err="1"/>
              <a:t>Javascript</a:t>
            </a:r>
            <a:r>
              <a:rPr lang="es-AR" dirty="0"/>
              <a:t> construyendo engorrosas funciones para validar unos pocos campos y obtener resultados que no siempre eran los más óptimos, también se optaba por validar del </a:t>
            </a:r>
            <a:r>
              <a:rPr lang="es-AR" i="1" dirty="0"/>
              <a:t>lado del servidor</a:t>
            </a:r>
            <a:r>
              <a:rPr lang="es-AR" dirty="0"/>
              <a:t> pero esto no le brindaba al usuario una experiencia amigable ya que primero había que procesar los datos y esperar la respuesta del servidor para verificar que todos nuestros datos estuviesen correctos.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5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Validar Formularios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Después de un tiempo de haber trabajado con netamente </a:t>
            </a:r>
            <a:r>
              <a:rPr lang="es-AR" i="1" dirty="0" err="1"/>
              <a:t>Javascript</a:t>
            </a:r>
            <a:r>
              <a:rPr lang="es-AR" i="1" dirty="0"/>
              <a:t> </a:t>
            </a:r>
            <a:r>
              <a:rPr lang="es-AR" dirty="0"/>
              <a:t>para realizar todo tipo de operaciones en el lado del cliente, aparecen los </a:t>
            </a:r>
            <a:r>
              <a:rPr lang="es-AR" dirty="0" err="1"/>
              <a:t>framework</a:t>
            </a:r>
            <a:r>
              <a:rPr lang="es-AR" dirty="0"/>
              <a:t> para facilitar las cosas, entre ellos, uno de los más famosos: </a:t>
            </a:r>
            <a:r>
              <a:rPr lang="es-AR" b="1" dirty="0" err="1"/>
              <a:t>jQuery</a:t>
            </a:r>
            <a:r>
              <a:rPr lang="es-AR" dirty="0"/>
              <a:t>; Con una estructura predefinida y una manera más limpia y óptima de hacer las cosas se consiguió dejar atrás todas las malas prácticas y darle al desarrollador una herramienta mucho más completa para conseguir estas operaciones, entre ellas, las validaciones</a:t>
            </a:r>
            <a:r>
              <a:rPr lang="es-AR" dirty="0" smtClean="0"/>
              <a:t>.</a:t>
            </a:r>
          </a:p>
          <a:p>
            <a:r>
              <a:rPr lang="es-AR" dirty="0"/>
              <a:t>Pero a pesar que </a:t>
            </a:r>
            <a:r>
              <a:rPr lang="es-AR" b="1" dirty="0" err="1"/>
              <a:t>jQuery</a:t>
            </a:r>
            <a:r>
              <a:rPr lang="es-AR" dirty="0"/>
              <a:t> facilitaba muchas operaciones del lado del cliente, todavía no se había desarrollado algo que atacara de manera directa el tema de las validaciones, es por ello que se crea el </a:t>
            </a:r>
            <a:r>
              <a:rPr lang="es-AR" dirty="0" err="1"/>
              <a:t>plugin</a:t>
            </a:r>
            <a:r>
              <a:rPr lang="es-AR" dirty="0"/>
              <a:t> de </a:t>
            </a:r>
            <a:r>
              <a:rPr lang="es-AR" b="1" dirty="0" err="1"/>
              <a:t>Bootstrap</a:t>
            </a:r>
            <a:r>
              <a:rPr lang="es-AR" b="1" dirty="0"/>
              <a:t> </a:t>
            </a:r>
            <a:r>
              <a:rPr lang="es-AR" b="1" dirty="0" err="1"/>
              <a:t>Validator</a:t>
            </a:r>
            <a:r>
              <a:rPr lang="es-AR" dirty="0"/>
              <a:t> el cual usa todas las bondades de </a:t>
            </a:r>
            <a:r>
              <a:rPr lang="es-AR" i="1" dirty="0" err="1"/>
              <a:t>jQuery</a:t>
            </a:r>
            <a:r>
              <a:rPr lang="es-AR" dirty="0"/>
              <a:t> y del </a:t>
            </a:r>
            <a:r>
              <a:rPr lang="es-AR" dirty="0" err="1"/>
              <a:t>framework</a:t>
            </a:r>
            <a:r>
              <a:rPr lang="es-AR" dirty="0"/>
              <a:t> de </a:t>
            </a:r>
            <a:r>
              <a:rPr lang="es-AR" i="1" dirty="0"/>
              <a:t>HTML5</a:t>
            </a:r>
            <a:r>
              <a:rPr lang="es-AR" dirty="0"/>
              <a:t> y </a:t>
            </a:r>
            <a:r>
              <a:rPr lang="es-AR" i="1" dirty="0"/>
              <a:t>CSS3</a:t>
            </a:r>
            <a:r>
              <a:rPr lang="es-AR" dirty="0"/>
              <a:t>, </a:t>
            </a:r>
            <a:r>
              <a:rPr lang="es-AR" b="1" dirty="0" err="1"/>
              <a:t>Bootstrap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06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Bootstrap</a:t>
            </a:r>
            <a:r>
              <a:rPr lang="es-AR" dirty="0" smtClean="0"/>
              <a:t> </a:t>
            </a:r>
            <a:r>
              <a:rPr lang="es-AR" dirty="0" err="1" smtClean="0"/>
              <a:t>Validator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19708"/>
            <a:ext cx="8946541" cy="4728692"/>
          </a:xfrm>
        </p:spPr>
        <p:txBody>
          <a:bodyPr>
            <a:normAutofit fontScale="92500" lnSpcReduction="10000"/>
          </a:bodyPr>
          <a:lstStyle/>
          <a:p>
            <a:r>
              <a:rPr lang="es-AR" b="1" dirty="0" err="1"/>
              <a:t>Bootstrap</a:t>
            </a:r>
            <a:r>
              <a:rPr lang="es-AR" b="1" dirty="0"/>
              <a:t> </a:t>
            </a:r>
            <a:r>
              <a:rPr lang="es-AR" b="1" dirty="0" err="1"/>
              <a:t>Validator</a:t>
            </a:r>
            <a:r>
              <a:rPr lang="es-AR" dirty="0"/>
              <a:t> es un </a:t>
            </a:r>
            <a:r>
              <a:rPr lang="es-AR" dirty="0" err="1"/>
              <a:t>plugin</a:t>
            </a:r>
            <a:r>
              <a:rPr lang="es-AR" dirty="0"/>
              <a:t> que está basado en </a:t>
            </a:r>
            <a:r>
              <a:rPr lang="es-AR" i="1" dirty="0" err="1"/>
              <a:t>jQuery</a:t>
            </a:r>
            <a:r>
              <a:rPr lang="es-AR" dirty="0"/>
              <a:t> y </a:t>
            </a:r>
            <a:r>
              <a:rPr lang="es-AR" i="1" dirty="0" err="1"/>
              <a:t>Bootstrap</a:t>
            </a:r>
            <a:r>
              <a:rPr lang="es-AR" dirty="0"/>
              <a:t>, el mismo permite validar formularios, así como los elementos dentro de este con una simple inclusión de las librerías del </a:t>
            </a:r>
            <a:r>
              <a:rPr lang="es-AR" dirty="0" err="1"/>
              <a:t>plugin</a:t>
            </a:r>
            <a:r>
              <a:rPr lang="es-AR" dirty="0"/>
              <a:t> y la utilización de su potente pero sencillo </a:t>
            </a:r>
            <a:r>
              <a:rPr lang="es-AR" b="1" dirty="0"/>
              <a:t>API</a:t>
            </a:r>
            <a:r>
              <a:rPr lang="es-AR" dirty="0"/>
              <a:t>, esto sin olvidarnos de todas las características que el mismo posee, veamos algunas de </a:t>
            </a:r>
            <a:r>
              <a:rPr lang="es-AR" dirty="0" err="1"/>
              <a:t>estas:Integración</a:t>
            </a:r>
            <a:r>
              <a:rPr lang="es-AR" dirty="0"/>
              <a:t> con las fuentes y estilos de </a:t>
            </a:r>
            <a:r>
              <a:rPr lang="es-AR" b="1" dirty="0" err="1"/>
              <a:t>Bootstrap</a:t>
            </a:r>
            <a:r>
              <a:rPr lang="es-AR" dirty="0"/>
              <a:t>.</a:t>
            </a:r>
          </a:p>
          <a:p>
            <a:r>
              <a:rPr lang="es-AR" dirty="0"/>
              <a:t>Validaciones predefinidas de campos que incluyen: largo del contenido, fechas, tarjetas de crédito, teléfonos, correo electrónico, entre otros.</a:t>
            </a:r>
          </a:p>
          <a:p>
            <a:r>
              <a:rPr lang="es-AR" dirty="0"/>
              <a:t>Validaciones personalizadas para campos.</a:t>
            </a:r>
          </a:p>
          <a:p>
            <a:r>
              <a:rPr lang="es-AR" dirty="0"/>
              <a:t>Posibilidad de agregar múltiples validaciones por campo.</a:t>
            </a:r>
          </a:p>
          <a:p>
            <a:r>
              <a:rPr lang="es-AR" dirty="0"/>
              <a:t>Posibilidad de mostrar un ícono de feedback de acuerdo al resultado de la validación.</a:t>
            </a:r>
          </a:p>
          <a:p>
            <a:r>
              <a:rPr lang="es-AR" dirty="0"/>
              <a:t>Posibilidad de utilizar mensajes en el </a:t>
            </a:r>
            <a:r>
              <a:rPr lang="es-AR" i="1" dirty="0"/>
              <a:t>HTML</a:t>
            </a:r>
            <a:r>
              <a:rPr lang="es-AR" dirty="0"/>
              <a:t> de acuerdo al resultado de la validación.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26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necesitamos para utilizarlo?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Para poder utilizar </a:t>
            </a:r>
            <a:r>
              <a:rPr lang="es-AR" i="1" dirty="0" err="1"/>
              <a:t>Bootstrap</a:t>
            </a:r>
            <a:r>
              <a:rPr lang="es-AR" i="1" dirty="0"/>
              <a:t> </a:t>
            </a:r>
            <a:r>
              <a:rPr lang="es-AR" i="1" dirty="0" err="1"/>
              <a:t>Validator</a:t>
            </a:r>
            <a:r>
              <a:rPr lang="es-AR" dirty="0"/>
              <a:t> necesitamos incluir </a:t>
            </a:r>
            <a:r>
              <a:rPr lang="es-AR" b="1" dirty="0" err="1"/>
              <a:t>jQuery</a:t>
            </a:r>
            <a:r>
              <a:rPr lang="es-AR" dirty="0"/>
              <a:t> en su última versión preferiblemente, </a:t>
            </a:r>
            <a:r>
              <a:rPr lang="es-AR" b="1" dirty="0" err="1"/>
              <a:t>Bootstrap</a:t>
            </a:r>
            <a:r>
              <a:rPr lang="es-AR" dirty="0"/>
              <a:t> a partir de su versión </a:t>
            </a:r>
            <a:r>
              <a:rPr lang="es-AR" b="1" dirty="0"/>
              <a:t>3.x</a:t>
            </a:r>
            <a:r>
              <a:rPr lang="es-AR" dirty="0"/>
              <a:t> y los archivos </a:t>
            </a:r>
            <a:r>
              <a:rPr lang="es-AR" b="1" dirty="0"/>
              <a:t>.</a:t>
            </a:r>
            <a:r>
              <a:rPr lang="es-AR" b="1" dirty="0" err="1"/>
              <a:t>css</a:t>
            </a:r>
            <a:r>
              <a:rPr lang="es-AR" dirty="0"/>
              <a:t> y </a:t>
            </a:r>
            <a:r>
              <a:rPr lang="es-AR" b="1" dirty="0"/>
              <a:t>.</a:t>
            </a:r>
            <a:r>
              <a:rPr lang="es-AR" b="1" dirty="0" err="1"/>
              <a:t>js</a:t>
            </a:r>
            <a:r>
              <a:rPr lang="es-AR" dirty="0"/>
              <a:t> de la librería. Adicionalmente necesitaremos tener una instalación de un servidor web como </a:t>
            </a:r>
            <a:r>
              <a:rPr lang="es-AR" b="1" dirty="0" err="1" smtClean="0"/>
              <a:t>Xampp</a:t>
            </a:r>
            <a:r>
              <a:rPr lang="es-AR" dirty="0"/>
              <a:t> si estamos trabajando en </a:t>
            </a:r>
            <a:r>
              <a:rPr lang="es-AR" i="1" dirty="0" smtClean="0"/>
              <a:t>Windows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70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s-AR" dirty="0" smtClean="0"/>
              <a:t>Validadores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184856"/>
            <a:ext cx="8946541" cy="5409127"/>
          </a:xfrm>
        </p:spPr>
        <p:txBody>
          <a:bodyPr>
            <a:normAutofit fontScale="92500" lnSpcReduction="20000"/>
          </a:bodyPr>
          <a:lstStyle/>
          <a:p>
            <a:r>
              <a:rPr lang="es-AR" b="1" dirty="0" err="1" smtClean="0"/>
              <a:t>Bootstrap</a:t>
            </a:r>
            <a:r>
              <a:rPr lang="es-AR" b="1" dirty="0" smtClean="0"/>
              <a:t> </a:t>
            </a:r>
            <a:r>
              <a:rPr lang="es-AR" b="1" dirty="0" err="1"/>
              <a:t>Validator</a:t>
            </a:r>
            <a:r>
              <a:rPr lang="es-AR" dirty="0"/>
              <a:t> </a:t>
            </a:r>
            <a:r>
              <a:rPr lang="es-AR" dirty="0" smtClean="0"/>
              <a:t>utiliza </a:t>
            </a:r>
            <a:r>
              <a:rPr lang="es-AR" dirty="0" err="1" smtClean="0"/>
              <a:t>validadorespara</a:t>
            </a:r>
            <a:r>
              <a:rPr lang="es-AR" dirty="0" smtClean="0"/>
              <a:t> </a:t>
            </a:r>
            <a:r>
              <a:rPr lang="es-AR" dirty="0"/>
              <a:t>el manejo de las validaciones dentro de los formularios, veamos</a:t>
            </a:r>
            <a:r>
              <a:rPr lang="es-AR" dirty="0" smtClean="0"/>
              <a:t>:</a:t>
            </a:r>
          </a:p>
          <a:p>
            <a:r>
              <a:rPr lang="es-ES" dirty="0" err="1" smtClean="0"/>
              <a:t>Between</a:t>
            </a:r>
            <a:r>
              <a:rPr lang="es-ES" dirty="0" smtClean="0"/>
              <a:t>: Verifica </a:t>
            </a:r>
            <a:r>
              <a:rPr lang="es-ES" dirty="0"/>
              <a:t>si el valor de un campo está estrictamente o no entre dos números dados.</a:t>
            </a:r>
          </a:p>
          <a:p>
            <a:r>
              <a:rPr lang="es-AR" dirty="0" err="1" smtClean="0"/>
              <a:t>creditCard:Valida</a:t>
            </a:r>
            <a:r>
              <a:rPr lang="es-AR" dirty="0" smtClean="0"/>
              <a:t> </a:t>
            </a:r>
            <a:r>
              <a:rPr lang="es-AR" dirty="0"/>
              <a:t>el número de una tarjeta de crédito.</a:t>
            </a:r>
          </a:p>
          <a:p>
            <a:r>
              <a:rPr lang="es-AR" dirty="0" err="1" smtClean="0"/>
              <a:t>Date:Valida</a:t>
            </a:r>
            <a:r>
              <a:rPr lang="es-AR" dirty="0" smtClean="0"/>
              <a:t> </a:t>
            </a:r>
            <a:r>
              <a:rPr lang="es-AR" dirty="0"/>
              <a:t>una fecha de acuerdo a ciertas opciones entre las que destacan el formato, una fecha máxima, mínima e incluso por separador</a:t>
            </a:r>
            <a:r>
              <a:rPr lang="es-AR" dirty="0" smtClean="0"/>
              <a:t>.</a:t>
            </a:r>
          </a:p>
          <a:p>
            <a:r>
              <a:rPr lang="es-ES" dirty="0" err="1" smtClean="0"/>
              <a:t>Digits:Retorna</a:t>
            </a:r>
            <a:r>
              <a:rPr lang="es-ES" dirty="0" smtClean="0"/>
              <a:t> </a:t>
            </a:r>
            <a:r>
              <a:rPr lang="es-ES" dirty="0"/>
              <a:t>true o verdadero si el valor contiene solo números</a:t>
            </a:r>
            <a:r>
              <a:rPr lang="es-ES" dirty="0" smtClean="0"/>
              <a:t>.</a:t>
            </a:r>
          </a:p>
          <a:p>
            <a:r>
              <a:rPr lang="es-AR" dirty="0" err="1" smtClean="0"/>
              <a:t>emailAdress:Como</a:t>
            </a:r>
            <a:r>
              <a:rPr lang="es-AR" dirty="0" smtClean="0"/>
              <a:t> </a:t>
            </a:r>
            <a:r>
              <a:rPr lang="es-AR" dirty="0"/>
              <a:t>su nombre lo indica valida una dirección de correo electrónico</a:t>
            </a:r>
            <a:r>
              <a:rPr lang="es-AR" dirty="0" smtClean="0"/>
              <a:t>.</a:t>
            </a:r>
          </a:p>
          <a:p>
            <a:r>
              <a:rPr lang="es-AR" dirty="0" err="1" smtClean="0"/>
              <a:t>Regexp:Valida</a:t>
            </a:r>
            <a:r>
              <a:rPr lang="es-AR" dirty="0" smtClean="0"/>
              <a:t> </a:t>
            </a:r>
            <a:r>
              <a:rPr lang="es-AR" dirty="0"/>
              <a:t>si el valor dado hace match o corresponde con una expresión regular de </a:t>
            </a:r>
            <a:r>
              <a:rPr lang="es-AR" i="1" dirty="0" err="1"/>
              <a:t>Javascript</a:t>
            </a:r>
            <a:r>
              <a:rPr lang="es-AR" dirty="0" smtClean="0"/>
              <a:t>.</a:t>
            </a:r>
          </a:p>
          <a:p>
            <a:r>
              <a:rPr lang="es-AR" dirty="0"/>
              <a:t>Esto solo es una pequeña muestra del repertorio completo de validadores que contamos en </a:t>
            </a:r>
            <a:r>
              <a:rPr lang="es-AR" b="1" dirty="0" err="1"/>
              <a:t>Bootstrap</a:t>
            </a:r>
            <a:r>
              <a:rPr lang="es-AR" b="1" dirty="0"/>
              <a:t> </a:t>
            </a:r>
            <a:r>
              <a:rPr lang="es-AR" b="1" dirty="0" err="1"/>
              <a:t>Validator</a:t>
            </a:r>
            <a:r>
              <a:rPr lang="es-AR" dirty="0"/>
              <a:t>, para el listado completo de los validadores podemos ingresar </a:t>
            </a:r>
            <a:r>
              <a:rPr lang="es-AR" u="sng" dirty="0">
                <a:hlinkClick r:id="rId2" tooltip="Vínculo Externo"/>
              </a:rPr>
              <a:t>aquí</a:t>
            </a:r>
            <a:r>
              <a:rPr lang="es-AR" dirty="0"/>
              <a:t> y consultar el que se adapte mejor a nuestras necesidades:</a:t>
            </a:r>
          </a:p>
          <a:p>
            <a:endParaRPr lang="es-AR" dirty="0"/>
          </a:p>
          <a:p>
            <a:endParaRPr lang="es-ES" dirty="0"/>
          </a:p>
          <a:p>
            <a:endParaRPr lang="es-A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55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Librerias</a:t>
            </a:r>
            <a:r>
              <a:rPr lang="es-AR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0913" y="2052918"/>
            <a:ext cx="10689463" cy="4195481"/>
          </a:xfrm>
        </p:spPr>
        <p:txBody>
          <a:bodyPr/>
          <a:lstStyle/>
          <a:p>
            <a:r>
              <a:rPr lang="es-AR" dirty="0" smtClean="0"/>
              <a:t>Para poder usar el </a:t>
            </a:r>
            <a:r>
              <a:rPr lang="es-AR" dirty="0" err="1" smtClean="0"/>
              <a:t>datetimepicker</a:t>
            </a:r>
            <a:r>
              <a:rPr lang="es-AR" dirty="0" smtClean="0"/>
              <a:t> de </a:t>
            </a:r>
            <a:r>
              <a:rPr lang="es-AR" dirty="0" err="1" smtClean="0"/>
              <a:t>bootstrap</a:t>
            </a:r>
            <a:r>
              <a:rPr lang="es-AR" dirty="0" smtClean="0"/>
              <a:t> hay que incluir las siguientes librerías: 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smtClean="0"/>
              <a:t>rawgit.com/</a:t>
            </a:r>
            <a:r>
              <a:rPr lang="en-US" dirty="0" err="1" smtClean="0"/>
              <a:t>Eonasdan</a:t>
            </a:r>
            <a:r>
              <a:rPr lang="en-US" dirty="0" smtClean="0"/>
              <a:t>/bootstrap-       </a:t>
            </a:r>
            <a:r>
              <a:rPr lang="en-US" dirty="0" err="1" smtClean="0"/>
              <a:t>datetimepicker</a:t>
            </a:r>
            <a:r>
              <a:rPr lang="en-US" dirty="0" smtClean="0"/>
              <a:t>/master/build/</a:t>
            </a:r>
            <a:r>
              <a:rPr lang="en-US" dirty="0" err="1" smtClean="0"/>
              <a:t>css</a:t>
            </a:r>
            <a:r>
              <a:rPr lang="en-US" dirty="0" smtClean="0"/>
              <a:t>/bootstrap-datetimepicker.min.css</a:t>
            </a:r>
            <a:r>
              <a:rPr lang="en-US" dirty="0"/>
              <a:t> </a:t>
            </a:r>
            <a:r>
              <a:rPr lang="en-US" dirty="0" smtClean="0"/>
              <a:t>"/&gt;</a:t>
            </a:r>
            <a:endParaRPr lang="es-ES" dirty="0"/>
          </a:p>
          <a:p>
            <a:r>
              <a:rPr lang="es-ES" dirty="0"/>
              <a:t>&lt;script </a:t>
            </a:r>
            <a:r>
              <a:rPr lang="es-ES" dirty="0" err="1"/>
              <a:t>src</a:t>
            </a:r>
            <a:r>
              <a:rPr lang="es-ES" dirty="0"/>
              <a:t>="//oss.maxcdn.com/</a:t>
            </a:r>
            <a:r>
              <a:rPr lang="es-ES" dirty="0" err="1"/>
              <a:t>momentjs</a:t>
            </a:r>
            <a:r>
              <a:rPr lang="es-ES" dirty="0"/>
              <a:t>/2.8.2/moment.min.js"&gt;&lt;/script</a:t>
            </a:r>
            <a:r>
              <a:rPr lang="es-ES" dirty="0" smtClean="0"/>
              <a:t>&gt;</a:t>
            </a:r>
            <a:endParaRPr lang="es-ES" dirty="0"/>
          </a:p>
          <a:p>
            <a:r>
              <a:rPr lang="es-ES" dirty="0"/>
              <a:t>&lt;script </a:t>
            </a:r>
            <a:r>
              <a:rPr lang="es-ES" dirty="0" err="1"/>
              <a:t>src</a:t>
            </a:r>
            <a:r>
              <a:rPr lang="es-ES" dirty="0"/>
              <a:t>="https://rawgit.com/</a:t>
            </a:r>
            <a:r>
              <a:rPr lang="es-ES" dirty="0" err="1"/>
              <a:t>Eonasdan</a:t>
            </a:r>
            <a:r>
              <a:rPr lang="es-ES" dirty="0"/>
              <a:t>/</a:t>
            </a:r>
            <a:r>
              <a:rPr lang="es-ES" dirty="0" err="1"/>
              <a:t>bootstrap-datetimepicker</a:t>
            </a:r>
            <a:r>
              <a:rPr lang="es-ES" dirty="0"/>
              <a:t>/master/</a:t>
            </a: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js</a:t>
            </a:r>
            <a:r>
              <a:rPr lang="es-ES" dirty="0"/>
              <a:t>/bootstrap-datetimepicker.js"&gt;&lt;/script&gt;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1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624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92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Validar Formularios</vt:lpstr>
      <vt:lpstr>Validar Formularios</vt:lpstr>
      <vt:lpstr>Validar Formularios</vt:lpstr>
      <vt:lpstr>Bootstrap Validator</vt:lpstr>
      <vt:lpstr>¿Qué necesitamos para utilizarlo?</vt:lpstr>
      <vt:lpstr>Validadores</vt:lpstr>
      <vt:lpstr>Librerias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Validar Formularios</dc:title>
  <dc:creator>Christian Baus</dc:creator>
  <cp:lastModifiedBy>Christian Baus</cp:lastModifiedBy>
  <cp:revision>11</cp:revision>
  <dcterms:created xsi:type="dcterms:W3CDTF">2017-05-09T18:21:59Z</dcterms:created>
  <dcterms:modified xsi:type="dcterms:W3CDTF">2017-05-09T20:56:02Z</dcterms:modified>
</cp:coreProperties>
</file>