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30E9E-F21D-335C-2440-33EF90F0B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GB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8802914-0195-D6F6-1A53-96D16CB8A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GB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5F9B4FF-2363-A8BC-403F-ADF4E963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7538-6683-4CB8-92BC-31B9EEECFFE0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D25487A-9269-DF10-F5A2-4672337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E421271-BE89-0F26-939D-4A2B33C7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AD66-E682-40A8-8DC7-06A5E2C9DA8C}" type="slidenum">
              <a:rPr lang="en-GB" smtClean="0"/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90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447BC-370F-8BCD-0EF7-F217C648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GB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9CD4B3B7-06BC-62BC-C262-9AE0597C7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GB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9EDEDCD-770C-9AAE-1C06-34545CBF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7538-6683-4CB8-92BC-31B9EEECFFE0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4BECC6E-0B1E-8DB2-E489-19DC0DF0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EBFF226-1883-5FFF-57D7-CE5231C5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AD66-E682-40A8-8DC7-06A5E2C9DA8C}" type="slidenum">
              <a:rPr lang="en-GB" smtClean="0"/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67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ACE250DC-3D6B-520F-E580-3D904AB9F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GB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33F3C601-55C7-9923-C996-383702088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GB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710D6DB-B13F-6232-24BD-F5DE0320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7538-6683-4CB8-92BC-31B9EEECFFE0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2B4CFB6-30F2-CCA7-2581-AAF5B05D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F9ED043-81F9-19ED-A768-741AA7B4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AD66-E682-40A8-8DC7-06A5E2C9DA8C}" type="slidenum">
              <a:rPr lang="en-GB" smtClean="0"/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33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822EB-8B21-FAEA-A88E-85D7B593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GB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8532F01-EECA-186F-0140-C1E8A78C9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GB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CC5B9E2-FCF3-D3F0-E39B-07038851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7538-6683-4CB8-92BC-31B9EEECFFE0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520990D-30A2-F6AE-D3D8-D0069E3A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044A19D-99DF-CBFF-F161-FE39F9EC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AD66-E682-40A8-8DC7-06A5E2C9DA8C}" type="slidenum">
              <a:rPr lang="en-GB" smtClean="0"/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2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B9DF6-6D03-1EBE-B3AD-1F04D979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GB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6E7A537-BD02-9162-8AD6-87C94766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A9C20A9-C419-23A8-9DA9-6208D10D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7538-6683-4CB8-92BC-31B9EEECFFE0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65A5F8F-CFC6-1542-6FC8-A350C9A2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B30504A-C2F7-27DF-523B-F8088E05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AD66-E682-40A8-8DC7-06A5E2C9DA8C}" type="slidenum">
              <a:rPr lang="en-GB" smtClean="0"/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87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8536C-DD2B-9979-2B5A-9A244DC8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GB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079F0D9-2E9D-66A7-D77F-3F3E6A0A7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GB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774CBF1C-7307-0774-1498-EA63F974B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GB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54B67065-C1A0-4688-9DD6-629F6BFA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7538-6683-4CB8-92BC-31B9EEECFFE0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330E998-A748-F59E-CBBA-06684D0B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15A612C-CEC7-EE1A-F58E-9FB7CB72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AD66-E682-40A8-8DC7-06A5E2C9DA8C}" type="slidenum">
              <a:rPr lang="en-GB" smtClean="0"/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01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4735F-5E2C-B82C-8C09-7A0B94EB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GB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DAC7F42-07F0-1C59-8B38-03D1EDF93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366F420-6D00-CA12-73CB-3F485388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GB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7776BC30-2E1C-1BDC-9C5D-E6E423E7D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D36F0092-74AE-0F3F-D133-08D1D16FA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GB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2EA84C74-B87C-EFFB-E594-24BB53E7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7538-6683-4CB8-92BC-31B9EEECFFE0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07F8ECC7-9B93-C9CD-F7EA-70A11B4F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EFE113C4-F8B0-6AD1-EA62-6A50D4E5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AD66-E682-40A8-8DC7-06A5E2C9DA8C}" type="slidenum">
              <a:rPr lang="en-GB" smtClean="0"/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70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F5706-5D92-C28F-CEC3-93066747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GB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6F7C0FD8-821C-CA0B-1527-12DB2E70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7538-6683-4CB8-92BC-31B9EEECFFE0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90601C3-6B08-AE67-27F2-D9DC8F9A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173ADBE-ED19-8C56-CC10-10535807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AD66-E682-40A8-8DC7-06A5E2C9DA8C}" type="slidenum">
              <a:rPr lang="en-GB" smtClean="0"/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8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B533D3E0-A7BB-8D8D-B231-898710B8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7538-6683-4CB8-92BC-31B9EEECFFE0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69D4C746-6A6A-4F71-254C-09516AA5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24D6900D-72E9-6182-2939-40EA90A5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AD66-E682-40A8-8DC7-06A5E2C9DA8C}" type="slidenum">
              <a:rPr lang="en-GB" smtClean="0"/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0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EAEED-4B7C-FA13-0B8F-800A3EA0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GB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FD006B7-E4E4-3EC8-EC19-AC7999E3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GB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F96E665-3542-BB98-D802-E8435332A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84179EA-C4E8-C69F-360A-0CA41442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7538-6683-4CB8-92BC-31B9EEECFFE0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9F55216-55A7-6A7F-CB3F-B89B4B55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60AEF8A-FBF7-D323-5FA0-3694B842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AD66-E682-40A8-8DC7-06A5E2C9DA8C}" type="slidenum">
              <a:rPr lang="en-GB" smtClean="0"/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75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4C841-0425-5D44-2128-FA5C9BF7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GB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B6ECAA4E-B697-CD72-CABD-41CCEC3E9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8A08E466-75E7-5361-5EC0-242F38152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67F4806-0502-1BA0-03D0-D4BB2317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7538-6683-4CB8-92BC-31B9EEECFFE0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B4C10C1-EB58-64C6-1CCF-8A8E7289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D4CAB0E-6C18-3D15-684C-BC6386FB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AD66-E682-40A8-8DC7-06A5E2C9DA8C}" type="slidenum">
              <a:rPr lang="en-GB" smtClean="0"/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12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BEBF2DB1-CEF7-C8FA-ADEA-29E4CD20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GB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6D86623-E9F0-665F-2B25-2CA617C1C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GB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CBC2AD3-E399-6DC6-5AF4-56609C798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7538-6683-4CB8-92BC-31B9EEECFFE0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7A42039-4161-7FE4-295A-A0C94D3ED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3A2F90E-BD12-9446-66E9-49ED5941E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AD66-E682-40A8-8DC7-06A5E2C9DA8C}" type="slidenum">
              <a:rPr lang="en-GB" smtClean="0"/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74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3FE719EC-BA76-D68A-53FD-E16A9E35243F}"/>
              </a:ext>
            </a:extLst>
          </p:cNvPr>
          <p:cNvSpPr/>
          <p:nvPr/>
        </p:nvSpPr>
        <p:spPr>
          <a:xfrm>
            <a:off x="700391" y="496111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Device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Прямокутник: округлені кути 2">
            <a:extLst>
              <a:ext uri="{FF2B5EF4-FFF2-40B4-BE49-F238E27FC236}">
                <a16:creationId xmlns:a16="http://schemas.microsoft.com/office/drawing/2014/main" id="{7498447A-3144-0BFB-A3F9-1D8C2D14A3C4}"/>
              </a:ext>
            </a:extLst>
          </p:cNvPr>
          <p:cNvSpPr/>
          <p:nvPr/>
        </p:nvSpPr>
        <p:spPr>
          <a:xfrm>
            <a:off x="1629382" y="2341125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Endpoint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4" name="Прямокутник: округлені кути 3">
            <a:extLst>
              <a:ext uri="{FF2B5EF4-FFF2-40B4-BE49-F238E27FC236}">
                <a16:creationId xmlns:a16="http://schemas.microsoft.com/office/drawing/2014/main" id="{0173AA25-02D7-7461-A4CE-42E8DF5DBA5D}"/>
              </a:ext>
            </a:extLst>
          </p:cNvPr>
          <p:cNvSpPr/>
          <p:nvPr/>
        </p:nvSpPr>
        <p:spPr>
          <a:xfrm>
            <a:off x="1202988" y="1418618"/>
            <a:ext cx="1637490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Node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BDA5F3A3-6A06-70E9-F9A4-51825F6DD979}"/>
              </a:ext>
            </a:extLst>
          </p:cNvPr>
          <p:cNvSpPr/>
          <p:nvPr/>
        </p:nvSpPr>
        <p:spPr>
          <a:xfrm>
            <a:off x="2131978" y="3263632"/>
            <a:ext cx="2508116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Cluster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DFFD8544-FD11-D614-486E-F50B6428B0D3}"/>
              </a:ext>
            </a:extLst>
          </p:cNvPr>
          <p:cNvSpPr/>
          <p:nvPr/>
        </p:nvSpPr>
        <p:spPr>
          <a:xfrm>
            <a:off x="2558373" y="4186139"/>
            <a:ext cx="1857983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Attribute</a:t>
            </a:r>
          </a:p>
        </p:txBody>
      </p:sp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D8C9590E-9AEF-CFB9-E29E-7039DBE1BB45}"/>
              </a:ext>
            </a:extLst>
          </p:cNvPr>
          <p:cNvSpPr/>
          <p:nvPr/>
        </p:nvSpPr>
        <p:spPr>
          <a:xfrm>
            <a:off x="2558373" y="5108646"/>
            <a:ext cx="1857983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Event</a:t>
            </a:r>
            <a:endParaRPr lang="en-GB" sz="2000" dirty="0">
              <a:solidFill>
                <a:schemeClr val="tx1"/>
              </a:solidFill>
            </a:endParaRPr>
          </a:p>
        </p:txBody>
      </p:sp>
      <p:cxnSp>
        <p:nvCxnSpPr>
          <p:cNvPr id="30" name="Сполучна лінія: уступом 29">
            <a:extLst>
              <a:ext uri="{FF2B5EF4-FFF2-40B4-BE49-F238E27FC236}">
                <a16:creationId xmlns:a16="http://schemas.microsoft.com/office/drawing/2014/main" id="{8DA56B8F-F9C6-6482-465D-1CF3CD807020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835664" y="1079774"/>
            <a:ext cx="367325" cy="63067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 сполучна лінія 42">
            <a:extLst>
              <a:ext uri="{FF2B5EF4-FFF2-40B4-BE49-F238E27FC236}">
                <a16:creationId xmlns:a16="http://schemas.microsoft.com/office/drawing/2014/main" id="{B7031DE9-C394-4D22-8E75-9E7ACD064EA9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1381328" y="2632954"/>
            <a:ext cx="24805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получна лінія: уступом 47">
            <a:extLst>
              <a:ext uri="{FF2B5EF4-FFF2-40B4-BE49-F238E27FC236}">
                <a16:creationId xmlns:a16="http://schemas.microsoft.com/office/drawing/2014/main" id="{F9C45504-A131-F1E8-E2D0-76C9BC7EC5A4}"/>
              </a:ext>
            </a:extLst>
          </p:cNvPr>
          <p:cNvCxnSpPr>
            <a:cxnSpLocks/>
          </p:cNvCxnSpPr>
          <p:nvPr/>
        </p:nvCxnSpPr>
        <p:spPr>
          <a:xfrm rot="10800000">
            <a:off x="1764653" y="2924786"/>
            <a:ext cx="367325" cy="63067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 сполучна лінія 48">
            <a:extLst>
              <a:ext uri="{FF2B5EF4-FFF2-40B4-BE49-F238E27FC236}">
                <a16:creationId xmlns:a16="http://schemas.microsoft.com/office/drawing/2014/main" id="{87C33D3E-ED77-E78B-4C3B-A286D18DF1DE}"/>
              </a:ext>
            </a:extLst>
          </p:cNvPr>
          <p:cNvCxnSpPr>
            <a:cxnSpLocks/>
          </p:cNvCxnSpPr>
          <p:nvPr/>
        </p:nvCxnSpPr>
        <p:spPr>
          <a:xfrm flipH="1">
            <a:off x="2299372" y="3847291"/>
            <a:ext cx="25540" cy="2475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 сполучна лінія 52">
            <a:extLst>
              <a:ext uri="{FF2B5EF4-FFF2-40B4-BE49-F238E27FC236}">
                <a16:creationId xmlns:a16="http://schemas.microsoft.com/office/drawing/2014/main" id="{607BF8A9-2A90-E237-BD79-CA0DBFEE87E8}"/>
              </a:ext>
            </a:extLst>
          </p:cNvPr>
          <p:cNvCxnSpPr>
            <a:cxnSpLocks/>
          </p:cNvCxnSpPr>
          <p:nvPr/>
        </p:nvCxnSpPr>
        <p:spPr>
          <a:xfrm flipH="1" flipV="1">
            <a:off x="2310318" y="5423172"/>
            <a:ext cx="24805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 сполучна лінія 54">
            <a:extLst>
              <a:ext uri="{FF2B5EF4-FFF2-40B4-BE49-F238E27FC236}">
                <a16:creationId xmlns:a16="http://schemas.microsoft.com/office/drawing/2014/main" id="{0AE1E63E-DC78-51FF-2941-EF3F3934DB8A}"/>
              </a:ext>
            </a:extLst>
          </p:cNvPr>
          <p:cNvCxnSpPr>
            <a:cxnSpLocks/>
          </p:cNvCxnSpPr>
          <p:nvPr/>
        </p:nvCxnSpPr>
        <p:spPr>
          <a:xfrm flipH="1" flipV="1">
            <a:off x="2324100" y="4500666"/>
            <a:ext cx="24805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получна лінія: уступом 55">
            <a:extLst>
              <a:ext uri="{FF2B5EF4-FFF2-40B4-BE49-F238E27FC236}">
                <a16:creationId xmlns:a16="http://schemas.microsoft.com/office/drawing/2014/main" id="{6429AB3B-3C59-427F-C4B7-4C017C776807}"/>
              </a:ext>
            </a:extLst>
          </p:cNvPr>
          <p:cNvCxnSpPr>
            <a:cxnSpLocks/>
          </p:cNvCxnSpPr>
          <p:nvPr/>
        </p:nvCxnSpPr>
        <p:spPr>
          <a:xfrm rot="10800000">
            <a:off x="1269706" y="2002277"/>
            <a:ext cx="367325" cy="63067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Прямокутник: округлені кути 56">
            <a:extLst>
              <a:ext uri="{FF2B5EF4-FFF2-40B4-BE49-F238E27FC236}">
                <a16:creationId xmlns:a16="http://schemas.microsoft.com/office/drawing/2014/main" id="{16C9D09C-8B1C-1089-EBD5-24F0417F51EA}"/>
              </a:ext>
            </a:extLst>
          </p:cNvPr>
          <p:cNvSpPr/>
          <p:nvPr/>
        </p:nvSpPr>
        <p:spPr>
          <a:xfrm>
            <a:off x="2558372" y="6031154"/>
            <a:ext cx="1857983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Command</a:t>
            </a:r>
            <a:endParaRPr lang="en-GB" sz="2000" dirty="0">
              <a:solidFill>
                <a:schemeClr val="tx1"/>
              </a:solidFill>
            </a:endParaRPr>
          </a:p>
        </p:txBody>
      </p:sp>
      <p:cxnSp>
        <p:nvCxnSpPr>
          <p:cNvPr id="60" name="Пряма сполучна лінія 59">
            <a:extLst>
              <a:ext uri="{FF2B5EF4-FFF2-40B4-BE49-F238E27FC236}">
                <a16:creationId xmlns:a16="http://schemas.microsoft.com/office/drawing/2014/main" id="{EC23AEC6-E2A1-ADCC-1281-C623D6E204A3}"/>
              </a:ext>
            </a:extLst>
          </p:cNvPr>
          <p:cNvCxnSpPr>
            <a:cxnSpLocks/>
          </p:cNvCxnSpPr>
          <p:nvPr/>
        </p:nvCxnSpPr>
        <p:spPr>
          <a:xfrm flipH="1">
            <a:off x="2299372" y="6322984"/>
            <a:ext cx="2597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66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A9B4DA1F-8886-75B6-7F19-2ACB0041AB45}"/>
              </a:ext>
            </a:extLst>
          </p:cNvPr>
          <p:cNvSpPr/>
          <p:nvPr/>
        </p:nvSpPr>
        <p:spPr>
          <a:xfrm>
            <a:off x="700391" y="496111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Initiator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Прямокутник: округлені кути 2">
            <a:extLst>
              <a:ext uri="{FF2B5EF4-FFF2-40B4-BE49-F238E27FC236}">
                <a16:creationId xmlns:a16="http://schemas.microsoft.com/office/drawing/2014/main" id="{F43E6F09-D011-81A7-0ACA-33AA51FF81DB}"/>
              </a:ext>
            </a:extLst>
          </p:cNvPr>
          <p:cNvSpPr/>
          <p:nvPr/>
        </p:nvSpPr>
        <p:spPr>
          <a:xfrm>
            <a:off x="3855393" y="494170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Target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16" name="Групувати 15">
            <a:extLst>
              <a:ext uri="{FF2B5EF4-FFF2-40B4-BE49-F238E27FC236}">
                <a16:creationId xmlns:a16="http://schemas.microsoft.com/office/drawing/2014/main" id="{07618B56-43B3-D76D-705D-67CE93111AE6}"/>
              </a:ext>
            </a:extLst>
          </p:cNvPr>
          <p:cNvGrpSpPr/>
          <p:nvPr/>
        </p:nvGrpSpPr>
        <p:grpSpPr>
          <a:xfrm>
            <a:off x="700391" y="1347283"/>
            <a:ext cx="4792493" cy="2213040"/>
            <a:chOff x="700391" y="1347283"/>
            <a:chExt cx="4792493" cy="3219856"/>
          </a:xfrm>
        </p:grpSpPr>
        <p:sp>
          <p:nvSpPr>
            <p:cNvPr id="4" name="Стрілка: вправо 3">
              <a:extLst>
                <a:ext uri="{FF2B5EF4-FFF2-40B4-BE49-F238E27FC236}">
                  <a16:creationId xmlns:a16="http://schemas.microsoft.com/office/drawing/2014/main" id="{8E5F1327-335C-537E-B858-F96A9BE75492}"/>
                </a:ext>
              </a:extLst>
            </p:cNvPr>
            <p:cNvSpPr/>
            <p:nvPr/>
          </p:nvSpPr>
          <p:spPr>
            <a:xfrm rot="5400000">
              <a:off x="-646890" y="2694564"/>
              <a:ext cx="3219856" cy="5252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de-DE" dirty="0"/>
                <a:t>TIME</a:t>
              </a:r>
              <a:endParaRPr lang="en-GB" dirty="0"/>
            </a:p>
          </p:txBody>
        </p:sp>
        <p:sp>
          <p:nvSpPr>
            <p:cNvPr id="5" name="Стрілка: вправо 4">
              <a:extLst>
                <a:ext uri="{FF2B5EF4-FFF2-40B4-BE49-F238E27FC236}">
                  <a16:creationId xmlns:a16="http://schemas.microsoft.com/office/drawing/2014/main" id="{EE25A144-C66B-1F72-25FF-12937E901362}"/>
                </a:ext>
              </a:extLst>
            </p:cNvPr>
            <p:cNvSpPr/>
            <p:nvPr/>
          </p:nvSpPr>
          <p:spPr>
            <a:xfrm rot="5400000">
              <a:off x="3620309" y="2694564"/>
              <a:ext cx="3219856" cy="5252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de-DE" dirty="0"/>
                <a:t>TIME</a:t>
              </a:r>
              <a:endParaRPr lang="en-GB" dirty="0"/>
            </a:p>
          </p:txBody>
        </p:sp>
        <p:cxnSp>
          <p:nvCxnSpPr>
            <p:cNvPr id="7" name="Пряма зі стрілкою 6">
              <a:extLst>
                <a:ext uri="{FF2B5EF4-FFF2-40B4-BE49-F238E27FC236}">
                  <a16:creationId xmlns:a16="http://schemas.microsoft.com/office/drawing/2014/main" id="{E9EC8C53-CE73-830F-0680-721101C35345}"/>
                </a:ext>
              </a:extLst>
            </p:cNvPr>
            <p:cNvCxnSpPr>
              <a:cxnSpLocks/>
            </p:cNvCxnSpPr>
            <p:nvPr/>
          </p:nvCxnSpPr>
          <p:spPr>
            <a:xfrm>
              <a:off x="1519136" y="1984442"/>
              <a:ext cx="31663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 зі стрілкою 7">
              <a:extLst>
                <a:ext uri="{FF2B5EF4-FFF2-40B4-BE49-F238E27FC236}">
                  <a16:creationId xmlns:a16="http://schemas.microsoft.com/office/drawing/2014/main" id="{6152E602-2520-9D54-9C74-738E3CDC8D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9136" y="2915058"/>
              <a:ext cx="3166353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 зі стрілкою 8">
              <a:extLst>
                <a:ext uri="{FF2B5EF4-FFF2-40B4-BE49-F238E27FC236}">
                  <a16:creationId xmlns:a16="http://schemas.microsoft.com/office/drawing/2014/main" id="{A5C7ECC2-589B-9AE7-6083-223E2FDB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19136" y="3907277"/>
              <a:ext cx="31663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D57184-8105-DB2D-A29F-4450232FD20F}"/>
                </a:ext>
              </a:extLst>
            </p:cNvPr>
            <p:cNvSpPr txBox="1"/>
            <p:nvPr/>
          </p:nvSpPr>
          <p:spPr>
            <a:xfrm>
              <a:off x="2337880" y="1427849"/>
              <a:ext cx="1517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Read Request</a:t>
              </a:r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779F84-F824-362F-59EA-952E7DE1A162}"/>
                </a:ext>
              </a:extLst>
            </p:cNvPr>
            <p:cNvSpPr txBox="1"/>
            <p:nvPr/>
          </p:nvSpPr>
          <p:spPr>
            <a:xfrm>
              <a:off x="2328150" y="2413329"/>
              <a:ext cx="1517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Report Data</a:t>
              </a:r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47C3AB-5BC0-3100-F05B-D6CCBF8D905A}"/>
                </a:ext>
              </a:extLst>
            </p:cNvPr>
            <p:cNvSpPr txBox="1"/>
            <p:nvPr/>
          </p:nvSpPr>
          <p:spPr>
            <a:xfrm>
              <a:off x="2328150" y="3350683"/>
              <a:ext cx="1806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Status Response</a:t>
              </a:r>
              <a:endParaRPr lang="en-GB" dirty="0"/>
            </a:p>
          </p:txBody>
        </p:sp>
      </p:grpSp>
      <p:sp>
        <p:nvSpPr>
          <p:cNvPr id="17" name="Прямокутник: округлені кути 16">
            <a:extLst>
              <a:ext uri="{FF2B5EF4-FFF2-40B4-BE49-F238E27FC236}">
                <a16:creationId xmlns:a16="http://schemas.microsoft.com/office/drawing/2014/main" id="{1B970687-13D7-2032-B56C-2CA17738C348}"/>
              </a:ext>
            </a:extLst>
          </p:cNvPr>
          <p:cNvSpPr/>
          <p:nvPr/>
        </p:nvSpPr>
        <p:spPr>
          <a:xfrm>
            <a:off x="6326222" y="496111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Initiator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8" name="Прямокутник: округлені кути 17">
            <a:extLst>
              <a:ext uri="{FF2B5EF4-FFF2-40B4-BE49-F238E27FC236}">
                <a16:creationId xmlns:a16="http://schemas.microsoft.com/office/drawing/2014/main" id="{FC8118B2-0088-3F7A-19BB-79CEC4C29A2C}"/>
              </a:ext>
            </a:extLst>
          </p:cNvPr>
          <p:cNvSpPr/>
          <p:nvPr/>
        </p:nvSpPr>
        <p:spPr>
          <a:xfrm>
            <a:off x="9481224" y="494170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Target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19" name="Групувати 18">
            <a:extLst>
              <a:ext uri="{FF2B5EF4-FFF2-40B4-BE49-F238E27FC236}">
                <a16:creationId xmlns:a16="http://schemas.microsoft.com/office/drawing/2014/main" id="{481949A2-887D-E79F-C293-80697C4A0DDA}"/>
              </a:ext>
            </a:extLst>
          </p:cNvPr>
          <p:cNvGrpSpPr/>
          <p:nvPr/>
        </p:nvGrpSpPr>
        <p:grpSpPr>
          <a:xfrm>
            <a:off x="6326220" y="1347282"/>
            <a:ext cx="4792495" cy="5016545"/>
            <a:chOff x="700389" y="1347282"/>
            <a:chExt cx="4792495" cy="7298807"/>
          </a:xfrm>
        </p:grpSpPr>
        <p:sp>
          <p:nvSpPr>
            <p:cNvPr id="20" name="Стрілка: вправо 19">
              <a:extLst>
                <a:ext uri="{FF2B5EF4-FFF2-40B4-BE49-F238E27FC236}">
                  <a16:creationId xmlns:a16="http://schemas.microsoft.com/office/drawing/2014/main" id="{CD4DAA96-4A92-FD67-1547-BD08B8820C7A}"/>
                </a:ext>
              </a:extLst>
            </p:cNvPr>
            <p:cNvSpPr/>
            <p:nvPr/>
          </p:nvSpPr>
          <p:spPr>
            <a:xfrm rot="5400000">
              <a:off x="-2684956" y="4732628"/>
              <a:ext cx="7295984" cy="5252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de-DE" dirty="0"/>
                <a:t>TIME</a:t>
              </a:r>
              <a:endParaRPr lang="en-GB" dirty="0"/>
            </a:p>
          </p:txBody>
        </p:sp>
        <p:sp>
          <p:nvSpPr>
            <p:cNvPr id="21" name="Стрілка: вправо 20">
              <a:extLst>
                <a:ext uri="{FF2B5EF4-FFF2-40B4-BE49-F238E27FC236}">
                  <a16:creationId xmlns:a16="http://schemas.microsoft.com/office/drawing/2014/main" id="{2B4BF137-5918-FFA4-1BC5-09E38F87E20E}"/>
                </a:ext>
              </a:extLst>
            </p:cNvPr>
            <p:cNvSpPr/>
            <p:nvPr/>
          </p:nvSpPr>
          <p:spPr>
            <a:xfrm rot="5400000">
              <a:off x="1580833" y="4734039"/>
              <a:ext cx="7298807" cy="5252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de-DE" dirty="0"/>
                <a:t>TIME</a:t>
              </a:r>
              <a:endParaRPr lang="en-GB" dirty="0"/>
            </a:p>
          </p:txBody>
        </p:sp>
        <p:cxnSp>
          <p:nvCxnSpPr>
            <p:cNvPr id="22" name="Пряма зі стрілкою 21">
              <a:extLst>
                <a:ext uri="{FF2B5EF4-FFF2-40B4-BE49-F238E27FC236}">
                  <a16:creationId xmlns:a16="http://schemas.microsoft.com/office/drawing/2014/main" id="{7D1D924C-451D-378C-4D97-0EB2F5D86323}"/>
                </a:ext>
              </a:extLst>
            </p:cNvPr>
            <p:cNvCxnSpPr>
              <a:cxnSpLocks/>
            </p:cNvCxnSpPr>
            <p:nvPr/>
          </p:nvCxnSpPr>
          <p:spPr>
            <a:xfrm>
              <a:off x="1519136" y="1984442"/>
              <a:ext cx="31663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 зі стрілкою 23">
              <a:extLst>
                <a:ext uri="{FF2B5EF4-FFF2-40B4-BE49-F238E27FC236}">
                  <a16:creationId xmlns:a16="http://schemas.microsoft.com/office/drawing/2014/main" id="{D0EC24A7-4EBB-3860-BEF5-E806A27BA0F6}"/>
                </a:ext>
              </a:extLst>
            </p:cNvPr>
            <p:cNvCxnSpPr>
              <a:cxnSpLocks/>
            </p:cNvCxnSpPr>
            <p:nvPr/>
          </p:nvCxnSpPr>
          <p:spPr>
            <a:xfrm>
              <a:off x="1519136" y="3907277"/>
              <a:ext cx="31663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977F7B-3C7D-0FC8-E841-59FD1E49E431}"/>
                </a:ext>
              </a:extLst>
            </p:cNvPr>
            <p:cNvSpPr txBox="1"/>
            <p:nvPr/>
          </p:nvSpPr>
          <p:spPr>
            <a:xfrm>
              <a:off x="2337880" y="1427849"/>
              <a:ext cx="1890409" cy="537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Subscribe</a:t>
              </a:r>
              <a:r>
                <a:rPr lang="de-DE" dirty="0"/>
                <a:t> Request</a:t>
              </a:r>
              <a:endParaRPr lang="en-GB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F9BE59-3FED-F3EC-1C0C-5C1E2EF19EB0}"/>
                </a:ext>
              </a:extLst>
            </p:cNvPr>
            <p:cNvSpPr txBox="1"/>
            <p:nvPr/>
          </p:nvSpPr>
          <p:spPr>
            <a:xfrm>
              <a:off x="2328150" y="2413329"/>
              <a:ext cx="1517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Report Data</a:t>
              </a:r>
              <a:endParaRPr lang="en-GB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A9F0AC-197B-9988-1268-914C6AB50387}"/>
                </a:ext>
              </a:extLst>
            </p:cNvPr>
            <p:cNvSpPr txBox="1"/>
            <p:nvPr/>
          </p:nvSpPr>
          <p:spPr>
            <a:xfrm>
              <a:off x="2328150" y="3350683"/>
              <a:ext cx="1806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Status Response</a:t>
              </a:r>
              <a:endParaRPr lang="en-GB" dirty="0"/>
            </a:p>
          </p:txBody>
        </p:sp>
      </p:grpSp>
      <p:cxnSp>
        <p:nvCxnSpPr>
          <p:cNvPr id="28" name="Пряма зі стрілкою 27">
            <a:extLst>
              <a:ext uri="{FF2B5EF4-FFF2-40B4-BE49-F238E27FC236}">
                <a16:creationId xmlns:a16="http://schemas.microsoft.com/office/drawing/2014/main" id="{D3816B01-E965-163C-8ACF-4519F34688C1}"/>
              </a:ext>
            </a:extLst>
          </p:cNvPr>
          <p:cNvCxnSpPr>
            <a:cxnSpLocks/>
          </p:cNvCxnSpPr>
          <p:nvPr/>
        </p:nvCxnSpPr>
        <p:spPr>
          <a:xfrm flipH="1">
            <a:off x="7147610" y="3699631"/>
            <a:ext cx="316635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F0EE09-279C-BE86-BB9A-4867EECA9799}"/>
              </a:ext>
            </a:extLst>
          </p:cNvPr>
          <p:cNvSpPr txBox="1"/>
          <p:nvPr/>
        </p:nvSpPr>
        <p:spPr>
          <a:xfrm>
            <a:off x="7956623" y="3354787"/>
            <a:ext cx="263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Subscribe</a:t>
            </a:r>
            <a:r>
              <a:rPr lang="de-DE" dirty="0"/>
              <a:t> </a:t>
            </a:r>
            <a:r>
              <a:rPr lang="de-DE" dirty="0" err="1"/>
              <a:t>response</a:t>
            </a:r>
            <a:endParaRPr lang="en-GB" dirty="0"/>
          </a:p>
        </p:txBody>
      </p:sp>
      <p:cxnSp>
        <p:nvCxnSpPr>
          <p:cNvPr id="30" name="Пряма зі стрілкою 29">
            <a:extLst>
              <a:ext uri="{FF2B5EF4-FFF2-40B4-BE49-F238E27FC236}">
                <a16:creationId xmlns:a16="http://schemas.microsoft.com/office/drawing/2014/main" id="{774E0550-E791-5078-01E1-C9768BD0DD82}"/>
              </a:ext>
            </a:extLst>
          </p:cNvPr>
          <p:cNvCxnSpPr>
            <a:cxnSpLocks/>
          </p:cNvCxnSpPr>
          <p:nvPr/>
        </p:nvCxnSpPr>
        <p:spPr>
          <a:xfrm flipH="1">
            <a:off x="7313409" y="4985590"/>
            <a:ext cx="316635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50F5D33-E6A3-EE02-E34F-E41768073CB9}"/>
              </a:ext>
            </a:extLst>
          </p:cNvPr>
          <p:cNvSpPr txBox="1"/>
          <p:nvPr/>
        </p:nvSpPr>
        <p:spPr>
          <a:xfrm>
            <a:off x="8144826" y="4610791"/>
            <a:ext cx="1517515" cy="253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Report Data</a:t>
            </a:r>
            <a:endParaRPr lang="en-GB" dirty="0"/>
          </a:p>
        </p:txBody>
      </p:sp>
      <p:cxnSp>
        <p:nvCxnSpPr>
          <p:cNvPr id="32" name="Пряма зі стрілкою 31">
            <a:extLst>
              <a:ext uri="{FF2B5EF4-FFF2-40B4-BE49-F238E27FC236}">
                <a16:creationId xmlns:a16="http://schemas.microsoft.com/office/drawing/2014/main" id="{20F374F8-CDEC-E984-54BE-329E0CD405BE}"/>
              </a:ext>
            </a:extLst>
          </p:cNvPr>
          <p:cNvCxnSpPr>
            <a:cxnSpLocks/>
          </p:cNvCxnSpPr>
          <p:nvPr/>
        </p:nvCxnSpPr>
        <p:spPr>
          <a:xfrm flipH="1">
            <a:off x="7313409" y="6201974"/>
            <a:ext cx="316635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BB43E64-F176-2372-9E7B-6B327C08B064}"/>
              </a:ext>
            </a:extLst>
          </p:cNvPr>
          <p:cNvSpPr txBox="1"/>
          <p:nvPr/>
        </p:nvSpPr>
        <p:spPr>
          <a:xfrm>
            <a:off x="8129422" y="5813235"/>
            <a:ext cx="1517515" cy="253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Report Data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016798-A63F-3F77-233B-C9366A645FD5}"/>
              </a:ext>
            </a:extLst>
          </p:cNvPr>
          <p:cNvSpPr txBox="1"/>
          <p:nvPr/>
        </p:nvSpPr>
        <p:spPr>
          <a:xfrm>
            <a:off x="9646937" y="41824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Interval</a:t>
            </a:r>
            <a:endParaRPr lang="en-GB" dirty="0"/>
          </a:p>
        </p:txBody>
      </p:sp>
      <p:cxnSp>
        <p:nvCxnSpPr>
          <p:cNvPr id="38" name="Пряма зі стрілкою 37">
            <a:extLst>
              <a:ext uri="{FF2B5EF4-FFF2-40B4-BE49-F238E27FC236}">
                <a16:creationId xmlns:a16="http://schemas.microsoft.com/office/drawing/2014/main" id="{1505ED40-4715-E7BA-BE78-0EE338E0DB7F}"/>
              </a:ext>
            </a:extLst>
          </p:cNvPr>
          <p:cNvCxnSpPr/>
          <p:nvPr/>
        </p:nvCxnSpPr>
        <p:spPr>
          <a:xfrm>
            <a:off x="9620573" y="3854585"/>
            <a:ext cx="0" cy="101423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CB897EC-0582-8606-0AA7-433FDA57F4FB}"/>
              </a:ext>
            </a:extLst>
          </p:cNvPr>
          <p:cNvSpPr txBox="1"/>
          <p:nvPr/>
        </p:nvSpPr>
        <p:spPr>
          <a:xfrm>
            <a:off x="9705383" y="53890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Interval</a:t>
            </a:r>
            <a:endParaRPr lang="en-GB" dirty="0"/>
          </a:p>
        </p:txBody>
      </p:sp>
      <p:cxnSp>
        <p:nvCxnSpPr>
          <p:cNvPr id="40" name="Пряма зі стрілкою 39">
            <a:extLst>
              <a:ext uri="{FF2B5EF4-FFF2-40B4-BE49-F238E27FC236}">
                <a16:creationId xmlns:a16="http://schemas.microsoft.com/office/drawing/2014/main" id="{98B7E8D4-C817-A596-3CDA-19CA09307FF9}"/>
              </a:ext>
            </a:extLst>
          </p:cNvPr>
          <p:cNvCxnSpPr/>
          <p:nvPr/>
        </p:nvCxnSpPr>
        <p:spPr>
          <a:xfrm>
            <a:off x="9679019" y="5061193"/>
            <a:ext cx="0" cy="101423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9A3CC6A-CD8B-4923-0F4B-59ECC1834250}"/>
              </a:ext>
            </a:extLst>
          </p:cNvPr>
          <p:cNvSpPr txBox="1"/>
          <p:nvPr/>
        </p:nvSpPr>
        <p:spPr>
          <a:xfrm>
            <a:off x="1660207" y="3489597"/>
            <a:ext cx="316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Read Transaction</a:t>
            </a:r>
            <a:endParaRPr lang="en-GB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F3EB17-1F98-42F2-028E-02CA476D201B}"/>
              </a:ext>
            </a:extLst>
          </p:cNvPr>
          <p:cNvSpPr txBox="1"/>
          <p:nvPr/>
        </p:nvSpPr>
        <p:spPr>
          <a:xfrm>
            <a:off x="7026956" y="6546047"/>
            <a:ext cx="375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Subscribtion</a:t>
            </a:r>
            <a:r>
              <a:rPr lang="en-US" sz="2800" dirty="0"/>
              <a:t> Transaction</a:t>
            </a:r>
            <a:endParaRPr lang="en-GB" sz="2800" dirty="0"/>
          </a:p>
        </p:txBody>
      </p:sp>
      <p:cxnSp>
        <p:nvCxnSpPr>
          <p:cNvPr id="43" name="Пряма зі стрілкою 42">
            <a:extLst>
              <a:ext uri="{FF2B5EF4-FFF2-40B4-BE49-F238E27FC236}">
                <a16:creationId xmlns:a16="http://schemas.microsoft.com/office/drawing/2014/main" id="{12C1F217-748C-7C84-489B-DDC278B2C677}"/>
              </a:ext>
            </a:extLst>
          </p:cNvPr>
          <p:cNvCxnSpPr>
            <a:cxnSpLocks/>
          </p:cNvCxnSpPr>
          <p:nvPr/>
        </p:nvCxnSpPr>
        <p:spPr>
          <a:xfrm flipH="1">
            <a:off x="7144967" y="2424831"/>
            <a:ext cx="316635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4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059B3AFB-6814-1523-C27A-D22FD2F5F6F5}"/>
              </a:ext>
            </a:extLst>
          </p:cNvPr>
          <p:cNvSpPr/>
          <p:nvPr/>
        </p:nvSpPr>
        <p:spPr>
          <a:xfrm>
            <a:off x="700391" y="496111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Initiator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Прямокутник: округлені кути 2">
            <a:extLst>
              <a:ext uri="{FF2B5EF4-FFF2-40B4-BE49-F238E27FC236}">
                <a16:creationId xmlns:a16="http://schemas.microsoft.com/office/drawing/2014/main" id="{EB0DBE77-E529-C361-2485-7DA7C03B2663}"/>
              </a:ext>
            </a:extLst>
          </p:cNvPr>
          <p:cNvSpPr/>
          <p:nvPr/>
        </p:nvSpPr>
        <p:spPr>
          <a:xfrm>
            <a:off x="3855393" y="494170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Target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4" name="Групувати 3">
            <a:extLst>
              <a:ext uri="{FF2B5EF4-FFF2-40B4-BE49-F238E27FC236}">
                <a16:creationId xmlns:a16="http://schemas.microsoft.com/office/drawing/2014/main" id="{F2C8FDCA-894B-A067-10A6-989E35270806}"/>
              </a:ext>
            </a:extLst>
          </p:cNvPr>
          <p:cNvGrpSpPr/>
          <p:nvPr/>
        </p:nvGrpSpPr>
        <p:grpSpPr>
          <a:xfrm>
            <a:off x="700391" y="1347283"/>
            <a:ext cx="4792493" cy="2213040"/>
            <a:chOff x="700391" y="1347283"/>
            <a:chExt cx="4792493" cy="3219856"/>
          </a:xfrm>
        </p:grpSpPr>
        <p:sp>
          <p:nvSpPr>
            <p:cNvPr id="5" name="Стрілка: вправо 4">
              <a:extLst>
                <a:ext uri="{FF2B5EF4-FFF2-40B4-BE49-F238E27FC236}">
                  <a16:creationId xmlns:a16="http://schemas.microsoft.com/office/drawing/2014/main" id="{456CD2BC-7858-A0DF-71D8-F6A292BF6FEC}"/>
                </a:ext>
              </a:extLst>
            </p:cNvPr>
            <p:cNvSpPr/>
            <p:nvPr/>
          </p:nvSpPr>
          <p:spPr>
            <a:xfrm rot="5400000">
              <a:off x="-646890" y="2694564"/>
              <a:ext cx="3219856" cy="5252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de-DE" dirty="0"/>
                <a:t>TIME</a:t>
              </a:r>
              <a:endParaRPr lang="en-GB" dirty="0"/>
            </a:p>
          </p:txBody>
        </p:sp>
        <p:sp>
          <p:nvSpPr>
            <p:cNvPr id="6" name="Стрілка: вправо 5">
              <a:extLst>
                <a:ext uri="{FF2B5EF4-FFF2-40B4-BE49-F238E27FC236}">
                  <a16:creationId xmlns:a16="http://schemas.microsoft.com/office/drawing/2014/main" id="{F46299F8-03A2-0D45-1E72-303FB1F28657}"/>
                </a:ext>
              </a:extLst>
            </p:cNvPr>
            <p:cNvSpPr/>
            <p:nvPr/>
          </p:nvSpPr>
          <p:spPr>
            <a:xfrm rot="5400000">
              <a:off x="3620309" y="2694564"/>
              <a:ext cx="3219856" cy="5252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de-DE" dirty="0"/>
                <a:t>TIME</a:t>
              </a:r>
              <a:endParaRPr lang="en-GB" dirty="0"/>
            </a:p>
          </p:txBody>
        </p:sp>
        <p:cxnSp>
          <p:nvCxnSpPr>
            <p:cNvPr id="7" name="Пряма зі стрілкою 6">
              <a:extLst>
                <a:ext uri="{FF2B5EF4-FFF2-40B4-BE49-F238E27FC236}">
                  <a16:creationId xmlns:a16="http://schemas.microsoft.com/office/drawing/2014/main" id="{843FD35B-FFBB-574B-D807-0E2649CCFF33}"/>
                </a:ext>
              </a:extLst>
            </p:cNvPr>
            <p:cNvCxnSpPr>
              <a:cxnSpLocks/>
            </p:cNvCxnSpPr>
            <p:nvPr/>
          </p:nvCxnSpPr>
          <p:spPr>
            <a:xfrm>
              <a:off x="1519136" y="1984442"/>
              <a:ext cx="31663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 зі стрілкою 7">
              <a:extLst>
                <a:ext uri="{FF2B5EF4-FFF2-40B4-BE49-F238E27FC236}">
                  <a16:creationId xmlns:a16="http://schemas.microsoft.com/office/drawing/2014/main" id="{5835203B-4D0E-E594-CA5E-97B915677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786" y="3402791"/>
              <a:ext cx="3166353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28B9C6-8B82-E716-8B44-7D5F50939582}"/>
                </a:ext>
              </a:extLst>
            </p:cNvPr>
            <p:cNvSpPr txBox="1"/>
            <p:nvPr/>
          </p:nvSpPr>
          <p:spPr>
            <a:xfrm>
              <a:off x="2337880" y="1427849"/>
              <a:ext cx="1517515" cy="537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Write Request</a:t>
              </a:r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8D86E8-6812-CC59-3A66-53602BAE23C5}"/>
                </a:ext>
              </a:extLst>
            </p:cNvPr>
            <p:cNvSpPr txBox="1"/>
            <p:nvPr/>
          </p:nvSpPr>
          <p:spPr>
            <a:xfrm>
              <a:off x="2316800" y="2901062"/>
              <a:ext cx="1817130" cy="537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Write Response</a:t>
              </a:r>
              <a:endParaRPr lang="en-GB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B65973C-096C-1507-49C4-828A1B2D3FC7}"/>
              </a:ext>
            </a:extLst>
          </p:cNvPr>
          <p:cNvSpPr txBox="1"/>
          <p:nvPr/>
        </p:nvSpPr>
        <p:spPr>
          <a:xfrm>
            <a:off x="979043" y="3497778"/>
            <a:ext cx="421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Untimed</a:t>
            </a:r>
            <a:r>
              <a:rPr lang="de-DE" sz="2800" dirty="0"/>
              <a:t> Write Transaction</a:t>
            </a:r>
            <a:endParaRPr lang="en-GB" sz="2800" dirty="0"/>
          </a:p>
        </p:txBody>
      </p:sp>
      <p:sp>
        <p:nvSpPr>
          <p:cNvPr id="14" name="Прямокутник: округлені кути 13">
            <a:extLst>
              <a:ext uri="{FF2B5EF4-FFF2-40B4-BE49-F238E27FC236}">
                <a16:creationId xmlns:a16="http://schemas.microsoft.com/office/drawing/2014/main" id="{7AAD6EE4-5968-C089-64FB-EA7D1E6387B8}"/>
              </a:ext>
            </a:extLst>
          </p:cNvPr>
          <p:cNvSpPr/>
          <p:nvPr/>
        </p:nvSpPr>
        <p:spPr>
          <a:xfrm>
            <a:off x="6455046" y="496111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Initiator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5" name="Прямокутник: округлені кути 14">
            <a:extLst>
              <a:ext uri="{FF2B5EF4-FFF2-40B4-BE49-F238E27FC236}">
                <a16:creationId xmlns:a16="http://schemas.microsoft.com/office/drawing/2014/main" id="{CC8BB234-8704-931D-532E-A3ADD5D40233}"/>
              </a:ext>
            </a:extLst>
          </p:cNvPr>
          <p:cNvSpPr/>
          <p:nvPr/>
        </p:nvSpPr>
        <p:spPr>
          <a:xfrm>
            <a:off x="9610048" y="494170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Target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16" name="Групувати 15">
            <a:extLst>
              <a:ext uri="{FF2B5EF4-FFF2-40B4-BE49-F238E27FC236}">
                <a16:creationId xmlns:a16="http://schemas.microsoft.com/office/drawing/2014/main" id="{6EC26593-283E-1390-88FE-CCBB20CCEE96}"/>
              </a:ext>
            </a:extLst>
          </p:cNvPr>
          <p:cNvGrpSpPr/>
          <p:nvPr/>
        </p:nvGrpSpPr>
        <p:grpSpPr>
          <a:xfrm>
            <a:off x="6455047" y="1347282"/>
            <a:ext cx="4792492" cy="3062156"/>
            <a:chOff x="700392" y="1347282"/>
            <a:chExt cx="4792492" cy="4455275"/>
          </a:xfrm>
        </p:grpSpPr>
        <p:sp>
          <p:nvSpPr>
            <p:cNvPr id="17" name="Стрілка: вправо 16">
              <a:extLst>
                <a:ext uri="{FF2B5EF4-FFF2-40B4-BE49-F238E27FC236}">
                  <a16:creationId xmlns:a16="http://schemas.microsoft.com/office/drawing/2014/main" id="{ADFE9080-463B-875D-977A-79AF77F68CB5}"/>
                </a:ext>
              </a:extLst>
            </p:cNvPr>
            <p:cNvSpPr/>
            <p:nvPr/>
          </p:nvSpPr>
          <p:spPr>
            <a:xfrm rot="5400000">
              <a:off x="-1264599" y="3312273"/>
              <a:ext cx="4455275" cy="5252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de-DE" dirty="0"/>
                <a:t>TIME</a:t>
              </a:r>
              <a:endParaRPr lang="en-GB" dirty="0"/>
            </a:p>
          </p:txBody>
        </p:sp>
        <p:sp>
          <p:nvSpPr>
            <p:cNvPr id="18" name="Стрілка: вправо 17">
              <a:extLst>
                <a:ext uri="{FF2B5EF4-FFF2-40B4-BE49-F238E27FC236}">
                  <a16:creationId xmlns:a16="http://schemas.microsoft.com/office/drawing/2014/main" id="{F1D85603-5C88-3BA6-A125-7BD5E271EE25}"/>
                </a:ext>
              </a:extLst>
            </p:cNvPr>
            <p:cNvSpPr/>
            <p:nvPr/>
          </p:nvSpPr>
          <p:spPr>
            <a:xfrm rot="5400000">
              <a:off x="3002600" y="3312273"/>
              <a:ext cx="4455274" cy="5252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de-DE" dirty="0"/>
                <a:t>TIME</a:t>
              </a:r>
              <a:endParaRPr lang="en-GB" dirty="0"/>
            </a:p>
          </p:txBody>
        </p:sp>
        <p:cxnSp>
          <p:nvCxnSpPr>
            <p:cNvPr id="19" name="Пряма зі стрілкою 18">
              <a:extLst>
                <a:ext uri="{FF2B5EF4-FFF2-40B4-BE49-F238E27FC236}">
                  <a16:creationId xmlns:a16="http://schemas.microsoft.com/office/drawing/2014/main" id="{B1346096-1414-B360-CCBC-6FAB99F76ABE}"/>
                </a:ext>
              </a:extLst>
            </p:cNvPr>
            <p:cNvCxnSpPr>
              <a:cxnSpLocks/>
            </p:cNvCxnSpPr>
            <p:nvPr/>
          </p:nvCxnSpPr>
          <p:spPr>
            <a:xfrm>
              <a:off x="1519136" y="1984442"/>
              <a:ext cx="31663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 зі стрілкою 19">
              <a:extLst>
                <a:ext uri="{FF2B5EF4-FFF2-40B4-BE49-F238E27FC236}">
                  <a16:creationId xmlns:a16="http://schemas.microsoft.com/office/drawing/2014/main" id="{F09519BA-214A-A159-22A9-5BF4D076A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786" y="2836890"/>
              <a:ext cx="3166353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38C476-4C4D-7C88-3981-AB458CFFD359}"/>
                </a:ext>
              </a:extLst>
            </p:cNvPr>
            <p:cNvSpPr txBox="1"/>
            <p:nvPr/>
          </p:nvSpPr>
          <p:spPr>
            <a:xfrm>
              <a:off x="2337880" y="1427849"/>
              <a:ext cx="1817130" cy="537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Timed</a:t>
              </a:r>
              <a:r>
                <a:rPr lang="de-DE" dirty="0"/>
                <a:t> Request</a:t>
              </a:r>
              <a:endParaRPr lang="en-GB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98DB9D-D837-25BC-3B4A-4C26AB4B6AD6}"/>
                </a:ext>
              </a:extLst>
            </p:cNvPr>
            <p:cNvSpPr txBox="1"/>
            <p:nvPr/>
          </p:nvSpPr>
          <p:spPr>
            <a:xfrm>
              <a:off x="2316800" y="2335160"/>
              <a:ext cx="1817130" cy="537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Status Response</a:t>
              </a:r>
              <a:endParaRPr lang="en-GB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0D75CE4-B1AE-905D-61B7-2761887A599A}"/>
              </a:ext>
            </a:extLst>
          </p:cNvPr>
          <p:cNvSpPr txBox="1"/>
          <p:nvPr/>
        </p:nvSpPr>
        <p:spPr>
          <a:xfrm>
            <a:off x="7134901" y="4549571"/>
            <a:ext cx="3732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Timed</a:t>
            </a:r>
            <a:r>
              <a:rPr lang="de-DE" sz="2800" dirty="0"/>
              <a:t> Write Transaction</a:t>
            </a:r>
            <a:endParaRPr lang="en-GB" sz="2800" dirty="0"/>
          </a:p>
        </p:txBody>
      </p:sp>
      <p:cxnSp>
        <p:nvCxnSpPr>
          <p:cNvPr id="24" name="Пряма зі стрілкою 23">
            <a:extLst>
              <a:ext uri="{FF2B5EF4-FFF2-40B4-BE49-F238E27FC236}">
                <a16:creationId xmlns:a16="http://schemas.microsoft.com/office/drawing/2014/main" id="{3B41A4D8-C11F-9C8D-79AA-1A87B41AEB74}"/>
              </a:ext>
            </a:extLst>
          </p:cNvPr>
          <p:cNvCxnSpPr>
            <a:cxnSpLocks/>
          </p:cNvCxnSpPr>
          <p:nvPr/>
        </p:nvCxnSpPr>
        <p:spPr>
          <a:xfrm>
            <a:off x="7273791" y="2957001"/>
            <a:ext cx="31663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35909F-8E09-44CF-1AE1-197CC2A00B03}"/>
              </a:ext>
            </a:extLst>
          </p:cNvPr>
          <p:cNvSpPr txBox="1"/>
          <p:nvPr/>
        </p:nvSpPr>
        <p:spPr>
          <a:xfrm>
            <a:off x="8092535" y="2574449"/>
            <a:ext cx="181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Write Request</a:t>
            </a:r>
            <a:endParaRPr lang="en-GB" dirty="0"/>
          </a:p>
        </p:txBody>
      </p:sp>
      <p:cxnSp>
        <p:nvCxnSpPr>
          <p:cNvPr id="26" name="Пряма зі стрілкою 25">
            <a:extLst>
              <a:ext uri="{FF2B5EF4-FFF2-40B4-BE49-F238E27FC236}">
                <a16:creationId xmlns:a16="http://schemas.microsoft.com/office/drawing/2014/main" id="{A301FF6B-D7BD-49A0-55F9-899667A72EC2}"/>
              </a:ext>
            </a:extLst>
          </p:cNvPr>
          <p:cNvCxnSpPr>
            <a:cxnSpLocks/>
          </p:cNvCxnSpPr>
          <p:nvPr/>
        </p:nvCxnSpPr>
        <p:spPr>
          <a:xfrm flipH="1">
            <a:off x="7262441" y="4128793"/>
            <a:ext cx="316635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DC7C4F-CB13-C554-782A-4C351E1C0135}"/>
              </a:ext>
            </a:extLst>
          </p:cNvPr>
          <p:cNvSpPr txBox="1"/>
          <p:nvPr/>
        </p:nvSpPr>
        <p:spPr>
          <a:xfrm>
            <a:off x="8071455" y="3783949"/>
            <a:ext cx="181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Write Response</a:t>
            </a:r>
            <a:endParaRPr lang="en-GB" dirty="0"/>
          </a:p>
        </p:txBody>
      </p:sp>
      <p:cxnSp>
        <p:nvCxnSpPr>
          <p:cNvPr id="29" name="Пряма сполучна лінія 28">
            <a:extLst>
              <a:ext uri="{FF2B5EF4-FFF2-40B4-BE49-F238E27FC236}">
                <a16:creationId xmlns:a16="http://schemas.microsoft.com/office/drawing/2014/main" id="{A6FAE572-DDD5-9FDF-CFAB-485FD1094F7F}"/>
              </a:ext>
            </a:extLst>
          </p:cNvPr>
          <p:cNvCxnSpPr/>
          <p:nvPr/>
        </p:nvCxnSpPr>
        <p:spPr>
          <a:xfrm>
            <a:off x="7498080" y="2463149"/>
            <a:ext cx="0" cy="1474680"/>
          </a:xfrm>
          <a:prstGeom prst="line">
            <a:avLst/>
          </a:prstGeom>
          <a:ln w="28575" cap="sq" cmpd="sng">
            <a:prstDash val="dash"/>
            <a:round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206B6F-ADB6-F189-45C4-01184CFDA923}"/>
              </a:ext>
            </a:extLst>
          </p:cNvPr>
          <p:cNvSpPr txBox="1"/>
          <p:nvPr/>
        </p:nvSpPr>
        <p:spPr>
          <a:xfrm>
            <a:off x="7498080" y="3090446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Timeout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6206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FD465BB0-17BB-A103-6EFE-E9BB371ACA01}"/>
              </a:ext>
            </a:extLst>
          </p:cNvPr>
          <p:cNvSpPr/>
          <p:nvPr/>
        </p:nvSpPr>
        <p:spPr>
          <a:xfrm>
            <a:off x="700391" y="496111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Initiator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Прямокутник: округлені кути 2">
            <a:extLst>
              <a:ext uri="{FF2B5EF4-FFF2-40B4-BE49-F238E27FC236}">
                <a16:creationId xmlns:a16="http://schemas.microsoft.com/office/drawing/2014/main" id="{8ACD2D31-B1E2-2744-AF5F-BDA7D27A2E73}"/>
              </a:ext>
            </a:extLst>
          </p:cNvPr>
          <p:cNvSpPr/>
          <p:nvPr/>
        </p:nvSpPr>
        <p:spPr>
          <a:xfrm>
            <a:off x="3855393" y="494170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Target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4" name="Групувати 3">
            <a:extLst>
              <a:ext uri="{FF2B5EF4-FFF2-40B4-BE49-F238E27FC236}">
                <a16:creationId xmlns:a16="http://schemas.microsoft.com/office/drawing/2014/main" id="{A126FA76-7023-8ADA-9E8F-57BDF692740C}"/>
              </a:ext>
            </a:extLst>
          </p:cNvPr>
          <p:cNvGrpSpPr/>
          <p:nvPr/>
        </p:nvGrpSpPr>
        <p:grpSpPr>
          <a:xfrm>
            <a:off x="700391" y="1347283"/>
            <a:ext cx="4792493" cy="2213040"/>
            <a:chOff x="700391" y="1347283"/>
            <a:chExt cx="4792493" cy="3219856"/>
          </a:xfrm>
        </p:grpSpPr>
        <p:sp>
          <p:nvSpPr>
            <p:cNvPr id="5" name="Стрілка: вправо 4">
              <a:extLst>
                <a:ext uri="{FF2B5EF4-FFF2-40B4-BE49-F238E27FC236}">
                  <a16:creationId xmlns:a16="http://schemas.microsoft.com/office/drawing/2014/main" id="{16BBEE7A-5CC6-33D7-29BF-A5C2A4B317CF}"/>
                </a:ext>
              </a:extLst>
            </p:cNvPr>
            <p:cNvSpPr/>
            <p:nvPr/>
          </p:nvSpPr>
          <p:spPr>
            <a:xfrm rot="5400000">
              <a:off x="-646890" y="2694564"/>
              <a:ext cx="3219856" cy="5252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de-DE" dirty="0"/>
                <a:t>TIME</a:t>
              </a:r>
              <a:endParaRPr lang="en-GB" dirty="0"/>
            </a:p>
          </p:txBody>
        </p:sp>
        <p:sp>
          <p:nvSpPr>
            <p:cNvPr id="6" name="Стрілка: вправо 5">
              <a:extLst>
                <a:ext uri="{FF2B5EF4-FFF2-40B4-BE49-F238E27FC236}">
                  <a16:creationId xmlns:a16="http://schemas.microsoft.com/office/drawing/2014/main" id="{5876C3C8-BE66-944D-3B7F-7055C31CE942}"/>
                </a:ext>
              </a:extLst>
            </p:cNvPr>
            <p:cNvSpPr/>
            <p:nvPr/>
          </p:nvSpPr>
          <p:spPr>
            <a:xfrm rot="5400000">
              <a:off x="3620309" y="2694564"/>
              <a:ext cx="3219856" cy="5252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de-DE" dirty="0"/>
                <a:t>TIME</a:t>
              </a:r>
              <a:endParaRPr lang="en-GB" dirty="0"/>
            </a:p>
          </p:txBody>
        </p:sp>
        <p:cxnSp>
          <p:nvCxnSpPr>
            <p:cNvPr id="7" name="Пряма зі стрілкою 6">
              <a:extLst>
                <a:ext uri="{FF2B5EF4-FFF2-40B4-BE49-F238E27FC236}">
                  <a16:creationId xmlns:a16="http://schemas.microsoft.com/office/drawing/2014/main" id="{C80D78F2-A9AC-5638-7CBF-443377F20E0E}"/>
                </a:ext>
              </a:extLst>
            </p:cNvPr>
            <p:cNvCxnSpPr>
              <a:cxnSpLocks/>
            </p:cNvCxnSpPr>
            <p:nvPr/>
          </p:nvCxnSpPr>
          <p:spPr>
            <a:xfrm>
              <a:off x="1519136" y="1984442"/>
              <a:ext cx="31663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 зі стрілкою 7">
              <a:extLst>
                <a:ext uri="{FF2B5EF4-FFF2-40B4-BE49-F238E27FC236}">
                  <a16:creationId xmlns:a16="http://schemas.microsoft.com/office/drawing/2014/main" id="{D3DEDC79-C09B-09C1-FBF8-38268968F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786" y="3402791"/>
              <a:ext cx="3166353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32B5A2-17A1-1F15-F184-18A8764380F9}"/>
                </a:ext>
              </a:extLst>
            </p:cNvPr>
            <p:cNvSpPr txBox="1"/>
            <p:nvPr/>
          </p:nvSpPr>
          <p:spPr>
            <a:xfrm>
              <a:off x="2337880" y="1427849"/>
              <a:ext cx="1517515" cy="537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Invke</a:t>
              </a:r>
              <a:r>
                <a:rPr lang="de-DE" dirty="0"/>
                <a:t> Request</a:t>
              </a:r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52A923-3F6E-355D-14FC-E5A45D0D02B5}"/>
                </a:ext>
              </a:extLst>
            </p:cNvPr>
            <p:cNvSpPr txBox="1"/>
            <p:nvPr/>
          </p:nvSpPr>
          <p:spPr>
            <a:xfrm>
              <a:off x="2316800" y="2901062"/>
              <a:ext cx="1817130" cy="537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Invoke</a:t>
              </a:r>
              <a:r>
                <a:rPr lang="de-DE" dirty="0"/>
                <a:t> Response</a:t>
              </a:r>
              <a:endParaRPr lang="en-GB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48CCC5E-2DB6-274A-577C-D8F17C8F8969}"/>
              </a:ext>
            </a:extLst>
          </p:cNvPr>
          <p:cNvSpPr txBox="1"/>
          <p:nvPr/>
        </p:nvSpPr>
        <p:spPr>
          <a:xfrm>
            <a:off x="979043" y="3497778"/>
            <a:ext cx="421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Untimed</a:t>
            </a:r>
            <a:r>
              <a:rPr lang="de-DE" sz="2800" dirty="0"/>
              <a:t> </a:t>
            </a:r>
            <a:r>
              <a:rPr lang="de-DE" sz="2800" dirty="0" err="1"/>
              <a:t>Invoke</a:t>
            </a:r>
            <a:r>
              <a:rPr lang="de-DE" sz="2800" dirty="0"/>
              <a:t> Transaction</a:t>
            </a:r>
            <a:endParaRPr lang="en-GB" sz="2800" dirty="0"/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A3FB9CE5-2155-BDFE-1C55-C36AB2209A8C}"/>
              </a:ext>
            </a:extLst>
          </p:cNvPr>
          <p:cNvSpPr/>
          <p:nvPr/>
        </p:nvSpPr>
        <p:spPr>
          <a:xfrm>
            <a:off x="6455046" y="496111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Initiator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Прямокутник: округлені кути 12">
            <a:extLst>
              <a:ext uri="{FF2B5EF4-FFF2-40B4-BE49-F238E27FC236}">
                <a16:creationId xmlns:a16="http://schemas.microsoft.com/office/drawing/2014/main" id="{7B844CC5-3F64-2827-2803-BAA1A7B3A58B}"/>
              </a:ext>
            </a:extLst>
          </p:cNvPr>
          <p:cNvSpPr/>
          <p:nvPr/>
        </p:nvSpPr>
        <p:spPr>
          <a:xfrm>
            <a:off x="9610048" y="494170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Target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14" name="Групувати 13">
            <a:extLst>
              <a:ext uri="{FF2B5EF4-FFF2-40B4-BE49-F238E27FC236}">
                <a16:creationId xmlns:a16="http://schemas.microsoft.com/office/drawing/2014/main" id="{8C82F56C-2B8F-E1D4-6AD5-B46EFA11B104}"/>
              </a:ext>
            </a:extLst>
          </p:cNvPr>
          <p:cNvGrpSpPr/>
          <p:nvPr/>
        </p:nvGrpSpPr>
        <p:grpSpPr>
          <a:xfrm>
            <a:off x="6455047" y="1347282"/>
            <a:ext cx="4792492" cy="3062156"/>
            <a:chOff x="700392" y="1347282"/>
            <a:chExt cx="4792492" cy="4455275"/>
          </a:xfrm>
        </p:grpSpPr>
        <p:sp>
          <p:nvSpPr>
            <p:cNvPr id="15" name="Стрілка: вправо 14">
              <a:extLst>
                <a:ext uri="{FF2B5EF4-FFF2-40B4-BE49-F238E27FC236}">
                  <a16:creationId xmlns:a16="http://schemas.microsoft.com/office/drawing/2014/main" id="{AC0366A4-02A7-AFB1-E7AA-D8FB305D0484}"/>
                </a:ext>
              </a:extLst>
            </p:cNvPr>
            <p:cNvSpPr/>
            <p:nvPr/>
          </p:nvSpPr>
          <p:spPr>
            <a:xfrm rot="5400000">
              <a:off x="-1264599" y="3312273"/>
              <a:ext cx="4455275" cy="5252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de-DE" dirty="0"/>
                <a:t>TIME</a:t>
              </a:r>
              <a:endParaRPr lang="en-GB" dirty="0"/>
            </a:p>
          </p:txBody>
        </p:sp>
        <p:sp>
          <p:nvSpPr>
            <p:cNvPr id="16" name="Стрілка: вправо 15">
              <a:extLst>
                <a:ext uri="{FF2B5EF4-FFF2-40B4-BE49-F238E27FC236}">
                  <a16:creationId xmlns:a16="http://schemas.microsoft.com/office/drawing/2014/main" id="{1DECD912-3ED5-18F4-4ABF-A4FAFCECCEE1}"/>
                </a:ext>
              </a:extLst>
            </p:cNvPr>
            <p:cNvSpPr/>
            <p:nvPr/>
          </p:nvSpPr>
          <p:spPr>
            <a:xfrm rot="5400000">
              <a:off x="3002600" y="3312273"/>
              <a:ext cx="4455274" cy="5252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de-DE" dirty="0"/>
                <a:t>TIME</a:t>
              </a:r>
              <a:endParaRPr lang="en-GB" dirty="0"/>
            </a:p>
          </p:txBody>
        </p:sp>
        <p:cxnSp>
          <p:nvCxnSpPr>
            <p:cNvPr id="17" name="Пряма зі стрілкою 16">
              <a:extLst>
                <a:ext uri="{FF2B5EF4-FFF2-40B4-BE49-F238E27FC236}">
                  <a16:creationId xmlns:a16="http://schemas.microsoft.com/office/drawing/2014/main" id="{B00F6506-5AD9-C8AE-D93E-AF9F68125BB7}"/>
                </a:ext>
              </a:extLst>
            </p:cNvPr>
            <p:cNvCxnSpPr>
              <a:cxnSpLocks/>
            </p:cNvCxnSpPr>
            <p:nvPr/>
          </p:nvCxnSpPr>
          <p:spPr>
            <a:xfrm>
              <a:off x="1519136" y="1984442"/>
              <a:ext cx="31663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 зі стрілкою 17">
              <a:extLst>
                <a:ext uri="{FF2B5EF4-FFF2-40B4-BE49-F238E27FC236}">
                  <a16:creationId xmlns:a16="http://schemas.microsoft.com/office/drawing/2014/main" id="{22F82B65-F07E-9666-9153-33C40BDCBD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786" y="2836890"/>
              <a:ext cx="3166353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9C3B28-FDAC-3E17-F162-7504130319C1}"/>
                </a:ext>
              </a:extLst>
            </p:cNvPr>
            <p:cNvSpPr txBox="1"/>
            <p:nvPr/>
          </p:nvSpPr>
          <p:spPr>
            <a:xfrm>
              <a:off x="2337880" y="1427849"/>
              <a:ext cx="1817130" cy="537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Timed</a:t>
              </a:r>
              <a:r>
                <a:rPr lang="de-DE" dirty="0"/>
                <a:t> Request</a:t>
              </a:r>
              <a:endParaRPr lang="en-GB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553B9F-0C4D-D681-729D-E19577F0C203}"/>
                </a:ext>
              </a:extLst>
            </p:cNvPr>
            <p:cNvSpPr txBox="1"/>
            <p:nvPr/>
          </p:nvSpPr>
          <p:spPr>
            <a:xfrm>
              <a:off x="2316800" y="2335160"/>
              <a:ext cx="1817130" cy="537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Status Response</a:t>
              </a:r>
              <a:endParaRPr lang="en-GB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118D92A-EEE7-759B-8E29-56BE36A82B7C}"/>
              </a:ext>
            </a:extLst>
          </p:cNvPr>
          <p:cNvSpPr txBox="1"/>
          <p:nvPr/>
        </p:nvSpPr>
        <p:spPr>
          <a:xfrm>
            <a:off x="7134901" y="4549571"/>
            <a:ext cx="39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Timed</a:t>
            </a:r>
            <a:r>
              <a:rPr lang="de-DE" sz="2800" dirty="0"/>
              <a:t> </a:t>
            </a:r>
            <a:r>
              <a:rPr lang="de-DE" sz="2800" dirty="0" err="1"/>
              <a:t>Invoke</a:t>
            </a:r>
            <a:r>
              <a:rPr lang="de-DE" sz="2800" dirty="0"/>
              <a:t> Transaction</a:t>
            </a:r>
            <a:endParaRPr lang="en-GB" sz="2800" dirty="0"/>
          </a:p>
        </p:txBody>
      </p:sp>
      <p:cxnSp>
        <p:nvCxnSpPr>
          <p:cNvPr id="22" name="Пряма зі стрілкою 21">
            <a:extLst>
              <a:ext uri="{FF2B5EF4-FFF2-40B4-BE49-F238E27FC236}">
                <a16:creationId xmlns:a16="http://schemas.microsoft.com/office/drawing/2014/main" id="{5EEF29AB-53C2-83D3-031A-1489B53296A7}"/>
              </a:ext>
            </a:extLst>
          </p:cNvPr>
          <p:cNvCxnSpPr>
            <a:cxnSpLocks/>
          </p:cNvCxnSpPr>
          <p:nvPr/>
        </p:nvCxnSpPr>
        <p:spPr>
          <a:xfrm>
            <a:off x="7273791" y="2957001"/>
            <a:ext cx="31663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3ECD57-6762-8192-D4E8-0DB07C14A88A}"/>
              </a:ext>
            </a:extLst>
          </p:cNvPr>
          <p:cNvSpPr txBox="1"/>
          <p:nvPr/>
        </p:nvSpPr>
        <p:spPr>
          <a:xfrm>
            <a:off x="8092535" y="2574449"/>
            <a:ext cx="181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Invoke</a:t>
            </a:r>
            <a:r>
              <a:rPr lang="de-DE" dirty="0"/>
              <a:t> Request</a:t>
            </a:r>
            <a:endParaRPr lang="en-GB" dirty="0"/>
          </a:p>
        </p:txBody>
      </p:sp>
      <p:cxnSp>
        <p:nvCxnSpPr>
          <p:cNvPr id="24" name="Пряма зі стрілкою 23">
            <a:extLst>
              <a:ext uri="{FF2B5EF4-FFF2-40B4-BE49-F238E27FC236}">
                <a16:creationId xmlns:a16="http://schemas.microsoft.com/office/drawing/2014/main" id="{FCD27FFD-603F-83B9-0C6D-935F8B4AFAD2}"/>
              </a:ext>
            </a:extLst>
          </p:cNvPr>
          <p:cNvCxnSpPr>
            <a:cxnSpLocks/>
          </p:cNvCxnSpPr>
          <p:nvPr/>
        </p:nvCxnSpPr>
        <p:spPr>
          <a:xfrm flipH="1">
            <a:off x="7262441" y="4128793"/>
            <a:ext cx="316635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395EE3-CEDF-CC2C-C558-AE7C248075F7}"/>
              </a:ext>
            </a:extLst>
          </p:cNvPr>
          <p:cNvSpPr txBox="1"/>
          <p:nvPr/>
        </p:nvSpPr>
        <p:spPr>
          <a:xfrm>
            <a:off x="8071455" y="3783949"/>
            <a:ext cx="181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Invoke</a:t>
            </a:r>
            <a:r>
              <a:rPr lang="de-DE" dirty="0"/>
              <a:t> Response</a:t>
            </a:r>
            <a:endParaRPr lang="en-GB" dirty="0"/>
          </a:p>
        </p:txBody>
      </p:sp>
      <p:cxnSp>
        <p:nvCxnSpPr>
          <p:cNvPr id="26" name="Пряма сполучна лінія 25">
            <a:extLst>
              <a:ext uri="{FF2B5EF4-FFF2-40B4-BE49-F238E27FC236}">
                <a16:creationId xmlns:a16="http://schemas.microsoft.com/office/drawing/2014/main" id="{711B062D-3B64-7340-BB71-7C56CD17D33A}"/>
              </a:ext>
            </a:extLst>
          </p:cNvPr>
          <p:cNvCxnSpPr/>
          <p:nvPr/>
        </p:nvCxnSpPr>
        <p:spPr>
          <a:xfrm>
            <a:off x="7498080" y="2463149"/>
            <a:ext cx="0" cy="1474680"/>
          </a:xfrm>
          <a:prstGeom prst="line">
            <a:avLst/>
          </a:prstGeom>
          <a:ln w="28575" cap="sq" cmpd="sng">
            <a:prstDash val="dash"/>
            <a:round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98690E-ACFD-883E-22FE-6168C1038B0E}"/>
              </a:ext>
            </a:extLst>
          </p:cNvPr>
          <p:cNvSpPr txBox="1"/>
          <p:nvPr/>
        </p:nvSpPr>
        <p:spPr>
          <a:xfrm>
            <a:off x="7498080" y="3090446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Timeout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9351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911A9F39-2DD7-B15E-99A8-327AB09F5EF3}"/>
              </a:ext>
            </a:extLst>
          </p:cNvPr>
          <p:cNvSpPr/>
          <p:nvPr/>
        </p:nvSpPr>
        <p:spPr>
          <a:xfrm>
            <a:off x="553632" y="709602"/>
            <a:ext cx="2016000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Device Discovery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Прямокутник: округлені кути 2">
            <a:extLst>
              <a:ext uri="{FF2B5EF4-FFF2-40B4-BE49-F238E27FC236}">
                <a16:creationId xmlns:a16="http://schemas.microsoft.com/office/drawing/2014/main" id="{CBC1BE3F-9A96-B1E2-8839-67F91F234763}"/>
              </a:ext>
            </a:extLst>
          </p:cNvPr>
          <p:cNvSpPr/>
          <p:nvPr/>
        </p:nvSpPr>
        <p:spPr>
          <a:xfrm>
            <a:off x="3547529" y="716426"/>
            <a:ext cx="2016000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PASE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Прямокутник: округлені кути 3">
            <a:extLst>
              <a:ext uri="{FF2B5EF4-FFF2-40B4-BE49-F238E27FC236}">
                <a16:creationId xmlns:a16="http://schemas.microsoft.com/office/drawing/2014/main" id="{2105D722-2A51-DA29-9BB1-A6C8D3242DF0}"/>
              </a:ext>
            </a:extLst>
          </p:cNvPr>
          <p:cNvSpPr/>
          <p:nvPr/>
        </p:nvSpPr>
        <p:spPr>
          <a:xfrm>
            <a:off x="6541426" y="716426"/>
            <a:ext cx="2016000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Get</a:t>
            </a:r>
            <a:r>
              <a:rPr lang="de-DE" sz="2400" dirty="0">
                <a:solidFill>
                  <a:schemeClr val="tx1"/>
                </a:solidFill>
              </a:rPr>
              <a:t> Device Information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A60BC55D-E749-EABD-B8C9-A4FF452D7497}"/>
              </a:ext>
            </a:extLst>
          </p:cNvPr>
          <p:cNvSpPr/>
          <p:nvPr/>
        </p:nvSpPr>
        <p:spPr>
          <a:xfrm>
            <a:off x="9528753" y="709602"/>
            <a:ext cx="2016000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Regulatory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Config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9E57EECC-2BDA-BE99-579F-2C071E2FC5EB}"/>
              </a:ext>
            </a:extLst>
          </p:cNvPr>
          <p:cNvSpPr/>
          <p:nvPr/>
        </p:nvSpPr>
        <p:spPr>
          <a:xfrm>
            <a:off x="9528753" y="2228315"/>
            <a:ext cx="2016000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Validate</a:t>
            </a:r>
            <a:r>
              <a:rPr lang="de-DE" sz="2400" dirty="0">
                <a:solidFill>
                  <a:schemeClr val="tx1"/>
                </a:solidFill>
              </a:rPr>
              <a:t> Attestation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4D13F35B-E73F-F683-B2CF-135158CB5183}"/>
              </a:ext>
            </a:extLst>
          </p:cNvPr>
          <p:cNvSpPr/>
          <p:nvPr/>
        </p:nvSpPr>
        <p:spPr>
          <a:xfrm>
            <a:off x="9528753" y="3747028"/>
            <a:ext cx="2016000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Add NOC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AB646B82-CBB5-83EC-CD50-B8753A59FF5D}"/>
              </a:ext>
            </a:extLst>
          </p:cNvPr>
          <p:cNvSpPr/>
          <p:nvPr/>
        </p:nvSpPr>
        <p:spPr>
          <a:xfrm>
            <a:off x="6538141" y="3773225"/>
            <a:ext cx="2016000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Network </a:t>
            </a:r>
            <a:r>
              <a:rPr lang="de-DE" sz="2400">
                <a:solidFill>
                  <a:schemeClr val="tx1"/>
                </a:solidFill>
              </a:rPr>
              <a:t>Provisioning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AB7E46E4-C03B-5A56-A6B1-88ED8BF0BD52}"/>
              </a:ext>
            </a:extLst>
          </p:cNvPr>
          <p:cNvSpPr/>
          <p:nvPr/>
        </p:nvSpPr>
        <p:spPr>
          <a:xfrm>
            <a:off x="3547529" y="3747028"/>
            <a:ext cx="2016000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Operational Discovery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3E8E198A-5BA1-B308-FC25-F2181EA043E3}"/>
              </a:ext>
            </a:extLst>
          </p:cNvPr>
          <p:cNvSpPr/>
          <p:nvPr/>
        </p:nvSpPr>
        <p:spPr>
          <a:xfrm>
            <a:off x="553632" y="3773225"/>
            <a:ext cx="2016000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CASE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1" name="Стрілка: вправо 10">
            <a:extLst>
              <a:ext uri="{FF2B5EF4-FFF2-40B4-BE49-F238E27FC236}">
                <a16:creationId xmlns:a16="http://schemas.microsoft.com/office/drawing/2014/main" id="{2A40AB98-4D93-6604-9B10-6BF9F8209746}"/>
              </a:ext>
            </a:extLst>
          </p:cNvPr>
          <p:cNvSpPr/>
          <p:nvPr/>
        </p:nvSpPr>
        <p:spPr>
          <a:xfrm>
            <a:off x="2739914" y="871229"/>
            <a:ext cx="635584" cy="41039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Стрілка: вправо 11">
            <a:extLst>
              <a:ext uri="{FF2B5EF4-FFF2-40B4-BE49-F238E27FC236}">
                <a16:creationId xmlns:a16="http://schemas.microsoft.com/office/drawing/2014/main" id="{36263FAA-336C-1FC8-4E95-8F4EA8ED59EF}"/>
              </a:ext>
            </a:extLst>
          </p:cNvPr>
          <p:cNvSpPr/>
          <p:nvPr/>
        </p:nvSpPr>
        <p:spPr>
          <a:xfrm>
            <a:off x="5730592" y="871229"/>
            <a:ext cx="637200" cy="41039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Стрілка: вправо 12">
            <a:extLst>
              <a:ext uri="{FF2B5EF4-FFF2-40B4-BE49-F238E27FC236}">
                <a16:creationId xmlns:a16="http://schemas.microsoft.com/office/drawing/2014/main" id="{E9C0D578-EE93-EE2A-DB0D-5371528E54C1}"/>
              </a:ext>
            </a:extLst>
          </p:cNvPr>
          <p:cNvSpPr/>
          <p:nvPr/>
        </p:nvSpPr>
        <p:spPr>
          <a:xfrm>
            <a:off x="8724489" y="871229"/>
            <a:ext cx="637200" cy="41039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Стрілка: вправо 13">
            <a:extLst>
              <a:ext uri="{FF2B5EF4-FFF2-40B4-BE49-F238E27FC236}">
                <a16:creationId xmlns:a16="http://schemas.microsoft.com/office/drawing/2014/main" id="{580FED01-500B-4113-A8E0-95D471D1CBE9}"/>
              </a:ext>
            </a:extLst>
          </p:cNvPr>
          <p:cNvSpPr/>
          <p:nvPr/>
        </p:nvSpPr>
        <p:spPr>
          <a:xfrm rot="5400000">
            <a:off x="10218153" y="1623761"/>
            <a:ext cx="637200" cy="41039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Стрілка: вправо 14">
            <a:extLst>
              <a:ext uri="{FF2B5EF4-FFF2-40B4-BE49-F238E27FC236}">
                <a16:creationId xmlns:a16="http://schemas.microsoft.com/office/drawing/2014/main" id="{9FD62278-D371-D088-7EFC-8A82C5365BFE}"/>
              </a:ext>
            </a:extLst>
          </p:cNvPr>
          <p:cNvSpPr/>
          <p:nvPr/>
        </p:nvSpPr>
        <p:spPr>
          <a:xfrm rot="5400000">
            <a:off x="10218153" y="3142474"/>
            <a:ext cx="637200" cy="41039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Стрілка: вправо 15">
            <a:extLst>
              <a:ext uri="{FF2B5EF4-FFF2-40B4-BE49-F238E27FC236}">
                <a16:creationId xmlns:a16="http://schemas.microsoft.com/office/drawing/2014/main" id="{256843A2-B638-5375-763F-03327DEC7300}"/>
              </a:ext>
            </a:extLst>
          </p:cNvPr>
          <p:cNvSpPr/>
          <p:nvPr/>
        </p:nvSpPr>
        <p:spPr>
          <a:xfrm rot="10800000">
            <a:off x="8722847" y="3928028"/>
            <a:ext cx="637200" cy="41039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Стрілка: вправо 16">
            <a:extLst>
              <a:ext uri="{FF2B5EF4-FFF2-40B4-BE49-F238E27FC236}">
                <a16:creationId xmlns:a16="http://schemas.microsoft.com/office/drawing/2014/main" id="{54BC5367-8D37-3088-A333-C8AB9E4151AB}"/>
              </a:ext>
            </a:extLst>
          </p:cNvPr>
          <p:cNvSpPr/>
          <p:nvPr/>
        </p:nvSpPr>
        <p:spPr>
          <a:xfrm rot="10800000">
            <a:off x="5729453" y="3901831"/>
            <a:ext cx="637200" cy="41039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Стрілка: вправо 17">
            <a:extLst>
              <a:ext uri="{FF2B5EF4-FFF2-40B4-BE49-F238E27FC236}">
                <a16:creationId xmlns:a16="http://schemas.microsoft.com/office/drawing/2014/main" id="{E1C7A66D-A19C-5677-A5BD-FEA0F64B91CB}"/>
              </a:ext>
            </a:extLst>
          </p:cNvPr>
          <p:cNvSpPr/>
          <p:nvPr/>
        </p:nvSpPr>
        <p:spPr>
          <a:xfrm rot="10800000">
            <a:off x="2739106" y="3901831"/>
            <a:ext cx="637200" cy="41039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4126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110</Words>
  <Application>Microsoft Office PowerPoint</Application>
  <PresentationFormat>Широкий екран</PresentationFormat>
  <Paragraphs>71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Oleksii Baida</dc:creator>
  <cp:lastModifiedBy>Oleksii Baida</cp:lastModifiedBy>
  <cp:revision>17</cp:revision>
  <dcterms:created xsi:type="dcterms:W3CDTF">2024-01-08T14:13:45Z</dcterms:created>
  <dcterms:modified xsi:type="dcterms:W3CDTF">2024-01-11T14:11:17Z</dcterms:modified>
</cp:coreProperties>
</file>