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720"/>
  </p:normalViewPr>
  <p:slideViewPr>
    <p:cSldViewPr snapToGrid="0" snapToObjects="1">
      <p:cViewPr varScale="1">
        <p:scale>
          <a:sx n="202" d="100"/>
          <a:sy n="202" d="100"/>
        </p:scale>
        <p:origin x="1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DD24E-E123-414D-899D-44A0B84EB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DEEF6-06BC-BB42-B4FB-2D250CBD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E640A-F719-3549-8D3D-06CC71568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9351-4E20-884C-8D36-655D14D5DCAE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ECF1C-F22F-0D48-9D0F-E924CA9D0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F1557-C2E2-0C4F-8CBE-1C56E0BD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A82E-191F-ED4B-9A56-3CC5F4221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5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54CF-7D10-B14F-B4A9-5DA05045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E43FD-CA0E-444C-A7F4-26D72E8E6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CDB3F-A3B3-CF47-9E59-96312E7D4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9351-4E20-884C-8D36-655D14D5DCAE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2955F-7652-8A4D-840F-9EC269B12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A4729-9E4E-714F-B63E-58176203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A82E-191F-ED4B-9A56-3CC5F4221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0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74A3BB-5952-8548-9B2E-7ACAE1E9A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ED976-F067-AB4F-B20B-E6D0C9A50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AB9D9-75F9-644B-A4F0-0B91642F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9351-4E20-884C-8D36-655D14D5DCAE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768B8-9BAF-B042-9D9C-C9F939F8C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18874-FF75-8D45-A520-4E9ED603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A82E-191F-ED4B-9A56-3CC5F4221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3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0DEAC-2007-354B-9D02-985B2E60C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A41F9-652E-6D48-A691-4DFA011FC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37AFF-30BB-4541-B2B3-D7FF24C3A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9351-4E20-884C-8D36-655D14D5DCAE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025A0-DEA8-C04D-A00B-CB20D53EA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25386-024A-8E4F-88D5-49D1CA180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A82E-191F-ED4B-9A56-3CC5F4221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3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49E3-C767-C54D-844F-3C083C6B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63CE9-9A7F-8C44-8BBF-BD1462B3F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2B875-1D16-6648-B35A-72AFFC789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9351-4E20-884C-8D36-655D14D5DCAE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4CE17-3DF7-5A41-8763-94D4F784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F0A5F-69C3-8A4C-B467-2042A0E20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A82E-191F-ED4B-9A56-3CC5F4221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4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B1C90-539B-B047-A8D4-296090CB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68997-89F2-5344-95D5-F482D2A00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76D86-6349-754C-AF95-7C6B6585B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FC729-E8D4-994D-AE29-8EAD3514D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9351-4E20-884C-8D36-655D14D5DCAE}" type="datetimeFigureOut">
              <a:rPr lang="en-US" smtClean="0"/>
              <a:t>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71CBB-795B-124C-9A12-BC0F6C8C1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AC5F9-4A1A-1E47-A7D2-F2034B36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A82E-191F-ED4B-9A56-3CC5F4221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8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D3E65-814F-104A-A3F2-EEE80D525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3A3B6-9757-BD44-9BE9-5A7DB0582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00A73-DAE2-7144-82F0-3E61D8372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C7B26-7AFB-C24E-BE37-2AF7813C8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CBAF01-EE62-DD40-BC4D-6E1F828C1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5411C-8C24-4141-83D0-08FF99D7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9351-4E20-884C-8D36-655D14D5DCAE}" type="datetimeFigureOut">
              <a:rPr lang="en-US" smtClean="0"/>
              <a:t>1/2/20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1271F2-42CD-BD4B-AAE8-28F4FC96E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8138C-FA12-764F-81CC-F763E5AB1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A82E-191F-ED4B-9A56-3CC5F4221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8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A630-7FAA-F847-A3AE-CF395AF9D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F7FD0F-214A-6945-9DF5-143D5E6C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9351-4E20-884C-8D36-655D14D5DCAE}" type="datetimeFigureOut">
              <a:rPr lang="en-US" smtClean="0"/>
              <a:t>1/2/20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088E7-E934-384D-994B-DEBBBF804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F22C3C-4626-3C4F-8857-A3E6ED00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A82E-191F-ED4B-9A56-3CC5F4221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6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892DE-CC06-2E40-80C1-80F363DD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9351-4E20-884C-8D36-655D14D5DCAE}" type="datetimeFigureOut">
              <a:rPr lang="en-US" smtClean="0"/>
              <a:t>1/2/20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E6EB34-EB61-5D4E-A05C-6307AE96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3AB26-7712-5849-94B1-C163CCD15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A82E-191F-ED4B-9A56-3CC5F4221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1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F989-952A-4543-8C16-1391CCB93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A5EA8-6206-C54B-9DFA-F43AC5498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01F1E-F141-C946-AB43-723DD3C51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A5C24-C1C8-9741-AE50-B55C9CC4D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9351-4E20-884C-8D36-655D14D5DCAE}" type="datetimeFigureOut">
              <a:rPr lang="en-US" smtClean="0"/>
              <a:t>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D89AA-A48F-C449-820C-EB1E08338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FE83A-A065-BB49-8AB3-D65FB7AD3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A82E-191F-ED4B-9A56-3CC5F4221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1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E7EC5-EBA8-2647-BF95-913DCF9D2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4E3F5C-D93B-0444-9D8C-3C4D4F3C6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FA165-D650-A246-B7D6-3BCBA677D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E4CAC-1D99-9E49-9206-A126A215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9351-4E20-884C-8D36-655D14D5DCAE}" type="datetimeFigureOut">
              <a:rPr lang="en-US" smtClean="0"/>
              <a:t>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8B72D-7C16-6844-AA87-3540A26A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B3EE7-5B90-FE43-A25D-D05D030F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A82E-191F-ED4B-9A56-3CC5F4221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4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99F0C1-74E5-554E-A327-8FAE55F66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1EEB7-2AC6-4D4C-8226-00E7F921F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73597-1346-714F-8B31-6C1686618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C9351-4E20-884C-8D36-655D14D5DCAE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88047-B77E-F547-863F-2068BBDD6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7A2ED-7C2E-5F42-9344-3F4F449F2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FA82E-191F-ED4B-9A56-3CC5F4221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5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971D481-B490-694E-B2AE-63296B4FC6E5}"/>
              </a:ext>
            </a:extLst>
          </p:cNvPr>
          <p:cNvSpPr>
            <a:spLocks noChangeAspect="1"/>
          </p:cNvSpPr>
          <p:nvPr/>
        </p:nvSpPr>
        <p:spPr>
          <a:xfrm>
            <a:off x="2642498" y="1264866"/>
            <a:ext cx="373887" cy="3657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fontAlgn="ctr"/>
            <a:r>
              <a:rPr lang="en-US" sz="800" dirty="0">
                <a:latin typeface="Raleway Light" panose="020B0403030101060003" pitchFamily="34" charset="77"/>
              </a:rPr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AF4EC3-7393-4C46-93A8-1143B6A643B9}"/>
              </a:ext>
            </a:extLst>
          </p:cNvPr>
          <p:cNvSpPr/>
          <p:nvPr/>
        </p:nvSpPr>
        <p:spPr>
          <a:xfrm>
            <a:off x="2143641" y="1839168"/>
            <a:ext cx="1371600" cy="36333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fontAlgn="ctr"/>
            <a:r>
              <a:rPr lang="en-US" sz="800" dirty="0">
                <a:latin typeface="Raleway Light" panose="020B0403030101060003" pitchFamily="34" charset="77"/>
              </a:rPr>
              <a:t>Import libraries</a:t>
            </a:r>
          </a:p>
          <a:p>
            <a:pPr fontAlgn="ctr"/>
            <a:r>
              <a:rPr lang="en-US" sz="800" dirty="0">
                <a:latin typeface="Raleway Light" panose="020B0403030101060003" pitchFamily="34" charset="77"/>
              </a:rPr>
              <a:t>Define functions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F58890C-C4A9-D347-B546-D6DBCBD15443}"/>
              </a:ext>
            </a:extLst>
          </p:cNvPr>
          <p:cNvSpPr>
            <a:spLocks noChangeAspect="1"/>
          </p:cNvSpPr>
          <p:nvPr/>
        </p:nvSpPr>
        <p:spPr>
          <a:xfrm>
            <a:off x="2646561" y="5537882"/>
            <a:ext cx="365760" cy="3657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fontAlgn="ctr"/>
            <a:r>
              <a:rPr lang="en-US" sz="800" dirty="0">
                <a:latin typeface="Raleway Light" panose="020B0403030101060003" pitchFamily="34" charset="77"/>
              </a:rPr>
              <a:t>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F62DCA-896D-274A-BD26-2759D4340682}"/>
              </a:ext>
            </a:extLst>
          </p:cNvPr>
          <p:cNvSpPr/>
          <p:nvPr/>
        </p:nvSpPr>
        <p:spPr>
          <a:xfrm>
            <a:off x="2143641" y="2411048"/>
            <a:ext cx="1371600" cy="36333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fontAlgn="ctr"/>
            <a:r>
              <a:rPr lang="en-US" sz="800" dirty="0">
                <a:latin typeface="Raleway Light" panose="020B0403030101060003" pitchFamily="34" charset="77"/>
              </a:rPr>
              <a:t>User input window-loop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AE64F7-2422-3C4B-A269-3423D008D76A}"/>
              </a:ext>
            </a:extLst>
          </p:cNvPr>
          <p:cNvSpPr/>
          <p:nvPr/>
        </p:nvSpPr>
        <p:spPr>
          <a:xfrm>
            <a:off x="2143641" y="2982928"/>
            <a:ext cx="1371600" cy="36333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fontAlgn="ctr"/>
            <a:r>
              <a:rPr lang="en-US" sz="800" dirty="0">
                <a:latin typeface="Raleway Light" panose="020B0403030101060003" pitchFamily="34" charset="77"/>
              </a:rPr>
              <a:t>Store user inputs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0AC05B-1DCD-084A-BBC2-8D7935A8CDA1}"/>
              </a:ext>
            </a:extLst>
          </p:cNvPr>
          <p:cNvSpPr/>
          <p:nvPr/>
        </p:nvSpPr>
        <p:spPr>
          <a:xfrm>
            <a:off x="2143641" y="3554808"/>
            <a:ext cx="1371600" cy="36333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fontAlgn="ctr"/>
            <a:r>
              <a:rPr lang="en-US" sz="800" dirty="0">
                <a:latin typeface="Raleway Light" panose="020B0403030101060003" pitchFamily="34" charset="77"/>
              </a:rPr>
              <a:t>Do stuff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A6E26C-DDBD-8B4A-A2A8-FF0F83E531E5}"/>
              </a:ext>
            </a:extLst>
          </p:cNvPr>
          <p:cNvSpPr/>
          <p:nvPr/>
        </p:nvSpPr>
        <p:spPr>
          <a:xfrm>
            <a:off x="2143641" y="4126688"/>
            <a:ext cx="1371600" cy="36333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fontAlgn="ctr"/>
            <a:r>
              <a:rPr lang="en-US" sz="800" dirty="0">
                <a:latin typeface="Raleway Light" panose="020B0403030101060003" pitchFamily="34" charset="77"/>
              </a:rPr>
              <a:t>Outputs</a:t>
            </a:r>
          </a:p>
          <a:p>
            <a:pPr fontAlgn="ctr"/>
            <a:r>
              <a:rPr lang="en-US" sz="800" dirty="0">
                <a:latin typeface="Raleway Light" panose="020B0403030101060003" pitchFamily="34" charset="77"/>
              </a:rPr>
              <a:t>(store and/or display)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0343C8-F7FF-6649-81F5-548F8533256C}"/>
              </a:ext>
            </a:extLst>
          </p:cNvPr>
          <p:cNvSpPr/>
          <p:nvPr/>
        </p:nvSpPr>
        <p:spPr>
          <a:xfrm>
            <a:off x="2143641" y="4698568"/>
            <a:ext cx="1371600" cy="63077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fontAlgn="ctr"/>
            <a:r>
              <a:rPr lang="en-US" sz="800" u="sng" dirty="0">
                <a:latin typeface="Raleway Light" panose="020B0403030101060003" pitchFamily="34" charset="77"/>
              </a:rPr>
              <a:t>HOUSEKEEPING</a:t>
            </a:r>
            <a:r>
              <a:rPr lang="en-US" sz="800" dirty="0">
                <a:latin typeface="Raleway Light" panose="020B0403030101060003" pitchFamily="34" charset="77"/>
              </a:rPr>
              <a:t>:</a:t>
            </a:r>
          </a:p>
          <a:p>
            <a:pPr fontAlgn="ctr"/>
            <a:r>
              <a:rPr lang="en-US" sz="800" dirty="0">
                <a:latin typeface="Raleway Light" panose="020B0403030101060003" pitchFamily="34" charset="77"/>
              </a:rPr>
              <a:t>  *  delete temp files</a:t>
            </a:r>
          </a:p>
          <a:p>
            <a:pPr fontAlgn="ctr"/>
            <a:r>
              <a:rPr lang="en-US" sz="800" dirty="0">
                <a:latin typeface="Raleway Light" panose="020B0403030101060003" pitchFamily="34" charset="77"/>
              </a:rPr>
              <a:t>  *  store/ pickle objects</a:t>
            </a:r>
          </a:p>
          <a:p>
            <a:pPr fontAlgn="ctr"/>
            <a:r>
              <a:rPr lang="en-US" sz="800" dirty="0">
                <a:latin typeface="Raleway Light" panose="020B0403030101060003" pitchFamily="34" charset="77"/>
              </a:rPr>
              <a:t>  *  export .csv’s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333DF9-8D3C-BF4F-B9EA-9EBE5B41F3BB}"/>
              </a:ext>
            </a:extLst>
          </p:cNvPr>
          <p:cNvSpPr/>
          <p:nvPr/>
        </p:nvSpPr>
        <p:spPr>
          <a:xfrm>
            <a:off x="3664355" y="3558614"/>
            <a:ext cx="1371600" cy="36333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fontAlgn="ctr"/>
            <a:r>
              <a:rPr lang="en-US" sz="800" dirty="0">
                <a:latin typeface="Raleway Light" panose="020B0403030101060003" pitchFamily="34" charset="77"/>
              </a:rPr>
              <a:t>Update progress bar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79D950-BCE2-044C-B628-5C56EF11832D}"/>
              </a:ext>
            </a:extLst>
          </p:cNvPr>
          <p:cNvCxnSpPr/>
          <p:nvPr/>
        </p:nvCxnSpPr>
        <p:spPr>
          <a:xfrm flipH="1">
            <a:off x="2829441" y="1630626"/>
            <a:ext cx="1" cy="187420"/>
          </a:xfrm>
          <a:prstGeom prst="straightConnector1">
            <a:avLst/>
          </a:prstGeom>
          <a:ln w="12700"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4A39F5-3E76-F84A-AEBE-87C18F4C02EF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2829441" y="2202506"/>
            <a:ext cx="0" cy="208542"/>
          </a:xfrm>
          <a:prstGeom prst="straightConnector1">
            <a:avLst/>
          </a:prstGeom>
          <a:ln w="12700"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645B7E-8F9D-C84B-B144-5A0A27ED4C39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2829441" y="3346266"/>
            <a:ext cx="0" cy="208542"/>
          </a:xfrm>
          <a:prstGeom prst="straightConnector1">
            <a:avLst/>
          </a:prstGeom>
          <a:ln w="12700"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91DF01-7AD8-CE43-AE87-E975372A9A8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829441" y="3918146"/>
            <a:ext cx="0" cy="208542"/>
          </a:xfrm>
          <a:prstGeom prst="straightConnector1">
            <a:avLst/>
          </a:prstGeom>
          <a:ln w="12700"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8D3C34-BDA9-6446-84A2-A88183F6C8D9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2829441" y="4490026"/>
            <a:ext cx="0" cy="208542"/>
          </a:xfrm>
          <a:prstGeom prst="straightConnector1">
            <a:avLst/>
          </a:prstGeom>
          <a:ln w="12700"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DE4DEB-336E-1A45-AB06-F099E041706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829441" y="2774386"/>
            <a:ext cx="0" cy="208542"/>
          </a:xfrm>
          <a:prstGeom prst="straightConnector1">
            <a:avLst/>
          </a:prstGeom>
          <a:ln w="12700"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75DD04-51B1-8647-8D6D-CE1C24B8E698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3515241" y="3736477"/>
            <a:ext cx="149114" cy="3806"/>
          </a:xfrm>
          <a:prstGeom prst="straightConnector1">
            <a:avLst/>
          </a:prstGeom>
          <a:ln w="12700"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53E82467-A6E9-5A4E-AB01-B23AAB89FF17}"/>
              </a:ext>
            </a:extLst>
          </p:cNvPr>
          <p:cNvCxnSpPr>
            <a:cxnSpLocks/>
            <a:stCxn id="14" idx="0"/>
            <a:endCxn id="10" idx="0"/>
          </p:cNvCxnSpPr>
          <p:nvPr/>
        </p:nvCxnSpPr>
        <p:spPr>
          <a:xfrm rot="16200000" flipV="1">
            <a:off x="3587895" y="2796354"/>
            <a:ext cx="3806" cy="1520714"/>
          </a:xfrm>
          <a:prstGeom prst="bentConnector3">
            <a:avLst>
              <a:gd name="adj1" fmla="val 3289543"/>
            </a:avLst>
          </a:prstGeom>
          <a:ln w="127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2EEA95F-C9A4-4D4D-8672-36984C7E8EC5}"/>
              </a:ext>
            </a:extLst>
          </p:cNvPr>
          <p:cNvCxnSpPr>
            <a:cxnSpLocks/>
            <a:stCxn id="12" idx="2"/>
            <a:endCxn id="7" idx="0"/>
          </p:cNvCxnSpPr>
          <p:nvPr/>
        </p:nvCxnSpPr>
        <p:spPr>
          <a:xfrm>
            <a:off x="2829441" y="5329340"/>
            <a:ext cx="0" cy="208542"/>
          </a:xfrm>
          <a:prstGeom prst="straightConnector1">
            <a:avLst/>
          </a:prstGeom>
          <a:ln w="12700"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2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971D481-B490-694E-B2AE-63296B4FC6E5}"/>
              </a:ext>
            </a:extLst>
          </p:cNvPr>
          <p:cNvSpPr>
            <a:spLocks noChangeAspect="1"/>
          </p:cNvSpPr>
          <p:nvPr/>
        </p:nvSpPr>
        <p:spPr>
          <a:xfrm>
            <a:off x="2642498" y="369393"/>
            <a:ext cx="373887" cy="3657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fontAlgn="ctr"/>
            <a:r>
              <a:rPr lang="en-US" sz="800" dirty="0">
                <a:latin typeface="Raleway Light" panose="020B0403030101060003" pitchFamily="34" charset="77"/>
              </a:rPr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AF4EC3-7393-4C46-93A8-1143B6A643B9}"/>
              </a:ext>
            </a:extLst>
          </p:cNvPr>
          <p:cNvSpPr/>
          <p:nvPr/>
        </p:nvSpPr>
        <p:spPr>
          <a:xfrm>
            <a:off x="2143641" y="922573"/>
            <a:ext cx="1371600" cy="36333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fontAlgn="ctr"/>
            <a:r>
              <a:rPr lang="en-US" sz="800" dirty="0">
                <a:latin typeface="Raleway Light" panose="020B0403030101060003" pitchFamily="34" charset="77"/>
              </a:rPr>
              <a:t>Import libraries</a:t>
            </a:r>
          </a:p>
          <a:p>
            <a:pPr fontAlgn="ctr"/>
            <a:r>
              <a:rPr lang="en-US" sz="800" dirty="0">
                <a:latin typeface="Raleway Light" panose="020B0403030101060003" pitchFamily="34" charset="77"/>
              </a:rPr>
              <a:t>Define functions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780F338B-4FC7-AD43-97A6-9570670012E0}"/>
              </a:ext>
            </a:extLst>
          </p:cNvPr>
          <p:cNvSpPr/>
          <p:nvPr/>
        </p:nvSpPr>
        <p:spPr>
          <a:xfrm>
            <a:off x="2191386" y="1971312"/>
            <a:ext cx="1276110" cy="787231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fontAlgn="ctr"/>
            <a:r>
              <a:rPr lang="en-US" sz="800" dirty="0">
                <a:latin typeface="Raleway Light" panose="020B0403030101060003" pitchFamily="34" charset="77"/>
              </a:rPr>
              <a:t>Test for user input errors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F58890C-C4A9-D347-B546-D6DBCBD15443}"/>
              </a:ext>
            </a:extLst>
          </p:cNvPr>
          <p:cNvSpPr>
            <a:spLocks noChangeAspect="1"/>
          </p:cNvSpPr>
          <p:nvPr/>
        </p:nvSpPr>
        <p:spPr>
          <a:xfrm>
            <a:off x="2646561" y="5537882"/>
            <a:ext cx="365760" cy="3657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fontAlgn="ctr"/>
            <a:r>
              <a:rPr lang="en-US" sz="800" dirty="0">
                <a:latin typeface="Raleway Light" panose="020B0403030101060003" pitchFamily="34" charset="77"/>
              </a:rPr>
              <a:t>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F62DCA-896D-274A-BD26-2759D4340682}"/>
              </a:ext>
            </a:extLst>
          </p:cNvPr>
          <p:cNvSpPr/>
          <p:nvPr/>
        </p:nvSpPr>
        <p:spPr>
          <a:xfrm>
            <a:off x="2143641" y="1435495"/>
            <a:ext cx="1371600" cy="36333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fontAlgn="ctr"/>
            <a:r>
              <a:rPr lang="en-US" sz="800" dirty="0">
                <a:latin typeface="Raleway Light" panose="020B0403030101060003" pitchFamily="34" charset="77"/>
              </a:rPr>
              <a:t>User input window-loop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AE64F7-2422-3C4B-A269-3423D008D76A}"/>
              </a:ext>
            </a:extLst>
          </p:cNvPr>
          <p:cNvSpPr/>
          <p:nvPr/>
        </p:nvSpPr>
        <p:spPr>
          <a:xfrm>
            <a:off x="2143641" y="2869123"/>
            <a:ext cx="1371600" cy="36333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fontAlgn="ctr"/>
            <a:r>
              <a:rPr lang="en-US" sz="800" dirty="0">
                <a:latin typeface="Raleway Light" panose="020B0403030101060003" pitchFamily="34" charset="77"/>
              </a:rPr>
              <a:t>Store user inputs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0AC05B-1DCD-084A-BBC2-8D7935A8CDA1}"/>
              </a:ext>
            </a:extLst>
          </p:cNvPr>
          <p:cNvSpPr/>
          <p:nvPr/>
        </p:nvSpPr>
        <p:spPr>
          <a:xfrm>
            <a:off x="2143641" y="3558614"/>
            <a:ext cx="1371600" cy="36333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fontAlgn="ctr"/>
            <a:r>
              <a:rPr lang="en-US" sz="800" dirty="0">
                <a:latin typeface="Raleway Light" panose="020B0403030101060003" pitchFamily="34" charset="77"/>
              </a:rPr>
              <a:t>Do stuff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A6E26C-DDBD-8B4A-A2A8-FF0F83E531E5}"/>
              </a:ext>
            </a:extLst>
          </p:cNvPr>
          <p:cNvSpPr/>
          <p:nvPr/>
        </p:nvSpPr>
        <p:spPr>
          <a:xfrm>
            <a:off x="2143641" y="4153514"/>
            <a:ext cx="1371600" cy="36333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fontAlgn="ctr"/>
            <a:r>
              <a:rPr lang="en-US" sz="800" dirty="0">
                <a:latin typeface="Raleway Light" panose="020B0403030101060003" pitchFamily="34" charset="77"/>
              </a:rPr>
              <a:t>Outputs</a:t>
            </a:r>
          </a:p>
          <a:p>
            <a:pPr fontAlgn="ctr"/>
            <a:r>
              <a:rPr lang="en-US" sz="800" dirty="0">
                <a:latin typeface="Raleway Light" panose="020B0403030101060003" pitchFamily="34" charset="77"/>
              </a:rPr>
              <a:t>(store and/or display)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0343C8-F7FF-6649-81F5-548F8533256C}"/>
              </a:ext>
            </a:extLst>
          </p:cNvPr>
          <p:cNvSpPr/>
          <p:nvPr/>
        </p:nvSpPr>
        <p:spPr>
          <a:xfrm>
            <a:off x="2143641" y="4691662"/>
            <a:ext cx="1371600" cy="63077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fontAlgn="ctr"/>
            <a:r>
              <a:rPr lang="en-US" sz="800" u="sng" dirty="0">
                <a:latin typeface="Raleway Light" panose="020B0403030101060003" pitchFamily="34" charset="77"/>
              </a:rPr>
              <a:t>HOUSEKEEPING</a:t>
            </a:r>
            <a:r>
              <a:rPr lang="en-US" sz="800" dirty="0">
                <a:latin typeface="Raleway Light" panose="020B0403030101060003" pitchFamily="34" charset="77"/>
              </a:rPr>
              <a:t>:</a:t>
            </a:r>
          </a:p>
          <a:p>
            <a:pPr fontAlgn="ctr"/>
            <a:r>
              <a:rPr lang="en-US" sz="800" dirty="0">
                <a:latin typeface="Raleway Light" panose="020B0403030101060003" pitchFamily="34" charset="77"/>
              </a:rPr>
              <a:t>  *  delete temp files</a:t>
            </a:r>
          </a:p>
          <a:p>
            <a:pPr fontAlgn="ctr"/>
            <a:r>
              <a:rPr lang="en-US" sz="800" dirty="0">
                <a:latin typeface="Raleway Light" panose="020B0403030101060003" pitchFamily="34" charset="77"/>
              </a:rPr>
              <a:t>  *  store/ pickle objects</a:t>
            </a:r>
          </a:p>
          <a:p>
            <a:pPr fontAlgn="ctr"/>
            <a:r>
              <a:rPr lang="en-US" sz="800" dirty="0">
                <a:latin typeface="Raleway Light" panose="020B0403030101060003" pitchFamily="34" charset="77"/>
              </a:rPr>
              <a:t>  *  export .csv’s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333DF9-8D3C-BF4F-B9EA-9EBE5B41F3BB}"/>
              </a:ext>
            </a:extLst>
          </p:cNvPr>
          <p:cNvSpPr/>
          <p:nvPr/>
        </p:nvSpPr>
        <p:spPr>
          <a:xfrm>
            <a:off x="3664355" y="3558614"/>
            <a:ext cx="1371600" cy="36333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fontAlgn="ctr"/>
            <a:r>
              <a:rPr lang="en-US" sz="800" dirty="0">
                <a:latin typeface="Raleway Light" panose="020B0403030101060003" pitchFamily="34" charset="77"/>
              </a:rPr>
              <a:t>Update progress bar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79D950-BCE2-044C-B628-5C56EF11832D}"/>
              </a:ext>
            </a:extLst>
          </p:cNvPr>
          <p:cNvCxnSpPr/>
          <p:nvPr/>
        </p:nvCxnSpPr>
        <p:spPr>
          <a:xfrm flipH="1">
            <a:off x="2829441" y="735153"/>
            <a:ext cx="1" cy="187420"/>
          </a:xfrm>
          <a:prstGeom prst="straightConnector1">
            <a:avLst/>
          </a:prstGeom>
          <a:ln w="12700"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4A39F5-3E76-F84A-AEBE-87C18F4C02EF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2829441" y="1285911"/>
            <a:ext cx="0" cy="149584"/>
          </a:xfrm>
          <a:prstGeom prst="straightConnector1">
            <a:avLst/>
          </a:prstGeom>
          <a:ln w="12700"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645B7E-8F9D-C84B-B144-5A0A27ED4C39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2829441" y="3232461"/>
            <a:ext cx="0" cy="326153"/>
          </a:xfrm>
          <a:prstGeom prst="straightConnector1">
            <a:avLst/>
          </a:prstGeom>
          <a:ln w="12700"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91DF01-7AD8-CE43-AE87-E975372A9A8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829441" y="3921952"/>
            <a:ext cx="0" cy="231562"/>
          </a:xfrm>
          <a:prstGeom prst="straightConnector1">
            <a:avLst/>
          </a:prstGeom>
          <a:ln w="12700"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8D3C34-BDA9-6446-84A2-A88183F6C8D9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2829441" y="4516852"/>
            <a:ext cx="0" cy="174810"/>
          </a:xfrm>
          <a:prstGeom prst="straightConnector1">
            <a:avLst/>
          </a:prstGeom>
          <a:ln w="12700"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DE4DEB-336E-1A45-AB06-F099E0417064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2829441" y="1798833"/>
            <a:ext cx="0" cy="172479"/>
          </a:xfrm>
          <a:prstGeom prst="straightConnector1">
            <a:avLst/>
          </a:prstGeom>
          <a:ln w="12700"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75DD04-51B1-8647-8D6D-CE1C24B8E698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3515241" y="3740283"/>
            <a:ext cx="149114" cy="0"/>
          </a:xfrm>
          <a:prstGeom prst="straightConnector1">
            <a:avLst/>
          </a:prstGeom>
          <a:ln w="12700"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53E82467-A6E9-5A4E-AB01-B23AAB89FF17}"/>
              </a:ext>
            </a:extLst>
          </p:cNvPr>
          <p:cNvCxnSpPr>
            <a:cxnSpLocks/>
            <a:stCxn id="14" idx="0"/>
            <a:endCxn id="10" idx="0"/>
          </p:cNvCxnSpPr>
          <p:nvPr/>
        </p:nvCxnSpPr>
        <p:spPr>
          <a:xfrm rot="16200000" flipV="1">
            <a:off x="3589798" y="2798257"/>
            <a:ext cx="12700" cy="1520714"/>
          </a:xfrm>
          <a:prstGeom prst="bentConnector3">
            <a:avLst>
              <a:gd name="adj1" fmla="val 1800000"/>
            </a:avLst>
          </a:prstGeom>
          <a:ln w="127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6D8117AD-9A1B-E549-92A1-CE2D5987DDDC}"/>
              </a:ext>
            </a:extLst>
          </p:cNvPr>
          <p:cNvCxnSpPr>
            <a:cxnSpLocks/>
            <a:stCxn id="6" idx="1"/>
            <a:endCxn id="7" idx="2"/>
          </p:cNvCxnSpPr>
          <p:nvPr/>
        </p:nvCxnSpPr>
        <p:spPr>
          <a:xfrm rot="10800000" flipH="1" flipV="1">
            <a:off x="2191385" y="2364928"/>
            <a:ext cx="455175" cy="3355834"/>
          </a:xfrm>
          <a:prstGeom prst="bentConnector3">
            <a:avLst>
              <a:gd name="adj1" fmla="val -50222"/>
            </a:avLst>
          </a:prstGeom>
          <a:ln w="127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21A98B7-86B6-014D-A8FA-179B8F2045D9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2829441" y="2758543"/>
            <a:ext cx="0" cy="110580"/>
          </a:xfrm>
          <a:prstGeom prst="straightConnector1">
            <a:avLst/>
          </a:prstGeom>
          <a:ln w="12700"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2EEA95F-C9A4-4D4D-8672-36984C7E8EC5}"/>
              </a:ext>
            </a:extLst>
          </p:cNvPr>
          <p:cNvCxnSpPr>
            <a:cxnSpLocks/>
            <a:stCxn id="12" idx="2"/>
            <a:endCxn id="7" idx="0"/>
          </p:cNvCxnSpPr>
          <p:nvPr/>
        </p:nvCxnSpPr>
        <p:spPr>
          <a:xfrm>
            <a:off x="2829441" y="5322434"/>
            <a:ext cx="0" cy="215448"/>
          </a:xfrm>
          <a:prstGeom prst="straightConnector1">
            <a:avLst/>
          </a:prstGeom>
          <a:ln w="12700"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666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91</Words>
  <Application>Microsoft Macintosh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Raleway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 Kalia</dc:creator>
  <cp:lastModifiedBy>Manu Kalia</cp:lastModifiedBy>
  <cp:revision>5</cp:revision>
  <dcterms:created xsi:type="dcterms:W3CDTF">2020-01-03T01:18:09Z</dcterms:created>
  <dcterms:modified xsi:type="dcterms:W3CDTF">2020-01-03T19:09:38Z</dcterms:modified>
</cp:coreProperties>
</file>