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ACD2-72F9-43D7-9D05-9169E48B6E3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6CE9-0E1D-4045-A29F-AC9C9C62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ACD2-72F9-43D7-9D05-9169E48B6E3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6CE9-0E1D-4045-A29F-AC9C9C62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7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ACD2-72F9-43D7-9D05-9169E48B6E3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6CE9-0E1D-4045-A29F-AC9C9C62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0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ACD2-72F9-43D7-9D05-9169E48B6E3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6CE9-0E1D-4045-A29F-AC9C9C62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ACD2-72F9-43D7-9D05-9169E48B6E3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6CE9-0E1D-4045-A29F-AC9C9C62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ACD2-72F9-43D7-9D05-9169E48B6E3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6CE9-0E1D-4045-A29F-AC9C9C62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1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ACD2-72F9-43D7-9D05-9169E48B6E3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6CE9-0E1D-4045-A29F-AC9C9C62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ACD2-72F9-43D7-9D05-9169E48B6E3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6CE9-0E1D-4045-A29F-AC9C9C62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3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ACD2-72F9-43D7-9D05-9169E48B6E3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6CE9-0E1D-4045-A29F-AC9C9C62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ACD2-72F9-43D7-9D05-9169E48B6E3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6CE9-0E1D-4045-A29F-AC9C9C62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6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ACD2-72F9-43D7-9D05-9169E48B6E3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6CE9-0E1D-4045-A29F-AC9C9C62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9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ACD2-72F9-43D7-9D05-9169E48B6E3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E6CE9-0E1D-4045-A29F-AC9C9C62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3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4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Control Statements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If Else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Switch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While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 while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Break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Continue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5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If Else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If (Conditional Statements)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Statements to be executed if condition is true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Statements to be executed if condition is False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Switch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Switch (Byte/Short/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/ long)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Case expression: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Statements;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Case expression: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Statements;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Default: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Statements;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While 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While(Condition statement is True)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Statements to be executed when condition becomes true and execute them repeatedly until the condition becomes false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7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 While Loop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Statements to be executed at least once without checking the condition.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statements will be executed until the condition becomes true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8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 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For (Initialization, Condition, Increment/Decrement)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Statements to be executed until condition becomes false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44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144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Java </vt:lpstr>
      <vt:lpstr>Control Statements </vt:lpstr>
      <vt:lpstr>If Else Statement</vt:lpstr>
      <vt:lpstr>Switch Statement</vt:lpstr>
      <vt:lpstr>While Loop</vt:lpstr>
      <vt:lpstr>Do While Loop </vt:lpstr>
      <vt:lpstr>For Loop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home</dc:creator>
  <cp:lastModifiedBy>home</cp:lastModifiedBy>
  <cp:revision>4</cp:revision>
  <dcterms:created xsi:type="dcterms:W3CDTF">2018-01-31T02:51:06Z</dcterms:created>
  <dcterms:modified xsi:type="dcterms:W3CDTF">2018-01-31T03:38:30Z</dcterms:modified>
</cp:coreProperties>
</file>