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3F3B-28D0-45C1-8CF1-49767D545F86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C382-0FFA-4AA4-8764-B0AB6B71F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Z_u-RYEgno" TargetMode="External"/><Relationship Id="rId2" Type="http://schemas.openxmlformats.org/officeDocument/2006/relationships/hyperlink" Target="https://github.com/manukondapallavi/INT219-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INT219</a:t>
            </a:r>
            <a:br>
              <a:rPr lang="en-US" dirty="0" smtClean="0"/>
            </a:br>
            <a:r>
              <a:rPr lang="en-US" dirty="0" smtClean="0"/>
              <a:t>CA-2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BASIC IMAGE EDITOR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</a:p>
          <a:p>
            <a:r>
              <a:rPr lang="en-US" dirty="0"/>
              <a:t> </a:t>
            </a:r>
            <a:r>
              <a:rPr lang="en-US" dirty="0" smtClean="0"/>
              <a:t>submitted to:Mrs.Twinkle Chawla</a:t>
            </a:r>
          </a:p>
          <a:p>
            <a:r>
              <a:rPr lang="en-US" dirty="0" smtClean="0"/>
              <a:t>Reg no:11805366</a:t>
            </a:r>
          </a:p>
          <a:p>
            <a:r>
              <a:rPr lang="en-US" dirty="0" smtClean="0"/>
              <a:t>Name:Manukonda </a:t>
            </a:r>
            <a:r>
              <a:rPr lang="en-US" dirty="0"/>
              <a:t>P</a:t>
            </a:r>
            <a:r>
              <a:rPr lang="en-US" dirty="0" smtClean="0"/>
              <a:t>allavi  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editor</a:t>
            </a:r>
            <a:endParaRPr lang="en-US" dirty="0"/>
          </a:p>
        </p:txBody>
      </p:sp>
      <p:pic>
        <p:nvPicPr>
          <p:cNvPr id="4" name="Content Placeholder 3" descr="Screenshot (1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some changes</a:t>
            </a:r>
            <a:endParaRPr lang="en-US" dirty="0"/>
          </a:p>
        </p:txBody>
      </p:sp>
      <p:pic>
        <p:nvPicPr>
          <p:cNvPr id="4" name="Content Placeholder 3" descr="Screenshot (1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&lt;!DOCTYPE html&gt;</a:t>
            </a:r>
          </a:p>
          <a:p>
            <a:r>
              <a:rPr lang="en-US" dirty="0" smtClean="0"/>
              <a:t>&lt;html </a:t>
            </a:r>
            <a:r>
              <a:rPr lang="en-US" dirty="0" err="1" smtClean="0"/>
              <a:t>lang</a:t>
            </a:r>
            <a:r>
              <a:rPr lang="en-US" dirty="0" smtClean="0"/>
              <a:t>="en"&gt;</a:t>
            </a:r>
          </a:p>
          <a:p>
            <a:r>
              <a:rPr lang="en-US" dirty="0" smtClean="0"/>
              <a:t>    &lt;style&gt;</a:t>
            </a:r>
          </a:p>
          <a:p>
            <a:r>
              <a:rPr lang="en-US" dirty="0" smtClean="0"/>
              <a:t>        * {</a:t>
            </a:r>
          </a:p>
          <a:p>
            <a:r>
              <a:rPr lang="en-US" dirty="0" smtClean="0"/>
              <a:t>    margin: 0;</a:t>
            </a:r>
          </a:p>
          <a:p>
            <a:r>
              <a:rPr lang="en-US" dirty="0" smtClean="0"/>
              <a:t>    padding: 0;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body {</a:t>
            </a:r>
          </a:p>
          <a:p>
            <a:r>
              <a:rPr lang="en-US" dirty="0" smtClean="0"/>
              <a:t>    font-family: '</a:t>
            </a:r>
            <a:r>
              <a:rPr lang="en-US" dirty="0" err="1" smtClean="0"/>
              <a:t>Baloo</a:t>
            </a:r>
            <a:r>
              <a:rPr lang="en-US" dirty="0" smtClean="0"/>
              <a:t> 2', cursive;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.banner-text {</a:t>
            </a:r>
          </a:p>
          <a:p>
            <a:r>
              <a:rPr lang="en-US" dirty="0" smtClean="0"/>
              <a:t>    width: 100%;</a:t>
            </a:r>
          </a:p>
          <a:p>
            <a:r>
              <a:rPr lang="en-US" dirty="0" smtClean="0"/>
              <a:t>    position: absolute;</a:t>
            </a:r>
          </a:p>
          <a:p>
            <a:r>
              <a:rPr lang="en-US" dirty="0" smtClean="0"/>
              <a:t>    z-index: 1;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.banner-text </a:t>
            </a:r>
            <a:r>
              <a:rPr lang="en-US" dirty="0" err="1" smtClean="0"/>
              <a:t>ul</a:t>
            </a:r>
            <a:r>
              <a:rPr lang="en-US" dirty="0" smtClean="0"/>
              <a:t> {</a:t>
            </a:r>
          </a:p>
          <a:p>
            <a:r>
              <a:rPr lang="en-US" dirty="0" smtClean="0"/>
              <a:t>    height: 50px;</a:t>
            </a:r>
          </a:p>
          <a:p>
            <a:r>
              <a:rPr lang="en-US" dirty="0" smtClean="0"/>
              <a:t>    float: right;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.banner-text </a:t>
            </a:r>
            <a:r>
              <a:rPr lang="en-US" dirty="0" err="1" smtClean="0"/>
              <a:t>ul</a:t>
            </a:r>
            <a:r>
              <a:rPr lang="en-US" dirty="0" smtClean="0"/>
              <a:t> </a:t>
            </a:r>
            <a:r>
              <a:rPr lang="en-US" dirty="0" err="1" smtClean="0"/>
              <a:t>li</a:t>
            </a:r>
            <a:r>
              <a:rPr lang="en-US" dirty="0" smtClean="0"/>
              <a:t> {</a:t>
            </a:r>
          </a:p>
          <a:p>
            <a:r>
              <a:rPr lang="en-US" dirty="0" smtClean="0"/>
              <a:t>    display: inline-block;</a:t>
            </a:r>
          </a:p>
          <a:p>
            <a:r>
              <a:rPr lang="en-US" dirty="0" smtClean="0"/>
              <a:t>    padding: 40px 15px;</a:t>
            </a:r>
          </a:p>
          <a:p>
            <a:r>
              <a:rPr lang="en-US" dirty="0" smtClean="0"/>
              <a:t>    text-transform: uppercase;</a:t>
            </a:r>
          </a:p>
          <a:p>
            <a:r>
              <a:rPr lang="en-US" dirty="0" smtClean="0"/>
              <a:t>    color: #</a:t>
            </a:r>
            <a:r>
              <a:rPr lang="en-US" dirty="0" err="1" smtClean="0"/>
              <a:t>fff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   font-size: 20px;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.banner-text </a:t>
            </a:r>
            <a:r>
              <a:rPr lang="en-US" dirty="0" err="1" smtClean="0"/>
              <a:t>ul</a:t>
            </a:r>
            <a:r>
              <a:rPr lang="en-US" dirty="0" smtClean="0"/>
              <a:t> </a:t>
            </a:r>
            <a:r>
              <a:rPr lang="en-US" dirty="0" err="1" smtClean="0"/>
              <a:t>li:hover</a:t>
            </a:r>
            <a:r>
              <a:rPr lang="en-US" dirty="0" smtClean="0"/>
              <a:t> {</a:t>
            </a:r>
          </a:p>
          <a:p>
            <a:r>
              <a:rPr lang="en-US" dirty="0" smtClean="0"/>
              <a:t>    cursor: pointer;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.banner-text h2 {</a:t>
            </a:r>
          </a:p>
          <a:p>
            <a:r>
              <a:rPr lang="en-US" dirty="0" smtClean="0"/>
              <a:t>    text-align: center;</a:t>
            </a:r>
          </a:p>
          <a:p>
            <a:r>
              <a:rPr lang="en-US" dirty="0" smtClean="0"/>
              <a:t>    color: #</a:t>
            </a:r>
            <a:r>
              <a:rPr lang="en-US" dirty="0" err="1" smtClean="0"/>
              <a:t>fff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   font-size: 50px;</a:t>
            </a:r>
          </a:p>
          <a:p>
            <a:r>
              <a:rPr lang="en-US" dirty="0" smtClean="0"/>
              <a:t>    margin-top: 20%;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.animation-area {</a:t>
            </a:r>
          </a:p>
          <a:p>
            <a:r>
              <a:rPr lang="en-US" dirty="0" smtClean="0"/>
              <a:t>    background: linear-gradient(to left, #8942a8, #ba382f);</a:t>
            </a:r>
          </a:p>
          <a:p>
            <a:r>
              <a:rPr lang="en-US" dirty="0" smtClean="0"/>
              <a:t>    width: 100%;</a:t>
            </a:r>
          </a:p>
          <a:p>
            <a:r>
              <a:rPr lang="en-US" dirty="0" smtClean="0"/>
              <a:t>    height: 100vh;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.box-area {</a:t>
            </a:r>
          </a:p>
          <a:p>
            <a:r>
              <a:rPr lang="en-US" dirty="0" smtClean="0"/>
              <a:t>    position: absolute;</a:t>
            </a:r>
          </a:p>
          <a:p>
            <a:r>
              <a:rPr lang="en-US" dirty="0" smtClean="0"/>
              <a:t>    top: 0;</a:t>
            </a:r>
          </a:p>
          <a:p>
            <a:r>
              <a:rPr lang="en-US" dirty="0" smtClean="0"/>
              <a:t>    left: 0;</a:t>
            </a:r>
          </a:p>
          <a:p>
            <a:r>
              <a:rPr lang="en-US" dirty="0" smtClean="0"/>
              <a:t>    width: 100%;</a:t>
            </a:r>
          </a:p>
          <a:p>
            <a:r>
              <a:rPr lang="en-US" dirty="0" smtClean="0"/>
              <a:t>    height: 100%;</a:t>
            </a:r>
          </a:p>
          <a:p>
            <a:r>
              <a:rPr lang="en-US" dirty="0" smtClean="0"/>
              <a:t>    overflow: hidden;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.box-area </a:t>
            </a:r>
            <a:r>
              <a:rPr lang="en-US" dirty="0" err="1" smtClean="0"/>
              <a:t>li</a:t>
            </a:r>
            <a:r>
              <a:rPr lang="en-US" dirty="0" smtClean="0"/>
              <a:t> {</a:t>
            </a:r>
          </a:p>
          <a:p>
            <a:r>
              <a:rPr lang="en-US" dirty="0" smtClean="0"/>
              <a:t>    position: absolute;</a:t>
            </a:r>
          </a:p>
          <a:p>
            <a:r>
              <a:rPr lang="en-US" dirty="0" smtClean="0"/>
              <a:t>    display: block;</a:t>
            </a:r>
          </a:p>
          <a:p>
            <a:r>
              <a:rPr lang="en-US" dirty="0" smtClean="0"/>
              <a:t>    list-style: none;</a:t>
            </a:r>
          </a:p>
          <a:p>
            <a:r>
              <a:rPr lang="en-US" dirty="0" smtClean="0"/>
              <a:t>    width: 25px;</a:t>
            </a:r>
          </a:p>
          <a:p>
            <a:r>
              <a:rPr lang="en-US" dirty="0" smtClean="0"/>
              <a:t>    height: 25px;</a:t>
            </a:r>
          </a:p>
          <a:p>
            <a:r>
              <a:rPr lang="en-US" dirty="0" smtClean="0"/>
              <a:t>    background: </a:t>
            </a:r>
            <a:r>
              <a:rPr lang="en-US" dirty="0" err="1" smtClean="0"/>
              <a:t>rgba</a:t>
            </a:r>
            <a:r>
              <a:rPr lang="en-US" dirty="0" smtClean="0"/>
              <a:t>(255, 255, 255, 0.2);</a:t>
            </a:r>
          </a:p>
          <a:p>
            <a:r>
              <a:rPr lang="en-US" dirty="0" smtClean="0"/>
              <a:t>    animation: animate 20s linear infinite;</a:t>
            </a:r>
          </a:p>
          <a:p>
            <a:r>
              <a:rPr lang="en-US" dirty="0" smtClean="0"/>
              <a:t>    bottom: -150px;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.box-area </a:t>
            </a:r>
            <a:r>
              <a:rPr lang="en-US" dirty="0" err="1" smtClean="0"/>
              <a:t>li:nth</a:t>
            </a:r>
            <a:r>
              <a:rPr lang="en-US" dirty="0" smtClean="0"/>
              <a:t>-child(1) {</a:t>
            </a:r>
          </a:p>
          <a:p>
            <a:r>
              <a:rPr lang="en-US" dirty="0" smtClean="0"/>
              <a:t>    left: 86%;</a:t>
            </a:r>
          </a:p>
          <a:p>
            <a:r>
              <a:rPr lang="en-US" dirty="0" smtClean="0"/>
              <a:t>    width: 80px;</a:t>
            </a:r>
          </a:p>
          <a:p>
            <a:r>
              <a:rPr lang="en-US" dirty="0" smtClean="0"/>
              <a:t>    height: 80px;</a:t>
            </a:r>
          </a:p>
          <a:p>
            <a:r>
              <a:rPr lang="en-US" dirty="0" smtClean="0"/>
              <a:t>    animation-delay: 0s;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.box-area </a:t>
            </a:r>
            <a:r>
              <a:rPr lang="en-US" dirty="0" err="1" smtClean="0"/>
              <a:t>li:nth</a:t>
            </a:r>
            <a:r>
              <a:rPr lang="en-US" dirty="0" smtClean="0"/>
              <a:t>-child(2) {</a:t>
            </a:r>
          </a:p>
          <a:p>
            <a:r>
              <a:rPr lang="en-US" dirty="0" smtClean="0"/>
              <a:t>    left: 12%;</a:t>
            </a:r>
          </a:p>
          <a:p>
            <a:r>
              <a:rPr lang="en-US" dirty="0" smtClean="0"/>
              <a:t>    width: 30px;</a:t>
            </a:r>
          </a:p>
          <a:p>
            <a:r>
              <a:rPr lang="en-US" dirty="0" smtClean="0"/>
              <a:t>    height: 30px;</a:t>
            </a:r>
          </a:p>
          <a:p>
            <a:r>
              <a:rPr lang="en-US" dirty="0" smtClean="0"/>
              <a:t>    animation-delay: 1.5s;</a:t>
            </a:r>
          </a:p>
          <a:p>
            <a:r>
              <a:rPr lang="en-US" dirty="0" smtClean="0"/>
              <a:t>    animation-duration: 10s;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.box-area </a:t>
            </a:r>
            <a:r>
              <a:rPr lang="en-US" dirty="0" err="1" smtClean="0"/>
              <a:t>li:nth</a:t>
            </a:r>
            <a:r>
              <a:rPr lang="en-US" dirty="0" smtClean="0"/>
              <a:t>-child(3) {</a:t>
            </a:r>
          </a:p>
          <a:p>
            <a:r>
              <a:rPr lang="en-US" dirty="0" smtClean="0"/>
              <a:t>    left: 70%;</a:t>
            </a:r>
          </a:p>
          <a:p>
            <a:r>
              <a:rPr lang="en-US" dirty="0" smtClean="0"/>
              <a:t>    width: 100px;</a:t>
            </a:r>
          </a:p>
          <a:p>
            <a:r>
              <a:rPr lang="en-US" dirty="0" smtClean="0"/>
              <a:t>    height: 100px;</a:t>
            </a:r>
          </a:p>
          <a:p>
            <a:r>
              <a:rPr lang="en-US" dirty="0" smtClean="0"/>
              <a:t>    animation-delay: 5.5s;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.box-area </a:t>
            </a:r>
            <a:r>
              <a:rPr lang="en-US" dirty="0" err="1" smtClean="0"/>
              <a:t>li:nth</a:t>
            </a:r>
            <a:r>
              <a:rPr lang="en-US" dirty="0" smtClean="0"/>
              <a:t>-child(4) {</a:t>
            </a:r>
          </a:p>
          <a:p>
            <a:r>
              <a:rPr lang="en-US" dirty="0" smtClean="0"/>
              <a:t>    left: 42%;</a:t>
            </a:r>
          </a:p>
          <a:p>
            <a:r>
              <a:rPr lang="en-US" dirty="0" smtClean="0"/>
              <a:t>    width: 150px;</a:t>
            </a:r>
          </a:p>
          <a:p>
            <a:r>
              <a:rPr lang="en-US" dirty="0" smtClean="0"/>
              <a:t>    height: 150px;</a:t>
            </a:r>
          </a:p>
          <a:p>
            <a:r>
              <a:rPr lang="en-US" dirty="0" smtClean="0"/>
              <a:t>    animation-delay: 0s;</a:t>
            </a:r>
          </a:p>
          <a:p>
            <a:r>
              <a:rPr lang="en-US" dirty="0" smtClean="0"/>
              <a:t>    animation-duration: 15s;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.box-area </a:t>
            </a:r>
            <a:r>
              <a:rPr lang="en-US" dirty="0" err="1" smtClean="0"/>
              <a:t>li:nth</a:t>
            </a:r>
            <a:r>
              <a:rPr lang="en-US" dirty="0" smtClean="0"/>
              <a:t>-child(5) {</a:t>
            </a:r>
          </a:p>
          <a:p>
            <a:r>
              <a:rPr lang="en-US" dirty="0" smtClean="0"/>
              <a:t>    left: 65%;</a:t>
            </a:r>
          </a:p>
          <a:p>
            <a:r>
              <a:rPr lang="en-US" dirty="0" smtClean="0"/>
              <a:t>    width: 40px;</a:t>
            </a:r>
          </a:p>
          <a:p>
            <a:r>
              <a:rPr lang="en-US" dirty="0" smtClean="0"/>
              <a:t>    height: 40px;</a:t>
            </a:r>
          </a:p>
          <a:p>
            <a:r>
              <a:rPr lang="en-US" dirty="0" smtClean="0"/>
              <a:t>    animation-delay: 0s;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.box-area </a:t>
            </a:r>
            <a:r>
              <a:rPr lang="en-US" dirty="0" err="1" smtClean="0"/>
              <a:t>li:nth</a:t>
            </a:r>
            <a:r>
              <a:rPr lang="en-US" dirty="0" smtClean="0"/>
              <a:t>-child(6) {</a:t>
            </a:r>
          </a:p>
          <a:p>
            <a:r>
              <a:rPr lang="en-US" dirty="0" smtClean="0"/>
              <a:t>    left: 15%;</a:t>
            </a:r>
          </a:p>
          <a:p>
            <a:r>
              <a:rPr lang="en-US" dirty="0" smtClean="0"/>
              <a:t>    width: 110px;</a:t>
            </a:r>
          </a:p>
          <a:p>
            <a:r>
              <a:rPr lang="en-US" dirty="0" smtClean="0"/>
              <a:t>    height: 110px;</a:t>
            </a:r>
          </a:p>
          <a:p>
            <a:r>
              <a:rPr lang="en-US" dirty="0" smtClean="0"/>
              <a:t>    animation-delay: 3.5s;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keyframes</a:t>
            </a:r>
            <a:r>
              <a:rPr lang="en-US" dirty="0" smtClean="0"/>
              <a:t> animate {</a:t>
            </a:r>
          </a:p>
          <a:p>
            <a:r>
              <a:rPr lang="en-US" dirty="0" smtClean="0"/>
              <a:t>    0% {</a:t>
            </a:r>
          </a:p>
          <a:p>
            <a:r>
              <a:rPr lang="en-US" dirty="0" smtClean="0"/>
              <a:t>        transform: </a:t>
            </a:r>
            <a:r>
              <a:rPr lang="en-US" dirty="0" err="1" smtClean="0"/>
              <a:t>translateY</a:t>
            </a:r>
            <a:r>
              <a:rPr lang="en-US" dirty="0" smtClean="0"/>
              <a:t>(0) rotate(0deg);</a:t>
            </a:r>
          </a:p>
          <a:p>
            <a:r>
              <a:rPr lang="en-US" dirty="0" smtClean="0"/>
              <a:t>        opacity: 1;</a:t>
            </a:r>
          </a:p>
          <a:p>
            <a:r>
              <a:rPr lang="en-US" dirty="0" smtClean="0"/>
              <a:t>    }</a:t>
            </a:r>
          </a:p>
          <a:p>
            <a:r>
              <a:rPr lang="en-US" dirty="0" smtClean="0"/>
              <a:t>    100% {</a:t>
            </a:r>
          </a:p>
          <a:p>
            <a:r>
              <a:rPr lang="en-US" dirty="0" smtClean="0"/>
              <a:t>        transform: </a:t>
            </a:r>
            <a:r>
              <a:rPr lang="en-US" dirty="0" err="1" smtClean="0"/>
              <a:t>translateY</a:t>
            </a:r>
            <a:r>
              <a:rPr lang="en-US" dirty="0" smtClean="0"/>
              <a:t>(-800px) rotate(360deg);</a:t>
            </a:r>
          </a:p>
          <a:p>
            <a:r>
              <a:rPr lang="en-US" dirty="0" smtClean="0"/>
              <a:t>        opacity: 0;</a:t>
            </a:r>
          </a:p>
          <a:p>
            <a:r>
              <a:rPr lang="en-US" dirty="0" smtClean="0"/>
              <a:t>    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&lt;/style&gt;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    &lt;meta 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r>
              <a:rPr lang="en-US" dirty="0" smtClean="0"/>
              <a:t>    &lt;title&gt;animated background with pure </a:t>
            </a:r>
            <a:r>
              <a:rPr lang="en-US" dirty="0" err="1" smtClean="0"/>
              <a:t>css</a:t>
            </a:r>
            <a:r>
              <a:rPr lang="en-US" dirty="0" smtClean="0"/>
              <a:t> and html&lt;/title&gt;</a:t>
            </a:r>
          </a:p>
          <a:p>
            <a:r>
              <a:rPr lang="en-US" dirty="0" smtClean="0"/>
              <a:t>    &lt;link </a:t>
            </a:r>
            <a:r>
              <a:rPr lang="en-US" dirty="0" err="1" smtClean="0"/>
              <a:t>href</a:t>
            </a:r>
            <a:r>
              <a:rPr lang="en-US" dirty="0" smtClean="0"/>
              <a:t>="https://fonts.googleapis.com/css2?family=Baloo+2:wght@700&amp;display=swap" 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    &lt;link </a:t>
            </a:r>
            <a:r>
              <a:rPr lang="en-US" dirty="0" err="1" smtClean="0"/>
              <a:t>href</a:t>
            </a:r>
            <a:r>
              <a:rPr lang="en-US" dirty="0" smtClean="0"/>
              <a:t>="dummy.css" 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    &lt;div class="banner-text"&gt;</a:t>
            </a:r>
          </a:p>
          <a:p>
            <a:r>
              <a:rPr lang="en-US" dirty="0" smtClean="0"/>
              <a:t>        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           &lt;a </a:t>
            </a:r>
            <a:r>
              <a:rPr lang="en-US" dirty="0" err="1" smtClean="0"/>
              <a:t>href</a:t>
            </a:r>
            <a:r>
              <a:rPr lang="en-US" dirty="0" smtClean="0"/>
              <a:t>="https:instagram/</a:t>
            </a:r>
            <a:r>
              <a:rPr lang="en-US" dirty="0" err="1" smtClean="0"/>
              <a:t>myinstagram</a:t>
            </a:r>
            <a:r>
              <a:rPr lang="en-US" dirty="0" smtClean="0"/>
              <a:t>"&gt;INSTAGRAM&lt;/a&gt;&amp;</a:t>
            </a:r>
            <a:r>
              <a:rPr lang="en-US" dirty="0" err="1" smtClean="0"/>
              <a:t>nbsp</a:t>
            </a:r>
            <a:r>
              <a:rPr lang="en-US" dirty="0" smtClean="0"/>
              <a:t>;&amp;</a:t>
            </a:r>
            <a:r>
              <a:rPr lang="en-US" dirty="0" err="1" smtClean="0"/>
              <a:t>nbsp</a:t>
            </a:r>
            <a:r>
              <a:rPr lang="en-US" dirty="0" smtClean="0"/>
              <a:t>;&amp;</a:t>
            </a:r>
            <a:r>
              <a:rPr lang="en-US" dirty="0" err="1" smtClean="0"/>
              <a:t>nbsp</a:t>
            </a:r>
            <a:r>
              <a:rPr lang="en-US" dirty="0" smtClean="0"/>
              <a:t>;&amp;</a:t>
            </a:r>
            <a:r>
              <a:rPr lang="en-US" dirty="0" err="1" smtClean="0"/>
              <a:t>nbsp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           &lt;a </a:t>
            </a:r>
            <a:r>
              <a:rPr lang="en-US" dirty="0" err="1" smtClean="0"/>
              <a:t>href</a:t>
            </a:r>
            <a:r>
              <a:rPr lang="en-US" dirty="0" smtClean="0"/>
              <a:t>="C:\Users\7386665666\Desktop\indexh.html"&gt;LET START EDITING&lt;/a&gt;&amp;</a:t>
            </a:r>
            <a:r>
              <a:rPr lang="en-US" dirty="0" err="1" smtClean="0"/>
              <a:t>nbsp</a:t>
            </a:r>
            <a:r>
              <a:rPr lang="en-US" dirty="0" smtClean="0"/>
              <a:t>;&amp;</a:t>
            </a:r>
            <a:r>
              <a:rPr lang="en-US" dirty="0" err="1" smtClean="0"/>
              <a:t>nbsp</a:t>
            </a:r>
            <a:r>
              <a:rPr lang="en-US" dirty="0" smtClean="0"/>
              <a:t>;&amp;</a:t>
            </a:r>
            <a:r>
              <a:rPr lang="en-US" dirty="0" err="1" smtClean="0"/>
              <a:t>nbsp</a:t>
            </a:r>
            <a:r>
              <a:rPr lang="en-US" dirty="0" smtClean="0"/>
              <a:t>;&amp;</a:t>
            </a:r>
            <a:r>
              <a:rPr lang="en-US" dirty="0" err="1" smtClean="0"/>
              <a:t>nbsp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           &lt;a </a:t>
            </a:r>
            <a:r>
              <a:rPr lang="en-US" dirty="0" err="1" smtClean="0"/>
              <a:t>href</a:t>
            </a:r>
            <a:r>
              <a:rPr lang="en-US" dirty="0" smtClean="0"/>
              <a:t>="https://github.com/manukondapallavi/INT219-1"&gt;CONTACT US&lt;/a&gt;&amp;</a:t>
            </a:r>
            <a:r>
              <a:rPr lang="en-US" dirty="0" err="1" smtClean="0"/>
              <a:t>nbsp</a:t>
            </a:r>
            <a:r>
              <a:rPr lang="en-US" dirty="0" smtClean="0"/>
              <a:t>;&amp;</a:t>
            </a:r>
            <a:r>
              <a:rPr lang="en-US" dirty="0" err="1" smtClean="0"/>
              <a:t>nbsp</a:t>
            </a:r>
            <a:r>
              <a:rPr lang="en-US" dirty="0" smtClean="0"/>
              <a:t>;&amp;</a:t>
            </a:r>
            <a:r>
              <a:rPr lang="en-US" dirty="0" err="1" smtClean="0"/>
              <a:t>nbsp</a:t>
            </a:r>
            <a:r>
              <a:rPr lang="en-US" dirty="0" smtClean="0"/>
              <a:t>;&amp;</a:t>
            </a:r>
            <a:r>
              <a:rPr lang="en-US" dirty="0" err="1" smtClean="0"/>
              <a:t>nbsp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           &lt;a </a:t>
            </a:r>
            <a:r>
              <a:rPr lang="en-US" dirty="0" err="1" smtClean="0"/>
              <a:t>href</a:t>
            </a:r>
            <a:r>
              <a:rPr lang="en-US" dirty="0" smtClean="0"/>
              <a:t>=""&gt;SUBSCRIBE&lt;/a&gt;&amp;</a:t>
            </a:r>
            <a:r>
              <a:rPr lang="en-US" dirty="0" err="1" smtClean="0"/>
              <a:t>nbsp</a:t>
            </a:r>
            <a:r>
              <a:rPr lang="en-US" dirty="0" smtClean="0"/>
              <a:t>;&amp;</a:t>
            </a:r>
            <a:r>
              <a:rPr lang="en-US" dirty="0" err="1" smtClean="0"/>
              <a:t>nbsp</a:t>
            </a:r>
            <a:r>
              <a:rPr lang="en-US" dirty="0" smtClean="0"/>
              <a:t>;&amp;</a:t>
            </a:r>
            <a:r>
              <a:rPr lang="en-US" dirty="0" err="1" smtClean="0"/>
              <a:t>nbsp</a:t>
            </a:r>
            <a:r>
              <a:rPr lang="en-US" dirty="0" smtClean="0"/>
              <a:t>;&amp;</a:t>
            </a:r>
            <a:r>
              <a:rPr lang="en-US" dirty="0" err="1" smtClean="0"/>
              <a:t>nbsp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           &lt;</a:t>
            </a:r>
            <a:r>
              <a:rPr lang="en-US" dirty="0" err="1" smtClean="0"/>
              <a:t>li</a:t>
            </a:r>
            <a:r>
              <a:rPr lang="en-US" dirty="0" smtClean="0"/>
              <a:t>&gt;Contact&lt;/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       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       &lt;h2&gt;BASIC PHOTO EDITOR&lt;/h2&gt;</a:t>
            </a:r>
          </a:p>
          <a:p>
            <a:r>
              <a:rPr lang="en-US" dirty="0" smtClean="0"/>
              <a:t>        </a:t>
            </a:r>
          </a:p>
          <a:p>
            <a:r>
              <a:rPr lang="en-US" dirty="0" smtClean="0"/>
              <a:t>    &lt;/div&gt;</a:t>
            </a:r>
          </a:p>
          <a:p>
            <a:r>
              <a:rPr lang="en-US" dirty="0" smtClean="0"/>
              <a:t>    &lt;div class="animation-area"&gt;</a:t>
            </a:r>
          </a:p>
          <a:p>
            <a:r>
              <a:rPr lang="en-US" dirty="0" smtClean="0"/>
              <a:t>        &lt;</a:t>
            </a:r>
            <a:r>
              <a:rPr lang="en-US" dirty="0" err="1" smtClean="0"/>
              <a:t>ul</a:t>
            </a:r>
            <a:r>
              <a:rPr lang="en-US" dirty="0" smtClean="0"/>
              <a:t> class="box-area"&gt;</a:t>
            </a:r>
          </a:p>
          <a:p>
            <a:r>
              <a:rPr lang="en-US" dirty="0" smtClean="0"/>
              <a:t>            &lt;</a:t>
            </a:r>
            <a:r>
              <a:rPr lang="en-US" dirty="0" err="1" smtClean="0"/>
              <a:t>li</a:t>
            </a:r>
            <a:r>
              <a:rPr lang="en-US" dirty="0" smtClean="0"/>
              <a:t>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           &lt;</a:t>
            </a:r>
            <a:r>
              <a:rPr lang="en-US" dirty="0" err="1" smtClean="0"/>
              <a:t>li</a:t>
            </a:r>
            <a:r>
              <a:rPr lang="en-US" dirty="0" smtClean="0"/>
              <a:t>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           &lt;</a:t>
            </a:r>
            <a:r>
              <a:rPr lang="en-US" dirty="0" err="1" smtClean="0"/>
              <a:t>li</a:t>
            </a:r>
            <a:r>
              <a:rPr lang="en-US" dirty="0" smtClean="0"/>
              <a:t>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           &lt;</a:t>
            </a:r>
            <a:r>
              <a:rPr lang="en-US" dirty="0" err="1" smtClean="0"/>
              <a:t>li</a:t>
            </a:r>
            <a:r>
              <a:rPr lang="en-US" dirty="0" smtClean="0"/>
              <a:t>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           &lt;</a:t>
            </a:r>
            <a:r>
              <a:rPr lang="en-US" dirty="0" err="1" smtClean="0"/>
              <a:t>li</a:t>
            </a:r>
            <a:r>
              <a:rPr lang="en-US" dirty="0" smtClean="0"/>
              <a:t>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           &lt;</a:t>
            </a:r>
            <a:r>
              <a:rPr lang="en-US" dirty="0" err="1" smtClean="0"/>
              <a:t>li</a:t>
            </a:r>
            <a:r>
              <a:rPr lang="en-US" dirty="0" smtClean="0"/>
              <a:t>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       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   &lt;/div&gt;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hlinkClick r:id="rId2"/>
              </a:rPr>
              <a:t>https://github.com/manukondapallavi/INT219-1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Video </a:t>
            </a:r>
            <a:r>
              <a:rPr lang="en-US" dirty="0" smtClean="0"/>
              <a:t>link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mtClean="0">
                <a:hlinkClick r:id="rId3"/>
              </a:rPr>
              <a:t>https</a:t>
            </a:r>
            <a:r>
              <a:rPr lang="en-US" smtClean="0">
                <a:hlinkClick r:id="rId3"/>
              </a:rPr>
              <a:t>://</a:t>
            </a:r>
            <a:r>
              <a:rPr lang="en-US" smtClean="0">
                <a:hlinkClick r:id="rId3"/>
              </a:rPr>
              <a:t>youtu.be/GZ_u-RYEgno</a:t>
            </a:r>
            <a:r>
              <a:rPr lang="en-US" smtClean="0"/>
              <a:t> 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Resource/reference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w3school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PHOTO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  image</a:t>
            </a:r>
            <a:r>
              <a:rPr lang="en-US" dirty="0" smtClean="0"/>
              <a:t> encompasses the processes of altering </a:t>
            </a:r>
            <a:r>
              <a:rPr lang="en-US" dirty="0" smtClean="0"/>
              <a:t>image, </a:t>
            </a:r>
            <a:r>
              <a:rPr lang="en-US" dirty="0" smtClean="0"/>
              <a:t>whether they are digital </a:t>
            </a:r>
            <a:r>
              <a:rPr lang="en-US" dirty="0" smtClean="0"/>
              <a:t>photographs, </a:t>
            </a:r>
            <a:r>
              <a:rPr lang="en-US" dirty="0" smtClean="0"/>
              <a:t>traditional photo-chemical </a:t>
            </a:r>
            <a:r>
              <a:rPr lang="en-US" dirty="0" smtClean="0"/>
              <a:t>photographs or</a:t>
            </a:r>
            <a:r>
              <a:rPr lang="en-US" dirty="0" smtClean="0"/>
              <a:t> </a:t>
            </a:r>
            <a:r>
              <a:rPr lang="en-US" dirty="0" smtClean="0"/>
              <a:t>illustrations. </a:t>
            </a:r>
            <a:r>
              <a:rPr lang="en-US" dirty="0" smtClean="0"/>
              <a:t>Traditional analog image editing is known as </a:t>
            </a:r>
            <a:r>
              <a:rPr lang="en-US" dirty="0" smtClean="0"/>
              <a:t>photo retouching, </a:t>
            </a:r>
            <a:r>
              <a:rPr lang="en-US" dirty="0" smtClean="0"/>
              <a:t>using tools such as an airbrush to modify photographs or editing illustrations with any traditional art medium. Graphic software programs, which can be broadly grouped into vector </a:t>
            </a:r>
            <a:r>
              <a:rPr lang="en-US" dirty="0" smtClean="0"/>
              <a:t>graphics  editors</a:t>
            </a:r>
            <a:r>
              <a:rPr lang="en-US" dirty="0" smtClean="0"/>
              <a:t>, raster graphics editors, and 3D modelers, are the primary tools with which a user may manipulate, enhance, and transform images. Many image editing programs are also used to render or create </a:t>
            </a:r>
            <a:r>
              <a:rPr lang="en-US" dirty="0" smtClean="0"/>
              <a:t>computer </a:t>
            </a:r>
            <a:r>
              <a:rPr lang="en-US" dirty="0" smtClean="0"/>
              <a:t>art from scratch.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one is the basic photo editor </a:t>
            </a:r>
          </a:p>
          <a:p>
            <a:r>
              <a:rPr lang="en-US" dirty="0" smtClean="0"/>
              <a:t>Where you can edit your image .all you need is to just take the image link address and place into the search bar.</a:t>
            </a:r>
          </a:p>
          <a:p>
            <a:r>
              <a:rPr lang="en-US" dirty="0" smtClean="0"/>
              <a:t>You can also place the link in the code or can Google as well.</a:t>
            </a:r>
          </a:p>
          <a:p>
            <a:r>
              <a:rPr lang="en-US" dirty="0" smtClean="0"/>
              <a:t>In this only four features are there you can add some more as well.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html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smtClean="0"/>
              <a:t>en“&gt;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&lt;meta </a:t>
            </a:r>
            <a:r>
              <a:rPr lang="en-US" dirty="0" err="1"/>
              <a:t>charset</a:t>
            </a:r>
            <a:r>
              <a:rPr lang="en-US" dirty="0"/>
              <a:t>="UTF-8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</a:t>
            </a:r>
            <a:r>
              <a:rPr lang="en-US" dirty="0"/>
              <a:t>&lt;meta name="viewport" content="width=device-width, initial-scale=1.0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</a:t>
            </a:r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/style.css"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</a:t>
            </a:r>
            <a:r>
              <a:rPr lang="en-US" dirty="0"/>
              <a:t>&lt;title&gt;Document&lt;/title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&lt;section class="main"&gt; &lt;div class="container"&gt; &lt;div class="main-outer"&gt; &lt;div class="main-left"&gt; &lt;aside&gt; &lt;h3&gt;Image Filters&lt;/h3&gt; &lt;form id="slider-form"&gt; &lt;p&gt; &lt;label for="</a:t>
            </a:r>
            <a:r>
              <a:rPr lang="en-US" dirty="0" err="1"/>
              <a:t>gs</a:t>
            </a:r>
            <a:r>
              <a:rPr lang="en-US" dirty="0"/>
              <a:t>"&gt;Grayscale&lt;/label&gt; &lt;input id="</a:t>
            </a:r>
            <a:r>
              <a:rPr lang="en-US" dirty="0" err="1"/>
              <a:t>gs</a:t>
            </a:r>
            <a:r>
              <a:rPr lang="en-US" dirty="0"/>
              <a:t>" name="</a:t>
            </a:r>
            <a:r>
              <a:rPr lang="en-US" dirty="0" err="1"/>
              <a:t>gs</a:t>
            </a:r>
            <a:r>
              <a:rPr lang="en-US" dirty="0"/>
              <a:t>" type="range" min="" max="100" value="0" class="slider"&gt; &lt;/p&gt; &lt;p&gt; &lt;label for="blur"&gt;Blur&lt;/label&gt; &lt;input id="blur" name="blur" type="range" min="0" max="" value="0" class="slider"&gt; &lt;/p&gt; &lt;p&gt; &lt;label for="hue-rotate"&gt;Hue-Rotate&lt;/label&gt; &lt;input id="hue-rotate" name="hue-rotate" type="range" min="0" max="" value="0" class="slider"&gt; &lt;/p&gt; &lt;p&gt; &lt;label for="sepia"&gt;Sepia&lt;/label&gt; &lt;input id="sepia" name="sepia" type="range" min="0" max="" value="0" class="slider"&gt; &lt;/p&gt; &lt;button type="reset" &gt;Reset&lt;/button&gt; &lt;/form&gt; &lt;/aside&gt; &lt;/div&gt; &lt;div class="</a:t>
            </a:r>
            <a:r>
              <a:rPr lang="en-US" dirty="0" smtClean="0"/>
              <a:t>main-right“</a:t>
            </a:r>
          </a:p>
          <a:p>
            <a:r>
              <a:rPr lang="en-US" dirty="0" smtClean="0"/>
              <a:t>&gt; </a:t>
            </a:r>
            <a:r>
              <a:rPr lang="en-US" dirty="0"/>
              <a:t>&lt;form id="</a:t>
            </a:r>
            <a:r>
              <a:rPr lang="en-US" dirty="0" err="1"/>
              <a:t>myform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</a:t>
            </a:r>
            <a:r>
              <a:rPr lang="en-US" dirty="0"/>
              <a:t>&lt;input type="text" placeholder="Image URL" id="</a:t>
            </a:r>
            <a:r>
              <a:rPr lang="en-US" dirty="0" err="1"/>
              <a:t>onlineurl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</a:t>
            </a:r>
            <a:r>
              <a:rPr lang="en-US" dirty="0"/>
              <a:t>&lt;button type="submit"&gt;Change Image&lt;/button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</a:t>
            </a:r>
            <a:r>
              <a:rPr lang="en-US" dirty="0" smtClean="0"/>
              <a:t>form&gt;</a:t>
            </a:r>
          </a:p>
          <a:p>
            <a:r>
              <a:rPr lang="en-US" dirty="0" smtClean="0"/>
              <a:t> </a:t>
            </a:r>
            <a:r>
              <a:rPr lang="en-US" dirty="0"/>
              <a:t>&lt;div class="</a:t>
            </a:r>
            <a:r>
              <a:rPr lang="en-US" dirty="0" err="1"/>
              <a:t>img</a:t>
            </a:r>
            <a:r>
              <a:rPr lang="en-US" dirty="0"/>
              <a:t>-area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="images/car.jpg" id="</a:t>
            </a:r>
            <a:r>
              <a:rPr lang="en-US" dirty="0" err="1"/>
              <a:t>targetimage</a:t>
            </a:r>
            <a:r>
              <a:rPr lang="en-US" dirty="0"/>
              <a:t>" alt</a:t>
            </a:r>
            <a:r>
              <a:rPr lang="en-US" dirty="0" smtClean="0"/>
              <a:t>=""&gt;</a:t>
            </a:r>
          </a:p>
          <a:p>
            <a:r>
              <a:rPr lang="en-US" dirty="0" smtClean="0"/>
              <a:t> </a:t>
            </a: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&lt;/div&gt; 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section&gt;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/main.js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&lt;/</a:t>
            </a:r>
            <a:r>
              <a:rPr lang="en-US" dirty="0"/>
              <a:t>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ndex im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let </a:t>
            </a:r>
            <a:r>
              <a:rPr lang="en-US" dirty="0" err="1"/>
              <a:t>myform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myform</a:t>
            </a:r>
            <a:r>
              <a:rPr lang="en-US" dirty="0"/>
              <a:t>');let </a:t>
            </a:r>
            <a:r>
              <a:rPr lang="en-US" dirty="0" err="1"/>
              <a:t>targetimage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targetimage</a:t>
            </a:r>
            <a:r>
              <a:rPr lang="en-US" dirty="0"/>
              <a:t>');let </a:t>
            </a:r>
            <a:r>
              <a:rPr lang="en-US" dirty="0" err="1"/>
              <a:t>inputrange</a:t>
            </a:r>
            <a:r>
              <a:rPr lang="en-US" dirty="0"/>
              <a:t> = </a:t>
            </a:r>
            <a:r>
              <a:rPr lang="en-US" dirty="0" err="1"/>
              <a:t>document.querySelectorAll</a:t>
            </a:r>
            <a:r>
              <a:rPr lang="en-US" dirty="0"/>
              <a:t>('.slider');</a:t>
            </a:r>
            <a:r>
              <a:rPr lang="en-US" dirty="0" err="1"/>
              <a:t>myform.addEventListener</a:t>
            </a:r>
            <a:r>
              <a:rPr lang="en-US" dirty="0"/>
              <a:t>('submit', function(e){let </a:t>
            </a:r>
            <a:r>
              <a:rPr lang="en-US" dirty="0" err="1"/>
              <a:t>urlimage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onlineurl</a:t>
            </a:r>
            <a:r>
              <a:rPr lang="en-US" dirty="0"/>
              <a:t>');let </a:t>
            </a:r>
            <a:r>
              <a:rPr lang="en-US" dirty="0" err="1"/>
              <a:t>urlimageval</a:t>
            </a:r>
            <a:r>
              <a:rPr lang="en-US" dirty="0"/>
              <a:t> = </a:t>
            </a:r>
            <a:r>
              <a:rPr lang="en-US" dirty="0" err="1"/>
              <a:t>urlimage.value</a:t>
            </a:r>
            <a:r>
              <a:rPr lang="en-US" dirty="0"/>
              <a:t>; if(</a:t>
            </a:r>
            <a:r>
              <a:rPr lang="en-US" dirty="0" err="1"/>
              <a:t>urlimageval.length</a:t>
            </a:r>
            <a:r>
              <a:rPr lang="en-US" dirty="0"/>
              <a:t>){ </a:t>
            </a:r>
            <a:r>
              <a:rPr lang="en-US" dirty="0" err="1"/>
              <a:t>targetimage.setAttribute</a:t>
            </a:r>
            <a:r>
              <a:rPr lang="en-US" dirty="0"/>
              <a:t>('</a:t>
            </a:r>
            <a:r>
              <a:rPr lang="en-US" dirty="0" err="1"/>
              <a:t>src',urlimageval</a:t>
            </a:r>
            <a:r>
              <a:rPr lang="en-US" dirty="0"/>
              <a:t>); </a:t>
            </a:r>
            <a:r>
              <a:rPr lang="en-US" dirty="0" err="1"/>
              <a:t>urlimage.value</a:t>
            </a:r>
            <a:r>
              <a:rPr lang="en-US" dirty="0"/>
              <a:t> = ''; } </a:t>
            </a:r>
            <a:r>
              <a:rPr lang="en-US" dirty="0" err="1"/>
              <a:t>e.preventDefault</a:t>
            </a:r>
            <a:r>
              <a:rPr lang="en-US" dirty="0"/>
              <a:t>(); console.log('done');};for(let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&lt;=inputrange.length-1; </a:t>
            </a:r>
            <a:r>
              <a:rPr lang="en-US" dirty="0" err="1"/>
              <a:t>i</a:t>
            </a:r>
            <a:r>
              <a:rPr lang="en-US" dirty="0"/>
              <a:t>++ ){ </a:t>
            </a:r>
            <a:r>
              <a:rPr lang="en-US" dirty="0" err="1"/>
              <a:t>inputrange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addEventListener</a:t>
            </a:r>
            <a:r>
              <a:rPr lang="en-US" dirty="0"/>
              <a:t>('input', </a:t>
            </a:r>
            <a:r>
              <a:rPr lang="en-US" dirty="0" err="1"/>
              <a:t>editimage</a:t>
            </a:r>
            <a:r>
              <a:rPr lang="en-US" dirty="0"/>
              <a:t>);}function </a:t>
            </a:r>
            <a:r>
              <a:rPr lang="en-US" dirty="0" err="1"/>
              <a:t>editimage</a:t>
            </a:r>
            <a:r>
              <a:rPr lang="en-US" dirty="0"/>
              <a:t>(){ let </a:t>
            </a:r>
            <a:r>
              <a:rPr lang="en-US" dirty="0" err="1"/>
              <a:t>gs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gs'</a:t>
            </a:r>
            <a:r>
              <a:rPr lang="en-US" dirty="0"/>
              <a:t>); let blur = </a:t>
            </a:r>
            <a:r>
              <a:rPr lang="en-US" dirty="0" err="1"/>
              <a:t>document.getElementById</a:t>
            </a:r>
            <a:r>
              <a:rPr lang="en-US" dirty="0"/>
              <a:t>('blur'); let </a:t>
            </a:r>
            <a:r>
              <a:rPr lang="en-US" dirty="0" err="1"/>
              <a:t>huerotate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('hue-rotate'); let sepia = </a:t>
            </a:r>
            <a:r>
              <a:rPr lang="en-US" dirty="0" err="1"/>
              <a:t>document.getElementById</a:t>
            </a:r>
            <a:r>
              <a:rPr lang="en-US" dirty="0"/>
              <a:t>('sepia'); let </a:t>
            </a:r>
            <a:r>
              <a:rPr lang="en-US" dirty="0" err="1"/>
              <a:t>gsval</a:t>
            </a:r>
            <a:r>
              <a:rPr lang="en-US" dirty="0"/>
              <a:t> = </a:t>
            </a:r>
            <a:r>
              <a:rPr lang="en-US" dirty="0" err="1"/>
              <a:t>gs.value</a:t>
            </a:r>
            <a:r>
              <a:rPr lang="en-US" dirty="0"/>
              <a:t>; let </a:t>
            </a:r>
            <a:r>
              <a:rPr lang="en-US" dirty="0" err="1"/>
              <a:t>blurval</a:t>
            </a:r>
            <a:r>
              <a:rPr lang="en-US" dirty="0"/>
              <a:t> = </a:t>
            </a:r>
            <a:r>
              <a:rPr lang="en-US" dirty="0" err="1"/>
              <a:t>blur.value</a:t>
            </a:r>
            <a:r>
              <a:rPr lang="en-US" dirty="0"/>
              <a:t>; let </a:t>
            </a:r>
            <a:r>
              <a:rPr lang="en-US" dirty="0" err="1"/>
              <a:t>huerotateval</a:t>
            </a:r>
            <a:r>
              <a:rPr lang="en-US" dirty="0"/>
              <a:t> = </a:t>
            </a:r>
            <a:r>
              <a:rPr lang="en-US" dirty="0" err="1"/>
              <a:t>huerotate.value</a:t>
            </a:r>
            <a:r>
              <a:rPr lang="en-US" dirty="0"/>
              <a:t>; let </a:t>
            </a:r>
            <a:r>
              <a:rPr lang="en-US" dirty="0" err="1"/>
              <a:t>sepiaval</a:t>
            </a:r>
            <a:r>
              <a:rPr lang="en-US" dirty="0"/>
              <a:t> = </a:t>
            </a:r>
            <a:r>
              <a:rPr lang="en-US" dirty="0" err="1"/>
              <a:t>sepia.value</a:t>
            </a:r>
            <a:r>
              <a:rPr lang="en-US" dirty="0"/>
              <a:t>; </a:t>
            </a:r>
            <a:r>
              <a:rPr lang="en-US" dirty="0" err="1"/>
              <a:t>targetimage.style.filter</a:t>
            </a:r>
            <a:r>
              <a:rPr lang="en-US" dirty="0"/>
              <a:t> = 'grayscale('+</a:t>
            </a:r>
            <a:r>
              <a:rPr lang="en-US" dirty="0" err="1"/>
              <a:t>gsval</a:t>
            </a:r>
            <a:r>
              <a:rPr lang="en-US" dirty="0"/>
              <a:t>+'%) blur('+</a:t>
            </a:r>
            <a:r>
              <a:rPr lang="en-US" dirty="0" err="1"/>
              <a:t>blurval+'px</a:t>
            </a:r>
            <a:r>
              <a:rPr lang="en-US" dirty="0"/>
              <a:t>) hue-rotate('+</a:t>
            </a:r>
            <a:r>
              <a:rPr lang="en-US" dirty="0" err="1"/>
              <a:t>huerotateval+'deg</a:t>
            </a:r>
            <a:r>
              <a:rPr lang="en-US" dirty="0"/>
              <a:t>) sepia('+</a:t>
            </a:r>
            <a:r>
              <a:rPr lang="en-US" dirty="0" err="1"/>
              <a:t>sepiaval</a:t>
            </a:r>
            <a:r>
              <a:rPr lang="en-US" dirty="0"/>
              <a:t>+'%)';} let </a:t>
            </a:r>
            <a:r>
              <a:rPr lang="en-US" dirty="0" err="1"/>
              <a:t>sliderform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('slider-form');</a:t>
            </a:r>
            <a:r>
              <a:rPr lang="en-US" dirty="0" err="1"/>
              <a:t>sliderform.addEventListener</a:t>
            </a:r>
            <a:r>
              <a:rPr lang="en-US" dirty="0"/>
              <a:t>('reset', function(){ </a:t>
            </a:r>
            <a:r>
              <a:rPr lang="en-US" dirty="0" err="1"/>
              <a:t>sliderform.reset</a:t>
            </a:r>
            <a:r>
              <a:rPr lang="en-US" dirty="0"/>
              <a:t>(); </a:t>
            </a:r>
            <a:r>
              <a:rPr lang="en-US" dirty="0" err="1"/>
              <a:t>setTimeout</a:t>
            </a:r>
            <a:r>
              <a:rPr lang="en-US" dirty="0"/>
              <a:t>(function(){ </a:t>
            </a:r>
            <a:r>
              <a:rPr lang="en-US" dirty="0" err="1"/>
              <a:t>editimage</a:t>
            </a:r>
            <a:r>
              <a:rPr lang="en-US" dirty="0"/>
              <a:t>(); },0) })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{ margin: 0;padding: 0;box-sizing: border-box; } body {font-family: </a:t>
            </a:r>
            <a:r>
              <a:rPr lang="en-US" dirty="0" err="1"/>
              <a:t>Arial,Helvetica</a:t>
            </a:r>
            <a:r>
              <a:rPr lang="en-US" dirty="0"/>
              <a:t>, sans-</a:t>
            </a:r>
            <a:r>
              <a:rPr lang="en-US" dirty="0" err="1"/>
              <a:t>serif;overflow</a:t>
            </a:r>
            <a:r>
              <a:rPr lang="en-US" dirty="0"/>
              <a:t>-y: hidden;}.main {width: 100%; float: left;}.container { width: 90%;margin: 0 auto;}.main-outer {width: 100%;float: left; padding: 3em;} .main-left {width: 25%;float: left; }.main-left aside {width: 100%;background: #333;height: calc(100vh - 6em);float: </a:t>
            </a:r>
            <a:r>
              <a:rPr lang="en-US" dirty="0" err="1"/>
              <a:t>left;padding</a:t>
            </a:r>
            <a:r>
              <a:rPr lang="en-US" dirty="0"/>
              <a:t>: 40px; }.main-left aside h3 {color: #</a:t>
            </a:r>
            <a:r>
              <a:rPr lang="en-US" dirty="0" err="1"/>
              <a:t>fff;font</a:t>
            </a:r>
            <a:r>
              <a:rPr lang="en-US" dirty="0"/>
              <a:t>-size: 30px;font-weight: </a:t>
            </a:r>
            <a:r>
              <a:rPr lang="en-US" dirty="0" err="1"/>
              <a:t>normal;margin</a:t>
            </a:r>
            <a:r>
              <a:rPr lang="en-US" dirty="0"/>
              <a:t>-bottom: 20px;}.main-left p {margin-bottom: 15px;}.main-left label { color: #</a:t>
            </a:r>
            <a:r>
              <a:rPr lang="en-US" dirty="0" err="1"/>
              <a:t>fff;display</a:t>
            </a:r>
            <a:r>
              <a:rPr lang="en-US" dirty="0"/>
              <a:t>: </a:t>
            </a:r>
            <a:r>
              <a:rPr lang="en-US" dirty="0" err="1"/>
              <a:t>block;padding</a:t>
            </a:r>
            <a:r>
              <a:rPr lang="en-US" dirty="0"/>
              <a:t>-bottom: 10px; }.main-left aside button {float: right; background: #</a:t>
            </a:r>
            <a:r>
              <a:rPr lang="en-US" dirty="0" err="1"/>
              <a:t>fff;border</a:t>
            </a:r>
            <a:r>
              <a:rPr lang="en-US" dirty="0"/>
              <a:t>: </a:t>
            </a:r>
            <a:r>
              <a:rPr lang="en-US" dirty="0" err="1"/>
              <a:t>none;height</a:t>
            </a:r>
            <a:r>
              <a:rPr lang="en-US" dirty="0"/>
              <a:t>: 35px; padding: 0 26px;font-size: 15px;color: #000;cursor: pointer; margin-top: 20px;}.slider { -</a:t>
            </a:r>
            <a:r>
              <a:rPr lang="en-US" dirty="0" err="1"/>
              <a:t>webkit</a:t>
            </a:r>
            <a:r>
              <a:rPr lang="en-US" dirty="0"/>
              <a:t>-appearance: </a:t>
            </a:r>
            <a:r>
              <a:rPr lang="en-US" dirty="0" err="1"/>
              <a:t>none;width</a:t>
            </a:r>
            <a:r>
              <a:rPr lang="en-US" dirty="0"/>
              <a:t>: 100%;height: 15px;border-radius: 5px;background: #d3d3d3;outline: </a:t>
            </a:r>
            <a:r>
              <a:rPr lang="en-US" dirty="0" err="1"/>
              <a:t>none;opacity</a:t>
            </a:r>
            <a:r>
              <a:rPr lang="en-US" dirty="0"/>
              <a:t>: 0.7;-</a:t>
            </a:r>
            <a:r>
              <a:rPr lang="en-US" dirty="0" err="1"/>
              <a:t>webkit</a:t>
            </a:r>
            <a:r>
              <a:rPr lang="en-US" dirty="0"/>
              <a:t>-transition: 0.2s;transition: opacity 0.2s;} .slider::-</a:t>
            </a:r>
            <a:r>
              <a:rPr lang="en-US" dirty="0" err="1"/>
              <a:t>webkit</a:t>
            </a:r>
            <a:r>
              <a:rPr lang="en-US" dirty="0"/>
              <a:t>-slider-thumb {-</a:t>
            </a:r>
            <a:r>
              <a:rPr lang="en-US" dirty="0" err="1"/>
              <a:t>webkit</a:t>
            </a:r>
            <a:r>
              <a:rPr lang="en-US" dirty="0"/>
              <a:t>-appearance: </a:t>
            </a:r>
            <a:r>
              <a:rPr lang="en-US" dirty="0" err="1"/>
              <a:t>none;appearance</a:t>
            </a:r>
            <a:r>
              <a:rPr lang="en-US" dirty="0"/>
              <a:t>: </a:t>
            </a:r>
            <a:r>
              <a:rPr lang="en-US" dirty="0" err="1"/>
              <a:t>none;width</a:t>
            </a:r>
            <a:r>
              <a:rPr lang="en-US" dirty="0"/>
              <a:t>: 25px;height: 25px;border-radius: 50%;background: #4caf50;cursor: pointer;}.slider::-</a:t>
            </a:r>
            <a:r>
              <a:rPr lang="en-US" dirty="0" err="1"/>
              <a:t>moz</a:t>
            </a:r>
            <a:r>
              <a:rPr lang="en-US" dirty="0"/>
              <a:t>-range-thumb { width: 25px; height: 25px;border-radius: 50%;background: #4caf50;cursor: pointer;} .main-right {width: 70%;float: right;}.main-right .</a:t>
            </a:r>
            <a:r>
              <a:rPr lang="en-US" dirty="0" err="1"/>
              <a:t>img</a:t>
            </a:r>
            <a:r>
              <a:rPr lang="en-US" dirty="0"/>
              <a:t>-area {width: 100%;height: 77vh;overflow: hidden;} .main-right .</a:t>
            </a:r>
            <a:r>
              <a:rPr lang="en-US" dirty="0" err="1"/>
              <a:t>img</a:t>
            </a:r>
            <a:r>
              <a:rPr lang="en-US" dirty="0"/>
              <a:t>-area </a:t>
            </a:r>
            <a:r>
              <a:rPr lang="en-US" dirty="0" err="1"/>
              <a:t>img</a:t>
            </a:r>
            <a:r>
              <a:rPr lang="en-US" dirty="0"/>
              <a:t> {width: 100%;} .main-right input[type="text"] {width: 79%;margin-bottom: 20px;height: 45px;padding: 10px;} .main-right button {float: </a:t>
            </a:r>
            <a:r>
              <a:rPr lang="en-US" dirty="0" err="1"/>
              <a:t>right;background</a:t>
            </a:r>
            <a:r>
              <a:rPr lang="en-US" dirty="0"/>
              <a:t>: #333;border: </a:t>
            </a:r>
            <a:r>
              <a:rPr lang="en-US" dirty="0" err="1"/>
              <a:t>none;height</a:t>
            </a:r>
            <a:r>
              <a:rPr lang="en-US" dirty="0"/>
              <a:t>: 45px; padding: 0 26px; font-size: 15px; color: #</a:t>
            </a:r>
            <a:r>
              <a:rPr lang="en-US" dirty="0" err="1"/>
              <a:t>fff</a:t>
            </a:r>
            <a:r>
              <a:rPr lang="en-US" dirty="0"/>
              <a:t>; cursor: pointer; 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inserting image</a:t>
            </a:r>
            <a:endParaRPr lang="en-US" dirty="0"/>
          </a:p>
        </p:txBody>
      </p:sp>
      <p:pic>
        <p:nvPicPr>
          <p:cNvPr id="4" name="Content Placeholder 3" descr="Screenshot (1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994</Words>
  <Application>Microsoft Office PowerPoint</Application>
  <PresentationFormat>On-screen Show (4:3)</PresentationFormat>
  <Paragraphs>193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INT219 CA-2</vt:lpstr>
      <vt:lpstr>BASIC PHOTO EDITOR</vt:lpstr>
      <vt:lpstr>Slide 3</vt:lpstr>
      <vt:lpstr>Index html part</vt:lpstr>
      <vt:lpstr>Slide 5</vt:lpstr>
      <vt:lpstr>Slide 6</vt:lpstr>
      <vt:lpstr>Js part</vt:lpstr>
      <vt:lpstr>Css part</vt:lpstr>
      <vt:lpstr>After inserting image</vt:lpstr>
      <vt:lpstr>The editor</vt:lpstr>
      <vt:lpstr>After some changes</vt:lpstr>
      <vt:lpstr>First page</vt:lpstr>
      <vt:lpstr>Github link</vt:lpstr>
      <vt:lpstr>Resource/reference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INT219 CA-2</dc:title>
  <dc:creator>7386665666</dc:creator>
  <cp:lastModifiedBy>7386665666</cp:lastModifiedBy>
  <cp:revision>12</cp:revision>
  <dcterms:created xsi:type="dcterms:W3CDTF">2020-10-31T16:16:42Z</dcterms:created>
  <dcterms:modified xsi:type="dcterms:W3CDTF">2020-11-02T18:00:38Z</dcterms:modified>
</cp:coreProperties>
</file>