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3F3B-28D0-45C1-8CF1-49767D545F86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382-0FFA-4AA4-8764-B0AB6B71F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3F3B-28D0-45C1-8CF1-49767D545F86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382-0FFA-4AA4-8764-B0AB6B71F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3F3B-28D0-45C1-8CF1-49767D545F86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382-0FFA-4AA4-8764-B0AB6B71F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3F3B-28D0-45C1-8CF1-49767D545F86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382-0FFA-4AA4-8764-B0AB6B71F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3F3B-28D0-45C1-8CF1-49767D545F86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382-0FFA-4AA4-8764-B0AB6B71F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3F3B-28D0-45C1-8CF1-49767D545F86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382-0FFA-4AA4-8764-B0AB6B71F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3F3B-28D0-45C1-8CF1-49767D545F86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382-0FFA-4AA4-8764-B0AB6B71F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3F3B-28D0-45C1-8CF1-49767D545F86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382-0FFA-4AA4-8764-B0AB6B71F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3F3B-28D0-45C1-8CF1-49767D545F86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382-0FFA-4AA4-8764-B0AB6B71F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3F3B-28D0-45C1-8CF1-49767D545F86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382-0FFA-4AA4-8764-B0AB6B71F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3F3B-28D0-45C1-8CF1-49767D545F86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382-0FFA-4AA4-8764-B0AB6B71F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B3F3B-28D0-45C1-8CF1-49767D545F86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4C382-0FFA-4AA4-8764-B0AB6B71F8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INT219</a:t>
            </a:r>
            <a:br>
              <a:rPr lang="en-US" dirty="0" smtClean="0"/>
            </a:br>
            <a:r>
              <a:rPr lang="en-US" dirty="0" smtClean="0"/>
              <a:t>CA-2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BASIC IMAGE EDITOR</a:t>
            </a:r>
          </a:p>
          <a:p>
            <a:r>
              <a:rPr lang="en-US" dirty="0"/>
              <a:t> </a:t>
            </a:r>
            <a:r>
              <a:rPr lang="en-US" dirty="0" smtClean="0"/>
              <a:t>              </a:t>
            </a:r>
          </a:p>
          <a:p>
            <a:r>
              <a:rPr lang="en-US" dirty="0"/>
              <a:t> </a:t>
            </a:r>
            <a:r>
              <a:rPr lang="en-US" dirty="0" smtClean="0"/>
              <a:t>submitted to:Mrs.Twinkle Chawla</a:t>
            </a:r>
          </a:p>
          <a:p>
            <a:r>
              <a:rPr lang="en-US" dirty="0" smtClean="0"/>
              <a:t>Reg no:11805366</a:t>
            </a:r>
          </a:p>
          <a:p>
            <a:r>
              <a:rPr lang="en-US" dirty="0" smtClean="0"/>
              <a:t>Name:Manukonda </a:t>
            </a:r>
            <a:r>
              <a:rPr lang="en-US" dirty="0"/>
              <a:t>P</a:t>
            </a:r>
            <a:r>
              <a:rPr lang="en-US" dirty="0" smtClean="0"/>
              <a:t>allavi  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Resource/reference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html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smtClean="0"/>
              <a:t>en“&gt;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&lt;meta </a:t>
            </a:r>
            <a:r>
              <a:rPr lang="en-US" dirty="0" err="1"/>
              <a:t>charset</a:t>
            </a:r>
            <a:r>
              <a:rPr lang="en-US" dirty="0"/>
              <a:t>="UTF-8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</a:t>
            </a:r>
            <a:r>
              <a:rPr lang="en-US" dirty="0"/>
              <a:t>&lt;meta name="viewport" content="width=device-width, initial-scale=1.0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</a:t>
            </a:r>
            <a:r>
              <a:rPr lang="en-US" dirty="0"/>
              <a:t>&lt;link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/style.css"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</a:t>
            </a:r>
            <a:r>
              <a:rPr lang="en-US" dirty="0"/>
              <a:t>&lt;title&gt;Document&lt;/title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&lt;section class="main"&gt; &lt;div class="container"&gt; &lt;div class="main-outer"&gt; &lt;div class="main-left"&gt; &lt;aside&gt; &lt;h3&gt;Image Filters&lt;/h3&gt; &lt;form id="slider-form"&gt; &lt;p&gt; &lt;label for="</a:t>
            </a:r>
            <a:r>
              <a:rPr lang="en-US" dirty="0" err="1"/>
              <a:t>gs</a:t>
            </a:r>
            <a:r>
              <a:rPr lang="en-US" dirty="0"/>
              <a:t>"&gt;Grayscale&lt;/label&gt; &lt;input id="</a:t>
            </a:r>
            <a:r>
              <a:rPr lang="en-US" dirty="0" err="1"/>
              <a:t>gs</a:t>
            </a:r>
            <a:r>
              <a:rPr lang="en-US" dirty="0"/>
              <a:t>" name="</a:t>
            </a:r>
            <a:r>
              <a:rPr lang="en-US" dirty="0" err="1"/>
              <a:t>gs</a:t>
            </a:r>
            <a:r>
              <a:rPr lang="en-US" dirty="0"/>
              <a:t>" type="range" min="" max="100" value="0" class="slider"&gt; &lt;/p&gt; &lt;p&gt; &lt;label for="blur"&gt;Blur&lt;/label&gt; &lt;input id="blur" name="blur" type="range" min="0" max="" value="0" class="slider"&gt; &lt;/p&gt; &lt;p&gt; &lt;label for="hue-rotate"&gt;Hue-Rotate&lt;/label&gt; &lt;input id="hue-rotate" name="hue-rotate" type="range" min="0" max="" value="0" class="slider"&gt; &lt;/p&gt; &lt;p&gt; &lt;label for="sepia"&gt;Sepia&lt;/label&gt; &lt;input id="sepia" name="sepia" type="range" min="0" max="" value="0" class="slider"&gt; &lt;/p&gt; &lt;button type="reset" &gt;Reset&lt;/button&gt; &lt;/form&gt; &lt;/aside&gt; &lt;/div&gt; &lt;div class="</a:t>
            </a:r>
            <a:r>
              <a:rPr lang="en-US" dirty="0" smtClean="0"/>
              <a:t>main-right“</a:t>
            </a:r>
          </a:p>
          <a:p>
            <a:r>
              <a:rPr lang="en-US" dirty="0" smtClean="0"/>
              <a:t>&gt; </a:t>
            </a:r>
            <a:r>
              <a:rPr lang="en-US" dirty="0"/>
              <a:t>&lt;form id="</a:t>
            </a:r>
            <a:r>
              <a:rPr lang="en-US" dirty="0" err="1"/>
              <a:t>myform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</a:t>
            </a:r>
            <a:r>
              <a:rPr lang="en-US" dirty="0"/>
              <a:t>&lt;input type="text" placeholder="Image URL" id="</a:t>
            </a:r>
            <a:r>
              <a:rPr lang="en-US" dirty="0" err="1"/>
              <a:t>onlineurl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</a:t>
            </a:r>
            <a:r>
              <a:rPr lang="en-US" dirty="0"/>
              <a:t>&lt;button type="submit"&gt;Change Image&lt;/button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&lt;/</a:t>
            </a:r>
            <a:r>
              <a:rPr lang="en-US" dirty="0" smtClean="0"/>
              <a:t>form&gt;</a:t>
            </a:r>
          </a:p>
          <a:p>
            <a:r>
              <a:rPr lang="en-US" dirty="0" smtClean="0"/>
              <a:t> </a:t>
            </a:r>
            <a:r>
              <a:rPr lang="en-US" dirty="0"/>
              <a:t>&lt;div class="</a:t>
            </a:r>
            <a:r>
              <a:rPr lang="en-US" dirty="0" err="1"/>
              <a:t>img</a:t>
            </a:r>
            <a:r>
              <a:rPr lang="en-US" dirty="0"/>
              <a:t>-area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="images/car.jpg" id="</a:t>
            </a:r>
            <a:r>
              <a:rPr lang="en-US" dirty="0" err="1"/>
              <a:t>targetimage</a:t>
            </a:r>
            <a:r>
              <a:rPr lang="en-US" dirty="0"/>
              <a:t>" alt</a:t>
            </a:r>
            <a:r>
              <a:rPr lang="en-US" dirty="0" smtClean="0"/>
              <a:t>=""&gt;</a:t>
            </a:r>
          </a:p>
          <a:p>
            <a:r>
              <a:rPr lang="en-US" dirty="0" smtClean="0"/>
              <a:t> </a:t>
            </a: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&lt;/div&gt; </a:t>
            </a:r>
            <a:endParaRPr lang="en-US" dirty="0" smtClean="0"/>
          </a:p>
          <a:p>
            <a:r>
              <a:rPr lang="en-US" dirty="0" smtClean="0"/>
              <a:t>&lt;/</a:t>
            </a:r>
            <a:r>
              <a:rPr lang="en-US" dirty="0"/>
              <a:t>section&gt;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js</a:t>
            </a:r>
            <a:r>
              <a:rPr lang="en-US" dirty="0"/>
              <a:t>/main.js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&lt;/</a:t>
            </a:r>
            <a:r>
              <a:rPr lang="en-US" dirty="0"/>
              <a:t>script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1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ndex im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let </a:t>
            </a:r>
            <a:r>
              <a:rPr lang="en-US" dirty="0" err="1"/>
              <a:t>myform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myform</a:t>
            </a:r>
            <a:r>
              <a:rPr lang="en-US" dirty="0"/>
              <a:t>');let </a:t>
            </a:r>
            <a:r>
              <a:rPr lang="en-US" dirty="0" err="1"/>
              <a:t>targetimage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targetimage</a:t>
            </a:r>
            <a:r>
              <a:rPr lang="en-US" dirty="0"/>
              <a:t>');let </a:t>
            </a:r>
            <a:r>
              <a:rPr lang="en-US" dirty="0" err="1"/>
              <a:t>inputrange</a:t>
            </a:r>
            <a:r>
              <a:rPr lang="en-US" dirty="0"/>
              <a:t> = </a:t>
            </a:r>
            <a:r>
              <a:rPr lang="en-US" dirty="0" err="1"/>
              <a:t>document.querySelectorAll</a:t>
            </a:r>
            <a:r>
              <a:rPr lang="en-US" dirty="0"/>
              <a:t>('.slider');</a:t>
            </a:r>
            <a:r>
              <a:rPr lang="en-US" dirty="0" err="1"/>
              <a:t>myform.addEventListener</a:t>
            </a:r>
            <a:r>
              <a:rPr lang="en-US" dirty="0"/>
              <a:t>('submit', function(e){let </a:t>
            </a:r>
            <a:r>
              <a:rPr lang="en-US" dirty="0" err="1"/>
              <a:t>urlimage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onlineurl</a:t>
            </a:r>
            <a:r>
              <a:rPr lang="en-US" dirty="0"/>
              <a:t>');let </a:t>
            </a:r>
            <a:r>
              <a:rPr lang="en-US" dirty="0" err="1"/>
              <a:t>urlimageval</a:t>
            </a:r>
            <a:r>
              <a:rPr lang="en-US" dirty="0"/>
              <a:t> = </a:t>
            </a:r>
            <a:r>
              <a:rPr lang="en-US" dirty="0" err="1"/>
              <a:t>urlimage.value</a:t>
            </a:r>
            <a:r>
              <a:rPr lang="en-US" dirty="0"/>
              <a:t>; if(</a:t>
            </a:r>
            <a:r>
              <a:rPr lang="en-US" dirty="0" err="1"/>
              <a:t>urlimageval.length</a:t>
            </a:r>
            <a:r>
              <a:rPr lang="en-US" dirty="0"/>
              <a:t>){ </a:t>
            </a:r>
            <a:r>
              <a:rPr lang="en-US" dirty="0" err="1"/>
              <a:t>targetimage.setAttribute</a:t>
            </a:r>
            <a:r>
              <a:rPr lang="en-US" dirty="0"/>
              <a:t>('</a:t>
            </a:r>
            <a:r>
              <a:rPr lang="en-US" dirty="0" err="1"/>
              <a:t>src',urlimageval</a:t>
            </a:r>
            <a:r>
              <a:rPr lang="en-US" dirty="0"/>
              <a:t>); </a:t>
            </a:r>
            <a:r>
              <a:rPr lang="en-US" dirty="0" err="1"/>
              <a:t>urlimage.value</a:t>
            </a:r>
            <a:r>
              <a:rPr lang="en-US" dirty="0"/>
              <a:t> = ''; } </a:t>
            </a:r>
            <a:r>
              <a:rPr lang="en-US" dirty="0" err="1"/>
              <a:t>e.preventDefault</a:t>
            </a:r>
            <a:r>
              <a:rPr lang="en-US" dirty="0"/>
              <a:t>(); console.log('done');};for(let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&lt;=inputrange.length-1; </a:t>
            </a:r>
            <a:r>
              <a:rPr lang="en-US" dirty="0" err="1"/>
              <a:t>i</a:t>
            </a:r>
            <a:r>
              <a:rPr lang="en-US" dirty="0"/>
              <a:t>++ ){ </a:t>
            </a:r>
            <a:r>
              <a:rPr lang="en-US" dirty="0" err="1"/>
              <a:t>inputrange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addEventListener</a:t>
            </a:r>
            <a:r>
              <a:rPr lang="en-US" dirty="0"/>
              <a:t>('input', </a:t>
            </a:r>
            <a:r>
              <a:rPr lang="en-US" dirty="0" err="1"/>
              <a:t>editimage</a:t>
            </a:r>
            <a:r>
              <a:rPr lang="en-US" dirty="0"/>
              <a:t>);}function </a:t>
            </a:r>
            <a:r>
              <a:rPr lang="en-US" dirty="0" err="1"/>
              <a:t>editimage</a:t>
            </a:r>
            <a:r>
              <a:rPr lang="en-US" dirty="0"/>
              <a:t>(){ let </a:t>
            </a:r>
            <a:r>
              <a:rPr lang="en-US" dirty="0" err="1"/>
              <a:t>gs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gs'</a:t>
            </a:r>
            <a:r>
              <a:rPr lang="en-US" dirty="0"/>
              <a:t>); let blur = </a:t>
            </a:r>
            <a:r>
              <a:rPr lang="en-US" dirty="0" err="1"/>
              <a:t>document.getElementById</a:t>
            </a:r>
            <a:r>
              <a:rPr lang="en-US" dirty="0"/>
              <a:t>('blur'); let </a:t>
            </a:r>
            <a:r>
              <a:rPr lang="en-US" dirty="0" err="1"/>
              <a:t>huerotate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('hue-rotate'); let sepia = </a:t>
            </a:r>
            <a:r>
              <a:rPr lang="en-US" dirty="0" err="1"/>
              <a:t>document.getElementById</a:t>
            </a:r>
            <a:r>
              <a:rPr lang="en-US" dirty="0"/>
              <a:t>('sepia'); let </a:t>
            </a:r>
            <a:r>
              <a:rPr lang="en-US" dirty="0" err="1"/>
              <a:t>gsval</a:t>
            </a:r>
            <a:r>
              <a:rPr lang="en-US" dirty="0"/>
              <a:t> = </a:t>
            </a:r>
            <a:r>
              <a:rPr lang="en-US" dirty="0" err="1"/>
              <a:t>gs.value</a:t>
            </a:r>
            <a:r>
              <a:rPr lang="en-US" dirty="0"/>
              <a:t>; let </a:t>
            </a:r>
            <a:r>
              <a:rPr lang="en-US" dirty="0" err="1"/>
              <a:t>blurval</a:t>
            </a:r>
            <a:r>
              <a:rPr lang="en-US" dirty="0"/>
              <a:t> = </a:t>
            </a:r>
            <a:r>
              <a:rPr lang="en-US" dirty="0" err="1"/>
              <a:t>blur.value</a:t>
            </a:r>
            <a:r>
              <a:rPr lang="en-US" dirty="0"/>
              <a:t>; let </a:t>
            </a:r>
            <a:r>
              <a:rPr lang="en-US" dirty="0" err="1"/>
              <a:t>huerotateval</a:t>
            </a:r>
            <a:r>
              <a:rPr lang="en-US" dirty="0"/>
              <a:t> = </a:t>
            </a:r>
            <a:r>
              <a:rPr lang="en-US" dirty="0" err="1"/>
              <a:t>huerotate.value</a:t>
            </a:r>
            <a:r>
              <a:rPr lang="en-US" dirty="0"/>
              <a:t>; let </a:t>
            </a:r>
            <a:r>
              <a:rPr lang="en-US" dirty="0" err="1"/>
              <a:t>sepiaval</a:t>
            </a:r>
            <a:r>
              <a:rPr lang="en-US" dirty="0"/>
              <a:t> = </a:t>
            </a:r>
            <a:r>
              <a:rPr lang="en-US" dirty="0" err="1"/>
              <a:t>sepia.value</a:t>
            </a:r>
            <a:r>
              <a:rPr lang="en-US" dirty="0"/>
              <a:t>; </a:t>
            </a:r>
            <a:r>
              <a:rPr lang="en-US" dirty="0" err="1"/>
              <a:t>targetimage.style.filter</a:t>
            </a:r>
            <a:r>
              <a:rPr lang="en-US" dirty="0"/>
              <a:t> = 'grayscale('+</a:t>
            </a:r>
            <a:r>
              <a:rPr lang="en-US" dirty="0" err="1"/>
              <a:t>gsval</a:t>
            </a:r>
            <a:r>
              <a:rPr lang="en-US" dirty="0"/>
              <a:t>+'%) blur('+</a:t>
            </a:r>
            <a:r>
              <a:rPr lang="en-US" dirty="0" err="1"/>
              <a:t>blurval+'px</a:t>
            </a:r>
            <a:r>
              <a:rPr lang="en-US" dirty="0"/>
              <a:t>) hue-rotate('+</a:t>
            </a:r>
            <a:r>
              <a:rPr lang="en-US" dirty="0" err="1"/>
              <a:t>huerotateval+'deg</a:t>
            </a:r>
            <a:r>
              <a:rPr lang="en-US" dirty="0"/>
              <a:t>) sepia('+</a:t>
            </a:r>
            <a:r>
              <a:rPr lang="en-US" dirty="0" err="1"/>
              <a:t>sepiaval</a:t>
            </a:r>
            <a:r>
              <a:rPr lang="en-US" dirty="0"/>
              <a:t>+'%)';} let </a:t>
            </a:r>
            <a:r>
              <a:rPr lang="en-US" dirty="0" err="1"/>
              <a:t>sliderform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('slider-form');</a:t>
            </a:r>
            <a:r>
              <a:rPr lang="en-US" dirty="0" err="1"/>
              <a:t>sliderform.addEventListener</a:t>
            </a:r>
            <a:r>
              <a:rPr lang="en-US" dirty="0"/>
              <a:t>('reset', function(){ </a:t>
            </a:r>
            <a:r>
              <a:rPr lang="en-US" dirty="0" err="1"/>
              <a:t>sliderform.reset</a:t>
            </a:r>
            <a:r>
              <a:rPr lang="en-US" dirty="0"/>
              <a:t>(); </a:t>
            </a:r>
            <a:r>
              <a:rPr lang="en-US" dirty="0" err="1"/>
              <a:t>setTimeout</a:t>
            </a:r>
            <a:r>
              <a:rPr lang="en-US" dirty="0"/>
              <a:t>(function(){ </a:t>
            </a:r>
            <a:r>
              <a:rPr lang="en-US" dirty="0" err="1"/>
              <a:t>editimage</a:t>
            </a:r>
            <a:r>
              <a:rPr lang="en-US" dirty="0"/>
              <a:t>(); },0) })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{ margin: 0;padding: 0;box-sizing: border-box; } body {font-family: </a:t>
            </a:r>
            <a:r>
              <a:rPr lang="en-US" dirty="0" err="1"/>
              <a:t>Arial,Helvetica</a:t>
            </a:r>
            <a:r>
              <a:rPr lang="en-US" dirty="0"/>
              <a:t>, sans-</a:t>
            </a:r>
            <a:r>
              <a:rPr lang="en-US" dirty="0" err="1"/>
              <a:t>serif;overflow</a:t>
            </a:r>
            <a:r>
              <a:rPr lang="en-US" dirty="0"/>
              <a:t>-y: hidden;}.main {width: 100%; float: left;}.container { width: 90%;margin: 0 auto;}.main-outer {width: 100%;float: left; padding: 3em;} .main-left {width: 25%;float: left; }.main-left aside {width: 100%;background: #333;height: calc(100vh - 6em);float: </a:t>
            </a:r>
            <a:r>
              <a:rPr lang="en-US" dirty="0" err="1"/>
              <a:t>left;padding</a:t>
            </a:r>
            <a:r>
              <a:rPr lang="en-US" dirty="0"/>
              <a:t>: 40px; }.main-left aside h3 {color: #</a:t>
            </a:r>
            <a:r>
              <a:rPr lang="en-US" dirty="0" err="1"/>
              <a:t>fff;font</a:t>
            </a:r>
            <a:r>
              <a:rPr lang="en-US" dirty="0"/>
              <a:t>-size: 30px;font-weight: </a:t>
            </a:r>
            <a:r>
              <a:rPr lang="en-US" dirty="0" err="1"/>
              <a:t>normal;margin</a:t>
            </a:r>
            <a:r>
              <a:rPr lang="en-US" dirty="0"/>
              <a:t>-bottom: 20px;}.main-left p {margin-bottom: 15px;}.main-left label { color: #</a:t>
            </a:r>
            <a:r>
              <a:rPr lang="en-US" dirty="0" err="1"/>
              <a:t>fff;display</a:t>
            </a:r>
            <a:r>
              <a:rPr lang="en-US" dirty="0"/>
              <a:t>: </a:t>
            </a:r>
            <a:r>
              <a:rPr lang="en-US" dirty="0" err="1"/>
              <a:t>block;padding</a:t>
            </a:r>
            <a:r>
              <a:rPr lang="en-US" dirty="0"/>
              <a:t>-bottom: 10px; }.main-left aside button {float: right; background: #</a:t>
            </a:r>
            <a:r>
              <a:rPr lang="en-US" dirty="0" err="1"/>
              <a:t>fff;border</a:t>
            </a:r>
            <a:r>
              <a:rPr lang="en-US" dirty="0"/>
              <a:t>: </a:t>
            </a:r>
            <a:r>
              <a:rPr lang="en-US" dirty="0" err="1"/>
              <a:t>none;height</a:t>
            </a:r>
            <a:r>
              <a:rPr lang="en-US" dirty="0"/>
              <a:t>: 35px; padding: 0 26px;font-size: 15px;color: #000;cursor: pointer; margin-top: 20px;}.slider { -</a:t>
            </a:r>
            <a:r>
              <a:rPr lang="en-US" dirty="0" err="1"/>
              <a:t>webkit</a:t>
            </a:r>
            <a:r>
              <a:rPr lang="en-US" dirty="0"/>
              <a:t>-appearance: </a:t>
            </a:r>
            <a:r>
              <a:rPr lang="en-US" dirty="0" err="1"/>
              <a:t>none;width</a:t>
            </a:r>
            <a:r>
              <a:rPr lang="en-US" dirty="0"/>
              <a:t>: 100%;height: 15px;border-radius: 5px;background: #d3d3d3;outline: </a:t>
            </a:r>
            <a:r>
              <a:rPr lang="en-US" dirty="0" err="1"/>
              <a:t>none;opacity</a:t>
            </a:r>
            <a:r>
              <a:rPr lang="en-US" dirty="0"/>
              <a:t>: 0.7;-</a:t>
            </a:r>
            <a:r>
              <a:rPr lang="en-US" dirty="0" err="1"/>
              <a:t>webkit</a:t>
            </a:r>
            <a:r>
              <a:rPr lang="en-US" dirty="0"/>
              <a:t>-transition: 0.2s;transition: opacity 0.2s;} .slider::-</a:t>
            </a:r>
            <a:r>
              <a:rPr lang="en-US" dirty="0" err="1"/>
              <a:t>webkit</a:t>
            </a:r>
            <a:r>
              <a:rPr lang="en-US" dirty="0"/>
              <a:t>-slider-thumb {-</a:t>
            </a:r>
            <a:r>
              <a:rPr lang="en-US" dirty="0" err="1"/>
              <a:t>webkit</a:t>
            </a:r>
            <a:r>
              <a:rPr lang="en-US" dirty="0"/>
              <a:t>-appearance: </a:t>
            </a:r>
            <a:r>
              <a:rPr lang="en-US" dirty="0" err="1"/>
              <a:t>none;appearance</a:t>
            </a:r>
            <a:r>
              <a:rPr lang="en-US" dirty="0"/>
              <a:t>: </a:t>
            </a:r>
            <a:r>
              <a:rPr lang="en-US" dirty="0" err="1"/>
              <a:t>none;width</a:t>
            </a:r>
            <a:r>
              <a:rPr lang="en-US" dirty="0"/>
              <a:t>: 25px;height: 25px;border-radius: 50%;background: #4caf50;cursor: pointer;}.slider::-</a:t>
            </a:r>
            <a:r>
              <a:rPr lang="en-US" dirty="0" err="1"/>
              <a:t>moz</a:t>
            </a:r>
            <a:r>
              <a:rPr lang="en-US" dirty="0"/>
              <a:t>-range-thumb { width: 25px; height: 25px;border-radius: 50%;background: #4caf50;cursor: pointer;} .main-right {width: 70%;float: right;}.main-right .</a:t>
            </a:r>
            <a:r>
              <a:rPr lang="en-US" dirty="0" err="1"/>
              <a:t>img</a:t>
            </a:r>
            <a:r>
              <a:rPr lang="en-US" dirty="0"/>
              <a:t>-area {width: 100%;height: 77vh;overflow: hidden;} .main-right .</a:t>
            </a:r>
            <a:r>
              <a:rPr lang="en-US" dirty="0" err="1"/>
              <a:t>img</a:t>
            </a:r>
            <a:r>
              <a:rPr lang="en-US" dirty="0"/>
              <a:t>-area </a:t>
            </a:r>
            <a:r>
              <a:rPr lang="en-US" dirty="0" err="1"/>
              <a:t>img</a:t>
            </a:r>
            <a:r>
              <a:rPr lang="en-US" dirty="0"/>
              <a:t> {width: 100%;} .main-right input[type="text"] {width: 79%;margin-bottom: 20px;height: 45px;padding: 10px;} .main-right button {float: </a:t>
            </a:r>
            <a:r>
              <a:rPr lang="en-US" dirty="0" err="1"/>
              <a:t>right;background</a:t>
            </a:r>
            <a:r>
              <a:rPr lang="en-US" dirty="0"/>
              <a:t>: #333;border: </a:t>
            </a:r>
            <a:r>
              <a:rPr lang="en-US" dirty="0" err="1"/>
              <a:t>none;height</a:t>
            </a:r>
            <a:r>
              <a:rPr lang="en-US" dirty="0"/>
              <a:t>: 45px; padding: 0 26px; font-size: 15px; color: #</a:t>
            </a:r>
            <a:r>
              <a:rPr lang="en-US" dirty="0" err="1"/>
              <a:t>fff</a:t>
            </a:r>
            <a:r>
              <a:rPr lang="en-US" dirty="0"/>
              <a:t>; cursor: pointer; 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inserting image</a:t>
            </a:r>
            <a:endParaRPr lang="en-US" dirty="0"/>
          </a:p>
        </p:txBody>
      </p:sp>
      <p:pic>
        <p:nvPicPr>
          <p:cNvPr id="4" name="Content Placeholder 3" descr="Screenshot (1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Video link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911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INT219 CA-2</vt:lpstr>
      <vt:lpstr>Index html part</vt:lpstr>
      <vt:lpstr>Slide 3</vt:lpstr>
      <vt:lpstr>Slide 4</vt:lpstr>
      <vt:lpstr>Js part</vt:lpstr>
      <vt:lpstr>Css part</vt:lpstr>
      <vt:lpstr>After inserting image</vt:lpstr>
      <vt:lpstr>output</vt:lpstr>
      <vt:lpstr>Github link</vt:lpstr>
      <vt:lpstr>Resource/reference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INT219 CA-2</dc:title>
  <dc:creator>7386665666</dc:creator>
  <cp:lastModifiedBy>7386665666</cp:lastModifiedBy>
  <cp:revision>3</cp:revision>
  <dcterms:created xsi:type="dcterms:W3CDTF">2020-10-31T16:16:42Z</dcterms:created>
  <dcterms:modified xsi:type="dcterms:W3CDTF">2020-10-31T16:43:47Z</dcterms:modified>
</cp:coreProperties>
</file>