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Space Mono"/>
      <p:regular r:id="rId21"/>
      <p:bold r:id="rId22"/>
      <p:italic r:id="rId23"/>
      <p:boldItalic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Ex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paceMono-bold.fntdata"/><Relationship Id="rId21" Type="http://schemas.openxmlformats.org/officeDocument/2006/relationships/font" Target="fonts/SpaceMono-regular.fntdata"/><Relationship Id="rId24" Type="http://schemas.openxmlformats.org/officeDocument/2006/relationships/font" Target="fonts/SpaceMono-boldItalic.fntdata"/><Relationship Id="rId23" Type="http://schemas.openxmlformats.org/officeDocument/2006/relationships/font" Target="fonts/Space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x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xo-italic.fntdata"/><Relationship Id="rId30" Type="http://schemas.openxmlformats.org/officeDocument/2006/relationships/font" Target="fonts/Ex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Ex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g2a2b48b66fe_1_2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7" name="Google Shape;3017;g2a2b48b66fe_1_2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g2a2b48b66fe_1_2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0" name="Google Shape;3080;g2a2b48b66fe_1_2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2a2b48b66fe_1_2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2a2b48b66fe_1_2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g2a2b48b66fe_1_2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4" name="Google Shape;3154;g2a2b48b66fe_1_2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g2a2b48b66fe_1_2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9" name="Google Shape;3159;g2a2b48b66fe_1_2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0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g2a2b48b66fe_1_2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2" name="Google Shape;3222;g2a2b48b66fe_1_2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9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g20a4d80b4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1" name="Google Shape;3261;g20a4d80b4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2a403e1aa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5" name="Google Shape;2715;g2a403e1aa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1ec7b6781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0" name="Google Shape;2720;g1ec7b6781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2a2b48b66f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2a2b48b66f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gedfa3e31c0_2_20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9" name="Google Shape;2809;gedfa3e31c0_2_20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9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g20a4d80b4f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1" name="Google Shape;2861;g20a4d80b4f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gf11272de0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4" name="Google Shape;2924;gf11272de0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2a2b48b66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2a2b48b66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g2a2b48b66f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4" name="Google Shape;2994;g2a2b48b66f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3" name="Google Shape;2653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4" name="Google Shape;2654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0" name="Google Shape;2660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1" name="Google Shape;2661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7" name="Google Shape;2667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68" name="Google Shape;2668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3" name="Google Shape;2673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4" name="Google Shape;2674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5" name="Google Shape;2675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5" name="Google Shape;2685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6" name="Google Shape;2686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6" name="Google Shape;2696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7" name="Google Shape;2697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1" name="Google Shape;2711;p30"/>
          <p:cNvSpPr txBox="1"/>
          <p:nvPr>
            <p:ph type="ctrTitle"/>
          </p:nvPr>
        </p:nvSpPr>
        <p:spPr>
          <a:xfrm>
            <a:off x="1143475" y="1397688"/>
            <a:ext cx="65088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accent2"/>
                </a:solidFill>
              </a:rPr>
              <a:t>PROJETO</a:t>
            </a:r>
            <a:endParaRPr sz="5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INTEGRADOR</a:t>
            </a:r>
            <a:endParaRPr sz="4400"/>
          </a:p>
        </p:txBody>
      </p:sp>
      <p:sp>
        <p:nvSpPr>
          <p:cNvPr id="2712" name="Google Shape;2712;p30"/>
          <p:cNvSpPr txBox="1"/>
          <p:nvPr>
            <p:ph idx="4294967295" type="subTitle"/>
          </p:nvPr>
        </p:nvSpPr>
        <p:spPr>
          <a:xfrm>
            <a:off x="2569325" y="3122100"/>
            <a:ext cx="63582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Manuella Kuiawa        Pedro Chassot         Robson Girardi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39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LINGUAGENS UTILIZADAS</a:t>
            </a:r>
            <a:endParaRPr sz="4500">
              <a:solidFill>
                <a:schemeClr val="accent2"/>
              </a:solidFill>
            </a:endParaRPr>
          </a:p>
        </p:txBody>
      </p:sp>
      <p:sp>
        <p:nvSpPr>
          <p:cNvPr id="3020" name="Google Shape;3020;p39"/>
          <p:cNvSpPr txBox="1"/>
          <p:nvPr>
            <p:ph idx="2" type="title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</a:t>
            </a:r>
            <a:endParaRPr sz="5000"/>
          </a:p>
        </p:txBody>
      </p:sp>
      <p:grpSp>
        <p:nvGrpSpPr>
          <p:cNvPr id="3021" name="Google Shape;3021;p39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3022" name="Google Shape;3022;p3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23" name="Google Shape;3023;p3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24" name="Google Shape;3024;p3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25" name="Google Shape;3025;p3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26" name="Google Shape;3026;p3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27" name="Google Shape;3027;p3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</p:grpSp>
      <p:grpSp>
        <p:nvGrpSpPr>
          <p:cNvPr id="3028" name="Google Shape;3028;p39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3029" name="Google Shape;3029;p3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30" name="Google Shape;3030;p3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31" name="Google Shape;3031;p3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32" name="Google Shape;3032;p3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33" name="Google Shape;3033;p3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</p:grpSp>
      <p:grpSp>
        <p:nvGrpSpPr>
          <p:cNvPr id="3034" name="Google Shape;3034;p39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3035" name="Google Shape;3035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36" name="Google Shape;3036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37" name="Google Shape;3037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38" name="Google Shape;3038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39" name="Google Shape;3039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40" name="Google Shape;3040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41" name="Google Shape;3041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42" name="Google Shape;3042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43" name="Google Shape;3043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44" name="Google Shape;3044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45" name="Google Shape;3045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46" name="Google Shape;3046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47" name="Google Shape;3047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48" name="Google Shape;3048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</p:grpSp>
      <p:grpSp>
        <p:nvGrpSpPr>
          <p:cNvPr id="3049" name="Google Shape;3049;p39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3050" name="Google Shape;3050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51" name="Google Shape;3051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58" name="Google Shape;3058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59" name="Google Shape;3059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60" name="Google Shape;3060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</p:grpSp>
        <p:grpSp>
          <p:nvGrpSpPr>
            <p:cNvPr id="3061" name="Google Shape;3061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62" name="Google Shape;3062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69" name="Google Shape;3069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70" name="Google Shape;3070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  <p:sp>
            <p:nvSpPr>
              <p:cNvPr id="3071" name="Google Shape;3071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/>
              </a:p>
            </p:txBody>
          </p:sp>
        </p:grpSp>
      </p:grpSp>
      <p:grpSp>
        <p:nvGrpSpPr>
          <p:cNvPr id="3072" name="Google Shape;3072;p39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3073" name="Google Shape;3073;p3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74" name="Google Shape;3074;p3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75" name="Google Shape;3075;p3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76" name="Google Shape;3076;p3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3077" name="Google Shape;3077;p3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Google Shape;30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113" y="1637088"/>
            <a:ext cx="1335124" cy="133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Google Shape;30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075" y="1760613"/>
            <a:ext cx="1088076" cy="108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Google Shape;308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4000" y="1737925"/>
            <a:ext cx="1133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Google Shape;308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9000" y="1938500"/>
            <a:ext cx="910200" cy="9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Google Shape;308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4436" y="3176250"/>
            <a:ext cx="883354" cy="8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Google Shape;3087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3000" y="3073863"/>
            <a:ext cx="1088076" cy="10880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8" name="Google Shape;3088;p40"/>
          <p:cNvSpPr txBox="1"/>
          <p:nvPr>
            <p:ph type="title"/>
          </p:nvPr>
        </p:nvSpPr>
        <p:spPr>
          <a:xfrm>
            <a:off x="1707250" y="645225"/>
            <a:ext cx="668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LINGUAGENS UTILIZADAS</a:t>
            </a:r>
            <a:endParaRPr sz="3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41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BD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94" name="Google Shape;3094;p41"/>
          <p:cNvSpPr txBox="1"/>
          <p:nvPr>
            <p:ph idx="2" type="title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095" name="Google Shape;3095;p41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3096" name="Google Shape;3096;p4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2" name="Google Shape;3102;p41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3103" name="Google Shape;3103;p4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8" name="Google Shape;3108;p41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3109" name="Google Shape;3109;p4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3" name="Google Shape;3123;p41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3124" name="Google Shape;3124;p4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25" name="Google Shape;3125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5" name="Google Shape;3135;p4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36" name="Google Shape;3136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46" name="Google Shape;3146;p41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3147" name="Google Shape;3147;p4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5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obson.santos5\Downloads\Print BD.png" id="3156" name="Google Shape;31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000" y="353025"/>
            <a:ext cx="3139825" cy="443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4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62" name="Google Shape;3162;p43"/>
          <p:cNvSpPr txBox="1"/>
          <p:nvPr>
            <p:ph idx="2" type="title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3163" name="Google Shape;3163;p43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3164" name="Google Shape;3164;p4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0" name="Google Shape;3170;p43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3171" name="Google Shape;3171;p4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6" name="Google Shape;3176;p43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3177" name="Google Shape;3177;p4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1" name="Google Shape;3191;p43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3192" name="Google Shape;3192;p4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93" name="Google Shape;3193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3" name="Google Shape;3203;p4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04" name="Google Shape;3204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14" name="Google Shape;3214;p43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3215" name="Google Shape;3215;p4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4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3" name="Shape 3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4" name="Google Shape;3224;p44"/>
          <p:cNvSpPr txBox="1"/>
          <p:nvPr>
            <p:ph type="title"/>
          </p:nvPr>
        </p:nvSpPr>
        <p:spPr>
          <a:xfrm>
            <a:off x="1707250" y="389888"/>
            <a:ext cx="440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25" name="Google Shape;3225;p44"/>
          <p:cNvSpPr txBox="1"/>
          <p:nvPr>
            <p:ph idx="1" type="subTitle"/>
          </p:nvPr>
        </p:nvSpPr>
        <p:spPr>
          <a:xfrm>
            <a:off x="507200" y="2320050"/>
            <a:ext cx="48834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projeto EsporTIvo é um WebSite de notícias sobre esportes desenvolvido pelo grupo composto por Manuella Kuiawa, Pedro Luiz Chassot Ferreira e Robson Girardi Martins dos Santos, como parte do Projeto Integrador do Serviço Nacional de Aprendizagem Comercial (SENAC) em dezembro de 2023.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Estamos comprometidos em manter o EsporTIvo como o seu destino definitivo para todas as novidades esportivas. Continue conosco, compartilhe suas experiências e faça do EsporTIvo parte do seu universo esportivo.</a:t>
            </a:r>
            <a:endParaRPr/>
          </a:p>
          <a:p>
            <a:pPr indent="0" lvl="0" marL="0" rtl="0" algn="just">
              <a:spcBef>
                <a:spcPts val="25"/>
              </a:spcBef>
              <a:spcAft>
                <a:spcPts val="0"/>
              </a:spcAft>
              <a:buNone/>
            </a:pPr>
            <a:r>
              <a:rPr lang="en"/>
              <a:t>A equipe EsporTIvo agradece pela sua confiança e entusiasmo. Juntos, vamos explorar, celebrar e viver o emocionante mundo dos esportes!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6" name="Google Shape;3226;p44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7" name="Google Shape;3227;p44"/>
          <p:cNvSpPr/>
          <p:nvPr/>
        </p:nvSpPr>
        <p:spPr>
          <a:xfrm>
            <a:off x="-974655" y="443181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8" name="Google Shape;3228;p44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3229" name="Google Shape;3229;p4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5" name="Google Shape;3235;p44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3236" name="Google Shape;323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37" name="Google Shape;323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7" name="Google Shape;324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48" name="Google Shape;324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258" name="Google Shape;3258;p44"/>
          <p:cNvPicPr preferRelativeResize="0"/>
          <p:nvPr/>
        </p:nvPicPr>
        <p:blipFill rotWithShape="1">
          <a:blip r:embed="rId3">
            <a:alphaModFix/>
          </a:blip>
          <a:srcRect b="0" l="20053" r="20047" t="0"/>
          <a:stretch/>
        </p:blipFill>
        <p:spPr>
          <a:xfrm>
            <a:off x="5731375" y="0"/>
            <a:ext cx="3848100" cy="53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2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p45"/>
          <p:cNvSpPr txBox="1"/>
          <p:nvPr>
            <p:ph type="title"/>
          </p:nvPr>
        </p:nvSpPr>
        <p:spPr>
          <a:xfrm>
            <a:off x="767150" y="2150852"/>
            <a:ext cx="771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264" name="Google Shape;3264;p45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3265" name="Google Shape;3265;p4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1" name="Google Shape;3271;p45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3272" name="Google Shape;3272;p4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4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4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7" name="Google Shape;3277;p45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3278" name="Google Shape;3278;p4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4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4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4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4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4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4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4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4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4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2" name="Google Shape;3292;p45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3293" name="Google Shape;3293;p4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94" name="Google Shape;3294;p4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4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4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4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4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4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4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4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4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4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4" name="Google Shape;3304;p4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05" name="Google Shape;3305;p4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4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4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4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4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4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4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4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4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4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15" name="Google Shape;3315;p45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3316" name="Google Shape;3316;p4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4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4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4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7" name="Google Shape;27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150" y="1069800"/>
            <a:ext cx="3310200" cy="3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32"/>
          <p:cNvSpPr/>
          <p:nvPr/>
        </p:nvSpPr>
        <p:spPr>
          <a:xfrm>
            <a:off x="4138162" y="1565516"/>
            <a:ext cx="867600" cy="460200"/>
          </a:xfrm>
          <a:prstGeom prst="rect">
            <a:avLst/>
          </a:prstGeom>
          <a:solidFill>
            <a:srgbClr val="1FD81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3" name="Google Shape;2723;p32"/>
          <p:cNvSpPr/>
          <p:nvPr/>
        </p:nvSpPr>
        <p:spPr>
          <a:xfrm>
            <a:off x="6737098" y="1540672"/>
            <a:ext cx="867600" cy="460200"/>
          </a:xfrm>
          <a:prstGeom prst="rect">
            <a:avLst/>
          </a:prstGeom>
          <a:solidFill>
            <a:srgbClr val="1FD81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4" name="Google Shape;2724;p32"/>
          <p:cNvSpPr/>
          <p:nvPr/>
        </p:nvSpPr>
        <p:spPr>
          <a:xfrm>
            <a:off x="1478447" y="3066733"/>
            <a:ext cx="867600" cy="460200"/>
          </a:xfrm>
          <a:prstGeom prst="rect">
            <a:avLst/>
          </a:prstGeom>
          <a:solidFill>
            <a:srgbClr val="1FD81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5" name="Google Shape;2725;p32"/>
          <p:cNvSpPr/>
          <p:nvPr/>
        </p:nvSpPr>
        <p:spPr>
          <a:xfrm>
            <a:off x="4138162" y="3066733"/>
            <a:ext cx="867600" cy="460200"/>
          </a:xfrm>
          <a:prstGeom prst="rect">
            <a:avLst/>
          </a:prstGeom>
          <a:solidFill>
            <a:srgbClr val="1FD81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6" name="Google Shape;2726;p32"/>
          <p:cNvSpPr/>
          <p:nvPr/>
        </p:nvSpPr>
        <p:spPr>
          <a:xfrm>
            <a:off x="6795070" y="3066733"/>
            <a:ext cx="867600" cy="460200"/>
          </a:xfrm>
          <a:prstGeom prst="rect">
            <a:avLst/>
          </a:prstGeom>
          <a:solidFill>
            <a:srgbClr val="1FD81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7" name="Google Shape;2727;p32"/>
          <p:cNvSpPr/>
          <p:nvPr/>
        </p:nvSpPr>
        <p:spPr>
          <a:xfrm>
            <a:off x="1486732" y="1582085"/>
            <a:ext cx="867600" cy="460200"/>
          </a:xfrm>
          <a:prstGeom prst="rect">
            <a:avLst/>
          </a:prstGeom>
          <a:solidFill>
            <a:srgbClr val="1FD81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p32"/>
          <p:cNvSpPr txBox="1"/>
          <p:nvPr/>
        </p:nvSpPr>
        <p:spPr>
          <a:xfrm>
            <a:off x="1536386" y="1615974"/>
            <a:ext cx="768300" cy="3924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01</a:t>
            </a:r>
            <a:endParaRPr sz="2900">
              <a:solidFill>
                <a:srgbClr val="262625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descr="Forma&#10;&#10;Descripción generada automáticamente" id="2729" name="Google Shape;27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799992">
            <a:off x="7464622" y="4545448"/>
            <a:ext cx="3322316" cy="880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uz, puesta de sol, caminando, sol&#10;&#10;Descripción generada automáticamente" id="2730" name="Google Shape;27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909561" y="172327"/>
            <a:ext cx="1340902" cy="31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estrella de color negro&#10;&#10;Descripción generada automáticamente con confianza baja" id="2731" name="Google Shape;273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7840179">
            <a:off x="296766" y="-233810"/>
            <a:ext cx="1413644" cy="2201747"/>
          </a:xfrm>
          <a:prstGeom prst="rect">
            <a:avLst/>
          </a:prstGeom>
          <a:noFill/>
          <a:ln>
            <a:noFill/>
          </a:ln>
        </p:spPr>
      </p:pic>
      <p:sp>
        <p:nvSpPr>
          <p:cNvPr id="2732" name="Google Shape;2732;p32"/>
          <p:cNvSpPr txBox="1"/>
          <p:nvPr>
            <p:ph type="title"/>
          </p:nvPr>
        </p:nvSpPr>
        <p:spPr>
          <a:xfrm>
            <a:off x="776550" y="47635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33" name="Google Shape;2733;p32"/>
          <p:cNvSpPr txBox="1"/>
          <p:nvPr>
            <p:ph idx="2" type="title"/>
          </p:nvPr>
        </p:nvSpPr>
        <p:spPr>
          <a:xfrm>
            <a:off x="1368450" y="2179693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</p:txBody>
      </p:sp>
      <p:sp>
        <p:nvSpPr>
          <p:cNvPr id="2734" name="Google Shape;2734;p32"/>
          <p:cNvSpPr txBox="1"/>
          <p:nvPr>
            <p:ph idx="2" type="title"/>
          </p:nvPr>
        </p:nvSpPr>
        <p:spPr>
          <a:xfrm>
            <a:off x="3518700" y="217970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</a:t>
            </a:r>
            <a:endParaRPr/>
          </a:p>
        </p:txBody>
      </p:sp>
      <p:sp>
        <p:nvSpPr>
          <p:cNvPr id="2735" name="Google Shape;2735;p32"/>
          <p:cNvSpPr txBox="1"/>
          <p:nvPr>
            <p:ph idx="2" type="title"/>
          </p:nvPr>
        </p:nvSpPr>
        <p:spPr>
          <a:xfrm>
            <a:off x="6112125" y="2179693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2736" name="Google Shape;2736;p32"/>
          <p:cNvSpPr txBox="1"/>
          <p:nvPr>
            <p:ph idx="2" type="title"/>
          </p:nvPr>
        </p:nvSpPr>
        <p:spPr>
          <a:xfrm>
            <a:off x="1230450" y="3850330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LINGUAGENS UTILIZADAS</a:t>
            </a:r>
            <a:endParaRPr/>
          </a:p>
        </p:txBody>
      </p:sp>
      <p:sp>
        <p:nvSpPr>
          <p:cNvPr id="2737" name="Google Shape;2737;p32"/>
          <p:cNvSpPr txBox="1"/>
          <p:nvPr>
            <p:ph idx="2" type="title"/>
          </p:nvPr>
        </p:nvSpPr>
        <p:spPr>
          <a:xfrm>
            <a:off x="3804225" y="3700030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</a:t>
            </a:r>
            <a:endParaRPr/>
          </a:p>
        </p:txBody>
      </p:sp>
      <p:sp>
        <p:nvSpPr>
          <p:cNvPr id="2738" name="Google Shape;2738;p32"/>
          <p:cNvSpPr txBox="1"/>
          <p:nvPr>
            <p:ph idx="2" type="title"/>
          </p:nvPr>
        </p:nvSpPr>
        <p:spPr>
          <a:xfrm>
            <a:off x="6112125" y="3700018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739" name="Google Shape;2739;p32"/>
          <p:cNvSpPr txBox="1"/>
          <p:nvPr/>
        </p:nvSpPr>
        <p:spPr>
          <a:xfrm>
            <a:off x="4187861" y="1599424"/>
            <a:ext cx="768300" cy="3924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02</a:t>
            </a:r>
            <a:endParaRPr sz="2900">
              <a:solidFill>
                <a:srgbClr val="262625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740" name="Google Shape;2740;p32"/>
          <p:cNvSpPr txBox="1"/>
          <p:nvPr/>
        </p:nvSpPr>
        <p:spPr>
          <a:xfrm>
            <a:off x="6789586" y="1574574"/>
            <a:ext cx="768300" cy="3924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03</a:t>
            </a:r>
            <a:endParaRPr sz="2900">
              <a:solidFill>
                <a:srgbClr val="262625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741" name="Google Shape;2741;p32"/>
          <p:cNvSpPr txBox="1"/>
          <p:nvPr/>
        </p:nvSpPr>
        <p:spPr>
          <a:xfrm>
            <a:off x="1528111" y="3100624"/>
            <a:ext cx="768300" cy="3924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04</a:t>
            </a:r>
            <a:endParaRPr sz="2900">
              <a:solidFill>
                <a:srgbClr val="262625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742" name="Google Shape;2742;p32"/>
          <p:cNvSpPr txBox="1"/>
          <p:nvPr/>
        </p:nvSpPr>
        <p:spPr>
          <a:xfrm>
            <a:off x="4186424" y="3100624"/>
            <a:ext cx="768300" cy="3924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05</a:t>
            </a:r>
            <a:endParaRPr sz="2900">
              <a:solidFill>
                <a:srgbClr val="262625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743" name="Google Shape;2743;p32"/>
          <p:cNvSpPr txBox="1"/>
          <p:nvPr/>
        </p:nvSpPr>
        <p:spPr>
          <a:xfrm>
            <a:off x="6847511" y="3076962"/>
            <a:ext cx="768300" cy="3924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06</a:t>
            </a:r>
            <a:endParaRPr sz="2900">
              <a:solidFill>
                <a:srgbClr val="262625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3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49" name="Google Shape;2749;p33"/>
          <p:cNvSpPr txBox="1"/>
          <p:nvPr>
            <p:ph idx="2" type="title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50" name="Google Shape;2750;p33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751" name="Google Shape;2751;p3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7" name="Google Shape;2757;p33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758" name="Google Shape;2758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3" name="Google Shape;2763;p33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764" name="Google Shape;2764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8" name="Google Shape;2778;p33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779" name="Google Shape;2779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80" name="Google Shape;2780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0" name="Google Shape;2790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91" name="Google Shape;2791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1" name="Google Shape;2801;p33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802" name="Google Shape;2802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34"/>
          <p:cNvSpPr txBox="1"/>
          <p:nvPr>
            <p:ph type="title"/>
          </p:nvPr>
        </p:nvSpPr>
        <p:spPr>
          <a:xfrm>
            <a:off x="1105350" y="1466013"/>
            <a:ext cx="440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Portal Espor</a:t>
            </a:r>
            <a:r>
              <a:rPr lang="en">
                <a:solidFill>
                  <a:srgbClr val="1FD81A"/>
                </a:solidFill>
              </a:rPr>
              <a:t>TI</a:t>
            </a:r>
            <a:r>
              <a:rPr lang="en"/>
              <a:t>vo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12" name="Google Shape;2812;p34"/>
          <p:cNvSpPr txBox="1"/>
          <p:nvPr>
            <p:ph idx="1" type="subTitle"/>
          </p:nvPr>
        </p:nvSpPr>
        <p:spPr>
          <a:xfrm>
            <a:off x="786200" y="2000825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Portal EsporTIvo é um portal de notícias e entretenimento no vasto universo dos esportes. Na plataforma é possível encontrar notícias e streaming.</a:t>
            </a:r>
            <a:endParaRPr/>
          </a:p>
        </p:txBody>
      </p:sp>
      <p:pic>
        <p:nvPicPr>
          <p:cNvPr id="2813" name="Google Shape;2813;p34"/>
          <p:cNvPicPr preferRelativeResize="0"/>
          <p:nvPr/>
        </p:nvPicPr>
        <p:blipFill rotWithShape="1">
          <a:blip r:embed="rId3">
            <a:alphaModFix/>
          </a:blip>
          <a:srcRect b="16596" l="0" r="0" t="16589"/>
          <a:stretch/>
        </p:blipFill>
        <p:spPr>
          <a:xfrm>
            <a:off x="5565925" y="1259974"/>
            <a:ext cx="2533500" cy="25359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2814" name="Google Shape;2814;p34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34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6" name="Google Shape;2816;p34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817" name="Google Shape;2817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824" name="Google Shape;2824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9" name="Google Shape;2829;p34"/>
          <p:cNvGrpSpPr/>
          <p:nvPr/>
        </p:nvGrpSpPr>
        <p:grpSpPr>
          <a:xfrm>
            <a:off x="2585802" y="4037378"/>
            <a:ext cx="883262" cy="242091"/>
            <a:chOff x="2300350" y="2601250"/>
            <a:chExt cx="2275275" cy="623625"/>
          </a:xfrm>
        </p:grpSpPr>
        <p:sp>
          <p:nvSpPr>
            <p:cNvPr id="2830" name="Google Shape;2830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6" name="Google Shape;2836;p34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837" name="Google Shape;2837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8" name="Google Shape;2838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8" name="Google Shape;2848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9" name="Google Shape;2849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35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64" name="Google Shape;2864;p35"/>
          <p:cNvSpPr txBox="1"/>
          <p:nvPr>
            <p:ph idx="2" type="title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865" name="Google Shape;2865;p35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66" name="Google Shape;2866;p3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2" name="Google Shape;2872;p35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73" name="Google Shape;2873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8" name="Google Shape;2878;p35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879" name="Google Shape;2879;p3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3" name="Google Shape;2893;p35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894" name="Google Shape;2894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95" name="Google Shape;2895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5" name="Google Shape;2905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06" name="Google Shape;2906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6" name="Google Shape;2916;p35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17" name="Google Shape;2917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36"/>
          <p:cNvSpPr txBox="1"/>
          <p:nvPr>
            <p:ph type="title"/>
          </p:nvPr>
        </p:nvSpPr>
        <p:spPr>
          <a:xfrm>
            <a:off x="713100" y="4026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</a:t>
            </a:r>
            <a:endParaRPr/>
          </a:p>
        </p:txBody>
      </p:sp>
      <p:sp>
        <p:nvSpPr>
          <p:cNvPr id="2927" name="Google Shape;2927;p36"/>
          <p:cNvSpPr/>
          <p:nvPr/>
        </p:nvSpPr>
        <p:spPr>
          <a:xfrm flipH="1" rot="10800000">
            <a:off x="-864812" y="425928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8" name="Google Shape;29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325" y="975300"/>
            <a:ext cx="4779351" cy="35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37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34" name="Google Shape;2934;p37"/>
          <p:cNvSpPr txBox="1"/>
          <p:nvPr>
            <p:ph idx="2" type="title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935" name="Google Shape;2935;p37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936" name="Google Shape;2936;p3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2" name="Google Shape;2942;p37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43" name="Google Shape;2943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8" name="Google Shape;2948;p37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49" name="Google Shape;2949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3" name="Google Shape;2963;p37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64" name="Google Shape;2964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65" name="Google Shape;2965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5" name="Google Shape;2975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76" name="Google Shape;2976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86" name="Google Shape;2986;p37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87" name="Google Shape;2987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38"/>
          <p:cNvSpPr txBox="1"/>
          <p:nvPr>
            <p:ph idx="4" type="subTitle"/>
          </p:nvPr>
        </p:nvSpPr>
        <p:spPr>
          <a:xfrm>
            <a:off x="4819988" y="1654025"/>
            <a:ext cx="31671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Aprimorar a plataforma para uma experiência interativa mais rica, permitindo que os usuários assistam as transmissões ao vivo dos eventos esportivos.</a:t>
            </a:r>
            <a:endParaRPr/>
          </a:p>
        </p:txBody>
      </p:sp>
      <p:grpSp>
        <p:nvGrpSpPr>
          <p:cNvPr id="2997" name="Google Shape;2997;p38"/>
          <p:cNvGrpSpPr/>
          <p:nvPr/>
        </p:nvGrpSpPr>
        <p:grpSpPr>
          <a:xfrm>
            <a:off x="6078835" y="756413"/>
            <a:ext cx="649405" cy="649405"/>
            <a:chOff x="2292475" y="1241300"/>
            <a:chExt cx="3605800" cy="3605800"/>
          </a:xfrm>
        </p:grpSpPr>
        <p:sp>
          <p:nvSpPr>
            <p:cNvPr id="2998" name="Google Shape;2998;p38"/>
            <p:cNvSpPr/>
            <p:nvPr/>
          </p:nvSpPr>
          <p:spPr>
            <a:xfrm>
              <a:off x="2644500" y="2377775"/>
              <a:ext cx="2900725" cy="1623850"/>
            </a:xfrm>
            <a:custGeom>
              <a:rect b="b" l="l" r="r" t="t"/>
              <a:pathLst>
                <a:path extrusionOk="0" h="64954" w="116029">
                  <a:moveTo>
                    <a:pt x="8466" y="56244"/>
                  </a:moveTo>
                  <a:lnTo>
                    <a:pt x="53803" y="56244"/>
                  </a:lnTo>
                  <a:lnTo>
                    <a:pt x="53803" y="64953"/>
                  </a:lnTo>
                  <a:lnTo>
                    <a:pt x="62227" y="64953"/>
                  </a:lnTo>
                  <a:lnTo>
                    <a:pt x="62227" y="56244"/>
                  </a:lnTo>
                  <a:lnTo>
                    <a:pt x="107604" y="56244"/>
                  </a:lnTo>
                  <a:lnTo>
                    <a:pt x="107604" y="64953"/>
                  </a:lnTo>
                  <a:lnTo>
                    <a:pt x="116029" y="64953"/>
                  </a:lnTo>
                  <a:lnTo>
                    <a:pt x="116029" y="52011"/>
                  </a:lnTo>
                  <a:cubicBezTo>
                    <a:pt x="116029" y="49692"/>
                    <a:pt x="114157" y="47779"/>
                    <a:pt x="111837" y="47779"/>
                  </a:cubicBezTo>
                  <a:lnTo>
                    <a:pt x="62227" y="47779"/>
                  </a:lnTo>
                  <a:lnTo>
                    <a:pt x="62227" y="33413"/>
                  </a:lnTo>
                  <a:lnTo>
                    <a:pt x="96006" y="33413"/>
                  </a:lnTo>
                  <a:cubicBezTo>
                    <a:pt x="101540" y="33413"/>
                    <a:pt x="106058" y="28895"/>
                    <a:pt x="106058" y="23360"/>
                  </a:cubicBezTo>
                  <a:lnTo>
                    <a:pt x="106058" y="4029"/>
                  </a:lnTo>
                  <a:cubicBezTo>
                    <a:pt x="106058" y="2605"/>
                    <a:pt x="105732" y="1221"/>
                    <a:pt x="105203" y="0"/>
                  </a:cubicBezTo>
                  <a:cubicBezTo>
                    <a:pt x="102476" y="1547"/>
                    <a:pt x="99343" y="2442"/>
                    <a:pt x="96006" y="2442"/>
                  </a:cubicBezTo>
                  <a:lnTo>
                    <a:pt x="20024" y="2442"/>
                  </a:lnTo>
                  <a:cubicBezTo>
                    <a:pt x="16687" y="2442"/>
                    <a:pt x="13553" y="1547"/>
                    <a:pt x="10826" y="0"/>
                  </a:cubicBezTo>
                  <a:cubicBezTo>
                    <a:pt x="10297" y="1221"/>
                    <a:pt x="9972" y="2605"/>
                    <a:pt x="9972" y="4029"/>
                  </a:cubicBezTo>
                  <a:lnTo>
                    <a:pt x="9972" y="23360"/>
                  </a:lnTo>
                  <a:cubicBezTo>
                    <a:pt x="9972" y="28895"/>
                    <a:pt x="14489" y="33413"/>
                    <a:pt x="20024" y="33413"/>
                  </a:cubicBezTo>
                  <a:lnTo>
                    <a:pt x="53803" y="33413"/>
                  </a:lnTo>
                  <a:lnTo>
                    <a:pt x="53803" y="47779"/>
                  </a:lnTo>
                  <a:lnTo>
                    <a:pt x="4233" y="47779"/>
                  </a:lnTo>
                  <a:cubicBezTo>
                    <a:pt x="1873" y="47779"/>
                    <a:pt x="1" y="49692"/>
                    <a:pt x="1" y="52011"/>
                  </a:cubicBezTo>
                  <a:lnTo>
                    <a:pt x="1" y="64953"/>
                  </a:lnTo>
                  <a:lnTo>
                    <a:pt x="8466" y="64953"/>
                  </a:lnTo>
                  <a:lnTo>
                    <a:pt x="8466" y="56244"/>
                  </a:lnTo>
                  <a:close/>
                  <a:moveTo>
                    <a:pt x="84936" y="12047"/>
                  </a:moveTo>
                  <a:cubicBezTo>
                    <a:pt x="87378" y="12047"/>
                    <a:pt x="89372" y="14041"/>
                    <a:pt x="89372" y="16523"/>
                  </a:cubicBezTo>
                  <a:cubicBezTo>
                    <a:pt x="89372" y="18965"/>
                    <a:pt x="87378" y="20959"/>
                    <a:pt x="84936" y="20959"/>
                  </a:cubicBezTo>
                  <a:cubicBezTo>
                    <a:pt x="82453" y="20959"/>
                    <a:pt x="80459" y="18965"/>
                    <a:pt x="80459" y="16523"/>
                  </a:cubicBezTo>
                  <a:cubicBezTo>
                    <a:pt x="80459" y="14041"/>
                    <a:pt x="82453" y="12047"/>
                    <a:pt x="84936" y="12047"/>
                  </a:cubicBezTo>
                  <a:close/>
                  <a:moveTo>
                    <a:pt x="47820" y="20756"/>
                  </a:moveTo>
                  <a:lnTo>
                    <a:pt x="28285" y="20756"/>
                  </a:lnTo>
                  <a:cubicBezTo>
                    <a:pt x="25966" y="20756"/>
                    <a:pt x="24094" y="18843"/>
                    <a:pt x="24094" y="16523"/>
                  </a:cubicBezTo>
                  <a:cubicBezTo>
                    <a:pt x="24094" y="14204"/>
                    <a:pt x="25966" y="12291"/>
                    <a:pt x="28285" y="12291"/>
                  </a:cubicBezTo>
                  <a:lnTo>
                    <a:pt x="47820" y="12291"/>
                  </a:lnTo>
                  <a:cubicBezTo>
                    <a:pt x="50181" y="12291"/>
                    <a:pt x="52053" y="14204"/>
                    <a:pt x="52053" y="16523"/>
                  </a:cubicBezTo>
                  <a:cubicBezTo>
                    <a:pt x="52053" y="18843"/>
                    <a:pt x="50181" y="20756"/>
                    <a:pt x="47820" y="20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8"/>
            <p:cNvSpPr/>
            <p:nvPr/>
          </p:nvSpPr>
          <p:spPr>
            <a:xfrm>
              <a:off x="2292475" y="4213225"/>
              <a:ext cx="915725" cy="633875"/>
            </a:xfrm>
            <a:custGeom>
              <a:rect b="b" l="l" r="r" t="t"/>
              <a:pathLst>
                <a:path extrusionOk="0" h="25355" w="36629">
                  <a:moveTo>
                    <a:pt x="32396" y="0"/>
                  </a:moveTo>
                  <a:lnTo>
                    <a:pt x="4192" y="0"/>
                  </a:lnTo>
                  <a:cubicBezTo>
                    <a:pt x="1873" y="0"/>
                    <a:pt x="1" y="1913"/>
                    <a:pt x="1" y="4233"/>
                  </a:cubicBezTo>
                  <a:lnTo>
                    <a:pt x="1" y="21122"/>
                  </a:lnTo>
                  <a:cubicBezTo>
                    <a:pt x="1" y="23482"/>
                    <a:pt x="1873" y="25354"/>
                    <a:pt x="4192" y="25354"/>
                  </a:cubicBezTo>
                  <a:lnTo>
                    <a:pt x="32396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8"/>
            <p:cNvSpPr/>
            <p:nvPr/>
          </p:nvSpPr>
          <p:spPr>
            <a:xfrm>
              <a:off x="4981550" y="4213225"/>
              <a:ext cx="916725" cy="633875"/>
            </a:xfrm>
            <a:custGeom>
              <a:rect b="b" l="l" r="r" t="t"/>
              <a:pathLst>
                <a:path extrusionOk="0" h="25355" w="36669">
                  <a:moveTo>
                    <a:pt x="32436" y="0"/>
                  </a:moveTo>
                  <a:lnTo>
                    <a:pt x="4233" y="0"/>
                  </a:lnTo>
                  <a:cubicBezTo>
                    <a:pt x="1913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913" y="25354"/>
                    <a:pt x="4233" y="25354"/>
                  </a:cubicBezTo>
                  <a:lnTo>
                    <a:pt x="32436" y="25354"/>
                  </a:lnTo>
                  <a:cubicBezTo>
                    <a:pt x="34756" y="25354"/>
                    <a:pt x="36669" y="23482"/>
                    <a:pt x="36669" y="21122"/>
                  </a:cubicBezTo>
                  <a:lnTo>
                    <a:pt x="36669" y="4233"/>
                  </a:lnTo>
                  <a:cubicBezTo>
                    <a:pt x="36669" y="1913"/>
                    <a:pt x="34756" y="0"/>
                    <a:pt x="32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8"/>
            <p:cNvSpPr/>
            <p:nvPr/>
          </p:nvSpPr>
          <p:spPr>
            <a:xfrm>
              <a:off x="3637525" y="4213225"/>
              <a:ext cx="915700" cy="633875"/>
            </a:xfrm>
            <a:custGeom>
              <a:rect b="b" l="l" r="r" t="t"/>
              <a:pathLst>
                <a:path extrusionOk="0" h="25355" w="36628">
                  <a:moveTo>
                    <a:pt x="32395" y="0"/>
                  </a:moveTo>
                  <a:lnTo>
                    <a:pt x="4192" y="0"/>
                  </a:lnTo>
                  <a:cubicBezTo>
                    <a:pt x="1872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872" y="25354"/>
                    <a:pt x="4192" y="25354"/>
                  </a:cubicBezTo>
                  <a:lnTo>
                    <a:pt x="32395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8"/>
            <p:cNvSpPr/>
            <p:nvPr/>
          </p:nvSpPr>
          <p:spPr>
            <a:xfrm>
              <a:off x="2893775" y="1241300"/>
              <a:ext cx="2402175" cy="985925"/>
            </a:xfrm>
            <a:custGeom>
              <a:rect b="b" l="l" r="r" t="t"/>
              <a:pathLst>
                <a:path extrusionOk="0" h="39437" w="96087">
                  <a:moveTo>
                    <a:pt x="10053" y="39436"/>
                  </a:moveTo>
                  <a:lnTo>
                    <a:pt x="86035" y="39436"/>
                  </a:lnTo>
                  <a:cubicBezTo>
                    <a:pt x="91569" y="39436"/>
                    <a:pt x="96087" y="34919"/>
                    <a:pt x="96087" y="29384"/>
                  </a:cubicBezTo>
                  <a:lnTo>
                    <a:pt x="96087" y="10053"/>
                  </a:lnTo>
                  <a:cubicBezTo>
                    <a:pt x="96087" y="4518"/>
                    <a:pt x="91569" y="0"/>
                    <a:pt x="86035" y="0"/>
                  </a:cubicBezTo>
                  <a:lnTo>
                    <a:pt x="10053" y="0"/>
                  </a:lnTo>
                  <a:cubicBezTo>
                    <a:pt x="4518" y="0"/>
                    <a:pt x="1" y="4518"/>
                    <a:pt x="1" y="10053"/>
                  </a:cubicBezTo>
                  <a:lnTo>
                    <a:pt x="1" y="29384"/>
                  </a:lnTo>
                  <a:cubicBezTo>
                    <a:pt x="1" y="34919"/>
                    <a:pt x="4518" y="39436"/>
                    <a:pt x="10053" y="39436"/>
                  </a:cubicBezTo>
                  <a:close/>
                  <a:moveTo>
                    <a:pt x="74965" y="15262"/>
                  </a:moveTo>
                  <a:cubicBezTo>
                    <a:pt x="77407" y="15262"/>
                    <a:pt x="79401" y="17256"/>
                    <a:pt x="79401" y="19739"/>
                  </a:cubicBezTo>
                  <a:cubicBezTo>
                    <a:pt x="79401" y="22180"/>
                    <a:pt x="77407" y="24175"/>
                    <a:pt x="74965" y="24175"/>
                  </a:cubicBezTo>
                  <a:cubicBezTo>
                    <a:pt x="72482" y="24175"/>
                    <a:pt x="70488" y="22180"/>
                    <a:pt x="70488" y="19739"/>
                  </a:cubicBezTo>
                  <a:cubicBezTo>
                    <a:pt x="70488" y="17256"/>
                    <a:pt x="72482" y="15262"/>
                    <a:pt x="74965" y="15262"/>
                  </a:cubicBezTo>
                  <a:close/>
                  <a:moveTo>
                    <a:pt x="18314" y="15506"/>
                  </a:moveTo>
                  <a:lnTo>
                    <a:pt x="37849" y="15506"/>
                  </a:lnTo>
                  <a:cubicBezTo>
                    <a:pt x="40210" y="15506"/>
                    <a:pt x="42082" y="17378"/>
                    <a:pt x="42082" y="19739"/>
                  </a:cubicBezTo>
                  <a:cubicBezTo>
                    <a:pt x="42082" y="22058"/>
                    <a:pt x="40210" y="23930"/>
                    <a:pt x="37849" y="23930"/>
                  </a:cubicBezTo>
                  <a:lnTo>
                    <a:pt x="18314" y="23930"/>
                  </a:lnTo>
                  <a:cubicBezTo>
                    <a:pt x="15995" y="23930"/>
                    <a:pt x="14123" y="22058"/>
                    <a:pt x="14123" y="19739"/>
                  </a:cubicBezTo>
                  <a:cubicBezTo>
                    <a:pt x="14123" y="17378"/>
                    <a:pt x="15995" y="15506"/>
                    <a:pt x="18314" y="155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3" name="Google Shape;3003;p38"/>
          <p:cNvGrpSpPr/>
          <p:nvPr/>
        </p:nvGrpSpPr>
        <p:grpSpPr>
          <a:xfrm>
            <a:off x="7845657" y="3549654"/>
            <a:ext cx="2250993" cy="228146"/>
            <a:chOff x="7809182" y="1151604"/>
            <a:chExt cx="2250993" cy="228146"/>
          </a:xfrm>
        </p:grpSpPr>
        <p:sp>
          <p:nvSpPr>
            <p:cNvPr id="3004" name="Google Shape;3004;p38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8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6" name="Google Shape;3006;p38"/>
          <p:cNvSpPr/>
          <p:nvPr/>
        </p:nvSpPr>
        <p:spPr>
          <a:xfrm flipH="1" rot="10800000">
            <a:off x="-864812" y="425928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7" name="Google Shape;3007;p38"/>
          <p:cNvGrpSpPr/>
          <p:nvPr/>
        </p:nvGrpSpPr>
        <p:grpSpPr>
          <a:xfrm>
            <a:off x="2366293" y="864509"/>
            <a:ext cx="563333" cy="649380"/>
            <a:chOff x="2630254" y="2076709"/>
            <a:chExt cx="384161" cy="416537"/>
          </a:xfrm>
        </p:grpSpPr>
        <p:sp>
          <p:nvSpPr>
            <p:cNvPr id="3008" name="Google Shape;3008;p38"/>
            <p:cNvSpPr/>
            <p:nvPr/>
          </p:nvSpPr>
          <p:spPr>
            <a:xfrm>
              <a:off x="2630254" y="2076709"/>
              <a:ext cx="384161" cy="293860"/>
            </a:xfrm>
            <a:custGeom>
              <a:rect b="b" l="l" r="r" t="t"/>
              <a:pathLst>
                <a:path extrusionOk="0" h="8217" w="10742">
                  <a:moveTo>
                    <a:pt x="5359" y="3787"/>
                  </a:moveTo>
                  <a:cubicBezTo>
                    <a:pt x="6193" y="3787"/>
                    <a:pt x="6955" y="4097"/>
                    <a:pt x="7526" y="4692"/>
                  </a:cubicBezTo>
                  <a:cubicBezTo>
                    <a:pt x="7669" y="4811"/>
                    <a:pt x="7669" y="5026"/>
                    <a:pt x="7526" y="5169"/>
                  </a:cubicBezTo>
                  <a:cubicBezTo>
                    <a:pt x="7467" y="5240"/>
                    <a:pt x="7383" y="5276"/>
                    <a:pt x="7297" y="5276"/>
                  </a:cubicBezTo>
                  <a:cubicBezTo>
                    <a:pt x="7211" y="5276"/>
                    <a:pt x="7121" y="5240"/>
                    <a:pt x="7050" y="5169"/>
                  </a:cubicBezTo>
                  <a:cubicBezTo>
                    <a:pt x="6597" y="4716"/>
                    <a:pt x="6002" y="4478"/>
                    <a:pt x="5359" y="4478"/>
                  </a:cubicBezTo>
                  <a:cubicBezTo>
                    <a:pt x="4716" y="4478"/>
                    <a:pt x="4121" y="4716"/>
                    <a:pt x="3668" y="5169"/>
                  </a:cubicBezTo>
                  <a:cubicBezTo>
                    <a:pt x="3609" y="5240"/>
                    <a:pt x="3525" y="5276"/>
                    <a:pt x="3439" y="5276"/>
                  </a:cubicBezTo>
                  <a:cubicBezTo>
                    <a:pt x="3353" y="5276"/>
                    <a:pt x="3263" y="5240"/>
                    <a:pt x="3192" y="5169"/>
                  </a:cubicBezTo>
                  <a:cubicBezTo>
                    <a:pt x="3049" y="5026"/>
                    <a:pt x="3049" y="4811"/>
                    <a:pt x="3192" y="4692"/>
                  </a:cubicBezTo>
                  <a:cubicBezTo>
                    <a:pt x="3763" y="4097"/>
                    <a:pt x="4549" y="3787"/>
                    <a:pt x="5359" y="3787"/>
                  </a:cubicBezTo>
                  <a:close/>
                  <a:moveTo>
                    <a:pt x="5359" y="5145"/>
                  </a:moveTo>
                  <a:cubicBezTo>
                    <a:pt x="5812" y="5145"/>
                    <a:pt x="6240" y="5335"/>
                    <a:pt x="6574" y="5645"/>
                  </a:cubicBezTo>
                  <a:cubicBezTo>
                    <a:pt x="6716" y="5788"/>
                    <a:pt x="6716" y="6002"/>
                    <a:pt x="6574" y="6145"/>
                  </a:cubicBezTo>
                  <a:cubicBezTo>
                    <a:pt x="6502" y="6205"/>
                    <a:pt x="6413" y="6234"/>
                    <a:pt x="6327" y="6234"/>
                  </a:cubicBezTo>
                  <a:cubicBezTo>
                    <a:pt x="6240" y="6234"/>
                    <a:pt x="6157" y="6205"/>
                    <a:pt x="6097" y="6145"/>
                  </a:cubicBezTo>
                  <a:cubicBezTo>
                    <a:pt x="5907" y="5931"/>
                    <a:pt x="5645" y="5835"/>
                    <a:pt x="5359" y="5835"/>
                  </a:cubicBezTo>
                  <a:cubicBezTo>
                    <a:pt x="5097" y="5835"/>
                    <a:pt x="4835" y="5931"/>
                    <a:pt x="4645" y="6145"/>
                  </a:cubicBezTo>
                  <a:cubicBezTo>
                    <a:pt x="4573" y="6205"/>
                    <a:pt x="4484" y="6234"/>
                    <a:pt x="4398" y="6234"/>
                  </a:cubicBezTo>
                  <a:cubicBezTo>
                    <a:pt x="4311" y="6234"/>
                    <a:pt x="4228" y="6205"/>
                    <a:pt x="4168" y="6145"/>
                  </a:cubicBezTo>
                  <a:cubicBezTo>
                    <a:pt x="4025" y="6002"/>
                    <a:pt x="4025" y="5788"/>
                    <a:pt x="4168" y="5645"/>
                  </a:cubicBezTo>
                  <a:cubicBezTo>
                    <a:pt x="4478" y="5335"/>
                    <a:pt x="4907" y="5145"/>
                    <a:pt x="5359" y="5145"/>
                  </a:cubicBezTo>
                  <a:close/>
                  <a:moveTo>
                    <a:pt x="5359" y="6526"/>
                  </a:moveTo>
                  <a:cubicBezTo>
                    <a:pt x="5550" y="6526"/>
                    <a:pt x="5716" y="6669"/>
                    <a:pt x="5716" y="6860"/>
                  </a:cubicBezTo>
                  <a:cubicBezTo>
                    <a:pt x="5716" y="7050"/>
                    <a:pt x="5550" y="7193"/>
                    <a:pt x="5359" y="7193"/>
                  </a:cubicBezTo>
                  <a:cubicBezTo>
                    <a:pt x="5169" y="7193"/>
                    <a:pt x="5026" y="7050"/>
                    <a:pt x="5026" y="6860"/>
                  </a:cubicBezTo>
                  <a:cubicBezTo>
                    <a:pt x="5026" y="6669"/>
                    <a:pt x="5169" y="6526"/>
                    <a:pt x="5359" y="6526"/>
                  </a:cubicBezTo>
                  <a:close/>
                  <a:moveTo>
                    <a:pt x="1144" y="1"/>
                  </a:moveTo>
                  <a:cubicBezTo>
                    <a:pt x="572" y="1"/>
                    <a:pt x="120" y="453"/>
                    <a:pt x="120" y="1001"/>
                  </a:cubicBezTo>
                  <a:cubicBezTo>
                    <a:pt x="120" y="1573"/>
                    <a:pt x="572" y="2025"/>
                    <a:pt x="1144" y="2025"/>
                  </a:cubicBezTo>
                  <a:cubicBezTo>
                    <a:pt x="1596" y="2025"/>
                    <a:pt x="1977" y="1739"/>
                    <a:pt x="2120" y="1358"/>
                  </a:cubicBezTo>
                  <a:lnTo>
                    <a:pt x="2978" y="1358"/>
                  </a:lnTo>
                  <a:lnTo>
                    <a:pt x="2978" y="2763"/>
                  </a:lnTo>
                  <a:lnTo>
                    <a:pt x="334" y="2763"/>
                  </a:lnTo>
                  <a:cubicBezTo>
                    <a:pt x="144" y="2763"/>
                    <a:pt x="1" y="2906"/>
                    <a:pt x="1" y="3097"/>
                  </a:cubicBezTo>
                  <a:lnTo>
                    <a:pt x="1" y="8217"/>
                  </a:lnTo>
                  <a:lnTo>
                    <a:pt x="10741" y="8217"/>
                  </a:lnTo>
                  <a:lnTo>
                    <a:pt x="10741" y="3097"/>
                  </a:lnTo>
                  <a:cubicBezTo>
                    <a:pt x="10741" y="2906"/>
                    <a:pt x="10574" y="2763"/>
                    <a:pt x="10384" y="2763"/>
                  </a:cubicBezTo>
                  <a:lnTo>
                    <a:pt x="7764" y="2763"/>
                  </a:lnTo>
                  <a:lnTo>
                    <a:pt x="7764" y="1358"/>
                  </a:lnTo>
                  <a:lnTo>
                    <a:pt x="8622" y="1358"/>
                  </a:lnTo>
                  <a:cubicBezTo>
                    <a:pt x="8765" y="1739"/>
                    <a:pt x="9146" y="2025"/>
                    <a:pt x="9574" y="2025"/>
                  </a:cubicBezTo>
                  <a:cubicBezTo>
                    <a:pt x="10146" y="2025"/>
                    <a:pt x="10598" y="1573"/>
                    <a:pt x="10598" y="1001"/>
                  </a:cubicBezTo>
                  <a:cubicBezTo>
                    <a:pt x="10598" y="453"/>
                    <a:pt x="10146" y="1"/>
                    <a:pt x="9574" y="1"/>
                  </a:cubicBezTo>
                  <a:cubicBezTo>
                    <a:pt x="9146" y="1"/>
                    <a:pt x="8765" y="263"/>
                    <a:pt x="8622" y="668"/>
                  </a:cubicBezTo>
                  <a:lnTo>
                    <a:pt x="7407" y="668"/>
                  </a:lnTo>
                  <a:cubicBezTo>
                    <a:pt x="7217" y="668"/>
                    <a:pt x="7074" y="834"/>
                    <a:pt x="7074" y="1001"/>
                  </a:cubicBezTo>
                  <a:lnTo>
                    <a:pt x="7074" y="2763"/>
                  </a:lnTo>
                  <a:lnTo>
                    <a:pt x="5716" y="2763"/>
                  </a:lnTo>
                  <a:lnTo>
                    <a:pt x="5716" y="1978"/>
                  </a:lnTo>
                  <a:cubicBezTo>
                    <a:pt x="6097" y="1835"/>
                    <a:pt x="6383" y="1454"/>
                    <a:pt x="6383" y="1001"/>
                  </a:cubicBezTo>
                  <a:cubicBezTo>
                    <a:pt x="6383" y="453"/>
                    <a:pt x="5931" y="1"/>
                    <a:pt x="5359" y="1"/>
                  </a:cubicBezTo>
                  <a:cubicBezTo>
                    <a:pt x="4811" y="1"/>
                    <a:pt x="4335" y="453"/>
                    <a:pt x="4335" y="1001"/>
                  </a:cubicBezTo>
                  <a:cubicBezTo>
                    <a:pt x="4335" y="1454"/>
                    <a:pt x="4621" y="1835"/>
                    <a:pt x="5026" y="1978"/>
                  </a:cubicBezTo>
                  <a:lnTo>
                    <a:pt x="5026" y="2763"/>
                  </a:lnTo>
                  <a:lnTo>
                    <a:pt x="3668" y="2763"/>
                  </a:lnTo>
                  <a:lnTo>
                    <a:pt x="3668" y="1001"/>
                  </a:lnTo>
                  <a:cubicBezTo>
                    <a:pt x="3668" y="834"/>
                    <a:pt x="3502" y="668"/>
                    <a:pt x="3311" y="668"/>
                  </a:cubicBezTo>
                  <a:lnTo>
                    <a:pt x="2120" y="668"/>
                  </a:lnTo>
                  <a:cubicBezTo>
                    <a:pt x="1977" y="263"/>
                    <a:pt x="1596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2630254" y="2395257"/>
              <a:ext cx="384161" cy="97989"/>
            </a:xfrm>
            <a:custGeom>
              <a:rect b="b" l="l" r="r" t="t"/>
              <a:pathLst>
                <a:path extrusionOk="0" h="2740" w="10742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58"/>
                    <a:pt x="334" y="1358"/>
                  </a:cubicBezTo>
                  <a:lnTo>
                    <a:pt x="4335" y="1358"/>
                  </a:lnTo>
                  <a:lnTo>
                    <a:pt x="4335" y="2049"/>
                  </a:lnTo>
                  <a:lnTo>
                    <a:pt x="3502" y="2049"/>
                  </a:lnTo>
                  <a:cubicBezTo>
                    <a:pt x="3311" y="2049"/>
                    <a:pt x="3168" y="2191"/>
                    <a:pt x="3168" y="2382"/>
                  </a:cubicBezTo>
                  <a:cubicBezTo>
                    <a:pt x="3168" y="2572"/>
                    <a:pt x="3311" y="2739"/>
                    <a:pt x="3502" y="2739"/>
                  </a:cubicBezTo>
                  <a:lnTo>
                    <a:pt x="7217" y="2739"/>
                  </a:lnTo>
                  <a:cubicBezTo>
                    <a:pt x="7407" y="2739"/>
                    <a:pt x="7574" y="2572"/>
                    <a:pt x="7574" y="2382"/>
                  </a:cubicBezTo>
                  <a:cubicBezTo>
                    <a:pt x="7574" y="2191"/>
                    <a:pt x="7407" y="2049"/>
                    <a:pt x="7217" y="2049"/>
                  </a:cubicBezTo>
                  <a:lnTo>
                    <a:pt x="6383" y="2049"/>
                  </a:lnTo>
                  <a:lnTo>
                    <a:pt x="6383" y="1358"/>
                  </a:lnTo>
                  <a:lnTo>
                    <a:pt x="10384" y="1358"/>
                  </a:lnTo>
                  <a:cubicBezTo>
                    <a:pt x="10574" y="1358"/>
                    <a:pt x="10741" y="1215"/>
                    <a:pt x="10741" y="1025"/>
                  </a:cubicBezTo>
                  <a:lnTo>
                    <a:pt x="10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0" name="Google Shape;3010;p38"/>
          <p:cNvSpPr txBox="1"/>
          <p:nvPr/>
        </p:nvSpPr>
        <p:spPr>
          <a:xfrm>
            <a:off x="1156913" y="1513900"/>
            <a:ext cx="3273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Fornecer aos usuários uma cobertura abrangente e atualizada das notícias esportivas, abrangendo uma variedade de modalidades e eventos ao redor do mundo.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3011" name="Google Shape;3011;p38"/>
          <p:cNvGrpSpPr/>
          <p:nvPr/>
        </p:nvGrpSpPr>
        <p:grpSpPr>
          <a:xfrm>
            <a:off x="4314255" y="2964259"/>
            <a:ext cx="563333" cy="649380"/>
            <a:chOff x="2630254" y="2076709"/>
            <a:chExt cx="384161" cy="416537"/>
          </a:xfrm>
        </p:grpSpPr>
        <p:sp>
          <p:nvSpPr>
            <p:cNvPr id="3012" name="Google Shape;3012;p38"/>
            <p:cNvSpPr/>
            <p:nvPr/>
          </p:nvSpPr>
          <p:spPr>
            <a:xfrm>
              <a:off x="2630254" y="2076709"/>
              <a:ext cx="384161" cy="293860"/>
            </a:xfrm>
            <a:custGeom>
              <a:rect b="b" l="l" r="r" t="t"/>
              <a:pathLst>
                <a:path extrusionOk="0" h="8217" w="10742">
                  <a:moveTo>
                    <a:pt x="5359" y="3787"/>
                  </a:moveTo>
                  <a:cubicBezTo>
                    <a:pt x="6193" y="3787"/>
                    <a:pt x="6955" y="4097"/>
                    <a:pt x="7526" y="4692"/>
                  </a:cubicBezTo>
                  <a:cubicBezTo>
                    <a:pt x="7669" y="4811"/>
                    <a:pt x="7669" y="5026"/>
                    <a:pt x="7526" y="5169"/>
                  </a:cubicBezTo>
                  <a:cubicBezTo>
                    <a:pt x="7467" y="5240"/>
                    <a:pt x="7383" y="5276"/>
                    <a:pt x="7297" y="5276"/>
                  </a:cubicBezTo>
                  <a:cubicBezTo>
                    <a:pt x="7211" y="5276"/>
                    <a:pt x="7121" y="5240"/>
                    <a:pt x="7050" y="5169"/>
                  </a:cubicBezTo>
                  <a:cubicBezTo>
                    <a:pt x="6597" y="4716"/>
                    <a:pt x="6002" y="4478"/>
                    <a:pt x="5359" y="4478"/>
                  </a:cubicBezTo>
                  <a:cubicBezTo>
                    <a:pt x="4716" y="4478"/>
                    <a:pt x="4121" y="4716"/>
                    <a:pt x="3668" y="5169"/>
                  </a:cubicBezTo>
                  <a:cubicBezTo>
                    <a:pt x="3609" y="5240"/>
                    <a:pt x="3525" y="5276"/>
                    <a:pt x="3439" y="5276"/>
                  </a:cubicBezTo>
                  <a:cubicBezTo>
                    <a:pt x="3353" y="5276"/>
                    <a:pt x="3263" y="5240"/>
                    <a:pt x="3192" y="5169"/>
                  </a:cubicBezTo>
                  <a:cubicBezTo>
                    <a:pt x="3049" y="5026"/>
                    <a:pt x="3049" y="4811"/>
                    <a:pt x="3192" y="4692"/>
                  </a:cubicBezTo>
                  <a:cubicBezTo>
                    <a:pt x="3763" y="4097"/>
                    <a:pt x="4549" y="3787"/>
                    <a:pt x="5359" y="3787"/>
                  </a:cubicBezTo>
                  <a:close/>
                  <a:moveTo>
                    <a:pt x="5359" y="5145"/>
                  </a:moveTo>
                  <a:cubicBezTo>
                    <a:pt x="5812" y="5145"/>
                    <a:pt x="6240" y="5335"/>
                    <a:pt x="6574" y="5645"/>
                  </a:cubicBezTo>
                  <a:cubicBezTo>
                    <a:pt x="6716" y="5788"/>
                    <a:pt x="6716" y="6002"/>
                    <a:pt x="6574" y="6145"/>
                  </a:cubicBezTo>
                  <a:cubicBezTo>
                    <a:pt x="6502" y="6205"/>
                    <a:pt x="6413" y="6234"/>
                    <a:pt x="6327" y="6234"/>
                  </a:cubicBezTo>
                  <a:cubicBezTo>
                    <a:pt x="6240" y="6234"/>
                    <a:pt x="6157" y="6205"/>
                    <a:pt x="6097" y="6145"/>
                  </a:cubicBezTo>
                  <a:cubicBezTo>
                    <a:pt x="5907" y="5931"/>
                    <a:pt x="5645" y="5835"/>
                    <a:pt x="5359" y="5835"/>
                  </a:cubicBezTo>
                  <a:cubicBezTo>
                    <a:pt x="5097" y="5835"/>
                    <a:pt x="4835" y="5931"/>
                    <a:pt x="4645" y="6145"/>
                  </a:cubicBezTo>
                  <a:cubicBezTo>
                    <a:pt x="4573" y="6205"/>
                    <a:pt x="4484" y="6234"/>
                    <a:pt x="4398" y="6234"/>
                  </a:cubicBezTo>
                  <a:cubicBezTo>
                    <a:pt x="4311" y="6234"/>
                    <a:pt x="4228" y="6205"/>
                    <a:pt x="4168" y="6145"/>
                  </a:cubicBezTo>
                  <a:cubicBezTo>
                    <a:pt x="4025" y="6002"/>
                    <a:pt x="4025" y="5788"/>
                    <a:pt x="4168" y="5645"/>
                  </a:cubicBezTo>
                  <a:cubicBezTo>
                    <a:pt x="4478" y="5335"/>
                    <a:pt x="4907" y="5145"/>
                    <a:pt x="5359" y="5145"/>
                  </a:cubicBezTo>
                  <a:close/>
                  <a:moveTo>
                    <a:pt x="5359" y="6526"/>
                  </a:moveTo>
                  <a:cubicBezTo>
                    <a:pt x="5550" y="6526"/>
                    <a:pt x="5716" y="6669"/>
                    <a:pt x="5716" y="6860"/>
                  </a:cubicBezTo>
                  <a:cubicBezTo>
                    <a:pt x="5716" y="7050"/>
                    <a:pt x="5550" y="7193"/>
                    <a:pt x="5359" y="7193"/>
                  </a:cubicBezTo>
                  <a:cubicBezTo>
                    <a:pt x="5169" y="7193"/>
                    <a:pt x="5026" y="7050"/>
                    <a:pt x="5026" y="6860"/>
                  </a:cubicBezTo>
                  <a:cubicBezTo>
                    <a:pt x="5026" y="6669"/>
                    <a:pt x="5169" y="6526"/>
                    <a:pt x="5359" y="6526"/>
                  </a:cubicBezTo>
                  <a:close/>
                  <a:moveTo>
                    <a:pt x="1144" y="1"/>
                  </a:moveTo>
                  <a:cubicBezTo>
                    <a:pt x="572" y="1"/>
                    <a:pt x="120" y="453"/>
                    <a:pt x="120" y="1001"/>
                  </a:cubicBezTo>
                  <a:cubicBezTo>
                    <a:pt x="120" y="1573"/>
                    <a:pt x="572" y="2025"/>
                    <a:pt x="1144" y="2025"/>
                  </a:cubicBezTo>
                  <a:cubicBezTo>
                    <a:pt x="1596" y="2025"/>
                    <a:pt x="1977" y="1739"/>
                    <a:pt x="2120" y="1358"/>
                  </a:cubicBezTo>
                  <a:lnTo>
                    <a:pt x="2978" y="1358"/>
                  </a:lnTo>
                  <a:lnTo>
                    <a:pt x="2978" y="2763"/>
                  </a:lnTo>
                  <a:lnTo>
                    <a:pt x="334" y="2763"/>
                  </a:lnTo>
                  <a:cubicBezTo>
                    <a:pt x="144" y="2763"/>
                    <a:pt x="1" y="2906"/>
                    <a:pt x="1" y="3097"/>
                  </a:cubicBezTo>
                  <a:lnTo>
                    <a:pt x="1" y="8217"/>
                  </a:lnTo>
                  <a:lnTo>
                    <a:pt x="10741" y="8217"/>
                  </a:lnTo>
                  <a:lnTo>
                    <a:pt x="10741" y="3097"/>
                  </a:lnTo>
                  <a:cubicBezTo>
                    <a:pt x="10741" y="2906"/>
                    <a:pt x="10574" y="2763"/>
                    <a:pt x="10384" y="2763"/>
                  </a:cubicBezTo>
                  <a:lnTo>
                    <a:pt x="7764" y="2763"/>
                  </a:lnTo>
                  <a:lnTo>
                    <a:pt x="7764" y="1358"/>
                  </a:lnTo>
                  <a:lnTo>
                    <a:pt x="8622" y="1358"/>
                  </a:lnTo>
                  <a:cubicBezTo>
                    <a:pt x="8765" y="1739"/>
                    <a:pt x="9146" y="2025"/>
                    <a:pt x="9574" y="2025"/>
                  </a:cubicBezTo>
                  <a:cubicBezTo>
                    <a:pt x="10146" y="2025"/>
                    <a:pt x="10598" y="1573"/>
                    <a:pt x="10598" y="1001"/>
                  </a:cubicBezTo>
                  <a:cubicBezTo>
                    <a:pt x="10598" y="453"/>
                    <a:pt x="10146" y="1"/>
                    <a:pt x="9574" y="1"/>
                  </a:cubicBezTo>
                  <a:cubicBezTo>
                    <a:pt x="9146" y="1"/>
                    <a:pt x="8765" y="263"/>
                    <a:pt x="8622" y="668"/>
                  </a:cubicBezTo>
                  <a:lnTo>
                    <a:pt x="7407" y="668"/>
                  </a:lnTo>
                  <a:cubicBezTo>
                    <a:pt x="7217" y="668"/>
                    <a:pt x="7074" y="834"/>
                    <a:pt x="7074" y="1001"/>
                  </a:cubicBezTo>
                  <a:lnTo>
                    <a:pt x="7074" y="2763"/>
                  </a:lnTo>
                  <a:lnTo>
                    <a:pt x="5716" y="2763"/>
                  </a:lnTo>
                  <a:lnTo>
                    <a:pt x="5716" y="1978"/>
                  </a:lnTo>
                  <a:cubicBezTo>
                    <a:pt x="6097" y="1835"/>
                    <a:pt x="6383" y="1454"/>
                    <a:pt x="6383" y="1001"/>
                  </a:cubicBezTo>
                  <a:cubicBezTo>
                    <a:pt x="6383" y="453"/>
                    <a:pt x="5931" y="1"/>
                    <a:pt x="5359" y="1"/>
                  </a:cubicBezTo>
                  <a:cubicBezTo>
                    <a:pt x="4811" y="1"/>
                    <a:pt x="4335" y="453"/>
                    <a:pt x="4335" y="1001"/>
                  </a:cubicBezTo>
                  <a:cubicBezTo>
                    <a:pt x="4335" y="1454"/>
                    <a:pt x="4621" y="1835"/>
                    <a:pt x="5026" y="1978"/>
                  </a:cubicBezTo>
                  <a:lnTo>
                    <a:pt x="5026" y="2763"/>
                  </a:lnTo>
                  <a:lnTo>
                    <a:pt x="3668" y="2763"/>
                  </a:lnTo>
                  <a:lnTo>
                    <a:pt x="3668" y="1001"/>
                  </a:lnTo>
                  <a:cubicBezTo>
                    <a:pt x="3668" y="834"/>
                    <a:pt x="3502" y="668"/>
                    <a:pt x="3311" y="668"/>
                  </a:cubicBezTo>
                  <a:lnTo>
                    <a:pt x="2120" y="668"/>
                  </a:lnTo>
                  <a:cubicBezTo>
                    <a:pt x="1977" y="263"/>
                    <a:pt x="1596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8"/>
            <p:cNvSpPr/>
            <p:nvPr/>
          </p:nvSpPr>
          <p:spPr>
            <a:xfrm>
              <a:off x="2630254" y="2395257"/>
              <a:ext cx="384161" cy="97989"/>
            </a:xfrm>
            <a:custGeom>
              <a:rect b="b" l="l" r="r" t="t"/>
              <a:pathLst>
                <a:path extrusionOk="0" h="2740" w="10742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58"/>
                    <a:pt x="334" y="1358"/>
                  </a:cubicBezTo>
                  <a:lnTo>
                    <a:pt x="4335" y="1358"/>
                  </a:lnTo>
                  <a:lnTo>
                    <a:pt x="4335" y="2049"/>
                  </a:lnTo>
                  <a:lnTo>
                    <a:pt x="3502" y="2049"/>
                  </a:lnTo>
                  <a:cubicBezTo>
                    <a:pt x="3311" y="2049"/>
                    <a:pt x="3168" y="2191"/>
                    <a:pt x="3168" y="2382"/>
                  </a:cubicBezTo>
                  <a:cubicBezTo>
                    <a:pt x="3168" y="2572"/>
                    <a:pt x="3311" y="2739"/>
                    <a:pt x="3502" y="2739"/>
                  </a:cubicBezTo>
                  <a:lnTo>
                    <a:pt x="7217" y="2739"/>
                  </a:lnTo>
                  <a:cubicBezTo>
                    <a:pt x="7407" y="2739"/>
                    <a:pt x="7574" y="2572"/>
                    <a:pt x="7574" y="2382"/>
                  </a:cubicBezTo>
                  <a:cubicBezTo>
                    <a:pt x="7574" y="2191"/>
                    <a:pt x="7407" y="2049"/>
                    <a:pt x="7217" y="2049"/>
                  </a:cubicBezTo>
                  <a:lnTo>
                    <a:pt x="6383" y="2049"/>
                  </a:lnTo>
                  <a:lnTo>
                    <a:pt x="6383" y="1358"/>
                  </a:lnTo>
                  <a:lnTo>
                    <a:pt x="10384" y="1358"/>
                  </a:lnTo>
                  <a:cubicBezTo>
                    <a:pt x="10574" y="1358"/>
                    <a:pt x="10741" y="1215"/>
                    <a:pt x="10741" y="1025"/>
                  </a:cubicBezTo>
                  <a:lnTo>
                    <a:pt x="10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4" name="Google Shape;3014;p38"/>
          <p:cNvSpPr txBox="1"/>
          <p:nvPr>
            <p:ph idx="4" type="subTitle"/>
          </p:nvPr>
        </p:nvSpPr>
        <p:spPr>
          <a:xfrm>
            <a:off x="3113275" y="3613650"/>
            <a:ext cx="31671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Manter e aprimorar o ambiente seguro e confiável para os usuários.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