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3" r:id="rId6"/>
    <p:sldId id="260" r:id="rId7"/>
    <p:sldId id="265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6E0EB-0061-4DBE-AE48-851D24759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2096D9-B456-4A07-8A34-9670D968A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E5AB5C-9CD3-43A2-914E-7869C758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207CCD-318E-4098-A715-DAB6A79F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232075-096E-40C1-BFF5-12E85873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3E455-E4E9-4A67-8121-14D81427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C5C0D4-BAF8-42ED-9D60-61134AEC5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FAE5C4-F8B0-452D-A663-4FCAB77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737DAF-18B4-47F8-91B5-44FF8EFD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A63304-8B85-462F-9F55-B3AD4D9C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B1356C5-777F-435E-85C2-AE024FB2B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BB0B40-4E78-432F-9BB3-6FD89775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E8E2EB-9EBA-40FA-8BC9-23276AF0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D7C75-F678-4B4C-A3F8-33A78CAD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5B01BC-EB0F-4DA8-B58C-D698E487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69EA5-2FC3-49E1-888C-8D0554C2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B292E0-3148-43AE-B07A-178FDE05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19F553-EE57-47C0-8EBA-FD5EAE84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6EC214-F907-4DBE-82BB-D8D55F41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0868D5-12EA-4A8E-801E-0EF456A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E0DC4-3BF6-4FA1-BE14-909C74C3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5472D-6FBA-4DB1-B437-B21FFC53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2B7B1B-42C7-4F2E-BA73-F9375B6D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9B8AD1-A216-4367-A295-B67EF4BF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C11E01-C583-413D-9FE9-BA9EE67E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6AE83-98DE-4BC8-A654-4F643162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E03503-F678-4F25-BBCA-9E57A8809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0AA20D-3FA1-485F-BEC8-63C52646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2D1B2E-3774-4CC3-874A-A743F955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9537A4-81FF-4E12-83D7-6747C6FF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9CA650-369E-4899-A7CC-838C7726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C090A-6864-4083-8506-D8288D4D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D27FF0-BB11-4113-9405-96F9ABFD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1672FF-9D1D-44C0-BF21-806419B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7C76EB-7050-4842-8B88-87E4023DE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F6CC35E-D529-4F57-B29E-43E28CFB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A1AFB5E-4EB1-47FC-8DC8-4F1FA02F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75D9F-F2BA-4EED-A7A2-875DB7CC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FDB21E-4FE9-47E5-8A6B-12820053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9DB8F-2231-4EC1-98E5-1B392133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696E83-F89F-4C49-806D-3F1B801D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9C610E-97DE-4A2A-B174-DA7004CC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0FF33A-CFE1-4B19-B3D4-62A04DA8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854661-2FD8-45CF-9B8C-9F5F0B1C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48429B-DA2A-4A48-BDCE-79F8CA9A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6E58CB-AD11-462F-A25D-51E8F51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09D7F-2965-41F8-BDA7-547C543A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E0D4A-B5D2-4680-9F08-046391BA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E8960F-825A-451F-B277-E36F32A3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BE7D4E-BD29-4C9B-B8E4-233D6AEC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7F3DA-382E-4EDE-9485-1853C110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06FE9A-1ED8-4BCE-98D7-6B3F99C8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E74D9-C127-4DAA-9678-80959D48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925F468-56AF-40DA-8A50-5D0ACF6A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730B58-6127-483B-86BB-4CAE929D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438138-BA5A-487F-8413-C42BEFD1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71C024-DA0B-4D5B-820D-C2A3F3D9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4DE691-262C-4069-B2D0-56CCD3A4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DFF4350-E00C-4526-87A5-36392473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3F6897-2ADF-4F17-9C17-779B351A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91654E-1BBB-4019-B111-F474478B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AFEF-48D6-4C84-A380-4791CB4CC82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E2261-E70B-40C4-8121-480160A70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674769-915C-4A19-81DF-1167F60F3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7871-DC76-4C77-B3D9-023AE9E1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abstraction-in-java-2/" TargetMode="External"/><Relationship Id="rId3" Type="http://schemas.openxmlformats.org/officeDocument/2006/relationships/hyperlink" Target="https://javainterviewpoint.com/object-and-object-class-in-java/" TargetMode="External"/><Relationship Id="rId7" Type="http://schemas.openxmlformats.org/officeDocument/2006/relationships/hyperlink" Target="https://www.geeksforgeeks.org/interfaces-in-java/" TargetMode="External"/><Relationship Id="rId2" Type="http://schemas.openxmlformats.org/officeDocument/2006/relationships/hyperlink" Target="https://docs.oracle.com/javase/tutorial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ccess-modifiers-java/" TargetMode="External"/><Relationship Id="rId5" Type="http://schemas.openxmlformats.org/officeDocument/2006/relationships/hyperlink" Target="https://www.geeksforgeeks.org/autoboxing-unboxing-java/" TargetMode="External"/><Relationship Id="rId4" Type="http://schemas.openxmlformats.org/officeDocument/2006/relationships/hyperlink" Target="https://www.geeksforgeeks.org/object-oriented-programming-oops-concept-in-java/" TargetMode="External"/><Relationship Id="rId9" Type="http://schemas.openxmlformats.org/officeDocument/2006/relationships/hyperlink" Target="https://www.geeksforgeeks.org/classes-objects-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interviewpoint.com/class-in-java-with-exampl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interviewpoint.com/object-and-object-class-in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6B7A3-9254-48E7-BBAB-404F68467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007576"/>
          </a:xfrm>
        </p:spPr>
        <p:txBody>
          <a:bodyPr>
            <a:normAutofit/>
          </a:bodyPr>
          <a:lstStyle/>
          <a:p>
            <a:r>
              <a:rPr lang="en-US" dirty="0"/>
              <a:t>Java classes in-depth / The Object class</a:t>
            </a:r>
            <a:br>
              <a:rPr lang="en-US" dirty="0"/>
            </a:br>
            <a:r>
              <a:rPr lang="en-US" dirty="0"/>
              <a:t>Object orientation, inheritance,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343693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20FEF-7594-4040-A983-9E83D62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678"/>
            <a:ext cx="10515600" cy="551828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https://docs.oracle.com/javase/tutorial/java/index.html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https://javainterviewpoint.com/object-and-object-class-in-java/</a:t>
            </a:r>
            <a:endParaRPr lang="en-US" dirty="0"/>
          </a:p>
          <a:p>
            <a:r>
              <a:rPr lang="en-US" dirty="0">
                <a:hlinkClick r:id="rId4"/>
              </a:rPr>
              <a:t>https://www.geeksforgeeks.org/object-oriented-programming-oops-concept-in-java/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https://www.geeksforgeeks.org/autoboxing-unboxing-java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https://www.geeksforgeeks.org/access-modifiers-java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https://www.geeksforgeeks.org/interfaces-in-java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https://www.geeksforgeeks.org/abstraction-in-java-2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https://www.geeksforgeeks.org/classes-objects-java/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3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B474A-A986-4E23-88BF-B5462B9B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59423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Class</a:t>
            </a:r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578FF910-41B2-4C60-A0BB-F8FA8AA9A0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8320" y="1844933"/>
            <a:ext cx="8633460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class 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extends 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&lt;Super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implements 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&lt;Interface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03A51D-63AC-42C5-B5F8-E9AF8060B81F}"/>
              </a:ext>
            </a:extLst>
          </p:cNvPr>
          <p:cNvSpPr/>
          <p:nvPr/>
        </p:nvSpPr>
        <p:spPr>
          <a:xfrm>
            <a:off x="1714500" y="2347943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333333"/>
                </a:solidFill>
                <a:latin typeface="Lato"/>
              </a:rPr>
              <a:t>Access specifier :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Allowable Access specifier for a class are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public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and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default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. Access specifiers defines the range of a class where it can be accessed. If a class is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public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then it can be accessed from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anywhere. 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If you have not added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anything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in front of a class then it is called as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default 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access specifier.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Default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access falls between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 protected 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and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private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access, allowing only classes in the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same package 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to access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.</a:t>
            </a:r>
            <a:endParaRPr lang="en-US" sz="1000" dirty="0">
              <a:solidFill>
                <a:srgbClr val="333333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333333"/>
                </a:solidFill>
                <a:latin typeface="Lato"/>
              </a:rPr>
              <a:t>class keyword :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The access specifier is followed by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class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keyword which symbolizes that this entity is a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333333"/>
                </a:solidFill>
                <a:latin typeface="Lato"/>
              </a:rPr>
              <a:t>Class Name :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The class keyword is followed by a class name, which follows the rules of identifiers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333333"/>
                </a:solidFill>
                <a:latin typeface="Lato"/>
              </a:rPr>
              <a:t>Extending &amp; Implement :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A class can extends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only 1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other class, whereas it can implement </a:t>
            </a:r>
            <a:r>
              <a:rPr lang="en-US" sz="1000" b="1" dirty="0">
                <a:solidFill>
                  <a:srgbClr val="333333"/>
                </a:solidFill>
                <a:latin typeface="Lato"/>
              </a:rPr>
              <a:t>any number</a:t>
            </a:r>
            <a:r>
              <a:rPr lang="en-US" sz="1000" dirty="0">
                <a:solidFill>
                  <a:srgbClr val="333333"/>
                </a:solidFill>
                <a:latin typeface="Lato"/>
              </a:rPr>
              <a:t> of interfaces.</a:t>
            </a:r>
            <a:endParaRPr lang="en-US" sz="1000" b="0" i="0" dirty="0">
              <a:solidFill>
                <a:srgbClr val="333333"/>
              </a:solidFill>
              <a:effectLst/>
              <a:latin typeface="La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2B03509-9F7E-405A-978A-5EDEDFF34006}"/>
              </a:ext>
            </a:extLst>
          </p:cNvPr>
          <p:cNvSpPr/>
          <p:nvPr/>
        </p:nvSpPr>
        <p:spPr>
          <a:xfrm>
            <a:off x="1798320" y="4113014"/>
            <a:ext cx="576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https://javainterviewpoint.com/class-in-java-with-example/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B474A-A986-4E23-88BF-B5462B9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Object?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BE152-F7A5-47EE-A88A-B8BA73F9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object is a software bundle of related state and behavior. Software objects are often used to model the real-world objects that you find in everyday life.</a:t>
            </a:r>
          </a:p>
        </p:txBody>
      </p:sp>
      <p:pic>
        <p:nvPicPr>
          <p:cNvPr id="2050" name="Picture 2" descr="A circle with an inner circle filled with items, surrounded by gray wedges representing methods that allow access to the inner circle.">
            <a:extLst>
              <a:ext uri="{FF2B5EF4-FFF2-40B4-BE49-F238E27FC236}">
                <a16:creationId xmlns:a16="http://schemas.microsoft.com/office/drawing/2014/main" xmlns="" id="{D3EBF694-DF50-4867-A4B9-FBEF35FF5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49" y="3346450"/>
            <a:ext cx="36861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icture of an object, with bibycle methods and instance variables.">
            <a:extLst>
              <a:ext uri="{FF2B5EF4-FFF2-40B4-BE49-F238E27FC236}">
                <a16:creationId xmlns:a16="http://schemas.microsoft.com/office/drawing/2014/main" xmlns="" id="{9D74AE48-E3FB-41B0-A265-6259DA8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836" y="3346450"/>
            <a:ext cx="2743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BA6290-A52F-4AE7-BC24-C3B0C6D5DEE2}"/>
              </a:ext>
            </a:extLst>
          </p:cNvPr>
          <p:cNvSpPr/>
          <p:nvPr/>
        </p:nvSpPr>
        <p:spPr>
          <a:xfrm>
            <a:off x="6228287" y="5869274"/>
            <a:ext cx="422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bicycle modeled as a software object.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033283B-FD93-421C-9A97-37B5D92545C6}"/>
              </a:ext>
            </a:extLst>
          </p:cNvPr>
          <p:cNvSpPr/>
          <p:nvPr/>
        </p:nvSpPr>
        <p:spPr>
          <a:xfrm>
            <a:off x="1952765" y="5869274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software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B474A-A986-4E23-88BF-B5462B9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The Object class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0925DB-630B-4A6F-A5E9-0FD510319C66}"/>
              </a:ext>
            </a:extLst>
          </p:cNvPr>
          <p:cNvSpPr/>
          <p:nvPr/>
        </p:nvSpPr>
        <p:spPr>
          <a:xfrm>
            <a:off x="1577340" y="1865971"/>
            <a:ext cx="86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https://javainterviewpoint.com/object-and-object-class-in-java/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B474A-A986-4E23-88BF-B5462B9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BA8F31B4-64BA-4C73-8913-BB7CAADA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41" y="1582200"/>
            <a:ext cx="4793238" cy="47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B474A-A986-4E23-88BF-B5462B9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Polymorphism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BE152-F7A5-47EE-A88A-B8BA73F9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819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In Java polymorphism is mainly divided into two types:</a:t>
            </a:r>
            <a:endParaRPr lang="en-US" sz="2400" dirty="0"/>
          </a:p>
          <a:p>
            <a:pPr fontAlgn="base"/>
            <a:r>
              <a:rPr lang="en-US" sz="2400" dirty="0"/>
              <a:t>Compile time Polymorphism</a:t>
            </a:r>
          </a:p>
          <a:p>
            <a:pPr fontAlgn="base"/>
            <a:r>
              <a:rPr lang="en-US" sz="2400" dirty="0"/>
              <a:t>Runtime Polymorphism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E293D2-9EF3-428E-8FBD-137FE0F53F46}"/>
              </a:ext>
            </a:extLst>
          </p:cNvPr>
          <p:cNvSpPr txBox="1">
            <a:spLocks/>
          </p:cNvSpPr>
          <p:nvPr/>
        </p:nvSpPr>
        <p:spPr>
          <a:xfrm>
            <a:off x="769620" y="3574647"/>
            <a:ext cx="10515600" cy="97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b="1" dirty="0"/>
              <a:t>Compile time polymorphism</a:t>
            </a:r>
            <a:r>
              <a:rPr lang="en-US" sz="2400" dirty="0"/>
              <a:t>: It is also known as static polymorphism. This type of polymorphism is achieved by function overloading or operator overloading.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4C072D2-3D8E-4400-B836-6C124DD23A00}"/>
              </a:ext>
            </a:extLst>
          </p:cNvPr>
          <p:cNvSpPr txBox="1">
            <a:spLocks/>
          </p:cNvSpPr>
          <p:nvPr/>
        </p:nvSpPr>
        <p:spPr>
          <a:xfrm>
            <a:off x="838200" y="4837759"/>
            <a:ext cx="10515600" cy="97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b="1" dirty="0"/>
              <a:t>Runtime polymorphism: </a:t>
            </a:r>
            <a:r>
              <a:rPr lang="en-US" sz="2400" dirty="0"/>
              <a:t>It is also known as Dynamic Method Dispatch. It is a process in which a function call to the overridden method is resolved at Runtime. This type of polymorphism is achieved by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15846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B474A-A986-4E23-88BF-B5462B9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BE152-F7A5-47EE-A88A-B8BA73F9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8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 Inheritance is a process by which one class can re-use the methods and fields of other class.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7323B5-915D-4746-9D12-0BCAC328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38" y="2932381"/>
            <a:ext cx="35623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B474A-A986-4E23-88BF-B5462B9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Inheritance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BE152-F7A5-47EE-A88A-B8BA73F9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  <a:p>
            <a:r>
              <a:rPr lang="en-US" dirty="0"/>
              <a:t>Multiple Inheritance </a:t>
            </a:r>
            <a:r>
              <a:rPr lang="en-US" b="1" dirty="0"/>
              <a:t>(Through Interface)</a:t>
            </a:r>
          </a:p>
          <a:p>
            <a:r>
              <a:rPr lang="en-US" dirty="0"/>
              <a:t>Multilevel Inheritance</a:t>
            </a:r>
          </a:p>
          <a:p>
            <a:r>
              <a:rPr lang="en-US" dirty="0"/>
              <a:t>Hierarchical Inheritance</a:t>
            </a:r>
          </a:p>
          <a:p>
            <a:r>
              <a:rPr lang="en-US" dirty="0"/>
              <a:t>Hybrid Inheritance </a:t>
            </a:r>
            <a:r>
              <a:rPr lang="en-US" b="1" dirty="0"/>
              <a:t>(Through Interface)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2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B474A-A986-4E23-88BF-B5462B9B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311"/>
          </a:xfrm>
        </p:spPr>
        <p:txBody>
          <a:bodyPr>
            <a:normAutofit/>
          </a:bodyPr>
          <a:lstStyle/>
          <a:p>
            <a:r>
              <a:rPr lang="en-US" b="1" dirty="0"/>
              <a:t>Access </a:t>
            </a:r>
            <a:r>
              <a:rPr lang="en-US" b="1" dirty="0" smtClean="0"/>
              <a:t>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BE152-F7A5-47EE-A88A-B8BA73F9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530"/>
            <a:ext cx="10515600" cy="971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the name suggests access modifiers in Java helps to restrict the scope of a class, constructor , variable , method or data </a:t>
            </a:r>
            <a:r>
              <a:rPr lang="en-US" dirty="0" smtClean="0"/>
              <a:t>member.</a:t>
            </a:r>
            <a:endParaRPr lang="en-US" dirty="0"/>
          </a:p>
        </p:txBody>
      </p:sp>
      <p:pic>
        <p:nvPicPr>
          <p:cNvPr id="1026" name="Picture 2" descr="access-modifiers-in-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435349"/>
            <a:ext cx="96774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3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255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Lato</vt:lpstr>
      <vt:lpstr>Office Theme</vt:lpstr>
      <vt:lpstr>Java classes in-depth / The Object class Object orientation, inheritance, access modifiers</vt:lpstr>
      <vt:lpstr>Java Class</vt:lpstr>
      <vt:lpstr>What Is an Object? </vt:lpstr>
      <vt:lpstr>  The Object class </vt:lpstr>
      <vt:lpstr>Object orientation </vt:lpstr>
      <vt:lpstr>Polymorphism </vt:lpstr>
      <vt:lpstr>Inheritance </vt:lpstr>
      <vt:lpstr>Types of Inheritance </vt:lpstr>
      <vt:lpstr>Access Modifiers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SDK and Introduction to the Java language</dc:title>
  <dc:creator>Artem Sukiasyan</dc:creator>
  <cp:lastModifiedBy>Tyom</cp:lastModifiedBy>
  <cp:revision>13</cp:revision>
  <dcterms:created xsi:type="dcterms:W3CDTF">2019-10-20T12:01:11Z</dcterms:created>
  <dcterms:modified xsi:type="dcterms:W3CDTF">2019-10-31T21:22:00Z</dcterms:modified>
</cp:coreProperties>
</file>