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9" r:id="rId2"/>
  </p:sldMasterIdLst>
  <p:notesMasterIdLst>
    <p:notesMasterId r:id="rId35"/>
  </p:notesMasterIdLst>
  <p:sldIdLst>
    <p:sldId id="348" r:id="rId3"/>
    <p:sldId id="351" r:id="rId4"/>
    <p:sldId id="356" r:id="rId5"/>
    <p:sldId id="626" r:id="rId6"/>
    <p:sldId id="627" r:id="rId7"/>
    <p:sldId id="628" r:id="rId8"/>
    <p:sldId id="629" r:id="rId9"/>
    <p:sldId id="630" r:id="rId10"/>
    <p:sldId id="631" r:id="rId11"/>
    <p:sldId id="634" r:id="rId12"/>
    <p:sldId id="632" r:id="rId13"/>
    <p:sldId id="633" r:id="rId14"/>
    <p:sldId id="653" r:id="rId15"/>
    <p:sldId id="635" r:id="rId16"/>
    <p:sldId id="636" r:id="rId17"/>
    <p:sldId id="637" r:id="rId18"/>
    <p:sldId id="638" r:id="rId19"/>
    <p:sldId id="639" r:id="rId20"/>
    <p:sldId id="640" r:id="rId21"/>
    <p:sldId id="641" r:id="rId22"/>
    <p:sldId id="642" r:id="rId23"/>
    <p:sldId id="643" r:id="rId24"/>
    <p:sldId id="644" r:id="rId25"/>
    <p:sldId id="645" r:id="rId26"/>
    <p:sldId id="646" r:id="rId27"/>
    <p:sldId id="647" r:id="rId28"/>
    <p:sldId id="648" r:id="rId29"/>
    <p:sldId id="649" r:id="rId30"/>
    <p:sldId id="650" r:id="rId31"/>
    <p:sldId id="652" r:id="rId32"/>
    <p:sldId id="651" r:id="rId33"/>
    <p:sldId id="347" r:id="rId34"/>
  </p:sldIdLst>
  <p:sldSz cx="9906000" cy="6858000" type="A4"/>
  <p:notesSz cx="9906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cio Parrilla Merino" initials="RPM" lastIdx="1" clrIdx="0">
    <p:extLst>
      <p:ext uri="{19B8F6BF-5375-455C-9EA6-DF929625EA0E}">
        <p15:presenceInfo xmlns:p15="http://schemas.microsoft.com/office/powerpoint/2012/main" userId="S::rocio.parrilla@atresmedia.com::3d339a78-df14-4fa2-b451-47ae55bdf28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D745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p:cViewPr varScale="1">
        <p:scale>
          <a:sx n="74" d="100"/>
          <a:sy n="74" d="100"/>
        </p:scale>
        <p:origin x="60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23F0A-53AB-49F4-8153-2640CC6F983C}"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s-ES"/>
        </a:p>
      </dgm:t>
    </dgm:pt>
    <dgm:pt modelId="{3CFF9B92-7C87-4D15-836B-2AF29DA7B488}">
      <dgm:prSet phldrT="[Texto]" custT="1"/>
      <dgm:spPr/>
      <dgm:t>
        <a:bodyPr/>
        <a:lstStyle/>
        <a:p>
          <a:r>
            <a:rPr lang="es-ES_tradnl" sz="1600" b="1" dirty="0">
              <a:latin typeface="+mn-lt"/>
              <a:cs typeface="Arial" panose="020B0604020202020204" pitchFamily="34" charset="0"/>
            </a:rPr>
            <a:t>Naturaleza de los datos</a:t>
          </a:r>
          <a:endParaRPr lang="es-ES" sz="1600" b="1" dirty="0">
            <a:latin typeface="+mn-lt"/>
            <a:cs typeface="Arial" panose="020B0604020202020204" pitchFamily="34" charset="0"/>
          </a:endParaRPr>
        </a:p>
      </dgm:t>
    </dgm:pt>
    <dgm:pt modelId="{345BC1A3-ABF1-4F50-A55B-3943408A259D}" type="parTrans" cxnId="{4CC46E68-1AF7-4DFD-B41C-B01A4DD5A05C}">
      <dgm:prSet/>
      <dgm:spPr/>
      <dgm:t>
        <a:bodyPr/>
        <a:lstStyle/>
        <a:p>
          <a:endParaRPr lang="es-ES" sz="1600">
            <a:latin typeface="Arial" panose="020B0604020202020204" pitchFamily="34" charset="0"/>
            <a:cs typeface="Arial" panose="020B0604020202020204" pitchFamily="34" charset="0"/>
          </a:endParaRPr>
        </a:p>
      </dgm:t>
    </dgm:pt>
    <dgm:pt modelId="{A66F3CAE-ACF8-40BB-83ED-057611159377}" type="sibTrans" cxnId="{4CC46E68-1AF7-4DFD-B41C-B01A4DD5A05C}">
      <dgm:prSet/>
      <dgm:spPr/>
      <dgm:t>
        <a:bodyPr/>
        <a:lstStyle/>
        <a:p>
          <a:endParaRPr lang="es-ES" sz="1600">
            <a:latin typeface="Arial" panose="020B0604020202020204" pitchFamily="34" charset="0"/>
            <a:cs typeface="Arial" panose="020B0604020202020204" pitchFamily="34" charset="0"/>
          </a:endParaRPr>
        </a:p>
      </dgm:t>
    </dgm:pt>
    <dgm:pt modelId="{26A65942-7964-4F09-95F8-3041FC1FDAD7}">
      <dgm:prSet phldrT="[Texto]" custT="1"/>
      <dgm:spPr/>
      <dgm:t>
        <a:bodyPr/>
        <a:lstStyle/>
        <a:p>
          <a:r>
            <a:rPr lang="es-ES_tradnl" sz="1600" dirty="0">
              <a:latin typeface="+mn-lt"/>
              <a:cs typeface="Arial" panose="020B0604020202020204" pitchFamily="34" charset="0"/>
            </a:rPr>
            <a:t>Deterministas</a:t>
          </a:r>
          <a:r>
            <a:rPr lang="es-ES_tradnl" sz="1600" dirty="0">
              <a:latin typeface="Arial" panose="020B0604020202020204" pitchFamily="34" charset="0"/>
              <a:cs typeface="Arial" panose="020B0604020202020204" pitchFamily="34" charset="0"/>
            </a:rPr>
            <a:t> </a:t>
          </a:r>
          <a:endParaRPr lang="es-ES" sz="1600" dirty="0">
            <a:latin typeface="Arial" panose="020B0604020202020204" pitchFamily="34" charset="0"/>
            <a:cs typeface="Arial" panose="020B0604020202020204" pitchFamily="34" charset="0"/>
          </a:endParaRPr>
        </a:p>
      </dgm:t>
    </dgm:pt>
    <dgm:pt modelId="{9DA2F8E3-E8DE-4D0B-B51E-FCDDB674D983}" type="parTrans" cxnId="{C3EF6723-939D-4A7D-BF53-81882DFECC66}">
      <dgm:prSet/>
      <dgm:spPr/>
      <dgm:t>
        <a:bodyPr/>
        <a:lstStyle/>
        <a:p>
          <a:endParaRPr lang="es-ES" sz="1600">
            <a:latin typeface="Arial" panose="020B0604020202020204" pitchFamily="34" charset="0"/>
            <a:cs typeface="Arial" panose="020B0604020202020204" pitchFamily="34" charset="0"/>
          </a:endParaRPr>
        </a:p>
      </dgm:t>
    </dgm:pt>
    <dgm:pt modelId="{8612C38E-F383-4313-93EF-569E6E4C3CF5}" type="sibTrans" cxnId="{C3EF6723-939D-4A7D-BF53-81882DFECC66}">
      <dgm:prSet/>
      <dgm:spPr/>
      <dgm:t>
        <a:bodyPr/>
        <a:lstStyle/>
        <a:p>
          <a:endParaRPr lang="es-ES" sz="1600">
            <a:latin typeface="Arial" panose="020B0604020202020204" pitchFamily="34" charset="0"/>
            <a:cs typeface="Arial" panose="020B0604020202020204" pitchFamily="34" charset="0"/>
          </a:endParaRPr>
        </a:p>
      </dgm:t>
    </dgm:pt>
    <dgm:pt modelId="{9B588E92-646C-4B55-9971-9348145D0B23}">
      <dgm:prSet phldrT="[Texto]" custT="1"/>
      <dgm:spPr/>
      <dgm:t>
        <a:bodyPr/>
        <a:lstStyle/>
        <a:p>
          <a:r>
            <a:rPr lang="es-ES_tradnl" sz="1600" dirty="0">
              <a:latin typeface="+mn-lt"/>
              <a:cs typeface="Arial" panose="020B0604020202020204" pitchFamily="34" charset="0"/>
            </a:rPr>
            <a:t>Estocásticos</a:t>
          </a:r>
          <a:endParaRPr lang="es-ES" sz="1600" dirty="0">
            <a:latin typeface="+mn-lt"/>
            <a:cs typeface="Arial" panose="020B0604020202020204" pitchFamily="34" charset="0"/>
          </a:endParaRPr>
        </a:p>
      </dgm:t>
    </dgm:pt>
    <dgm:pt modelId="{2F9EBEE3-071E-4361-BD70-E3647305ECB5}" type="parTrans" cxnId="{2397F4D7-63A7-4101-B9C2-F997849D59AA}">
      <dgm:prSet/>
      <dgm:spPr/>
      <dgm:t>
        <a:bodyPr/>
        <a:lstStyle/>
        <a:p>
          <a:endParaRPr lang="es-ES" sz="1600">
            <a:latin typeface="Arial" panose="020B0604020202020204" pitchFamily="34" charset="0"/>
            <a:cs typeface="Arial" panose="020B0604020202020204" pitchFamily="34" charset="0"/>
          </a:endParaRPr>
        </a:p>
      </dgm:t>
    </dgm:pt>
    <dgm:pt modelId="{26AD5644-3302-4F12-94D5-7130C1F58A71}" type="sibTrans" cxnId="{2397F4D7-63A7-4101-B9C2-F997849D59AA}">
      <dgm:prSet/>
      <dgm:spPr/>
      <dgm:t>
        <a:bodyPr/>
        <a:lstStyle/>
        <a:p>
          <a:endParaRPr lang="es-ES" sz="1600">
            <a:latin typeface="Arial" panose="020B0604020202020204" pitchFamily="34" charset="0"/>
            <a:cs typeface="Arial" panose="020B0604020202020204" pitchFamily="34" charset="0"/>
          </a:endParaRPr>
        </a:p>
      </dgm:t>
    </dgm:pt>
    <dgm:pt modelId="{D2CE191F-4E4F-4A1D-90D9-7CD9B53976AA}" type="pres">
      <dgm:prSet presAssocID="{9CD23F0A-53AB-49F4-8153-2640CC6F983C}" presName="hierChild1" presStyleCnt="0">
        <dgm:presLayoutVars>
          <dgm:orgChart val="1"/>
          <dgm:chPref val="1"/>
          <dgm:dir/>
          <dgm:animOne val="branch"/>
          <dgm:animLvl val="lvl"/>
          <dgm:resizeHandles/>
        </dgm:presLayoutVars>
      </dgm:prSet>
      <dgm:spPr/>
    </dgm:pt>
    <dgm:pt modelId="{C3ABE155-75BC-473D-979C-7376E7F341C0}" type="pres">
      <dgm:prSet presAssocID="{3CFF9B92-7C87-4D15-836B-2AF29DA7B488}" presName="hierRoot1" presStyleCnt="0">
        <dgm:presLayoutVars>
          <dgm:hierBranch val="init"/>
        </dgm:presLayoutVars>
      </dgm:prSet>
      <dgm:spPr/>
    </dgm:pt>
    <dgm:pt modelId="{CDAFE761-F9D2-427F-9DA2-96EE8165B48A}" type="pres">
      <dgm:prSet presAssocID="{3CFF9B92-7C87-4D15-836B-2AF29DA7B488}" presName="rootComposite1" presStyleCnt="0"/>
      <dgm:spPr/>
    </dgm:pt>
    <dgm:pt modelId="{9E30BE61-6F85-4A54-A6F5-BF3406753AC6}" type="pres">
      <dgm:prSet presAssocID="{3CFF9B92-7C87-4D15-836B-2AF29DA7B488}" presName="rootText1" presStyleLbl="node0" presStyleIdx="0" presStyleCnt="1" custScaleX="132230">
        <dgm:presLayoutVars>
          <dgm:chPref val="3"/>
        </dgm:presLayoutVars>
      </dgm:prSet>
      <dgm:spPr/>
    </dgm:pt>
    <dgm:pt modelId="{8106F54E-83F8-4EBD-A5CF-13E31E5088F4}" type="pres">
      <dgm:prSet presAssocID="{3CFF9B92-7C87-4D15-836B-2AF29DA7B488}" presName="rootConnector1" presStyleLbl="node1" presStyleIdx="0" presStyleCnt="0"/>
      <dgm:spPr/>
    </dgm:pt>
    <dgm:pt modelId="{2818EB2C-2EE1-4216-8917-20B6809054C8}" type="pres">
      <dgm:prSet presAssocID="{3CFF9B92-7C87-4D15-836B-2AF29DA7B488}" presName="hierChild2" presStyleCnt="0"/>
      <dgm:spPr/>
    </dgm:pt>
    <dgm:pt modelId="{EB6F07DC-A798-4F30-8BA6-C5F792A9019C}" type="pres">
      <dgm:prSet presAssocID="{9DA2F8E3-E8DE-4D0B-B51E-FCDDB674D983}" presName="Name37" presStyleLbl="parChTrans1D2" presStyleIdx="0" presStyleCnt="2"/>
      <dgm:spPr/>
    </dgm:pt>
    <dgm:pt modelId="{3B397D91-CA6E-4C3E-9A18-05F5CA506A6B}" type="pres">
      <dgm:prSet presAssocID="{26A65942-7964-4F09-95F8-3041FC1FDAD7}" presName="hierRoot2" presStyleCnt="0">
        <dgm:presLayoutVars>
          <dgm:hierBranch val="init"/>
        </dgm:presLayoutVars>
      </dgm:prSet>
      <dgm:spPr/>
    </dgm:pt>
    <dgm:pt modelId="{8FA3F748-FEA5-44A6-8F55-0C643E09EB50}" type="pres">
      <dgm:prSet presAssocID="{26A65942-7964-4F09-95F8-3041FC1FDAD7}" presName="rootComposite" presStyleCnt="0"/>
      <dgm:spPr/>
    </dgm:pt>
    <dgm:pt modelId="{3EE36A68-8BA5-4445-A4E9-96AC6CA3808D}" type="pres">
      <dgm:prSet presAssocID="{26A65942-7964-4F09-95F8-3041FC1FDAD7}" presName="rootText" presStyleLbl="node2" presStyleIdx="0" presStyleCnt="2">
        <dgm:presLayoutVars>
          <dgm:chPref val="3"/>
        </dgm:presLayoutVars>
      </dgm:prSet>
      <dgm:spPr/>
    </dgm:pt>
    <dgm:pt modelId="{DA27EB2B-739B-4787-B0E0-A7FB4CFF848E}" type="pres">
      <dgm:prSet presAssocID="{26A65942-7964-4F09-95F8-3041FC1FDAD7}" presName="rootConnector" presStyleLbl="node2" presStyleIdx="0" presStyleCnt="2"/>
      <dgm:spPr/>
    </dgm:pt>
    <dgm:pt modelId="{2C78CCA0-AC60-4F5C-8343-8BD8EE3A542C}" type="pres">
      <dgm:prSet presAssocID="{26A65942-7964-4F09-95F8-3041FC1FDAD7}" presName="hierChild4" presStyleCnt="0"/>
      <dgm:spPr/>
    </dgm:pt>
    <dgm:pt modelId="{407B255A-0BC7-4125-882D-EF4F1568642A}" type="pres">
      <dgm:prSet presAssocID="{26A65942-7964-4F09-95F8-3041FC1FDAD7}" presName="hierChild5" presStyleCnt="0"/>
      <dgm:spPr/>
    </dgm:pt>
    <dgm:pt modelId="{B3E1E0B5-9BBE-42F9-8FBD-206A4DFC6A2E}" type="pres">
      <dgm:prSet presAssocID="{2F9EBEE3-071E-4361-BD70-E3647305ECB5}" presName="Name37" presStyleLbl="parChTrans1D2" presStyleIdx="1" presStyleCnt="2"/>
      <dgm:spPr/>
    </dgm:pt>
    <dgm:pt modelId="{F0362875-7EF9-4C9D-BBA4-83C92836D964}" type="pres">
      <dgm:prSet presAssocID="{9B588E92-646C-4B55-9971-9348145D0B23}" presName="hierRoot2" presStyleCnt="0">
        <dgm:presLayoutVars>
          <dgm:hierBranch val="init"/>
        </dgm:presLayoutVars>
      </dgm:prSet>
      <dgm:spPr/>
    </dgm:pt>
    <dgm:pt modelId="{B6C5BF63-38AC-4722-A172-36468FA5DFCB}" type="pres">
      <dgm:prSet presAssocID="{9B588E92-646C-4B55-9971-9348145D0B23}" presName="rootComposite" presStyleCnt="0"/>
      <dgm:spPr/>
    </dgm:pt>
    <dgm:pt modelId="{3ED2146A-7A90-4F29-9F5A-52F86610F2B5}" type="pres">
      <dgm:prSet presAssocID="{9B588E92-646C-4B55-9971-9348145D0B23}" presName="rootText" presStyleLbl="node2" presStyleIdx="1" presStyleCnt="2">
        <dgm:presLayoutVars>
          <dgm:chPref val="3"/>
        </dgm:presLayoutVars>
      </dgm:prSet>
      <dgm:spPr/>
    </dgm:pt>
    <dgm:pt modelId="{0CB1FCC7-94B9-4A0D-A157-E088B0FFD88B}" type="pres">
      <dgm:prSet presAssocID="{9B588E92-646C-4B55-9971-9348145D0B23}" presName="rootConnector" presStyleLbl="node2" presStyleIdx="1" presStyleCnt="2"/>
      <dgm:spPr/>
    </dgm:pt>
    <dgm:pt modelId="{5CC7A3A6-F067-4A3D-8E1A-47DAAE51B239}" type="pres">
      <dgm:prSet presAssocID="{9B588E92-646C-4B55-9971-9348145D0B23}" presName="hierChild4" presStyleCnt="0"/>
      <dgm:spPr/>
    </dgm:pt>
    <dgm:pt modelId="{17505971-C2BF-428C-90EA-7824B1BB44E1}" type="pres">
      <dgm:prSet presAssocID="{9B588E92-646C-4B55-9971-9348145D0B23}" presName="hierChild5" presStyleCnt="0"/>
      <dgm:spPr/>
    </dgm:pt>
    <dgm:pt modelId="{8B3F2003-926E-404C-A558-5FAAA40B4CC2}" type="pres">
      <dgm:prSet presAssocID="{3CFF9B92-7C87-4D15-836B-2AF29DA7B488}" presName="hierChild3" presStyleCnt="0"/>
      <dgm:spPr/>
    </dgm:pt>
  </dgm:ptLst>
  <dgm:cxnLst>
    <dgm:cxn modelId="{C3EF6723-939D-4A7D-BF53-81882DFECC66}" srcId="{3CFF9B92-7C87-4D15-836B-2AF29DA7B488}" destId="{26A65942-7964-4F09-95F8-3041FC1FDAD7}" srcOrd="0" destOrd="0" parTransId="{9DA2F8E3-E8DE-4D0B-B51E-FCDDB674D983}" sibTransId="{8612C38E-F383-4313-93EF-569E6E4C3CF5}"/>
    <dgm:cxn modelId="{9478A82D-78B5-4BB6-9057-F475B149CB59}" type="presOf" srcId="{26A65942-7964-4F09-95F8-3041FC1FDAD7}" destId="{DA27EB2B-739B-4787-B0E0-A7FB4CFF848E}" srcOrd="1" destOrd="0" presId="urn:microsoft.com/office/officeart/2005/8/layout/orgChart1"/>
    <dgm:cxn modelId="{24A48F40-80C0-4FD1-AAAF-859D83D41EA5}" type="presOf" srcId="{9CD23F0A-53AB-49F4-8153-2640CC6F983C}" destId="{D2CE191F-4E4F-4A1D-90D9-7CD9B53976AA}" srcOrd="0" destOrd="0" presId="urn:microsoft.com/office/officeart/2005/8/layout/orgChart1"/>
    <dgm:cxn modelId="{4CC46E68-1AF7-4DFD-B41C-B01A4DD5A05C}" srcId="{9CD23F0A-53AB-49F4-8153-2640CC6F983C}" destId="{3CFF9B92-7C87-4D15-836B-2AF29DA7B488}" srcOrd="0" destOrd="0" parTransId="{345BC1A3-ABF1-4F50-A55B-3943408A259D}" sibTransId="{A66F3CAE-ACF8-40BB-83ED-057611159377}"/>
    <dgm:cxn modelId="{023B4455-34D6-4E21-A8D2-A0C29355EF44}" type="presOf" srcId="{9DA2F8E3-E8DE-4D0B-B51E-FCDDB674D983}" destId="{EB6F07DC-A798-4F30-8BA6-C5F792A9019C}" srcOrd="0" destOrd="0" presId="urn:microsoft.com/office/officeart/2005/8/layout/orgChart1"/>
    <dgm:cxn modelId="{8D505F7A-AC73-467D-B6EC-B35BB8D070DE}" type="presOf" srcId="{26A65942-7964-4F09-95F8-3041FC1FDAD7}" destId="{3EE36A68-8BA5-4445-A4E9-96AC6CA3808D}" srcOrd="0" destOrd="0" presId="urn:microsoft.com/office/officeart/2005/8/layout/orgChart1"/>
    <dgm:cxn modelId="{6527788B-6850-4DB3-B58F-F37A49B4E153}" type="presOf" srcId="{3CFF9B92-7C87-4D15-836B-2AF29DA7B488}" destId="{8106F54E-83F8-4EBD-A5CF-13E31E5088F4}" srcOrd="1" destOrd="0" presId="urn:microsoft.com/office/officeart/2005/8/layout/orgChart1"/>
    <dgm:cxn modelId="{3B46EE96-298D-4F04-8170-2741668E1F02}" type="presOf" srcId="{9B588E92-646C-4B55-9971-9348145D0B23}" destId="{3ED2146A-7A90-4F29-9F5A-52F86610F2B5}" srcOrd="0" destOrd="0" presId="urn:microsoft.com/office/officeart/2005/8/layout/orgChart1"/>
    <dgm:cxn modelId="{2BCCB7C2-5981-4DEF-9AB3-B518BCBE6F8E}" type="presOf" srcId="{9B588E92-646C-4B55-9971-9348145D0B23}" destId="{0CB1FCC7-94B9-4A0D-A157-E088B0FFD88B}" srcOrd="1" destOrd="0" presId="urn:microsoft.com/office/officeart/2005/8/layout/orgChart1"/>
    <dgm:cxn modelId="{A85AA8CC-B54B-49FF-BAA7-AE05C4B787B9}" type="presOf" srcId="{2F9EBEE3-071E-4361-BD70-E3647305ECB5}" destId="{B3E1E0B5-9BBE-42F9-8FBD-206A4DFC6A2E}" srcOrd="0" destOrd="0" presId="urn:microsoft.com/office/officeart/2005/8/layout/orgChart1"/>
    <dgm:cxn modelId="{2397F4D7-63A7-4101-B9C2-F997849D59AA}" srcId="{3CFF9B92-7C87-4D15-836B-2AF29DA7B488}" destId="{9B588E92-646C-4B55-9971-9348145D0B23}" srcOrd="1" destOrd="0" parTransId="{2F9EBEE3-071E-4361-BD70-E3647305ECB5}" sibTransId="{26AD5644-3302-4F12-94D5-7130C1F58A71}"/>
    <dgm:cxn modelId="{E74C87E2-70C5-4FE3-AAFA-504E270C159E}" type="presOf" srcId="{3CFF9B92-7C87-4D15-836B-2AF29DA7B488}" destId="{9E30BE61-6F85-4A54-A6F5-BF3406753AC6}" srcOrd="0" destOrd="0" presId="urn:microsoft.com/office/officeart/2005/8/layout/orgChart1"/>
    <dgm:cxn modelId="{BAA24132-3E82-4091-AF25-DA11540CC767}" type="presParOf" srcId="{D2CE191F-4E4F-4A1D-90D9-7CD9B53976AA}" destId="{C3ABE155-75BC-473D-979C-7376E7F341C0}" srcOrd="0" destOrd="0" presId="urn:microsoft.com/office/officeart/2005/8/layout/orgChart1"/>
    <dgm:cxn modelId="{080A4D23-9A65-4A56-A206-92D3FC8C895D}" type="presParOf" srcId="{C3ABE155-75BC-473D-979C-7376E7F341C0}" destId="{CDAFE761-F9D2-427F-9DA2-96EE8165B48A}" srcOrd="0" destOrd="0" presId="urn:microsoft.com/office/officeart/2005/8/layout/orgChart1"/>
    <dgm:cxn modelId="{000FF8CF-FF94-432F-8A65-2829CCB8929D}" type="presParOf" srcId="{CDAFE761-F9D2-427F-9DA2-96EE8165B48A}" destId="{9E30BE61-6F85-4A54-A6F5-BF3406753AC6}" srcOrd="0" destOrd="0" presId="urn:microsoft.com/office/officeart/2005/8/layout/orgChart1"/>
    <dgm:cxn modelId="{7BC82A60-1682-40BD-9236-F69CD6B1C245}" type="presParOf" srcId="{CDAFE761-F9D2-427F-9DA2-96EE8165B48A}" destId="{8106F54E-83F8-4EBD-A5CF-13E31E5088F4}" srcOrd="1" destOrd="0" presId="urn:microsoft.com/office/officeart/2005/8/layout/orgChart1"/>
    <dgm:cxn modelId="{1B9F68FD-5070-4BDE-BE34-F245A33D058A}" type="presParOf" srcId="{C3ABE155-75BC-473D-979C-7376E7F341C0}" destId="{2818EB2C-2EE1-4216-8917-20B6809054C8}" srcOrd="1" destOrd="0" presId="urn:microsoft.com/office/officeart/2005/8/layout/orgChart1"/>
    <dgm:cxn modelId="{4B9FC673-8874-4023-A0BC-D2E7DDB0FE75}" type="presParOf" srcId="{2818EB2C-2EE1-4216-8917-20B6809054C8}" destId="{EB6F07DC-A798-4F30-8BA6-C5F792A9019C}" srcOrd="0" destOrd="0" presId="urn:microsoft.com/office/officeart/2005/8/layout/orgChart1"/>
    <dgm:cxn modelId="{8B589D24-AB36-45C9-93D6-0D1B624EC27A}" type="presParOf" srcId="{2818EB2C-2EE1-4216-8917-20B6809054C8}" destId="{3B397D91-CA6E-4C3E-9A18-05F5CA506A6B}" srcOrd="1" destOrd="0" presId="urn:microsoft.com/office/officeart/2005/8/layout/orgChart1"/>
    <dgm:cxn modelId="{1612BE33-878A-4915-B660-181586E22108}" type="presParOf" srcId="{3B397D91-CA6E-4C3E-9A18-05F5CA506A6B}" destId="{8FA3F748-FEA5-44A6-8F55-0C643E09EB50}" srcOrd="0" destOrd="0" presId="urn:microsoft.com/office/officeart/2005/8/layout/orgChart1"/>
    <dgm:cxn modelId="{405844ED-827F-4C48-AD2C-95DF97C2CF0A}" type="presParOf" srcId="{8FA3F748-FEA5-44A6-8F55-0C643E09EB50}" destId="{3EE36A68-8BA5-4445-A4E9-96AC6CA3808D}" srcOrd="0" destOrd="0" presId="urn:microsoft.com/office/officeart/2005/8/layout/orgChart1"/>
    <dgm:cxn modelId="{27FA08CB-FA47-429C-A5BE-F3FAE08EC569}" type="presParOf" srcId="{8FA3F748-FEA5-44A6-8F55-0C643E09EB50}" destId="{DA27EB2B-739B-4787-B0E0-A7FB4CFF848E}" srcOrd="1" destOrd="0" presId="urn:microsoft.com/office/officeart/2005/8/layout/orgChart1"/>
    <dgm:cxn modelId="{1D1EBC58-6CA5-49C6-82C3-C6F8B3323918}" type="presParOf" srcId="{3B397D91-CA6E-4C3E-9A18-05F5CA506A6B}" destId="{2C78CCA0-AC60-4F5C-8343-8BD8EE3A542C}" srcOrd="1" destOrd="0" presId="urn:microsoft.com/office/officeart/2005/8/layout/orgChart1"/>
    <dgm:cxn modelId="{DD1A42AD-B093-4A02-9F5C-E354730DFF8D}" type="presParOf" srcId="{3B397D91-CA6E-4C3E-9A18-05F5CA506A6B}" destId="{407B255A-0BC7-4125-882D-EF4F1568642A}" srcOrd="2" destOrd="0" presId="urn:microsoft.com/office/officeart/2005/8/layout/orgChart1"/>
    <dgm:cxn modelId="{4F2AFCE1-9218-418D-971B-9AF6E86DCF35}" type="presParOf" srcId="{2818EB2C-2EE1-4216-8917-20B6809054C8}" destId="{B3E1E0B5-9BBE-42F9-8FBD-206A4DFC6A2E}" srcOrd="2" destOrd="0" presId="urn:microsoft.com/office/officeart/2005/8/layout/orgChart1"/>
    <dgm:cxn modelId="{4BB34C22-463E-4218-BF64-07C09A66DC18}" type="presParOf" srcId="{2818EB2C-2EE1-4216-8917-20B6809054C8}" destId="{F0362875-7EF9-4C9D-BBA4-83C92836D964}" srcOrd="3" destOrd="0" presId="urn:microsoft.com/office/officeart/2005/8/layout/orgChart1"/>
    <dgm:cxn modelId="{D871ECF3-D7F3-457C-B376-4F702786F615}" type="presParOf" srcId="{F0362875-7EF9-4C9D-BBA4-83C92836D964}" destId="{B6C5BF63-38AC-4722-A172-36468FA5DFCB}" srcOrd="0" destOrd="0" presId="urn:microsoft.com/office/officeart/2005/8/layout/orgChart1"/>
    <dgm:cxn modelId="{E209120B-5778-4026-A36C-C3B8A60E5D15}" type="presParOf" srcId="{B6C5BF63-38AC-4722-A172-36468FA5DFCB}" destId="{3ED2146A-7A90-4F29-9F5A-52F86610F2B5}" srcOrd="0" destOrd="0" presId="urn:microsoft.com/office/officeart/2005/8/layout/orgChart1"/>
    <dgm:cxn modelId="{E65EDEBE-09EC-4980-BA8C-4FCDB4EFC2EA}" type="presParOf" srcId="{B6C5BF63-38AC-4722-A172-36468FA5DFCB}" destId="{0CB1FCC7-94B9-4A0D-A157-E088B0FFD88B}" srcOrd="1" destOrd="0" presId="urn:microsoft.com/office/officeart/2005/8/layout/orgChart1"/>
    <dgm:cxn modelId="{F1514A5C-1FF2-45CF-812C-CDAB5CBC52E9}" type="presParOf" srcId="{F0362875-7EF9-4C9D-BBA4-83C92836D964}" destId="{5CC7A3A6-F067-4A3D-8E1A-47DAAE51B239}" srcOrd="1" destOrd="0" presId="urn:microsoft.com/office/officeart/2005/8/layout/orgChart1"/>
    <dgm:cxn modelId="{998FC520-402A-41CA-B3EC-24A83A94475A}" type="presParOf" srcId="{F0362875-7EF9-4C9D-BBA4-83C92836D964}" destId="{17505971-C2BF-428C-90EA-7824B1BB44E1}" srcOrd="2" destOrd="0" presId="urn:microsoft.com/office/officeart/2005/8/layout/orgChart1"/>
    <dgm:cxn modelId="{C88DED61-91BB-4826-8C1D-CA9476BDDC33}" type="presParOf" srcId="{C3ABE155-75BC-473D-979C-7376E7F341C0}" destId="{8B3F2003-926E-404C-A558-5FAAA40B4C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D23F0A-53AB-49F4-8153-2640CC6F983C}"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s-ES"/>
        </a:p>
      </dgm:t>
    </dgm:pt>
    <dgm:pt modelId="{3CFF9B92-7C87-4D15-836B-2AF29DA7B488}">
      <dgm:prSet phldrT="[Texto]" custT="1"/>
      <dgm:spPr/>
      <dgm:t>
        <a:bodyPr/>
        <a:lstStyle/>
        <a:p>
          <a:r>
            <a:rPr lang="es-ES_tradnl" sz="1600" b="1" dirty="0">
              <a:latin typeface="+mn-lt"/>
              <a:cs typeface="Arial" panose="020B0604020202020204" pitchFamily="34" charset="0"/>
            </a:rPr>
            <a:t>Tiempo</a:t>
          </a:r>
          <a:endParaRPr lang="es-ES" sz="1600" b="1" dirty="0">
            <a:latin typeface="+mn-lt"/>
            <a:cs typeface="Arial" panose="020B0604020202020204" pitchFamily="34" charset="0"/>
          </a:endParaRPr>
        </a:p>
      </dgm:t>
    </dgm:pt>
    <dgm:pt modelId="{345BC1A3-ABF1-4F50-A55B-3943408A259D}" type="parTrans" cxnId="{4CC46E68-1AF7-4DFD-B41C-B01A4DD5A05C}">
      <dgm:prSet/>
      <dgm:spPr/>
      <dgm:t>
        <a:bodyPr/>
        <a:lstStyle/>
        <a:p>
          <a:endParaRPr lang="es-ES" sz="1600">
            <a:latin typeface="Arial" panose="020B0604020202020204" pitchFamily="34" charset="0"/>
            <a:cs typeface="Arial" panose="020B0604020202020204" pitchFamily="34" charset="0"/>
          </a:endParaRPr>
        </a:p>
      </dgm:t>
    </dgm:pt>
    <dgm:pt modelId="{A66F3CAE-ACF8-40BB-83ED-057611159377}" type="sibTrans" cxnId="{4CC46E68-1AF7-4DFD-B41C-B01A4DD5A05C}">
      <dgm:prSet/>
      <dgm:spPr/>
      <dgm:t>
        <a:bodyPr/>
        <a:lstStyle/>
        <a:p>
          <a:endParaRPr lang="es-ES" sz="1600">
            <a:latin typeface="Arial" panose="020B0604020202020204" pitchFamily="34" charset="0"/>
            <a:cs typeface="Arial" panose="020B0604020202020204" pitchFamily="34" charset="0"/>
          </a:endParaRPr>
        </a:p>
      </dgm:t>
    </dgm:pt>
    <dgm:pt modelId="{26A65942-7964-4F09-95F8-3041FC1FDAD7}">
      <dgm:prSet phldrT="[Texto]" custT="1"/>
      <dgm:spPr/>
      <dgm:t>
        <a:bodyPr/>
        <a:lstStyle/>
        <a:p>
          <a:r>
            <a:rPr lang="es-ES_tradnl" sz="1600" dirty="0">
              <a:latin typeface="+mn-lt"/>
              <a:cs typeface="Arial" panose="020B0604020202020204" pitchFamily="34" charset="0"/>
            </a:rPr>
            <a:t>Dinámico</a:t>
          </a:r>
          <a:endParaRPr lang="es-ES" sz="1600" dirty="0">
            <a:latin typeface="+mn-lt"/>
            <a:cs typeface="Arial" panose="020B0604020202020204" pitchFamily="34" charset="0"/>
          </a:endParaRPr>
        </a:p>
      </dgm:t>
    </dgm:pt>
    <dgm:pt modelId="{9DA2F8E3-E8DE-4D0B-B51E-FCDDB674D983}" type="parTrans" cxnId="{C3EF6723-939D-4A7D-BF53-81882DFECC66}">
      <dgm:prSet/>
      <dgm:spPr/>
      <dgm:t>
        <a:bodyPr/>
        <a:lstStyle/>
        <a:p>
          <a:endParaRPr lang="es-ES" sz="1600">
            <a:latin typeface="Arial" panose="020B0604020202020204" pitchFamily="34" charset="0"/>
            <a:cs typeface="Arial" panose="020B0604020202020204" pitchFamily="34" charset="0"/>
          </a:endParaRPr>
        </a:p>
      </dgm:t>
    </dgm:pt>
    <dgm:pt modelId="{8612C38E-F383-4313-93EF-569E6E4C3CF5}" type="sibTrans" cxnId="{C3EF6723-939D-4A7D-BF53-81882DFECC66}">
      <dgm:prSet/>
      <dgm:spPr/>
      <dgm:t>
        <a:bodyPr/>
        <a:lstStyle/>
        <a:p>
          <a:endParaRPr lang="es-ES" sz="1600">
            <a:latin typeface="Arial" panose="020B0604020202020204" pitchFamily="34" charset="0"/>
            <a:cs typeface="Arial" panose="020B0604020202020204" pitchFamily="34" charset="0"/>
          </a:endParaRPr>
        </a:p>
      </dgm:t>
    </dgm:pt>
    <dgm:pt modelId="{9B588E92-646C-4B55-9971-9348145D0B23}">
      <dgm:prSet phldrT="[Texto]" custT="1"/>
      <dgm:spPr/>
      <dgm:t>
        <a:bodyPr/>
        <a:lstStyle/>
        <a:p>
          <a:r>
            <a:rPr lang="es-ES_tradnl" sz="1600" kern="1200" dirty="0">
              <a:solidFill>
                <a:srgbClr val="000000">
                  <a:hueOff val="0"/>
                  <a:satOff val="0"/>
                  <a:lumOff val="0"/>
                  <a:alphaOff val="0"/>
                </a:srgbClr>
              </a:solidFill>
              <a:latin typeface="Century Gothic"/>
              <a:ea typeface="+mn-ea"/>
              <a:cs typeface="Arial" panose="020B0604020202020204" pitchFamily="34" charset="0"/>
            </a:rPr>
            <a:t>Estático</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2F9EBEE3-071E-4361-BD70-E3647305ECB5}" type="parTrans" cxnId="{2397F4D7-63A7-4101-B9C2-F997849D59AA}">
      <dgm:prSet/>
      <dgm:spPr/>
      <dgm:t>
        <a:bodyPr/>
        <a:lstStyle/>
        <a:p>
          <a:endParaRPr lang="es-ES" sz="1600">
            <a:latin typeface="Arial" panose="020B0604020202020204" pitchFamily="34" charset="0"/>
            <a:cs typeface="Arial" panose="020B0604020202020204" pitchFamily="34" charset="0"/>
          </a:endParaRPr>
        </a:p>
      </dgm:t>
    </dgm:pt>
    <dgm:pt modelId="{26AD5644-3302-4F12-94D5-7130C1F58A71}" type="sibTrans" cxnId="{2397F4D7-63A7-4101-B9C2-F997849D59AA}">
      <dgm:prSet/>
      <dgm:spPr/>
      <dgm:t>
        <a:bodyPr/>
        <a:lstStyle/>
        <a:p>
          <a:endParaRPr lang="es-ES" sz="1600">
            <a:latin typeface="Arial" panose="020B0604020202020204" pitchFamily="34" charset="0"/>
            <a:cs typeface="Arial" panose="020B0604020202020204" pitchFamily="34" charset="0"/>
          </a:endParaRPr>
        </a:p>
      </dgm:t>
    </dgm:pt>
    <dgm:pt modelId="{D2CE191F-4E4F-4A1D-90D9-7CD9B53976AA}" type="pres">
      <dgm:prSet presAssocID="{9CD23F0A-53AB-49F4-8153-2640CC6F983C}" presName="hierChild1" presStyleCnt="0">
        <dgm:presLayoutVars>
          <dgm:orgChart val="1"/>
          <dgm:chPref val="1"/>
          <dgm:dir/>
          <dgm:animOne val="branch"/>
          <dgm:animLvl val="lvl"/>
          <dgm:resizeHandles/>
        </dgm:presLayoutVars>
      </dgm:prSet>
      <dgm:spPr/>
    </dgm:pt>
    <dgm:pt modelId="{C3ABE155-75BC-473D-979C-7376E7F341C0}" type="pres">
      <dgm:prSet presAssocID="{3CFF9B92-7C87-4D15-836B-2AF29DA7B488}" presName="hierRoot1" presStyleCnt="0">
        <dgm:presLayoutVars>
          <dgm:hierBranch val="init"/>
        </dgm:presLayoutVars>
      </dgm:prSet>
      <dgm:spPr/>
    </dgm:pt>
    <dgm:pt modelId="{CDAFE761-F9D2-427F-9DA2-96EE8165B48A}" type="pres">
      <dgm:prSet presAssocID="{3CFF9B92-7C87-4D15-836B-2AF29DA7B488}" presName="rootComposite1" presStyleCnt="0"/>
      <dgm:spPr/>
    </dgm:pt>
    <dgm:pt modelId="{9E30BE61-6F85-4A54-A6F5-BF3406753AC6}" type="pres">
      <dgm:prSet presAssocID="{3CFF9B92-7C87-4D15-836B-2AF29DA7B488}" presName="rootText1" presStyleLbl="node0" presStyleIdx="0" presStyleCnt="1">
        <dgm:presLayoutVars>
          <dgm:chPref val="3"/>
        </dgm:presLayoutVars>
      </dgm:prSet>
      <dgm:spPr/>
    </dgm:pt>
    <dgm:pt modelId="{8106F54E-83F8-4EBD-A5CF-13E31E5088F4}" type="pres">
      <dgm:prSet presAssocID="{3CFF9B92-7C87-4D15-836B-2AF29DA7B488}" presName="rootConnector1" presStyleLbl="node1" presStyleIdx="0" presStyleCnt="0"/>
      <dgm:spPr/>
    </dgm:pt>
    <dgm:pt modelId="{2818EB2C-2EE1-4216-8917-20B6809054C8}" type="pres">
      <dgm:prSet presAssocID="{3CFF9B92-7C87-4D15-836B-2AF29DA7B488}" presName="hierChild2" presStyleCnt="0"/>
      <dgm:spPr/>
    </dgm:pt>
    <dgm:pt modelId="{EB6F07DC-A798-4F30-8BA6-C5F792A9019C}" type="pres">
      <dgm:prSet presAssocID="{9DA2F8E3-E8DE-4D0B-B51E-FCDDB674D983}" presName="Name37" presStyleLbl="parChTrans1D2" presStyleIdx="0" presStyleCnt="2"/>
      <dgm:spPr/>
    </dgm:pt>
    <dgm:pt modelId="{3B397D91-CA6E-4C3E-9A18-05F5CA506A6B}" type="pres">
      <dgm:prSet presAssocID="{26A65942-7964-4F09-95F8-3041FC1FDAD7}" presName="hierRoot2" presStyleCnt="0">
        <dgm:presLayoutVars>
          <dgm:hierBranch val="init"/>
        </dgm:presLayoutVars>
      </dgm:prSet>
      <dgm:spPr/>
    </dgm:pt>
    <dgm:pt modelId="{8FA3F748-FEA5-44A6-8F55-0C643E09EB50}" type="pres">
      <dgm:prSet presAssocID="{26A65942-7964-4F09-95F8-3041FC1FDAD7}" presName="rootComposite" presStyleCnt="0"/>
      <dgm:spPr/>
    </dgm:pt>
    <dgm:pt modelId="{3EE36A68-8BA5-4445-A4E9-96AC6CA3808D}" type="pres">
      <dgm:prSet presAssocID="{26A65942-7964-4F09-95F8-3041FC1FDAD7}" presName="rootText" presStyleLbl="node2" presStyleIdx="0" presStyleCnt="2">
        <dgm:presLayoutVars>
          <dgm:chPref val="3"/>
        </dgm:presLayoutVars>
      </dgm:prSet>
      <dgm:spPr/>
    </dgm:pt>
    <dgm:pt modelId="{DA27EB2B-739B-4787-B0E0-A7FB4CFF848E}" type="pres">
      <dgm:prSet presAssocID="{26A65942-7964-4F09-95F8-3041FC1FDAD7}" presName="rootConnector" presStyleLbl="node2" presStyleIdx="0" presStyleCnt="2"/>
      <dgm:spPr/>
    </dgm:pt>
    <dgm:pt modelId="{2C78CCA0-AC60-4F5C-8343-8BD8EE3A542C}" type="pres">
      <dgm:prSet presAssocID="{26A65942-7964-4F09-95F8-3041FC1FDAD7}" presName="hierChild4" presStyleCnt="0"/>
      <dgm:spPr/>
    </dgm:pt>
    <dgm:pt modelId="{407B255A-0BC7-4125-882D-EF4F1568642A}" type="pres">
      <dgm:prSet presAssocID="{26A65942-7964-4F09-95F8-3041FC1FDAD7}" presName="hierChild5" presStyleCnt="0"/>
      <dgm:spPr/>
    </dgm:pt>
    <dgm:pt modelId="{B3E1E0B5-9BBE-42F9-8FBD-206A4DFC6A2E}" type="pres">
      <dgm:prSet presAssocID="{2F9EBEE3-071E-4361-BD70-E3647305ECB5}" presName="Name37" presStyleLbl="parChTrans1D2" presStyleIdx="1" presStyleCnt="2"/>
      <dgm:spPr/>
    </dgm:pt>
    <dgm:pt modelId="{F0362875-7EF9-4C9D-BBA4-83C92836D964}" type="pres">
      <dgm:prSet presAssocID="{9B588E92-646C-4B55-9971-9348145D0B23}" presName="hierRoot2" presStyleCnt="0">
        <dgm:presLayoutVars>
          <dgm:hierBranch val="init"/>
        </dgm:presLayoutVars>
      </dgm:prSet>
      <dgm:spPr/>
    </dgm:pt>
    <dgm:pt modelId="{B6C5BF63-38AC-4722-A172-36468FA5DFCB}" type="pres">
      <dgm:prSet presAssocID="{9B588E92-646C-4B55-9971-9348145D0B23}" presName="rootComposite" presStyleCnt="0"/>
      <dgm:spPr/>
    </dgm:pt>
    <dgm:pt modelId="{3ED2146A-7A90-4F29-9F5A-52F86610F2B5}" type="pres">
      <dgm:prSet presAssocID="{9B588E92-646C-4B55-9971-9348145D0B23}" presName="rootText" presStyleLbl="node2" presStyleIdx="1" presStyleCnt="2">
        <dgm:presLayoutVars>
          <dgm:chPref val="3"/>
        </dgm:presLayoutVars>
      </dgm:prSet>
      <dgm:spPr/>
    </dgm:pt>
    <dgm:pt modelId="{0CB1FCC7-94B9-4A0D-A157-E088B0FFD88B}" type="pres">
      <dgm:prSet presAssocID="{9B588E92-646C-4B55-9971-9348145D0B23}" presName="rootConnector" presStyleLbl="node2" presStyleIdx="1" presStyleCnt="2"/>
      <dgm:spPr/>
    </dgm:pt>
    <dgm:pt modelId="{5CC7A3A6-F067-4A3D-8E1A-47DAAE51B239}" type="pres">
      <dgm:prSet presAssocID="{9B588E92-646C-4B55-9971-9348145D0B23}" presName="hierChild4" presStyleCnt="0"/>
      <dgm:spPr/>
    </dgm:pt>
    <dgm:pt modelId="{17505971-C2BF-428C-90EA-7824B1BB44E1}" type="pres">
      <dgm:prSet presAssocID="{9B588E92-646C-4B55-9971-9348145D0B23}" presName="hierChild5" presStyleCnt="0"/>
      <dgm:spPr/>
    </dgm:pt>
    <dgm:pt modelId="{8B3F2003-926E-404C-A558-5FAAA40B4CC2}" type="pres">
      <dgm:prSet presAssocID="{3CFF9B92-7C87-4D15-836B-2AF29DA7B488}" presName="hierChild3" presStyleCnt="0"/>
      <dgm:spPr/>
    </dgm:pt>
  </dgm:ptLst>
  <dgm:cxnLst>
    <dgm:cxn modelId="{C3EF6723-939D-4A7D-BF53-81882DFECC66}" srcId="{3CFF9B92-7C87-4D15-836B-2AF29DA7B488}" destId="{26A65942-7964-4F09-95F8-3041FC1FDAD7}" srcOrd="0" destOrd="0" parTransId="{9DA2F8E3-E8DE-4D0B-B51E-FCDDB674D983}" sibTransId="{8612C38E-F383-4313-93EF-569E6E4C3CF5}"/>
    <dgm:cxn modelId="{9478A82D-78B5-4BB6-9057-F475B149CB59}" type="presOf" srcId="{26A65942-7964-4F09-95F8-3041FC1FDAD7}" destId="{DA27EB2B-739B-4787-B0E0-A7FB4CFF848E}" srcOrd="1" destOrd="0" presId="urn:microsoft.com/office/officeart/2005/8/layout/orgChart1"/>
    <dgm:cxn modelId="{24A48F40-80C0-4FD1-AAAF-859D83D41EA5}" type="presOf" srcId="{9CD23F0A-53AB-49F4-8153-2640CC6F983C}" destId="{D2CE191F-4E4F-4A1D-90D9-7CD9B53976AA}" srcOrd="0" destOrd="0" presId="urn:microsoft.com/office/officeart/2005/8/layout/orgChart1"/>
    <dgm:cxn modelId="{4CC46E68-1AF7-4DFD-B41C-B01A4DD5A05C}" srcId="{9CD23F0A-53AB-49F4-8153-2640CC6F983C}" destId="{3CFF9B92-7C87-4D15-836B-2AF29DA7B488}" srcOrd="0" destOrd="0" parTransId="{345BC1A3-ABF1-4F50-A55B-3943408A259D}" sibTransId="{A66F3CAE-ACF8-40BB-83ED-057611159377}"/>
    <dgm:cxn modelId="{023B4455-34D6-4E21-A8D2-A0C29355EF44}" type="presOf" srcId="{9DA2F8E3-E8DE-4D0B-B51E-FCDDB674D983}" destId="{EB6F07DC-A798-4F30-8BA6-C5F792A9019C}" srcOrd="0" destOrd="0" presId="urn:microsoft.com/office/officeart/2005/8/layout/orgChart1"/>
    <dgm:cxn modelId="{8D505F7A-AC73-467D-B6EC-B35BB8D070DE}" type="presOf" srcId="{26A65942-7964-4F09-95F8-3041FC1FDAD7}" destId="{3EE36A68-8BA5-4445-A4E9-96AC6CA3808D}" srcOrd="0" destOrd="0" presId="urn:microsoft.com/office/officeart/2005/8/layout/orgChart1"/>
    <dgm:cxn modelId="{6527788B-6850-4DB3-B58F-F37A49B4E153}" type="presOf" srcId="{3CFF9B92-7C87-4D15-836B-2AF29DA7B488}" destId="{8106F54E-83F8-4EBD-A5CF-13E31E5088F4}" srcOrd="1" destOrd="0" presId="urn:microsoft.com/office/officeart/2005/8/layout/orgChart1"/>
    <dgm:cxn modelId="{3B46EE96-298D-4F04-8170-2741668E1F02}" type="presOf" srcId="{9B588E92-646C-4B55-9971-9348145D0B23}" destId="{3ED2146A-7A90-4F29-9F5A-52F86610F2B5}" srcOrd="0" destOrd="0" presId="urn:microsoft.com/office/officeart/2005/8/layout/orgChart1"/>
    <dgm:cxn modelId="{2BCCB7C2-5981-4DEF-9AB3-B518BCBE6F8E}" type="presOf" srcId="{9B588E92-646C-4B55-9971-9348145D0B23}" destId="{0CB1FCC7-94B9-4A0D-A157-E088B0FFD88B}" srcOrd="1" destOrd="0" presId="urn:microsoft.com/office/officeart/2005/8/layout/orgChart1"/>
    <dgm:cxn modelId="{A85AA8CC-B54B-49FF-BAA7-AE05C4B787B9}" type="presOf" srcId="{2F9EBEE3-071E-4361-BD70-E3647305ECB5}" destId="{B3E1E0B5-9BBE-42F9-8FBD-206A4DFC6A2E}" srcOrd="0" destOrd="0" presId="urn:microsoft.com/office/officeart/2005/8/layout/orgChart1"/>
    <dgm:cxn modelId="{2397F4D7-63A7-4101-B9C2-F997849D59AA}" srcId="{3CFF9B92-7C87-4D15-836B-2AF29DA7B488}" destId="{9B588E92-646C-4B55-9971-9348145D0B23}" srcOrd="1" destOrd="0" parTransId="{2F9EBEE3-071E-4361-BD70-E3647305ECB5}" sibTransId="{26AD5644-3302-4F12-94D5-7130C1F58A71}"/>
    <dgm:cxn modelId="{E74C87E2-70C5-4FE3-AAFA-504E270C159E}" type="presOf" srcId="{3CFF9B92-7C87-4D15-836B-2AF29DA7B488}" destId="{9E30BE61-6F85-4A54-A6F5-BF3406753AC6}" srcOrd="0" destOrd="0" presId="urn:microsoft.com/office/officeart/2005/8/layout/orgChart1"/>
    <dgm:cxn modelId="{BAA24132-3E82-4091-AF25-DA11540CC767}" type="presParOf" srcId="{D2CE191F-4E4F-4A1D-90D9-7CD9B53976AA}" destId="{C3ABE155-75BC-473D-979C-7376E7F341C0}" srcOrd="0" destOrd="0" presId="urn:microsoft.com/office/officeart/2005/8/layout/orgChart1"/>
    <dgm:cxn modelId="{080A4D23-9A65-4A56-A206-92D3FC8C895D}" type="presParOf" srcId="{C3ABE155-75BC-473D-979C-7376E7F341C0}" destId="{CDAFE761-F9D2-427F-9DA2-96EE8165B48A}" srcOrd="0" destOrd="0" presId="urn:microsoft.com/office/officeart/2005/8/layout/orgChart1"/>
    <dgm:cxn modelId="{000FF8CF-FF94-432F-8A65-2829CCB8929D}" type="presParOf" srcId="{CDAFE761-F9D2-427F-9DA2-96EE8165B48A}" destId="{9E30BE61-6F85-4A54-A6F5-BF3406753AC6}" srcOrd="0" destOrd="0" presId="urn:microsoft.com/office/officeart/2005/8/layout/orgChart1"/>
    <dgm:cxn modelId="{7BC82A60-1682-40BD-9236-F69CD6B1C245}" type="presParOf" srcId="{CDAFE761-F9D2-427F-9DA2-96EE8165B48A}" destId="{8106F54E-83F8-4EBD-A5CF-13E31E5088F4}" srcOrd="1" destOrd="0" presId="urn:microsoft.com/office/officeart/2005/8/layout/orgChart1"/>
    <dgm:cxn modelId="{1B9F68FD-5070-4BDE-BE34-F245A33D058A}" type="presParOf" srcId="{C3ABE155-75BC-473D-979C-7376E7F341C0}" destId="{2818EB2C-2EE1-4216-8917-20B6809054C8}" srcOrd="1" destOrd="0" presId="urn:microsoft.com/office/officeart/2005/8/layout/orgChart1"/>
    <dgm:cxn modelId="{4B9FC673-8874-4023-A0BC-D2E7DDB0FE75}" type="presParOf" srcId="{2818EB2C-2EE1-4216-8917-20B6809054C8}" destId="{EB6F07DC-A798-4F30-8BA6-C5F792A9019C}" srcOrd="0" destOrd="0" presId="urn:microsoft.com/office/officeart/2005/8/layout/orgChart1"/>
    <dgm:cxn modelId="{8B589D24-AB36-45C9-93D6-0D1B624EC27A}" type="presParOf" srcId="{2818EB2C-2EE1-4216-8917-20B6809054C8}" destId="{3B397D91-CA6E-4C3E-9A18-05F5CA506A6B}" srcOrd="1" destOrd="0" presId="urn:microsoft.com/office/officeart/2005/8/layout/orgChart1"/>
    <dgm:cxn modelId="{1612BE33-878A-4915-B660-181586E22108}" type="presParOf" srcId="{3B397D91-CA6E-4C3E-9A18-05F5CA506A6B}" destId="{8FA3F748-FEA5-44A6-8F55-0C643E09EB50}" srcOrd="0" destOrd="0" presId="urn:microsoft.com/office/officeart/2005/8/layout/orgChart1"/>
    <dgm:cxn modelId="{405844ED-827F-4C48-AD2C-95DF97C2CF0A}" type="presParOf" srcId="{8FA3F748-FEA5-44A6-8F55-0C643E09EB50}" destId="{3EE36A68-8BA5-4445-A4E9-96AC6CA3808D}" srcOrd="0" destOrd="0" presId="urn:microsoft.com/office/officeart/2005/8/layout/orgChart1"/>
    <dgm:cxn modelId="{27FA08CB-FA47-429C-A5BE-F3FAE08EC569}" type="presParOf" srcId="{8FA3F748-FEA5-44A6-8F55-0C643E09EB50}" destId="{DA27EB2B-739B-4787-B0E0-A7FB4CFF848E}" srcOrd="1" destOrd="0" presId="urn:microsoft.com/office/officeart/2005/8/layout/orgChart1"/>
    <dgm:cxn modelId="{1D1EBC58-6CA5-49C6-82C3-C6F8B3323918}" type="presParOf" srcId="{3B397D91-CA6E-4C3E-9A18-05F5CA506A6B}" destId="{2C78CCA0-AC60-4F5C-8343-8BD8EE3A542C}" srcOrd="1" destOrd="0" presId="urn:microsoft.com/office/officeart/2005/8/layout/orgChart1"/>
    <dgm:cxn modelId="{DD1A42AD-B093-4A02-9F5C-E354730DFF8D}" type="presParOf" srcId="{3B397D91-CA6E-4C3E-9A18-05F5CA506A6B}" destId="{407B255A-0BC7-4125-882D-EF4F1568642A}" srcOrd="2" destOrd="0" presId="urn:microsoft.com/office/officeart/2005/8/layout/orgChart1"/>
    <dgm:cxn modelId="{4F2AFCE1-9218-418D-971B-9AF6E86DCF35}" type="presParOf" srcId="{2818EB2C-2EE1-4216-8917-20B6809054C8}" destId="{B3E1E0B5-9BBE-42F9-8FBD-206A4DFC6A2E}" srcOrd="2" destOrd="0" presId="urn:microsoft.com/office/officeart/2005/8/layout/orgChart1"/>
    <dgm:cxn modelId="{4BB34C22-463E-4218-BF64-07C09A66DC18}" type="presParOf" srcId="{2818EB2C-2EE1-4216-8917-20B6809054C8}" destId="{F0362875-7EF9-4C9D-BBA4-83C92836D964}" srcOrd="3" destOrd="0" presId="urn:microsoft.com/office/officeart/2005/8/layout/orgChart1"/>
    <dgm:cxn modelId="{D871ECF3-D7F3-457C-B376-4F702786F615}" type="presParOf" srcId="{F0362875-7EF9-4C9D-BBA4-83C92836D964}" destId="{B6C5BF63-38AC-4722-A172-36468FA5DFCB}" srcOrd="0" destOrd="0" presId="urn:microsoft.com/office/officeart/2005/8/layout/orgChart1"/>
    <dgm:cxn modelId="{E209120B-5778-4026-A36C-C3B8A60E5D15}" type="presParOf" srcId="{B6C5BF63-38AC-4722-A172-36468FA5DFCB}" destId="{3ED2146A-7A90-4F29-9F5A-52F86610F2B5}" srcOrd="0" destOrd="0" presId="urn:microsoft.com/office/officeart/2005/8/layout/orgChart1"/>
    <dgm:cxn modelId="{E65EDEBE-09EC-4980-BA8C-4FCDB4EFC2EA}" type="presParOf" srcId="{B6C5BF63-38AC-4722-A172-36468FA5DFCB}" destId="{0CB1FCC7-94B9-4A0D-A157-E088B0FFD88B}" srcOrd="1" destOrd="0" presId="urn:microsoft.com/office/officeart/2005/8/layout/orgChart1"/>
    <dgm:cxn modelId="{F1514A5C-1FF2-45CF-812C-CDAB5CBC52E9}" type="presParOf" srcId="{F0362875-7EF9-4C9D-BBA4-83C92836D964}" destId="{5CC7A3A6-F067-4A3D-8E1A-47DAAE51B239}" srcOrd="1" destOrd="0" presId="urn:microsoft.com/office/officeart/2005/8/layout/orgChart1"/>
    <dgm:cxn modelId="{998FC520-402A-41CA-B3EC-24A83A94475A}" type="presParOf" srcId="{F0362875-7EF9-4C9D-BBA4-83C92836D964}" destId="{17505971-C2BF-428C-90EA-7824B1BB44E1}" srcOrd="2" destOrd="0" presId="urn:microsoft.com/office/officeart/2005/8/layout/orgChart1"/>
    <dgm:cxn modelId="{C88DED61-91BB-4826-8C1D-CA9476BDDC33}" type="presParOf" srcId="{C3ABE155-75BC-473D-979C-7376E7F341C0}" destId="{8B3F2003-926E-404C-A558-5FAAA40B4CC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D23F0A-53AB-49F4-8153-2640CC6F983C}"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s-ES"/>
        </a:p>
      </dgm:t>
    </dgm:pt>
    <dgm:pt modelId="{3CFF9B92-7C87-4D15-836B-2AF29DA7B488}">
      <dgm:prSet phldrT="[Texto]" custT="1"/>
      <dgm:spPr/>
      <dgm:t>
        <a:bodyPr/>
        <a:lstStyle/>
        <a:p>
          <a:r>
            <a:rPr lang="es-ES_tradnl" sz="1600" b="1" kern="1200" dirty="0">
              <a:solidFill>
                <a:srgbClr val="000000">
                  <a:hueOff val="0"/>
                  <a:satOff val="0"/>
                  <a:lumOff val="0"/>
                  <a:alphaOff val="0"/>
                </a:srgbClr>
              </a:solidFill>
              <a:latin typeface="Century Gothic"/>
              <a:ea typeface="+mn-ea"/>
              <a:cs typeface="Arial" panose="020B0604020202020204" pitchFamily="34" charset="0"/>
            </a:rPr>
            <a:t>Linealidad de las variables</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gm:t>
    </dgm:pt>
    <dgm:pt modelId="{345BC1A3-ABF1-4F50-A55B-3943408A259D}" type="parTrans" cxnId="{4CC46E68-1AF7-4DFD-B41C-B01A4DD5A05C}">
      <dgm:prSet/>
      <dgm:spPr/>
      <dgm:t>
        <a:bodyPr/>
        <a:lstStyle/>
        <a:p>
          <a:endParaRPr lang="es-ES" sz="1600">
            <a:latin typeface="Arial" panose="020B0604020202020204" pitchFamily="34" charset="0"/>
            <a:cs typeface="Arial" panose="020B0604020202020204" pitchFamily="34" charset="0"/>
          </a:endParaRPr>
        </a:p>
      </dgm:t>
    </dgm:pt>
    <dgm:pt modelId="{A66F3CAE-ACF8-40BB-83ED-057611159377}" type="sibTrans" cxnId="{4CC46E68-1AF7-4DFD-B41C-B01A4DD5A05C}">
      <dgm:prSet/>
      <dgm:spPr/>
      <dgm:t>
        <a:bodyPr/>
        <a:lstStyle/>
        <a:p>
          <a:endParaRPr lang="es-ES" sz="1600">
            <a:latin typeface="Arial" panose="020B0604020202020204" pitchFamily="34" charset="0"/>
            <a:cs typeface="Arial" panose="020B0604020202020204" pitchFamily="34" charset="0"/>
          </a:endParaRPr>
        </a:p>
      </dgm:t>
    </dgm:pt>
    <dgm:pt modelId="{26A65942-7964-4F09-95F8-3041FC1FDAD7}">
      <dgm:prSet phldrT="[Texto]" custT="1"/>
      <dgm:spPr/>
      <dgm:t>
        <a:bodyPr/>
        <a:lstStyle/>
        <a:p>
          <a:r>
            <a:rPr lang="es-ES_tradnl" sz="1600" kern="1200" dirty="0">
              <a:solidFill>
                <a:srgbClr val="000000">
                  <a:hueOff val="0"/>
                  <a:satOff val="0"/>
                  <a:lumOff val="0"/>
                  <a:alphaOff val="0"/>
                </a:srgbClr>
              </a:solidFill>
              <a:latin typeface="Century Gothic"/>
              <a:ea typeface="+mn-ea"/>
              <a:cs typeface="Arial" panose="020B0604020202020204" pitchFamily="34" charset="0"/>
            </a:rPr>
            <a:t>Lineales</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9DA2F8E3-E8DE-4D0B-B51E-FCDDB674D983}" type="parTrans" cxnId="{C3EF6723-939D-4A7D-BF53-81882DFECC66}">
      <dgm:prSet/>
      <dgm:spPr/>
      <dgm:t>
        <a:bodyPr/>
        <a:lstStyle/>
        <a:p>
          <a:endParaRPr lang="es-ES" sz="1600">
            <a:latin typeface="Arial" panose="020B0604020202020204" pitchFamily="34" charset="0"/>
            <a:cs typeface="Arial" panose="020B0604020202020204" pitchFamily="34" charset="0"/>
          </a:endParaRPr>
        </a:p>
      </dgm:t>
    </dgm:pt>
    <dgm:pt modelId="{8612C38E-F383-4313-93EF-569E6E4C3CF5}" type="sibTrans" cxnId="{C3EF6723-939D-4A7D-BF53-81882DFECC66}">
      <dgm:prSet/>
      <dgm:spPr/>
      <dgm:t>
        <a:bodyPr/>
        <a:lstStyle/>
        <a:p>
          <a:endParaRPr lang="es-ES" sz="1600">
            <a:latin typeface="Arial" panose="020B0604020202020204" pitchFamily="34" charset="0"/>
            <a:cs typeface="Arial" panose="020B0604020202020204" pitchFamily="34" charset="0"/>
          </a:endParaRPr>
        </a:p>
      </dgm:t>
    </dgm:pt>
    <dgm:pt modelId="{9B588E92-646C-4B55-9971-9348145D0B23}">
      <dgm:prSet phldrT="[Texto]" custT="1"/>
      <dgm:spPr/>
      <dgm:t>
        <a:bodyPr/>
        <a:lstStyle/>
        <a:p>
          <a:r>
            <a:rPr lang="es-ES_tradnl" sz="1600" kern="1200" dirty="0">
              <a:solidFill>
                <a:srgbClr val="000000">
                  <a:hueOff val="0"/>
                  <a:satOff val="0"/>
                  <a:lumOff val="0"/>
                  <a:alphaOff val="0"/>
                </a:srgbClr>
              </a:solidFill>
              <a:latin typeface="Century Gothic"/>
              <a:ea typeface="+mn-ea"/>
              <a:cs typeface="Arial" panose="020B0604020202020204" pitchFamily="34" charset="0"/>
            </a:rPr>
            <a:t>No</a:t>
          </a:r>
          <a:r>
            <a:rPr lang="es-ES_tradnl" sz="1600" kern="1200" dirty="0">
              <a:latin typeface="Arial" panose="020B0604020202020204" pitchFamily="34" charset="0"/>
              <a:cs typeface="Arial" panose="020B0604020202020204" pitchFamily="34" charset="0"/>
            </a:rPr>
            <a:t> </a:t>
          </a:r>
          <a:r>
            <a:rPr lang="es-ES_tradnl" sz="1600" kern="1200" dirty="0">
              <a:solidFill>
                <a:srgbClr val="000000">
                  <a:hueOff val="0"/>
                  <a:satOff val="0"/>
                  <a:lumOff val="0"/>
                  <a:alphaOff val="0"/>
                </a:srgbClr>
              </a:solidFill>
              <a:latin typeface="Century Gothic"/>
              <a:ea typeface="+mn-ea"/>
              <a:cs typeface="Arial" panose="020B0604020202020204" pitchFamily="34" charset="0"/>
            </a:rPr>
            <a:t>lineales</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2F9EBEE3-071E-4361-BD70-E3647305ECB5}" type="parTrans" cxnId="{2397F4D7-63A7-4101-B9C2-F997849D59AA}">
      <dgm:prSet/>
      <dgm:spPr/>
      <dgm:t>
        <a:bodyPr/>
        <a:lstStyle/>
        <a:p>
          <a:endParaRPr lang="es-ES" sz="1600">
            <a:latin typeface="Arial" panose="020B0604020202020204" pitchFamily="34" charset="0"/>
            <a:cs typeface="Arial" panose="020B0604020202020204" pitchFamily="34" charset="0"/>
          </a:endParaRPr>
        </a:p>
      </dgm:t>
    </dgm:pt>
    <dgm:pt modelId="{26AD5644-3302-4F12-94D5-7130C1F58A71}" type="sibTrans" cxnId="{2397F4D7-63A7-4101-B9C2-F997849D59AA}">
      <dgm:prSet/>
      <dgm:spPr/>
      <dgm:t>
        <a:bodyPr/>
        <a:lstStyle/>
        <a:p>
          <a:endParaRPr lang="es-ES" sz="1600">
            <a:latin typeface="Arial" panose="020B0604020202020204" pitchFamily="34" charset="0"/>
            <a:cs typeface="Arial" panose="020B0604020202020204" pitchFamily="34" charset="0"/>
          </a:endParaRPr>
        </a:p>
      </dgm:t>
    </dgm:pt>
    <dgm:pt modelId="{D2CE191F-4E4F-4A1D-90D9-7CD9B53976AA}" type="pres">
      <dgm:prSet presAssocID="{9CD23F0A-53AB-49F4-8153-2640CC6F983C}" presName="hierChild1" presStyleCnt="0">
        <dgm:presLayoutVars>
          <dgm:orgChart val="1"/>
          <dgm:chPref val="1"/>
          <dgm:dir/>
          <dgm:animOne val="branch"/>
          <dgm:animLvl val="lvl"/>
          <dgm:resizeHandles/>
        </dgm:presLayoutVars>
      </dgm:prSet>
      <dgm:spPr/>
    </dgm:pt>
    <dgm:pt modelId="{C3ABE155-75BC-473D-979C-7376E7F341C0}" type="pres">
      <dgm:prSet presAssocID="{3CFF9B92-7C87-4D15-836B-2AF29DA7B488}" presName="hierRoot1" presStyleCnt="0">
        <dgm:presLayoutVars>
          <dgm:hierBranch val="init"/>
        </dgm:presLayoutVars>
      </dgm:prSet>
      <dgm:spPr/>
    </dgm:pt>
    <dgm:pt modelId="{CDAFE761-F9D2-427F-9DA2-96EE8165B48A}" type="pres">
      <dgm:prSet presAssocID="{3CFF9B92-7C87-4D15-836B-2AF29DA7B488}" presName="rootComposite1" presStyleCnt="0"/>
      <dgm:spPr/>
    </dgm:pt>
    <dgm:pt modelId="{9E30BE61-6F85-4A54-A6F5-BF3406753AC6}" type="pres">
      <dgm:prSet presAssocID="{3CFF9B92-7C87-4D15-836B-2AF29DA7B488}" presName="rootText1" presStyleLbl="node0" presStyleIdx="0" presStyleCnt="1" custScaleX="132230">
        <dgm:presLayoutVars>
          <dgm:chPref val="3"/>
        </dgm:presLayoutVars>
      </dgm:prSet>
      <dgm:spPr/>
    </dgm:pt>
    <dgm:pt modelId="{8106F54E-83F8-4EBD-A5CF-13E31E5088F4}" type="pres">
      <dgm:prSet presAssocID="{3CFF9B92-7C87-4D15-836B-2AF29DA7B488}" presName="rootConnector1" presStyleLbl="node1" presStyleIdx="0" presStyleCnt="0"/>
      <dgm:spPr/>
    </dgm:pt>
    <dgm:pt modelId="{2818EB2C-2EE1-4216-8917-20B6809054C8}" type="pres">
      <dgm:prSet presAssocID="{3CFF9B92-7C87-4D15-836B-2AF29DA7B488}" presName="hierChild2" presStyleCnt="0"/>
      <dgm:spPr/>
    </dgm:pt>
    <dgm:pt modelId="{EB6F07DC-A798-4F30-8BA6-C5F792A9019C}" type="pres">
      <dgm:prSet presAssocID="{9DA2F8E3-E8DE-4D0B-B51E-FCDDB674D983}" presName="Name37" presStyleLbl="parChTrans1D2" presStyleIdx="0" presStyleCnt="2"/>
      <dgm:spPr/>
    </dgm:pt>
    <dgm:pt modelId="{3B397D91-CA6E-4C3E-9A18-05F5CA506A6B}" type="pres">
      <dgm:prSet presAssocID="{26A65942-7964-4F09-95F8-3041FC1FDAD7}" presName="hierRoot2" presStyleCnt="0">
        <dgm:presLayoutVars>
          <dgm:hierBranch val="init"/>
        </dgm:presLayoutVars>
      </dgm:prSet>
      <dgm:spPr/>
    </dgm:pt>
    <dgm:pt modelId="{8FA3F748-FEA5-44A6-8F55-0C643E09EB50}" type="pres">
      <dgm:prSet presAssocID="{26A65942-7964-4F09-95F8-3041FC1FDAD7}" presName="rootComposite" presStyleCnt="0"/>
      <dgm:spPr/>
    </dgm:pt>
    <dgm:pt modelId="{3EE36A68-8BA5-4445-A4E9-96AC6CA3808D}" type="pres">
      <dgm:prSet presAssocID="{26A65942-7964-4F09-95F8-3041FC1FDAD7}" presName="rootText" presStyleLbl="node2" presStyleIdx="0" presStyleCnt="2">
        <dgm:presLayoutVars>
          <dgm:chPref val="3"/>
        </dgm:presLayoutVars>
      </dgm:prSet>
      <dgm:spPr/>
    </dgm:pt>
    <dgm:pt modelId="{DA27EB2B-739B-4787-B0E0-A7FB4CFF848E}" type="pres">
      <dgm:prSet presAssocID="{26A65942-7964-4F09-95F8-3041FC1FDAD7}" presName="rootConnector" presStyleLbl="node2" presStyleIdx="0" presStyleCnt="2"/>
      <dgm:spPr/>
    </dgm:pt>
    <dgm:pt modelId="{2C78CCA0-AC60-4F5C-8343-8BD8EE3A542C}" type="pres">
      <dgm:prSet presAssocID="{26A65942-7964-4F09-95F8-3041FC1FDAD7}" presName="hierChild4" presStyleCnt="0"/>
      <dgm:spPr/>
    </dgm:pt>
    <dgm:pt modelId="{407B255A-0BC7-4125-882D-EF4F1568642A}" type="pres">
      <dgm:prSet presAssocID="{26A65942-7964-4F09-95F8-3041FC1FDAD7}" presName="hierChild5" presStyleCnt="0"/>
      <dgm:spPr/>
    </dgm:pt>
    <dgm:pt modelId="{B3E1E0B5-9BBE-42F9-8FBD-206A4DFC6A2E}" type="pres">
      <dgm:prSet presAssocID="{2F9EBEE3-071E-4361-BD70-E3647305ECB5}" presName="Name37" presStyleLbl="parChTrans1D2" presStyleIdx="1" presStyleCnt="2"/>
      <dgm:spPr/>
    </dgm:pt>
    <dgm:pt modelId="{F0362875-7EF9-4C9D-BBA4-83C92836D964}" type="pres">
      <dgm:prSet presAssocID="{9B588E92-646C-4B55-9971-9348145D0B23}" presName="hierRoot2" presStyleCnt="0">
        <dgm:presLayoutVars>
          <dgm:hierBranch val="init"/>
        </dgm:presLayoutVars>
      </dgm:prSet>
      <dgm:spPr/>
    </dgm:pt>
    <dgm:pt modelId="{B6C5BF63-38AC-4722-A172-36468FA5DFCB}" type="pres">
      <dgm:prSet presAssocID="{9B588E92-646C-4B55-9971-9348145D0B23}" presName="rootComposite" presStyleCnt="0"/>
      <dgm:spPr/>
    </dgm:pt>
    <dgm:pt modelId="{3ED2146A-7A90-4F29-9F5A-52F86610F2B5}" type="pres">
      <dgm:prSet presAssocID="{9B588E92-646C-4B55-9971-9348145D0B23}" presName="rootText" presStyleLbl="node2" presStyleIdx="1" presStyleCnt="2">
        <dgm:presLayoutVars>
          <dgm:chPref val="3"/>
        </dgm:presLayoutVars>
      </dgm:prSet>
      <dgm:spPr/>
    </dgm:pt>
    <dgm:pt modelId="{0CB1FCC7-94B9-4A0D-A157-E088B0FFD88B}" type="pres">
      <dgm:prSet presAssocID="{9B588E92-646C-4B55-9971-9348145D0B23}" presName="rootConnector" presStyleLbl="node2" presStyleIdx="1" presStyleCnt="2"/>
      <dgm:spPr/>
    </dgm:pt>
    <dgm:pt modelId="{5CC7A3A6-F067-4A3D-8E1A-47DAAE51B239}" type="pres">
      <dgm:prSet presAssocID="{9B588E92-646C-4B55-9971-9348145D0B23}" presName="hierChild4" presStyleCnt="0"/>
      <dgm:spPr/>
    </dgm:pt>
    <dgm:pt modelId="{17505971-C2BF-428C-90EA-7824B1BB44E1}" type="pres">
      <dgm:prSet presAssocID="{9B588E92-646C-4B55-9971-9348145D0B23}" presName="hierChild5" presStyleCnt="0"/>
      <dgm:spPr/>
    </dgm:pt>
    <dgm:pt modelId="{8B3F2003-926E-404C-A558-5FAAA40B4CC2}" type="pres">
      <dgm:prSet presAssocID="{3CFF9B92-7C87-4D15-836B-2AF29DA7B488}" presName="hierChild3" presStyleCnt="0"/>
      <dgm:spPr/>
    </dgm:pt>
  </dgm:ptLst>
  <dgm:cxnLst>
    <dgm:cxn modelId="{C3EF6723-939D-4A7D-BF53-81882DFECC66}" srcId="{3CFF9B92-7C87-4D15-836B-2AF29DA7B488}" destId="{26A65942-7964-4F09-95F8-3041FC1FDAD7}" srcOrd="0" destOrd="0" parTransId="{9DA2F8E3-E8DE-4D0B-B51E-FCDDB674D983}" sibTransId="{8612C38E-F383-4313-93EF-569E6E4C3CF5}"/>
    <dgm:cxn modelId="{9478A82D-78B5-4BB6-9057-F475B149CB59}" type="presOf" srcId="{26A65942-7964-4F09-95F8-3041FC1FDAD7}" destId="{DA27EB2B-739B-4787-B0E0-A7FB4CFF848E}" srcOrd="1" destOrd="0" presId="urn:microsoft.com/office/officeart/2005/8/layout/orgChart1"/>
    <dgm:cxn modelId="{24A48F40-80C0-4FD1-AAAF-859D83D41EA5}" type="presOf" srcId="{9CD23F0A-53AB-49F4-8153-2640CC6F983C}" destId="{D2CE191F-4E4F-4A1D-90D9-7CD9B53976AA}" srcOrd="0" destOrd="0" presId="urn:microsoft.com/office/officeart/2005/8/layout/orgChart1"/>
    <dgm:cxn modelId="{4CC46E68-1AF7-4DFD-B41C-B01A4DD5A05C}" srcId="{9CD23F0A-53AB-49F4-8153-2640CC6F983C}" destId="{3CFF9B92-7C87-4D15-836B-2AF29DA7B488}" srcOrd="0" destOrd="0" parTransId="{345BC1A3-ABF1-4F50-A55B-3943408A259D}" sibTransId="{A66F3CAE-ACF8-40BB-83ED-057611159377}"/>
    <dgm:cxn modelId="{023B4455-34D6-4E21-A8D2-A0C29355EF44}" type="presOf" srcId="{9DA2F8E3-E8DE-4D0B-B51E-FCDDB674D983}" destId="{EB6F07DC-A798-4F30-8BA6-C5F792A9019C}" srcOrd="0" destOrd="0" presId="urn:microsoft.com/office/officeart/2005/8/layout/orgChart1"/>
    <dgm:cxn modelId="{8D505F7A-AC73-467D-B6EC-B35BB8D070DE}" type="presOf" srcId="{26A65942-7964-4F09-95F8-3041FC1FDAD7}" destId="{3EE36A68-8BA5-4445-A4E9-96AC6CA3808D}" srcOrd="0" destOrd="0" presId="urn:microsoft.com/office/officeart/2005/8/layout/orgChart1"/>
    <dgm:cxn modelId="{6527788B-6850-4DB3-B58F-F37A49B4E153}" type="presOf" srcId="{3CFF9B92-7C87-4D15-836B-2AF29DA7B488}" destId="{8106F54E-83F8-4EBD-A5CF-13E31E5088F4}" srcOrd="1" destOrd="0" presId="urn:microsoft.com/office/officeart/2005/8/layout/orgChart1"/>
    <dgm:cxn modelId="{3B46EE96-298D-4F04-8170-2741668E1F02}" type="presOf" srcId="{9B588E92-646C-4B55-9971-9348145D0B23}" destId="{3ED2146A-7A90-4F29-9F5A-52F86610F2B5}" srcOrd="0" destOrd="0" presId="urn:microsoft.com/office/officeart/2005/8/layout/orgChart1"/>
    <dgm:cxn modelId="{2BCCB7C2-5981-4DEF-9AB3-B518BCBE6F8E}" type="presOf" srcId="{9B588E92-646C-4B55-9971-9348145D0B23}" destId="{0CB1FCC7-94B9-4A0D-A157-E088B0FFD88B}" srcOrd="1" destOrd="0" presId="urn:microsoft.com/office/officeart/2005/8/layout/orgChart1"/>
    <dgm:cxn modelId="{A85AA8CC-B54B-49FF-BAA7-AE05C4B787B9}" type="presOf" srcId="{2F9EBEE3-071E-4361-BD70-E3647305ECB5}" destId="{B3E1E0B5-9BBE-42F9-8FBD-206A4DFC6A2E}" srcOrd="0" destOrd="0" presId="urn:microsoft.com/office/officeart/2005/8/layout/orgChart1"/>
    <dgm:cxn modelId="{2397F4D7-63A7-4101-B9C2-F997849D59AA}" srcId="{3CFF9B92-7C87-4D15-836B-2AF29DA7B488}" destId="{9B588E92-646C-4B55-9971-9348145D0B23}" srcOrd="1" destOrd="0" parTransId="{2F9EBEE3-071E-4361-BD70-E3647305ECB5}" sibTransId="{26AD5644-3302-4F12-94D5-7130C1F58A71}"/>
    <dgm:cxn modelId="{E74C87E2-70C5-4FE3-AAFA-504E270C159E}" type="presOf" srcId="{3CFF9B92-7C87-4D15-836B-2AF29DA7B488}" destId="{9E30BE61-6F85-4A54-A6F5-BF3406753AC6}" srcOrd="0" destOrd="0" presId="urn:microsoft.com/office/officeart/2005/8/layout/orgChart1"/>
    <dgm:cxn modelId="{BAA24132-3E82-4091-AF25-DA11540CC767}" type="presParOf" srcId="{D2CE191F-4E4F-4A1D-90D9-7CD9B53976AA}" destId="{C3ABE155-75BC-473D-979C-7376E7F341C0}" srcOrd="0" destOrd="0" presId="urn:microsoft.com/office/officeart/2005/8/layout/orgChart1"/>
    <dgm:cxn modelId="{080A4D23-9A65-4A56-A206-92D3FC8C895D}" type="presParOf" srcId="{C3ABE155-75BC-473D-979C-7376E7F341C0}" destId="{CDAFE761-F9D2-427F-9DA2-96EE8165B48A}" srcOrd="0" destOrd="0" presId="urn:microsoft.com/office/officeart/2005/8/layout/orgChart1"/>
    <dgm:cxn modelId="{000FF8CF-FF94-432F-8A65-2829CCB8929D}" type="presParOf" srcId="{CDAFE761-F9D2-427F-9DA2-96EE8165B48A}" destId="{9E30BE61-6F85-4A54-A6F5-BF3406753AC6}" srcOrd="0" destOrd="0" presId="urn:microsoft.com/office/officeart/2005/8/layout/orgChart1"/>
    <dgm:cxn modelId="{7BC82A60-1682-40BD-9236-F69CD6B1C245}" type="presParOf" srcId="{CDAFE761-F9D2-427F-9DA2-96EE8165B48A}" destId="{8106F54E-83F8-4EBD-A5CF-13E31E5088F4}" srcOrd="1" destOrd="0" presId="urn:microsoft.com/office/officeart/2005/8/layout/orgChart1"/>
    <dgm:cxn modelId="{1B9F68FD-5070-4BDE-BE34-F245A33D058A}" type="presParOf" srcId="{C3ABE155-75BC-473D-979C-7376E7F341C0}" destId="{2818EB2C-2EE1-4216-8917-20B6809054C8}" srcOrd="1" destOrd="0" presId="urn:microsoft.com/office/officeart/2005/8/layout/orgChart1"/>
    <dgm:cxn modelId="{4B9FC673-8874-4023-A0BC-D2E7DDB0FE75}" type="presParOf" srcId="{2818EB2C-2EE1-4216-8917-20B6809054C8}" destId="{EB6F07DC-A798-4F30-8BA6-C5F792A9019C}" srcOrd="0" destOrd="0" presId="urn:microsoft.com/office/officeart/2005/8/layout/orgChart1"/>
    <dgm:cxn modelId="{8B589D24-AB36-45C9-93D6-0D1B624EC27A}" type="presParOf" srcId="{2818EB2C-2EE1-4216-8917-20B6809054C8}" destId="{3B397D91-CA6E-4C3E-9A18-05F5CA506A6B}" srcOrd="1" destOrd="0" presId="urn:microsoft.com/office/officeart/2005/8/layout/orgChart1"/>
    <dgm:cxn modelId="{1612BE33-878A-4915-B660-181586E22108}" type="presParOf" srcId="{3B397D91-CA6E-4C3E-9A18-05F5CA506A6B}" destId="{8FA3F748-FEA5-44A6-8F55-0C643E09EB50}" srcOrd="0" destOrd="0" presId="urn:microsoft.com/office/officeart/2005/8/layout/orgChart1"/>
    <dgm:cxn modelId="{405844ED-827F-4C48-AD2C-95DF97C2CF0A}" type="presParOf" srcId="{8FA3F748-FEA5-44A6-8F55-0C643E09EB50}" destId="{3EE36A68-8BA5-4445-A4E9-96AC6CA3808D}" srcOrd="0" destOrd="0" presId="urn:microsoft.com/office/officeart/2005/8/layout/orgChart1"/>
    <dgm:cxn modelId="{27FA08CB-FA47-429C-A5BE-F3FAE08EC569}" type="presParOf" srcId="{8FA3F748-FEA5-44A6-8F55-0C643E09EB50}" destId="{DA27EB2B-739B-4787-B0E0-A7FB4CFF848E}" srcOrd="1" destOrd="0" presId="urn:microsoft.com/office/officeart/2005/8/layout/orgChart1"/>
    <dgm:cxn modelId="{1D1EBC58-6CA5-49C6-82C3-C6F8B3323918}" type="presParOf" srcId="{3B397D91-CA6E-4C3E-9A18-05F5CA506A6B}" destId="{2C78CCA0-AC60-4F5C-8343-8BD8EE3A542C}" srcOrd="1" destOrd="0" presId="urn:microsoft.com/office/officeart/2005/8/layout/orgChart1"/>
    <dgm:cxn modelId="{DD1A42AD-B093-4A02-9F5C-E354730DFF8D}" type="presParOf" srcId="{3B397D91-CA6E-4C3E-9A18-05F5CA506A6B}" destId="{407B255A-0BC7-4125-882D-EF4F1568642A}" srcOrd="2" destOrd="0" presId="urn:microsoft.com/office/officeart/2005/8/layout/orgChart1"/>
    <dgm:cxn modelId="{4F2AFCE1-9218-418D-971B-9AF6E86DCF35}" type="presParOf" srcId="{2818EB2C-2EE1-4216-8917-20B6809054C8}" destId="{B3E1E0B5-9BBE-42F9-8FBD-206A4DFC6A2E}" srcOrd="2" destOrd="0" presId="urn:microsoft.com/office/officeart/2005/8/layout/orgChart1"/>
    <dgm:cxn modelId="{4BB34C22-463E-4218-BF64-07C09A66DC18}" type="presParOf" srcId="{2818EB2C-2EE1-4216-8917-20B6809054C8}" destId="{F0362875-7EF9-4C9D-BBA4-83C92836D964}" srcOrd="3" destOrd="0" presId="urn:microsoft.com/office/officeart/2005/8/layout/orgChart1"/>
    <dgm:cxn modelId="{D871ECF3-D7F3-457C-B376-4F702786F615}" type="presParOf" srcId="{F0362875-7EF9-4C9D-BBA4-83C92836D964}" destId="{B6C5BF63-38AC-4722-A172-36468FA5DFCB}" srcOrd="0" destOrd="0" presId="urn:microsoft.com/office/officeart/2005/8/layout/orgChart1"/>
    <dgm:cxn modelId="{E209120B-5778-4026-A36C-C3B8A60E5D15}" type="presParOf" srcId="{B6C5BF63-38AC-4722-A172-36468FA5DFCB}" destId="{3ED2146A-7A90-4F29-9F5A-52F86610F2B5}" srcOrd="0" destOrd="0" presId="urn:microsoft.com/office/officeart/2005/8/layout/orgChart1"/>
    <dgm:cxn modelId="{E65EDEBE-09EC-4980-BA8C-4FCDB4EFC2EA}" type="presParOf" srcId="{B6C5BF63-38AC-4722-A172-36468FA5DFCB}" destId="{0CB1FCC7-94B9-4A0D-A157-E088B0FFD88B}" srcOrd="1" destOrd="0" presId="urn:microsoft.com/office/officeart/2005/8/layout/orgChart1"/>
    <dgm:cxn modelId="{F1514A5C-1FF2-45CF-812C-CDAB5CBC52E9}" type="presParOf" srcId="{F0362875-7EF9-4C9D-BBA4-83C92836D964}" destId="{5CC7A3A6-F067-4A3D-8E1A-47DAAE51B239}" srcOrd="1" destOrd="0" presId="urn:microsoft.com/office/officeart/2005/8/layout/orgChart1"/>
    <dgm:cxn modelId="{998FC520-402A-41CA-B3EC-24A83A94475A}" type="presParOf" srcId="{F0362875-7EF9-4C9D-BBA4-83C92836D964}" destId="{17505971-C2BF-428C-90EA-7824B1BB44E1}" srcOrd="2" destOrd="0" presId="urn:microsoft.com/office/officeart/2005/8/layout/orgChart1"/>
    <dgm:cxn modelId="{C88DED61-91BB-4826-8C1D-CA9476BDDC33}" type="presParOf" srcId="{C3ABE155-75BC-473D-979C-7376E7F341C0}" destId="{8B3F2003-926E-404C-A558-5FAAA40B4CC2}"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D23F0A-53AB-49F4-8153-2640CC6F983C}"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s-ES"/>
        </a:p>
      </dgm:t>
    </dgm:pt>
    <dgm:pt modelId="{3CFF9B92-7C87-4D15-836B-2AF29DA7B488}">
      <dgm:prSet phldrT="[Texto]" custT="1"/>
      <dgm:spPr/>
      <dgm: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Continuidad de las variables</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gm:t>
    </dgm:pt>
    <dgm:pt modelId="{345BC1A3-ABF1-4F50-A55B-3943408A259D}" type="parTrans" cxnId="{4CC46E68-1AF7-4DFD-B41C-B01A4DD5A05C}">
      <dgm:prSet/>
      <dgm:spPr/>
      <dgm:t>
        <a:bodyPr/>
        <a:lstStyle/>
        <a:p>
          <a:endParaRPr lang="es-ES" sz="1600">
            <a:latin typeface="Arial" panose="020B0604020202020204" pitchFamily="34" charset="0"/>
            <a:cs typeface="Arial" panose="020B0604020202020204" pitchFamily="34" charset="0"/>
          </a:endParaRPr>
        </a:p>
      </dgm:t>
    </dgm:pt>
    <dgm:pt modelId="{A66F3CAE-ACF8-40BB-83ED-057611159377}" type="sibTrans" cxnId="{4CC46E68-1AF7-4DFD-B41C-B01A4DD5A05C}">
      <dgm:prSet/>
      <dgm:spPr/>
      <dgm:t>
        <a:bodyPr/>
        <a:lstStyle/>
        <a:p>
          <a:endParaRPr lang="es-ES" sz="1600">
            <a:latin typeface="Arial" panose="020B0604020202020204" pitchFamily="34" charset="0"/>
            <a:cs typeface="Arial" panose="020B0604020202020204" pitchFamily="34" charset="0"/>
          </a:endParaRPr>
        </a:p>
      </dgm:t>
    </dgm:pt>
    <dgm:pt modelId="{26A65942-7964-4F09-95F8-3041FC1FDAD7}">
      <dgm:prSet phldrT="[Texto]" custT="1"/>
      <dgm:spPr/>
      <dgm:t>
        <a:bodyPr/>
        <a:lstStyle/>
        <a:p>
          <a:r>
            <a:rPr lang="es-ES_tradnl" sz="1600" kern="1200" dirty="0">
              <a:solidFill>
                <a:srgbClr val="000000">
                  <a:hueOff val="0"/>
                  <a:satOff val="0"/>
                  <a:lumOff val="0"/>
                  <a:alphaOff val="0"/>
                </a:srgbClr>
              </a:solidFill>
              <a:latin typeface="Century Gothic"/>
              <a:ea typeface="+mn-ea"/>
              <a:cs typeface="Arial" panose="020B0604020202020204" pitchFamily="34" charset="0"/>
            </a:rPr>
            <a:t>Continuos</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9DA2F8E3-E8DE-4D0B-B51E-FCDDB674D983}" type="parTrans" cxnId="{C3EF6723-939D-4A7D-BF53-81882DFECC66}">
      <dgm:prSet/>
      <dgm:spPr/>
      <dgm:t>
        <a:bodyPr/>
        <a:lstStyle/>
        <a:p>
          <a:endParaRPr lang="es-ES" sz="1600">
            <a:latin typeface="Arial" panose="020B0604020202020204" pitchFamily="34" charset="0"/>
            <a:cs typeface="Arial" panose="020B0604020202020204" pitchFamily="34" charset="0"/>
          </a:endParaRPr>
        </a:p>
      </dgm:t>
    </dgm:pt>
    <dgm:pt modelId="{8612C38E-F383-4313-93EF-569E6E4C3CF5}" type="sibTrans" cxnId="{C3EF6723-939D-4A7D-BF53-81882DFECC66}">
      <dgm:prSet/>
      <dgm:spPr/>
      <dgm:t>
        <a:bodyPr/>
        <a:lstStyle/>
        <a:p>
          <a:endParaRPr lang="es-ES" sz="1600">
            <a:latin typeface="Arial" panose="020B0604020202020204" pitchFamily="34" charset="0"/>
            <a:cs typeface="Arial" panose="020B0604020202020204" pitchFamily="34" charset="0"/>
          </a:endParaRPr>
        </a:p>
      </dgm:t>
    </dgm:pt>
    <dgm:pt modelId="{9B588E92-646C-4B55-9971-9348145D0B23}">
      <dgm:prSet phldrT="[Texto]" custT="1"/>
      <dgm:spPr/>
      <dgm:t>
        <a:bodyPr/>
        <a:lstStyle/>
        <a:p>
          <a:r>
            <a:rPr lang="es-ES_tradnl" sz="1600" kern="1200" dirty="0">
              <a:solidFill>
                <a:srgbClr val="000000">
                  <a:hueOff val="0"/>
                  <a:satOff val="0"/>
                  <a:lumOff val="0"/>
                  <a:alphaOff val="0"/>
                </a:srgbClr>
              </a:solidFill>
              <a:latin typeface="Century Gothic"/>
              <a:ea typeface="+mn-ea"/>
              <a:cs typeface="Arial" panose="020B0604020202020204" pitchFamily="34" charset="0"/>
            </a:rPr>
            <a:t>Discretos</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2F9EBEE3-071E-4361-BD70-E3647305ECB5}" type="parTrans" cxnId="{2397F4D7-63A7-4101-B9C2-F997849D59AA}">
      <dgm:prSet/>
      <dgm:spPr/>
      <dgm:t>
        <a:bodyPr/>
        <a:lstStyle/>
        <a:p>
          <a:endParaRPr lang="es-ES" sz="1600">
            <a:latin typeface="Arial" panose="020B0604020202020204" pitchFamily="34" charset="0"/>
            <a:cs typeface="Arial" panose="020B0604020202020204" pitchFamily="34" charset="0"/>
          </a:endParaRPr>
        </a:p>
      </dgm:t>
    </dgm:pt>
    <dgm:pt modelId="{26AD5644-3302-4F12-94D5-7130C1F58A71}" type="sibTrans" cxnId="{2397F4D7-63A7-4101-B9C2-F997849D59AA}">
      <dgm:prSet/>
      <dgm:spPr/>
      <dgm:t>
        <a:bodyPr/>
        <a:lstStyle/>
        <a:p>
          <a:endParaRPr lang="es-ES" sz="1600">
            <a:latin typeface="Arial" panose="020B0604020202020204" pitchFamily="34" charset="0"/>
            <a:cs typeface="Arial" panose="020B0604020202020204" pitchFamily="34" charset="0"/>
          </a:endParaRPr>
        </a:p>
      </dgm:t>
    </dgm:pt>
    <dgm:pt modelId="{D2CE191F-4E4F-4A1D-90D9-7CD9B53976AA}" type="pres">
      <dgm:prSet presAssocID="{9CD23F0A-53AB-49F4-8153-2640CC6F983C}" presName="hierChild1" presStyleCnt="0">
        <dgm:presLayoutVars>
          <dgm:orgChart val="1"/>
          <dgm:chPref val="1"/>
          <dgm:dir/>
          <dgm:animOne val="branch"/>
          <dgm:animLvl val="lvl"/>
          <dgm:resizeHandles/>
        </dgm:presLayoutVars>
      </dgm:prSet>
      <dgm:spPr/>
    </dgm:pt>
    <dgm:pt modelId="{C3ABE155-75BC-473D-979C-7376E7F341C0}" type="pres">
      <dgm:prSet presAssocID="{3CFF9B92-7C87-4D15-836B-2AF29DA7B488}" presName="hierRoot1" presStyleCnt="0">
        <dgm:presLayoutVars>
          <dgm:hierBranch val="init"/>
        </dgm:presLayoutVars>
      </dgm:prSet>
      <dgm:spPr/>
    </dgm:pt>
    <dgm:pt modelId="{CDAFE761-F9D2-427F-9DA2-96EE8165B48A}" type="pres">
      <dgm:prSet presAssocID="{3CFF9B92-7C87-4D15-836B-2AF29DA7B488}" presName="rootComposite1" presStyleCnt="0"/>
      <dgm:spPr/>
    </dgm:pt>
    <dgm:pt modelId="{9E30BE61-6F85-4A54-A6F5-BF3406753AC6}" type="pres">
      <dgm:prSet presAssocID="{3CFF9B92-7C87-4D15-836B-2AF29DA7B488}" presName="rootText1" presStyleLbl="node0" presStyleIdx="0" presStyleCnt="1" custScaleX="135182">
        <dgm:presLayoutVars>
          <dgm:chPref val="3"/>
        </dgm:presLayoutVars>
      </dgm:prSet>
      <dgm:spPr/>
    </dgm:pt>
    <dgm:pt modelId="{8106F54E-83F8-4EBD-A5CF-13E31E5088F4}" type="pres">
      <dgm:prSet presAssocID="{3CFF9B92-7C87-4D15-836B-2AF29DA7B488}" presName="rootConnector1" presStyleLbl="node1" presStyleIdx="0" presStyleCnt="0"/>
      <dgm:spPr/>
    </dgm:pt>
    <dgm:pt modelId="{2818EB2C-2EE1-4216-8917-20B6809054C8}" type="pres">
      <dgm:prSet presAssocID="{3CFF9B92-7C87-4D15-836B-2AF29DA7B488}" presName="hierChild2" presStyleCnt="0"/>
      <dgm:spPr/>
    </dgm:pt>
    <dgm:pt modelId="{EB6F07DC-A798-4F30-8BA6-C5F792A9019C}" type="pres">
      <dgm:prSet presAssocID="{9DA2F8E3-E8DE-4D0B-B51E-FCDDB674D983}" presName="Name37" presStyleLbl="parChTrans1D2" presStyleIdx="0" presStyleCnt="2"/>
      <dgm:spPr/>
    </dgm:pt>
    <dgm:pt modelId="{3B397D91-CA6E-4C3E-9A18-05F5CA506A6B}" type="pres">
      <dgm:prSet presAssocID="{26A65942-7964-4F09-95F8-3041FC1FDAD7}" presName="hierRoot2" presStyleCnt="0">
        <dgm:presLayoutVars>
          <dgm:hierBranch val="init"/>
        </dgm:presLayoutVars>
      </dgm:prSet>
      <dgm:spPr/>
    </dgm:pt>
    <dgm:pt modelId="{8FA3F748-FEA5-44A6-8F55-0C643E09EB50}" type="pres">
      <dgm:prSet presAssocID="{26A65942-7964-4F09-95F8-3041FC1FDAD7}" presName="rootComposite" presStyleCnt="0"/>
      <dgm:spPr/>
    </dgm:pt>
    <dgm:pt modelId="{3EE36A68-8BA5-4445-A4E9-96AC6CA3808D}" type="pres">
      <dgm:prSet presAssocID="{26A65942-7964-4F09-95F8-3041FC1FDAD7}" presName="rootText" presStyleLbl="node2" presStyleIdx="0" presStyleCnt="2">
        <dgm:presLayoutVars>
          <dgm:chPref val="3"/>
        </dgm:presLayoutVars>
      </dgm:prSet>
      <dgm:spPr/>
    </dgm:pt>
    <dgm:pt modelId="{DA27EB2B-739B-4787-B0E0-A7FB4CFF848E}" type="pres">
      <dgm:prSet presAssocID="{26A65942-7964-4F09-95F8-3041FC1FDAD7}" presName="rootConnector" presStyleLbl="node2" presStyleIdx="0" presStyleCnt="2"/>
      <dgm:spPr/>
    </dgm:pt>
    <dgm:pt modelId="{2C78CCA0-AC60-4F5C-8343-8BD8EE3A542C}" type="pres">
      <dgm:prSet presAssocID="{26A65942-7964-4F09-95F8-3041FC1FDAD7}" presName="hierChild4" presStyleCnt="0"/>
      <dgm:spPr/>
    </dgm:pt>
    <dgm:pt modelId="{407B255A-0BC7-4125-882D-EF4F1568642A}" type="pres">
      <dgm:prSet presAssocID="{26A65942-7964-4F09-95F8-3041FC1FDAD7}" presName="hierChild5" presStyleCnt="0"/>
      <dgm:spPr/>
    </dgm:pt>
    <dgm:pt modelId="{B3E1E0B5-9BBE-42F9-8FBD-206A4DFC6A2E}" type="pres">
      <dgm:prSet presAssocID="{2F9EBEE3-071E-4361-BD70-E3647305ECB5}" presName="Name37" presStyleLbl="parChTrans1D2" presStyleIdx="1" presStyleCnt="2"/>
      <dgm:spPr/>
    </dgm:pt>
    <dgm:pt modelId="{F0362875-7EF9-4C9D-BBA4-83C92836D964}" type="pres">
      <dgm:prSet presAssocID="{9B588E92-646C-4B55-9971-9348145D0B23}" presName="hierRoot2" presStyleCnt="0">
        <dgm:presLayoutVars>
          <dgm:hierBranch val="init"/>
        </dgm:presLayoutVars>
      </dgm:prSet>
      <dgm:spPr/>
    </dgm:pt>
    <dgm:pt modelId="{B6C5BF63-38AC-4722-A172-36468FA5DFCB}" type="pres">
      <dgm:prSet presAssocID="{9B588E92-646C-4B55-9971-9348145D0B23}" presName="rootComposite" presStyleCnt="0"/>
      <dgm:spPr/>
    </dgm:pt>
    <dgm:pt modelId="{3ED2146A-7A90-4F29-9F5A-52F86610F2B5}" type="pres">
      <dgm:prSet presAssocID="{9B588E92-646C-4B55-9971-9348145D0B23}" presName="rootText" presStyleLbl="node2" presStyleIdx="1" presStyleCnt="2">
        <dgm:presLayoutVars>
          <dgm:chPref val="3"/>
        </dgm:presLayoutVars>
      </dgm:prSet>
      <dgm:spPr/>
    </dgm:pt>
    <dgm:pt modelId="{0CB1FCC7-94B9-4A0D-A157-E088B0FFD88B}" type="pres">
      <dgm:prSet presAssocID="{9B588E92-646C-4B55-9971-9348145D0B23}" presName="rootConnector" presStyleLbl="node2" presStyleIdx="1" presStyleCnt="2"/>
      <dgm:spPr/>
    </dgm:pt>
    <dgm:pt modelId="{5CC7A3A6-F067-4A3D-8E1A-47DAAE51B239}" type="pres">
      <dgm:prSet presAssocID="{9B588E92-646C-4B55-9971-9348145D0B23}" presName="hierChild4" presStyleCnt="0"/>
      <dgm:spPr/>
    </dgm:pt>
    <dgm:pt modelId="{17505971-C2BF-428C-90EA-7824B1BB44E1}" type="pres">
      <dgm:prSet presAssocID="{9B588E92-646C-4B55-9971-9348145D0B23}" presName="hierChild5" presStyleCnt="0"/>
      <dgm:spPr/>
    </dgm:pt>
    <dgm:pt modelId="{8B3F2003-926E-404C-A558-5FAAA40B4CC2}" type="pres">
      <dgm:prSet presAssocID="{3CFF9B92-7C87-4D15-836B-2AF29DA7B488}" presName="hierChild3" presStyleCnt="0"/>
      <dgm:spPr/>
    </dgm:pt>
  </dgm:ptLst>
  <dgm:cxnLst>
    <dgm:cxn modelId="{C3EF6723-939D-4A7D-BF53-81882DFECC66}" srcId="{3CFF9B92-7C87-4D15-836B-2AF29DA7B488}" destId="{26A65942-7964-4F09-95F8-3041FC1FDAD7}" srcOrd="0" destOrd="0" parTransId="{9DA2F8E3-E8DE-4D0B-B51E-FCDDB674D983}" sibTransId="{8612C38E-F383-4313-93EF-569E6E4C3CF5}"/>
    <dgm:cxn modelId="{9478A82D-78B5-4BB6-9057-F475B149CB59}" type="presOf" srcId="{26A65942-7964-4F09-95F8-3041FC1FDAD7}" destId="{DA27EB2B-739B-4787-B0E0-A7FB4CFF848E}" srcOrd="1" destOrd="0" presId="urn:microsoft.com/office/officeart/2005/8/layout/orgChart1"/>
    <dgm:cxn modelId="{24A48F40-80C0-4FD1-AAAF-859D83D41EA5}" type="presOf" srcId="{9CD23F0A-53AB-49F4-8153-2640CC6F983C}" destId="{D2CE191F-4E4F-4A1D-90D9-7CD9B53976AA}" srcOrd="0" destOrd="0" presId="urn:microsoft.com/office/officeart/2005/8/layout/orgChart1"/>
    <dgm:cxn modelId="{4CC46E68-1AF7-4DFD-B41C-B01A4DD5A05C}" srcId="{9CD23F0A-53AB-49F4-8153-2640CC6F983C}" destId="{3CFF9B92-7C87-4D15-836B-2AF29DA7B488}" srcOrd="0" destOrd="0" parTransId="{345BC1A3-ABF1-4F50-A55B-3943408A259D}" sibTransId="{A66F3CAE-ACF8-40BB-83ED-057611159377}"/>
    <dgm:cxn modelId="{023B4455-34D6-4E21-A8D2-A0C29355EF44}" type="presOf" srcId="{9DA2F8E3-E8DE-4D0B-B51E-FCDDB674D983}" destId="{EB6F07DC-A798-4F30-8BA6-C5F792A9019C}" srcOrd="0" destOrd="0" presId="urn:microsoft.com/office/officeart/2005/8/layout/orgChart1"/>
    <dgm:cxn modelId="{8D505F7A-AC73-467D-B6EC-B35BB8D070DE}" type="presOf" srcId="{26A65942-7964-4F09-95F8-3041FC1FDAD7}" destId="{3EE36A68-8BA5-4445-A4E9-96AC6CA3808D}" srcOrd="0" destOrd="0" presId="urn:microsoft.com/office/officeart/2005/8/layout/orgChart1"/>
    <dgm:cxn modelId="{6527788B-6850-4DB3-B58F-F37A49B4E153}" type="presOf" srcId="{3CFF9B92-7C87-4D15-836B-2AF29DA7B488}" destId="{8106F54E-83F8-4EBD-A5CF-13E31E5088F4}" srcOrd="1" destOrd="0" presId="urn:microsoft.com/office/officeart/2005/8/layout/orgChart1"/>
    <dgm:cxn modelId="{3B46EE96-298D-4F04-8170-2741668E1F02}" type="presOf" srcId="{9B588E92-646C-4B55-9971-9348145D0B23}" destId="{3ED2146A-7A90-4F29-9F5A-52F86610F2B5}" srcOrd="0" destOrd="0" presId="urn:microsoft.com/office/officeart/2005/8/layout/orgChart1"/>
    <dgm:cxn modelId="{2BCCB7C2-5981-4DEF-9AB3-B518BCBE6F8E}" type="presOf" srcId="{9B588E92-646C-4B55-9971-9348145D0B23}" destId="{0CB1FCC7-94B9-4A0D-A157-E088B0FFD88B}" srcOrd="1" destOrd="0" presId="urn:microsoft.com/office/officeart/2005/8/layout/orgChart1"/>
    <dgm:cxn modelId="{A85AA8CC-B54B-49FF-BAA7-AE05C4B787B9}" type="presOf" srcId="{2F9EBEE3-071E-4361-BD70-E3647305ECB5}" destId="{B3E1E0B5-9BBE-42F9-8FBD-206A4DFC6A2E}" srcOrd="0" destOrd="0" presId="urn:microsoft.com/office/officeart/2005/8/layout/orgChart1"/>
    <dgm:cxn modelId="{2397F4D7-63A7-4101-B9C2-F997849D59AA}" srcId="{3CFF9B92-7C87-4D15-836B-2AF29DA7B488}" destId="{9B588E92-646C-4B55-9971-9348145D0B23}" srcOrd="1" destOrd="0" parTransId="{2F9EBEE3-071E-4361-BD70-E3647305ECB5}" sibTransId="{26AD5644-3302-4F12-94D5-7130C1F58A71}"/>
    <dgm:cxn modelId="{E74C87E2-70C5-4FE3-AAFA-504E270C159E}" type="presOf" srcId="{3CFF9B92-7C87-4D15-836B-2AF29DA7B488}" destId="{9E30BE61-6F85-4A54-A6F5-BF3406753AC6}" srcOrd="0" destOrd="0" presId="urn:microsoft.com/office/officeart/2005/8/layout/orgChart1"/>
    <dgm:cxn modelId="{BAA24132-3E82-4091-AF25-DA11540CC767}" type="presParOf" srcId="{D2CE191F-4E4F-4A1D-90D9-7CD9B53976AA}" destId="{C3ABE155-75BC-473D-979C-7376E7F341C0}" srcOrd="0" destOrd="0" presId="urn:microsoft.com/office/officeart/2005/8/layout/orgChart1"/>
    <dgm:cxn modelId="{080A4D23-9A65-4A56-A206-92D3FC8C895D}" type="presParOf" srcId="{C3ABE155-75BC-473D-979C-7376E7F341C0}" destId="{CDAFE761-F9D2-427F-9DA2-96EE8165B48A}" srcOrd="0" destOrd="0" presId="urn:microsoft.com/office/officeart/2005/8/layout/orgChart1"/>
    <dgm:cxn modelId="{000FF8CF-FF94-432F-8A65-2829CCB8929D}" type="presParOf" srcId="{CDAFE761-F9D2-427F-9DA2-96EE8165B48A}" destId="{9E30BE61-6F85-4A54-A6F5-BF3406753AC6}" srcOrd="0" destOrd="0" presId="urn:microsoft.com/office/officeart/2005/8/layout/orgChart1"/>
    <dgm:cxn modelId="{7BC82A60-1682-40BD-9236-F69CD6B1C245}" type="presParOf" srcId="{CDAFE761-F9D2-427F-9DA2-96EE8165B48A}" destId="{8106F54E-83F8-4EBD-A5CF-13E31E5088F4}" srcOrd="1" destOrd="0" presId="urn:microsoft.com/office/officeart/2005/8/layout/orgChart1"/>
    <dgm:cxn modelId="{1B9F68FD-5070-4BDE-BE34-F245A33D058A}" type="presParOf" srcId="{C3ABE155-75BC-473D-979C-7376E7F341C0}" destId="{2818EB2C-2EE1-4216-8917-20B6809054C8}" srcOrd="1" destOrd="0" presId="urn:microsoft.com/office/officeart/2005/8/layout/orgChart1"/>
    <dgm:cxn modelId="{4B9FC673-8874-4023-A0BC-D2E7DDB0FE75}" type="presParOf" srcId="{2818EB2C-2EE1-4216-8917-20B6809054C8}" destId="{EB6F07DC-A798-4F30-8BA6-C5F792A9019C}" srcOrd="0" destOrd="0" presId="urn:microsoft.com/office/officeart/2005/8/layout/orgChart1"/>
    <dgm:cxn modelId="{8B589D24-AB36-45C9-93D6-0D1B624EC27A}" type="presParOf" srcId="{2818EB2C-2EE1-4216-8917-20B6809054C8}" destId="{3B397D91-CA6E-4C3E-9A18-05F5CA506A6B}" srcOrd="1" destOrd="0" presId="urn:microsoft.com/office/officeart/2005/8/layout/orgChart1"/>
    <dgm:cxn modelId="{1612BE33-878A-4915-B660-181586E22108}" type="presParOf" srcId="{3B397D91-CA6E-4C3E-9A18-05F5CA506A6B}" destId="{8FA3F748-FEA5-44A6-8F55-0C643E09EB50}" srcOrd="0" destOrd="0" presId="urn:microsoft.com/office/officeart/2005/8/layout/orgChart1"/>
    <dgm:cxn modelId="{405844ED-827F-4C48-AD2C-95DF97C2CF0A}" type="presParOf" srcId="{8FA3F748-FEA5-44A6-8F55-0C643E09EB50}" destId="{3EE36A68-8BA5-4445-A4E9-96AC6CA3808D}" srcOrd="0" destOrd="0" presId="urn:microsoft.com/office/officeart/2005/8/layout/orgChart1"/>
    <dgm:cxn modelId="{27FA08CB-FA47-429C-A5BE-F3FAE08EC569}" type="presParOf" srcId="{8FA3F748-FEA5-44A6-8F55-0C643E09EB50}" destId="{DA27EB2B-739B-4787-B0E0-A7FB4CFF848E}" srcOrd="1" destOrd="0" presId="urn:microsoft.com/office/officeart/2005/8/layout/orgChart1"/>
    <dgm:cxn modelId="{1D1EBC58-6CA5-49C6-82C3-C6F8B3323918}" type="presParOf" srcId="{3B397D91-CA6E-4C3E-9A18-05F5CA506A6B}" destId="{2C78CCA0-AC60-4F5C-8343-8BD8EE3A542C}" srcOrd="1" destOrd="0" presId="urn:microsoft.com/office/officeart/2005/8/layout/orgChart1"/>
    <dgm:cxn modelId="{DD1A42AD-B093-4A02-9F5C-E354730DFF8D}" type="presParOf" srcId="{3B397D91-CA6E-4C3E-9A18-05F5CA506A6B}" destId="{407B255A-0BC7-4125-882D-EF4F1568642A}" srcOrd="2" destOrd="0" presId="urn:microsoft.com/office/officeart/2005/8/layout/orgChart1"/>
    <dgm:cxn modelId="{4F2AFCE1-9218-418D-971B-9AF6E86DCF35}" type="presParOf" srcId="{2818EB2C-2EE1-4216-8917-20B6809054C8}" destId="{B3E1E0B5-9BBE-42F9-8FBD-206A4DFC6A2E}" srcOrd="2" destOrd="0" presId="urn:microsoft.com/office/officeart/2005/8/layout/orgChart1"/>
    <dgm:cxn modelId="{4BB34C22-463E-4218-BF64-07C09A66DC18}" type="presParOf" srcId="{2818EB2C-2EE1-4216-8917-20B6809054C8}" destId="{F0362875-7EF9-4C9D-BBA4-83C92836D964}" srcOrd="3" destOrd="0" presId="urn:microsoft.com/office/officeart/2005/8/layout/orgChart1"/>
    <dgm:cxn modelId="{D871ECF3-D7F3-457C-B376-4F702786F615}" type="presParOf" srcId="{F0362875-7EF9-4C9D-BBA4-83C92836D964}" destId="{B6C5BF63-38AC-4722-A172-36468FA5DFCB}" srcOrd="0" destOrd="0" presId="urn:microsoft.com/office/officeart/2005/8/layout/orgChart1"/>
    <dgm:cxn modelId="{E209120B-5778-4026-A36C-C3B8A60E5D15}" type="presParOf" srcId="{B6C5BF63-38AC-4722-A172-36468FA5DFCB}" destId="{3ED2146A-7A90-4F29-9F5A-52F86610F2B5}" srcOrd="0" destOrd="0" presId="urn:microsoft.com/office/officeart/2005/8/layout/orgChart1"/>
    <dgm:cxn modelId="{E65EDEBE-09EC-4980-BA8C-4FCDB4EFC2EA}" type="presParOf" srcId="{B6C5BF63-38AC-4722-A172-36468FA5DFCB}" destId="{0CB1FCC7-94B9-4A0D-A157-E088B0FFD88B}" srcOrd="1" destOrd="0" presId="urn:microsoft.com/office/officeart/2005/8/layout/orgChart1"/>
    <dgm:cxn modelId="{F1514A5C-1FF2-45CF-812C-CDAB5CBC52E9}" type="presParOf" srcId="{F0362875-7EF9-4C9D-BBA4-83C92836D964}" destId="{5CC7A3A6-F067-4A3D-8E1A-47DAAE51B239}" srcOrd="1" destOrd="0" presId="urn:microsoft.com/office/officeart/2005/8/layout/orgChart1"/>
    <dgm:cxn modelId="{998FC520-402A-41CA-B3EC-24A83A94475A}" type="presParOf" srcId="{F0362875-7EF9-4C9D-BBA4-83C92836D964}" destId="{17505971-C2BF-428C-90EA-7824B1BB44E1}" srcOrd="2" destOrd="0" presId="urn:microsoft.com/office/officeart/2005/8/layout/orgChart1"/>
    <dgm:cxn modelId="{C88DED61-91BB-4826-8C1D-CA9476BDDC33}" type="presParOf" srcId="{C3ABE155-75BC-473D-979C-7376E7F341C0}" destId="{8B3F2003-926E-404C-A558-5FAAA40B4CC2}"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D23F0A-53AB-49F4-8153-2640CC6F983C}"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s-ES"/>
        </a:p>
      </dgm:t>
    </dgm:pt>
    <dgm:pt modelId="{3CFF9B92-7C87-4D15-836B-2AF29DA7B488}">
      <dgm:prSet phldrT="[Texto]" custT="1"/>
      <dgm:spPr/>
      <dgm:t>
        <a:bodyPr/>
        <a:lstStyle/>
        <a:p>
          <a:r>
            <a:rPr lang="es-ES_tradnl" sz="1600" b="1" kern="1200" dirty="0">
              <a:solidFill>
                <a:srgbClr val="000000">
                  <a:hueOff val="0"/>
                  <a:satOff val="0"/>
                  <a:lumOff val="0"/>
                  <a:alphaOff val="0"/>
                </a:srgbClr>
              </a:solidFill>
              <a:latin typeface="Century Gothic"/>
              <a:ea typeface="+mn-ea"/>
              <a:cs typeface="Arial" panose="020B0604020202020204" pitchFamily="34" charset="0"/>
            </a:rPr>
            <a:t>Programación matemática</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gm:t>
    </dgm:pt>
    <dgm:pt modelId="{345BC1A3-ABF1-4F50-A55B-3943408A259D}" type="parTrans" cxnId="{4CC46E68-1AF7-4DFD-B41C-B01A4DD5A05C}">
      <dgm:prSet/>
      <dgm:spPr/>
      <dgm:t>
        <a:bodyPr/>
        <a:lstStyle/>
        <a:p>
          <a:endParaRPr lang="es-ES" sz="1400">
            <a:latin typeface="Arial" panose="020B0604020202020204" pitchFamily="34" charset="0"/>
            <a:cs typeface="Arial" panose="020B0604020202020204" pitchFamily="34" charset="0"/>
          </a:endParaRPr>
        </a:p>
      </dgm:t>
    </dgm:pt>
    <dgm:pt modelId="{A66F3CAE-ACF8-40BB-83ED-057611159377}" type="sibTrans" cxnId="{4CC46E68-1AF7-4DFD-B41C-B01A4DD5A05C}">
      <dgm:prSet/>
      <dgm:spPr/>
      <dgm:t>
        <a:bodyPr/>
        <a:lstStyle/>
        <a:p>
          <a:endParaRPr lang="es-ES" sz="1400">
            <a:latin typeface="Arial" panose="020B0604020202020204" pitchFamily="34" charset="0"/>
            <a:cs typeface="Arial" panose="020B0604020202020204" pitchFamily="34" charset="0"/>
          </a:endParaRPr>
        </a:p>
      </dgm:t>
    </dgm:pt>
    <dgm:pt modelId="{26A65942-7964-4F09-95F8-3041FC1FDAD7}">
      <dgm:prSet phldrT="[Texto]" custT="1"/>
      <dgm:spPr/>
      <dgm: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Programación lineal (LP)</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gm:t>
    </dgm:pt>
    <dgm:pt modelId="{9DA2F8E3-E8DE-4D0B-B51E-FCDDB674D983}" type="parTrans" cxnId="{C3EF6723-939D-4A7D-BF53-81882DFECC66}">
      <dgm:prSet/>
      <dgm:spPr/>
      <dgm:t>
        <a:bodyPr/>
        <a:lstStyle/>
        <a:p>
          <a:endParaRPr lang="es-ES" sz="1400">
            <a:latin typeface="Arial" panose="020B0604020202020204" pitchFamily="34" charset="0"/>
            <a:cs typeface="Arial" panose="020B0604020202020204" pitchFamily="34" charset="0"/>
          </a:endParaRPr>
        </a:p>
      </dgm:t>
    </dgm:pt>
    <dgm:pt modelId="{8612C38E-F383-4313-93EF-569E6E4C3CF5}" type="sibTrans" cxnId="{C3EF6723-939D-4A7D-BF53-81882DFECC66}">
      <dgm:prSet/>
      <dgm:spPr/>
      <dgm:t>
        <a:bodyPr/>
        <a:lstStyle/>
        <a:p>
          <a:endParaRPr lang="es-ES" sz="1400">
            <a:latin typeface="Arial" panose="020B0604020202020204" pitchFamily="34" charset="0"/>
            <a:cs typeface="Arial" panose="020B0604020202020204" pitchFamily="34" charset="0"/>
          </a:endParaRPr>
        </a:p>
      </dgm:t>
    </dgm:pt>
    <dgm:pt modelId="{9B588E92-646C-4B55-9971-9348145D0B23}">
      <dgm:prSet phldrT="[Texto]" custT="1"/>
      <dgm:spPr/>
      <dgm: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Programación entera (IP)</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gm:t>
    </dgm:pt>
    <dgm:pt modelId="{2F9EBEE3-071E-4361-BD70-E3647305ECB5}" type="parTrans" cxnId="{2397F4D7-63A7-4101-B9C2-F997849D59AA}">
      <dgm:prSet/>
      <dgm:spPr/>
      <dgm:t>
        <a:bodyPr/>
        <a:lstStyle/>
        <a:p>
          <a:endParaRPr lang="es-ES" sz="1400">
            <a:latin typeface="Arial" panose="020B0604020202020204" pitchFamily="34" charset="0"/>
            <a:cs typeface="Arial" panose="020B0604020202020204" pitchFamily="34" charset="0"/>
          </a:endParaRPr>
        </a:p>
      </dgm:t>
    </dgm:pt>
    <dgm:pt modelId="{26AD5644-3302-4F12-94D5-7130C1F58A71}" type="sibTrans" cxnId="{2397F4D7-63A7-4101-B9C2-F997849D59AA}">
      <dgm:prSet/>
      <dgm:spPr/>
      <dgm:t>
        <a:bodyPr/>
        <a:lstStyle/>
        <a:p>
          <a:endParaRPr lang="es-ES" sz="1400">
            <a:latin typeface="Arial" panose="020B0604020202020204" pitchFamily="34" charset="0"/>
            <a:cs typeface="Arial" panose="020B0604020202020204" pitchFamily="34" charset="0"/>
          </a:endParaRPr>
        </a:p>
      </dgm:t>
    </dgm:pt>
    <dgm:pt modelId="{F7E851F5-17DE-49A5-8A25-DD55F885A5DD}">
      <dgm:prSet phldrT="[Texto]" custT="1"/>
      <dgm:spPr/>
      <dgm: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Programación no lineal (NLP)</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gm:t>
    </dgm:pt>
    <dgm:pt modelId="{A83EEDC8-9D1C-480C-A03E-A5F0C5EFB01F}" type="parTrans" cxnId="{57963074-DF04-48ED-87BD-00F406CDB870}">
      <dgm:prSet/>
      <dgm:spPr/>
      <dgm:t>
        <a:bodyPr/>
        <a:lstStyle/>
        <a:p>
          <a:endParaRPr lang="es-ES" sz="1400">
            <a:latin typeface="Arial" panose="020B0604020202020204" pitchFamily="34" charset="0"/>
            <a:cs typeface="Arial" panose="020B0604020202020204" pitchFamily="34" charset="0"/>
          </a:endParaRPr>
        </a:p>
      </dgm:t>
    </dgm:pt>
    <dgm:pt modelId="{BCC790A6-6CD6-41E3-9BF6-EBC05401827E}" type="sibTrans" cxnId="{57963074-DF04-48ED-87BD-00F406CDB870}">
      <dgm:prSet/>
      <dgm:spPr/>
      <dgm:t>
        <a:bodyPr/>
        <a:lstStyle/>
        <a:p>
          <a:endParaRPr lang="es-ES" sz="1400">
            <a:latin typeface="Arial" panose="020B0604020202020204" pitchFamily="34" charset="0"/>
            <a:cs typeface="Arial" panose="020B0604020202020204" pitchFamily="34" charset="0"/>
          </a:endParaRPr>
        </a:p>
      </dgm:t>
    </dgm:pt>
    <dgm:pt modelId="{5C159026-82E2-4244-AFFD-E4B012A9188E}">
      <dgm:prSet phldrT="[Texto]" custT="1"/>
      <dgm:spPr/>
      <dgm:t>
        <a:bodyPr/>
        <a:lstStyle/>
        <a:p>
          <a:r>
            <a:rPr lang="es-ES_tradnl" sz="1600" kern="1200" dirty="0">
              <a:solidFill>
                <a:srgbClr val="000000">
                  <a:hueOff val="0"/>
                  <a:satOff val="0"/>
                  <a:lumOff val="0"/>
                  <a:alphaOff val="0"/>
                </a:srgbClr>
              </a:solidFill>
              <a:latin typeface="Century Gothic"/>
              <a:ea typeface="+mn-ea"/>
              <a:cs typeface="Arial" panose="020B0604020202020204" pitchFamily="34" charset="0"/>
            </a:rPr>
            <a:t>Método del </a:t>
          </a:r>
          <a:r>
            <a:rPr lang="es-ES_tradnl" sz="1600" kern="1200" dirty="0" err="1">
              <a:solidFill>
                <a:srgbClr val="000000">
                  <a:hueOff val="0"/>
                  <a:satOff val="0"/>
                  <a:lumOff val="0"/>
                  <a:alphaOff val="0"/>
                </a:srgbClr>
              </a:solidFill>
              <a:latin typeface="Century Gothic"/>
              <a:ea typeface="+mn-ea"/>
              <a:cs typeface="Arial" panose="020B0604020202020204" pitchFamily="34" charset="0"/>
            </a:rPr>
            <a:t>símplex</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886F9230-8ACD-4179-815D-2D75EA972EF7}" type="parTrans" cxnId="{D81D394D-1392-4290-9D11-97AB890C1B78}">
      <dgm:prSet/>
      <dgm:spPr/>
      <dgm:t>
        <a:bodyPr/>
        <a:lstStyle/>
        <a:p>
          <a:endParaRPr lang="es-ES" sz="1400">
            <a:latin typeface="Arial" panose="020B0604020202020204" pitchFamily="34" charset="0"/>
            <a:cs typeface="Arial" panose="020B0604020202020204" pitchFamily="34" charset="0"/>
          </a:endParaRPr>
        </a:p>
      </dgm:t>
    </dgm:pt>
    <dgm:pt modelId="{0FD72D73-2CB4-4211-8E31-085EC7C2E1F7}" type="sibTrans" cxnId="{D81D394D-1392-4290-9D11-97AB890C1B78}">
      <dgm:prSet/>
      <dgm:spPr/>
      <dgm:t>
        <a:bodyPr/>
        <a:lstStyle/>
        <a:p>
          <a:endParaRPr lang="es-ES" sz="1400">
            <a:latin typeface="Arial" panose="020B0604020202020204" pitchFamily="34" charset="0"/>
            <a:cs typeface="Arial" panose="020B0604020202020204" pitchFamily="34" charset="0"/>
          </a:endParaRPr>
        </a:p>
      </dgm:t>
    </dgm:pt>
    <dgm:pt modelId="{A0B53995-E312-407E-8D32-F54D962634C4}">
      <dgm:prSet phldrT="[Texto]" custT="1"/>
      <dgm:spPr/>
      <dgm: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Representación gráfica</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D77C5592-B2DC-45DC-A401-56D56FF3BD90}" type="parTrans" cxnId="{2E4A95D9-0214-4E34-BFAF-B1FAB83A615C}">
      <dgm:prSet/>
      <dgm:spPr/>
      <dgm:t>
        <a:bodyPr/>
        <a:lstStyle/>
        <a:p>
          <a:endParaRPr lang="es-ES" sz="1400">
            <a:latin typeface="Arial" panose="020B0604020202020204" pitchFamily="34" charset="0"/>
            <a:cs typeface="Arial" panose="020B0604020202020204" pitchFamily="34" charset="0"/>
          </a:endParaRPr>
        </a:p>
      </dgm:t>
    </dgm:pt>
    <dgm:pt modelId="{2785C7AB-DBAD-4BC5-80CD-0ACE27ED4F46}" type="sibTrans" cxnId="{2E4A95D9-0214-4E34-BFAF-B1FAB83A615C}">
      <dgm:prSet/>
      <dgm:spPr/>
      <dgm:t>
        <a:bodyPr/>
        <a:lstStyle/>
        <a:p>
          <a:endParaRPr lang="es-ES" sz="1400">
            <a:latin typeface="Arial" panose="020B0604020202020204" pitchFamily="34" charset="0"/>
            <a:cs typeface="Arial" panose="020B0604020202020204" pitchFamily="34" charset="0"/>
          </a:endParaRPr>
        </a:p>
      </dgm:t>
    </dgm:pt>
    <dgm:pt modelId="{CF30A9C0-B6B5-4C7F-B883-314DFE218534}">
      <dgm:prSet phldrT="[Texto]" custT="1"/>
      <dgm:spPr/>
      <dgm: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Ramificación y acotamiento</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B9D0F87C-9F65-45C6-9D39-CD1D8781674B}" type="parTrans" cxnId="{AD5DFF9E-745F-48F3-ABFD-5D25593A819D}">
      <dgm:prSet/>
      <dgm:spPr/>
      <dgm:t>
        <a:bodyPr/>
        <a:lstStyle/>
        <a:p>
          <a:endParaRPr lang="es-ES" sz="1400">
            <a:latin typeface="Arial" panose="020B0604020202020204" pitchFamily="34" charset="0"/>
            <a:cs typeface="Arial" panose="020B0604020202020204" pitchFamily="34" charset="0"/>
          </a:endParaRPr>
        </a:p>
      </dgm:t>
    </dgm:pt>
    <dgm:pt modelId="{69E2D229-C67B-41FB-AB01-30910D055733}" type="sibTrans" cxnId="{AD5DFF9E-745F-48F3-ABFD-5D25593A819D}">
      <dgm:prSet/>
      <dgm:spPr/>
      <dgm:t>
        <a:bodyPr/>
        <a:lstStyle/>
        <a:p>
          <a:endParaRPr lang="es-ES" sz="1400">
            <a:latin typeface="Arial" panose="020B0604020202020204" pitchFamily="34" charset="0"/>
            <a:cs typeface="Arial" panose="020B0604020202020204" pitchFamily="34" charset="0"/>
          </a:endParaRPr>
        </a:p>
      </dgm:t>
    </dgm:pt>
    <dgm:pt modelId="{9D532D85-D1D6-48EC-82E3-A7D6FE72A274}">
      <dgm:prSet phldrT="[Texto]" custT="1"/>
      <dgm:spPr/>
      <dgm: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Planos de corte</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CF095B78-ACF7-430F-B64A-5B76F892A9DB}" type="parTrans" cxnId="{664F6B72-B0FB-4AD8-8E84-6ABE6837BC5A}">
      <dgm:prSet/>
      <dgm:spPr/>
      <dgm:t>
        <a:bodyPr/>
        <a:lstStyle/>
        <a:p>
          <a:endParaRPr lang="es-ES" sz="1400">
            <a:latin typeface="Arial" panose="020B0604020202020204" pitchFamily="34" charset="0"/>
            <a:cs typeface="Arial" panose="020B0604020202020204" pitchFamily="34" charset="0"/>
          </a:endParaRPr>
        </a:p>
      </dgm:t>
    </dgm:pt>
    <dgm:pt modelId="{7769B6C8-449A-4794-932E-EFB4E567C468}" type="sibTrans" cxnId="{664F6B72-B0FB-4AD8-8E84-6ABE6837BC5A}">
      <dgm:prSet/>
      <dgm:spPr/>
      <dgm:t>
        <a:bodyPr/>
        <a:lstStyle/>
        <a:p>
          <a:endParaRPr lang="es-ES" sz="1400">
            <a:latin typeface="Arial" panose="020B0604020202020204" pitchFamily="34" charset="0"/>
            <a:cs typeface="Arial" panose="020B0604020202020204" pitchFamily="34" charset="0"/>
          </a:endParaRPr>
        </a:p>
      </dgm:t>
    </dgm:pt>
    <dgm:pt modelId="{F2E57EC8-E6C8-4356-9534-5FBF9CFC9358}">
      <dgm:prSet phldrT="[Texto]" custT="1"/>
      <dgm:spPr/>
      <dgm: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Ramificación y poda</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03335D4B-B674-4177-ACA8-96228A3EFBC1}" type="parTrans" cxnId="{6CF06703-DB66-42CB-9B51-49FE80356ACE}">
      <dgm:prSet/>
      <dgm:spPr/>
      <dgm:t>
        <a:bodyPr/>
        <a:lstStyle/>
        <a:p>
          <a:endParaRPr lang="es-ES" sz="1400">
            <a:latin typeface="Arial" panose="020B0604020202020204" pitchFamily="34" charset="0"/>
            <a:cs typeface="Arial" panose="020B0604020202020204" pitchFamily="34" charset="0"/>
          </a:endParaRPr>
        </a:p>
      </dgm:t>
    </dgm:pt>
    <dgm:pt modelId="{FBCD952E-7A76-4EC4-ACE7-8A8F8AEBA3B6}" type="sibTrans" cxnId="{6CF06703-DB66-42CB-9B51-49FE80356ACE}">
      <dgm:prSet/>
      <dgm:spPr/>
      <dgm:t>
        <a:bodyPr/>
        <a:lstStyle/>
        <a:p>
          <a:endParaRPr lang="es-ES" sz="1400">
            <a:latin typeface="Arial" panose="020B0604020202020204" pitchFamily="34" charset="0"/>
            <a:cs typeface="Arial" panose="020B0604020202020204" pitchFamily="34" charset="0"/>
          </a:endParaRPr>
        </a:p>
      </dgm:t>
    </dgm:pt>
    <dgm:pt modelId="{5027E0B6-7A30-4EE8-8029-1DA18F2CB9CD}">
      <dgm:prSet phldrT="[Texto]" custT="1"/>
      <dgm:spPr/>
      <dgm: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Método del descenso por gradiente</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5262D202-DA2F-4F02-9CD9-E555D41FADFD}" type="parTrans" cxnId="{49F5E359-2287-465E-B563-FF5A46632801}">
      <dgm:prSet/>
      <dgm:spPr/>
      <dgm:t>
        <a:bodyPr/>
        <a:lstStyle/>
        <a:p>
          <a:endParaRPr lang="es-ES" sz="1400">
            <a:latin typeface="Arial" panose="020B0604020202020204" pitchFamily="34" charset="0"/>
            <a:cs typeface="Arial" panose="020B0604020202020204" pitchFamily="34" charset="0"/>
          </a:endParaRPr>
        </a:p>
      </dgm:t>
    </dgm:pt>
    <dgm:pt modelId="{9843C4FE-5963-4204-8709-93B390D039DD}" type="sibTrans" cxnId="{49F5E359-2287-465E-B563-FF5A46632801}">
      <dgm:prSet/>
      <dgm:spPr/>
      <dgm:t>
        <a:bodyPr/>
        <a:lstStyle/>
        <a:p>
          <a:endParaRPr lang="es-ES" sz="1400">
            <a:latin typeface="Arial" panose="020B0604020202020204" pitchFamily="34" charset="0"/>
            <a:cs typeface="Arial" panose="020B0604020202020204" pitchFamily="34" charset="0"/>
          </a:endParaRPr>
        </a:p>
      </dgm:t>
    </dgm:pt>
    <dgm:pt modelId="{D2F0CE5F-330A-4C75-B30C-D0A71571961A}">
      <dgm:prSet phldrT="[Texto]" custT="1"/>
      <dgm:spPr/>
      <dgm: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Método de Newton</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C23F7259-0161-4349-8820-0E20904B1C81}" type="parTrans" cxnId="{D8045D77-113E-4DEA-9279-787677BCA854}">
      <dgm:prSet/>
      <dgm:spPr/>
      <dgm:t>
        <a:bodyPr/>
        <a:lstStyle/>
        <a:p>
          <a:endParaRPr lang="es-ES" sz="1400">
            <a:latin typeface="Arial" panose="020B0604020202020204" pitchFamily="34" charset="0"/>
            <a:cs typeface="Arial" panose="020B0604020202020204" pitchFamily="34" charset="0"/>
          </a:endParaRPr>
        </a:p>
      </dgm:t>
    </dgm:pt>
    <dgm:pt modelId="{920C0DE0-43A3-4812-A617-FF87E18FA343}" type="sibTrans" cxnId="{D8045D77-113E-4DEA-9279-787677BCA854}">
      <dgm:prSet/>
      <dgm:spPr/>
      <dgm:t>
        <a:bodyPr/>
        <a:lstStyle/>
        <a:p>
          <a:endParaRPr lang="es-ES" sz="1400">
            <a:latin typeface="Arial" panose="020B0604020202020204" pitchFamily="34" charset="0"/>
            <a:cs typeface="Arial" panose="020B0604020202020204" pitchFamily="34" charset="0"/>
          </a:endParaRPr>
        </a:p>
      </dgm:t>
    </dgm:pt>
    <dgm:pt modelId="{36301828-3111-45AF-B386-332BB1B7971A}">
      <dgm:prSet phldrT="[Texto]" custT="1"/>
      <dgm:spPr/>
      <dgm: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Método de cuasi-Newton</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gm:t>
    </dgm:pt>
    <dgm:pt modelId="{FD6C481F-6A36-4B8C-B4BE-87B803E1FF71}" type="parTrans" cxnId="{0450CF26-8CCF-4D13-9604-B4E2D52D75F5}">
      <dgm:prSet/>
      <dgm:spPr/>
      <dgm:t>
        <a:bodyPr/>
        <a:lstStyle/>
        <a:p>
          <a:endParaRPr lang="es-ES" sz="1400">
            <a:latin typeface="Arial" panose="020B0604020202020204" pitchFamily="34" charset="0"/>
            <a:cs typeface="Arial" panose="020B0604020202020204" pitchFamily="34" charset="0"/>
          </a:endParaRPr>
        </a:p>
      </dgm:t>
    </dgm:pt>
    <dgm:pt modelId="{1B86F1E6-3760-4BF3-9534-4C9B399290DE}" type="sibTrans" cxnId="{0450CF26-8CCF-4D13-9604-B4E2D52D75F5}">
      <dgm:prSet/>
      <dgm:spPr/>
      <dgm:t>
        <a:bodyPr/>
        <a:lstStyle/>
        <a:p>
          <a:endParaRPr lang="es-ES" sz="1400">
            <a:latin typeface="Arial" panose="020B0604020202020204" pitchFamily="34" charset="0"/>
            <a:cs typeface="Arial" panose="020B0604020202020204" pitchFamily="34" charset="0"/>
          </a:endParaRPr>
        </a:p>
      </dgm:t>
    </dgm:pt>
    <dgm:pt modelId="{D2CE191F-4E4F-4A1D-90D9-7CD9B53976AA}" type="pres">
      <dgm:prSet presAssocID="{9CD23F0A-53AB-49F4-8153-2640CC6F983C}" presName="hierChild1" presStyleCnt="0">
        <dgm:presLayoutVars>
          <dgm:orgChart val="1"/>
          <dgm:chPref val="1"/>
          <dgm:dir/>
          <dgm:animOne val="branch"/>
          <dgm:animLvl val="lvl"/>
          <dgm:resizeHandles/>
        </dgm:presLayoutVars>
      </dgm:prSet>
      <dgm:spPr/>
    </dgm:pt>
    <dgm:pt modelId="{C3ABE155-75BC-473D-979C-7376E7F341C0}" type="pres">
      <dgm:prSet presAssocID="{3CFF9B92-7C87-4D15-836B-2AF29DA7B488}" presName="hierRoot1" presStyleCnt="0">
        <dgm:presLayoutVars>
          <dgm:hierBranch val="init"/>
        </dgm:presLayoutVars>
      </dgm:prSet>
      <dgm:spPr/>
    </dgm:pt>
    <dgm:pt modelId="{CDAFE761-F9D2-427F-9DA2-96EE8165B48A}" type="pres">
      <dgm:prSet presAssocID="{3CFF9B92-7C87-4D15-836B-2AF29DA7B488}" presName="rootComposite1" presStyleCnt="0"/>
      <dgm:spPr/>
    </dgm:pt>
    <dgm:pt modelId="{9E30BE61-6F85-4A54-A6F5-BF3406753AC6}" type="pres">
      <dgm:prSet presAssocID="{3CFF9B92-7C87-4D15-836B-2AF29DA7B488}" presName="rootText1" presStyleLbl="node0" presStyleIdx="0" presStyleCnt="1" custScaleX="272960">
        <dgm:presLayoutVars>
          <dgm:chPref val="3"/>
        </dgm:presLayoutVars>
      </dgm:prSet>
      <dgm:spPr/>
    </dgm:pt>
    <dgm:pt modelId="{8106F54E-83F8-4EBD-A5CF-13E31E5088F4}" type="pres">
      <dgm:prSet presAssocID="{3CFF9B92-7C87-4D15-836B-2AF29DA7B488}" presName="rootConnector1" presStyleLbl="node1" presStyleIdx="0" presStyleCnt="0"/>
      <dgm:spPr/>
    </dgm:pt>
    <dgm:pt modelId="{2818EB2C-2EE1-4216-8917-20B6809054C8}" type="pres">
      <dgm:prSet presAssocID="{3CFF9B92-7C87-4D15-836B-2AF29DA7B488}" presName="hierChild2" presStyleCnt="0"/>
      <dgm:spPr/>
    </dgm:pt>
    <dgm:pt modelId="{EB6F07DC-A798-4F30-8BA6-C5F792A9019C}" type="pres">
      <dgm:prSet presAssocID="{9DA2F8E3-E8DE-4D0B-B51E-FCDDB674D983}" presName="Name37" presStyleLbl="parChTrans1D2" presStyleIdx="0" presStyleCnt="3"/>
      <dgm:spPr/>
    </dgm:pt>
    <dgm:pt modelId="{3B397D91-CA6E-4C3E-9A18-05F5CA506A6B}" type="pres">
      <dgm:prSet presAssocID="{26A65942-7964-4F09-95F8-3041FC1FDAD7}" presName="hierRoot2" presStyleCnt="0">
        <dgm:presLayoutVars>
          <dgm:hierBranch val="init"/>
        </dgm:presLayoutVars>
      </dgm:prSet>
      <dgm:spPr/>
    </dgm:pt>
    <dgm:pt modelId="{8FA3F748-FEA5-44A6-8F55-0C643E09EB50}" type="pres">
      <dgm:prSet presAssocID="{26A65942-7964-4F09-95F8-3041FC1FDAD7}" presName="rootComposite" presStyleCnt="0"/>
      <dgm:spPr/>
    </dgm:pt>
    <dgm:pt modelId="{3EE36A68-8BA5-4445-A4E9-96AC6CA3808D}" type="pres">
      <dgm:prSet presAssocID="{26A65942-7964-4F09-95F8-3041FC1FDAD7}" presName="rootText" presStyleLbl="node2" presStyleIdx="0" presStyleCnt="3" custScaleX="209626">
        <dgm:presLayoutVars>
          <dgm:chPref val="3"/>
        </dgm:presLayoutVars>
      </dgm:prSet>
      <dgm:spPr/>
    </dgm:pt>
    <dgm:pt modelId="{DA27EB2B-739B-4787-B0E0-A7FB4CFF848E}" type="pres">
      <dgm:prSet presAssocID="{26A65942-7964-4F09-95F8-3041FC1FDAD7}" presName="rootConnector" presStyleLbl="node2" presStyleIdx="0" presStyleCnt="3"/>
      <dgm:spPr/>
    </dgm:pt>
    <dgm:pt modelId="{2C78CCA0-AC60-4F5C-8343-8BD8EE3A542C}" type="pres">
      <dgm:prSet presAssocID="{26A65942-7964-4F09-95F8-3041FC1FDAD7}" presName="hierChild4" presStyleCnt="0"/>
      <dgm:spPr/>
    </dgm:pt>
    <dgm:pt modelId="{B86A6E0B-BD29-40AC-AA5D-AA847D687296}" type="pres">
      <dgm:prSet presAssocID="{886F9230-8ACD-4179-815D-2D75EA972EF7}" presName="Name37" presStyleLbl="parChTrans1D3" presStyleIdx="0" presStyleCnt="8"/>
      <dgm:spPr/>
    </dgm:pt>
    <dgm:pt modelId="{27A0DA73-9975-4423-9C82-41ADCB11E83E}" type="pres">
      <dgm:prSet presAssocID="{5C159026-82E2-4244-AFFD-E4B012A9188E}" presName="hierRoot2" presStyleCnt="0">
        <dgm:presLayoutVars>
          <dgm:hierBranch val="init"/>
        </dgm:presLayoutVars>
      </dgm:prSet>
      <dgm:spPr/>
    </dgm:pt>
    <dgm:pt modelId="{8D73582B-322E-4021-AFC5-8E36A857353A}" type="pres">
      <dgm:prSet presAssocID="{5C159026-82E2-4244-AFFD-E4B012A9188E}" presName="rootComposite" presStyleCnt="0"/>
      <dgm:spPr/>
    </dgm:pt>
    <dgm:pt modelId="{62637D68-FEEF-4858-927D-C138C425126A}" type="pres">
      <dgm:prSet presAssocID="{5C159026-82E2-4244-AFFD-E4B012A9188E}" presName="rootText" presStyleLbl="node3" presStyleIdx="0" presStyleCnt="8" custScaleX="189484" custLinFactNeighborX="-7918" custLinFactNeighborY="-3290">
        <dgm:presLayoutVars>
          <dgm:chPref val="3"/>
        </dgm:presLayoutVars>
      </dgm:prSet>
      <dgm:spPr/>
    </dgm:pt>
    <dgm:pt modelId="{074EC126-29F2-4A14-95BF-7B478B4838C7}" type="pres">
      <dgm:prSet presAssocID="{5C159026-82E2-4244-AFFD-E4B012A9188E}" presName="rootConnector" presStyleLbl="node3" presStyleIdx="0" presStyleCnt="8"/>
      <dgm:spPr/>
    </dgm:pt>
    <dgm:pt modelId="{E58EE53C-F1C8-497E-9366-88C9B2808A1C}" type="pres">
      <dgm:prSet presAssocID="{5C159026-82E2-4244-AFFD-E4B012A9188E}" presName="hierChild4" presStyleCnt="0"/>
      <dgm:spPr/>
    </dgm:pt>
    <dgm:pt modelId="{A622C48C-B536-44C3-BE70-090A0CA7CC3D}" type="pres">
      <dgm:prSet presAssocID="{5C159026-82E2-4244-AFFD-E4B012A9188E}" presName="hierChild5" presStyleCnt="0"/>
      <dgm:spPr/>
    </dgm:pt>
    <dgm:pt modelId="{E9C2D5AD-442D-413A-B89A-3DE8F9A2F6AE}" type="pres">
      <dgm:prSet presAssocID="{D77C5592-B2DC-45DC-A401-56D56FF3BD90}" presName="Name37" presStyleLbl="parChTrans1D3" presStyleIdx="1" presStyleCnt="8"/>
      <dgm:spPr/>
    </dgm:pt>
    <dgm:pt modelId="{C4150534-4CF8-4C4E-AC91-66339B5212D5}" type="pres">
      <dgm:prSet presAssocID="{A0B53995-E312-407E-8D32-F54D962634C4}" presName="hierRoot2" presStyleCnt="0">
        <dgm:presLayoutVars>
          <dgm:hierBranch val="init"/>
        </dgm:presLayoutVars>
      </dgm:prSet>
      <dgm:spPr/>
    </dgm:pt>
    <dgm:pt modelId="{3D446B27-6858-48A8-8138-0C515F180569}" type="pres">
      <dgm:prSet presAssocID="{A0B53995-E312-407E-8D32-F54D962634C4}" presName="rootComposite" presStyleCnt="0"/>
      <dgm:spPr/>
    </dgm:pt>
    <dgm:pt modelId="{0893C100-6DA3-46DB-B589-38AA347F7CCB}" type="pres">
      <dgm:prSet presAssocID="{A0B53995-E312-407E-8D32-F54D962634C4}" presName="rootText" presStyleLbl="node3" presStyleIdx="1" presStyleCnt="8" custScaleX="159154" custScaleY="92858" custLinFactNeighborX="85" custLinFactNeighborY="9947">
        <dgm:presLayoutVars>
          <dgm:chPref val="3"/>
        </dgm:presLayoutVars>
      </dgm:prSet>
      <dgm:spPr/>
    </dgm:pt>
    <dgm:pt modelId="{FA26270B-1837-4A0B-A090-BA40E273CE60}" type="pres">
      <dgm:prSet presAssocID="{A0B53995-E312-407E-8D32-F54D962634C4}" presName="rootConnector" presStyleLbl="node3" presStyleIdx="1" presStyleCnt="8"/>
      <dgm:spPr/>
    </dgm:pt>
    <dgm:pt modelId="{31637DE4-69A7-44ED-8E95-D3BFB908BE15}" type="pres">
      <dgm:prSet presAssocID="{A0B53995-E312-407E-8D32-F54D962634C4}" presName="hierChild4" presStyleCnt="0"/>
      <dgm:spPr/>
    </dgm:pt>
    <dgm:pt modelId="{77CAC010-ECEE-492B-8296-B6BF956B99EA}" type="pres">
      <dgm:prSet presAssocID="{A0B53995-E312-407E-8D32-F54D962634C4}" presName="hierChild5" presStyleCnt="0"/>
      <dgm:spPr/>
    </dgm:pt>
    <dgm:pt modelId="{407B255A-0BC7-4125-882D-EF4F1568642A}" type="pres">
      <dgm:prSet presAssocID="{26A65942-7964-4F09-95F8-3041FC1FDAD7}" presName="hierChild5" presStyleCnt="0"/>
      <dgm:spPr/>
    </dgm:pt>
    <dgm:pt modelId="{B3E1E0B5-9BBE-42F9-8FBD-206A4DFC6A2E}" type="pres">
      <dgm:prSet presAssocID="{2F9EBEE3-071E-4361-BD70-E3647305ECB5}" presName="Name37" presStyleLbl="parChTrans1D2" presStyleIdx="1" presStyleCnt="3"/>
      <dgm:spPr/>
    </dgm:pt>
    <dgm:pt modelId="{F0362875-7EF9-4C9D-BBA4-83C92836D964}" type="pres">
      <dgm:prSet presAssocID="{9B588E92-646C-4B55-9971-9348145D0B23}" presName="hierRoot2" presStyleCnt="0">
        <dgm:presLayoutVars>
          <dgm:hierBranch val="init"/>
        </dgm:presLayoutVars>
      </dgm:prSet>
      <dgm:spPr/>
    </dgm:pt>
    <dgm:pt modelId="{B6C5BF63-38AC-4722-A172-36468FA5DFCB}" type="pres">
      <dgm:prSet presAssocID="{9B588E92-646C-4B55-9971-9348145D0B23}" presName="rootComposite" presStyleCnt="0"/>
      <dgm:spPr/>
    </dgm:pt>
    <dgm:pt modelId="{3ED2146A-7A90-4F29-9F5A-52F86610F2B5}" type="pres">
      <dgm:prSet presAssocID="{9B588E92-646C-4B55-9971-9348145D0B23}" presName="rootText" presStyleLbl="node2" presStyleIdx="1" presStyleCnt="3" custScaleX="209921">
        <dgm:presLayoutVars>
          <dgm:chPref val="3"/>
        </dgm:presLayoutVars>
      </dgm:prSet>
      <dgm:spPr/>
    </dgm:pt>
    <dgm:pt modelId="{0CB1FCC7-94B9-4A0D-A157-E088B0FFD88B}" type="pres">
      <dgm:prSet presAssocID="{9B588E92-646C-4B55-9971-9348145D0B23}" presName="rootConnector" presStyleLbl="node2" presStyleIdx="1" presStyleCnt="3"/>
      <dgm:spPr/>
    </dgm:pt>
    <dgm:pt modelId="{5CC7A3A6-F067-4A3D-8E1A-47DAAE51B239}" type="pres">
      <dgm:prSet presAssocID="{9B588E92-646C-4B55-9971-9348145D0B23}" presName="hierChild4" presStyleCnt="0"/>
      <dgm:spPr/>
    </dgm:pt>
    <dgm:pt modelId="{BC4346D2-C215-41FC-87AE-4C2AFA2793B0}" type="pres">
      <dgm:prSet presAssocID="{B9D0F87C-9F65-45C6-9D39-CD1D8781674B}" presName="Name37" presStyleLbl="parChTrans1D3" presStyleIdx="2" presStyleCnt="8"/>
      <dgm:spPr/>
    </dgm:pt>
    <dgm:pt modelId="{271906A6-571C-47CF-8C27-B22C5E7CF4C4}" type="pres">
      <dgm:prSet presAssocID="{CF30A9C0-B6B5-4C7F-B883-314DFE218534}" presName="hierRoot2" presStyleCnt="0">
        <dgm:presLayoutVars>
          <dgm:hierBranch val="init"/>
        </dgm:presLayoutVars>
      </dgm:prSet>
      <dgm:spPr/>
    </dgm:pt>
    <dgm:pt modelId="{94464893-D913-406C-9002-24314A5EEF0F}" type="pres">
      <dgm:prSet presAssocID="{CF30A9C0-B6B5-4C7F-B883-314DFE218534}" presName="rootComposite" presStyleCnt="0"/>
      <dgm:spPr/>
    </dgm:pt>
    <dgm:pt modelId="{C1925524-82F7-4B61-8F35-01C315D4AC85}" type="pres">
      <dgm:prSet presAssocID="{CF30A9C0-B6B5-4C7F-B883-314DFE218534}" presName="rootText" presStyleLbl="node3" presStyleIdx="2" presStyleCnt="8" custScaleX="187986">
        <dgm:presLayoutVars>
          <dgm:chPref val="3"/>
        </dgm:presLayoutVars>
      </dgm:prSet>
      <dgm:spPr/>
    </dgm:pt>
    <dgm:pt modelId="{B2CB9A23-770D-41B6-8057-BAF4A2251E57}" type="pres">
      <dgm:prSet presAssocID="{CF30A9C0-B6B5-4C7F-B883-314DFE218534}" presName="rootConnector" presStyleLbl="node3" presStyleIdx="2" presStyleCnt="8"/>
      <dgm:spPr/>
    </dgm:pt>
    <dgm:pt modelId="{F0B47BAA-7FBC-4B8E-BECE-D18510298D09}" type="pres">
      <dgm:prSet presAssocID="{CF30A9C0-B6B5-4C7F-B883-314DFE218534}" presName="hierChild4" presStyleCnt="0"/>
      <dgm:spPr/>
    </dgm:pt>
    <dgm:pt modelId="{D148ADA7-6A15-4420-9F51-6FFA1E194D9F}" type="pres">
      <dgm:prSet presAssocID="{CF30A9C0-B6B5-4C7F-B883-314DFE218534}" presName="hierChild5" presStyleCnt="0"/>
      <dgm:spPr/>
    </dgm:pt>
    <dgm:pt modelId="{EFAFA3C5-16C6-4415-8543-00371A21CB97}" type="pres">
      <dgm:prSet presAssocID="{CF095B78-ACF7-430F-B64A-5B76F892A9DB}" presName="Name37" presStyleLbl="parChTrans1D3" presStyleIdx="3" presStyleCnt="8"/>
      <dgm:spPr/>
    </dgm:pt>
    <dgm:pt modelId="{3BC0EC93-3AFF-4002-8224-406B6D52B8A1}" type="pres">
      <dgm:prSet presAssocID="{9D532D85-D1D6-48EC-82E3-A7D6FE72A274}" presName="hierRoot2" presStyleCnt="0">
        <dgm:presLayoutVars>
          <dgm:hierBranch val="init"/>
        </dgm:presLayoutVars>
      </dgm:prSet>
      <dgm:spPr/>
    </dgm:pt>
    <dgm:pt modelId="{BD65B92F-9306-43AC-A919-71A5DE0FD8A0}" type="pres">
      <dgm:prSet presAssocID="{9D532D85-D1D6-48EC-82E3-A7D6FE72A274}" presName="rootComposite" presStyleCnt="0"/>
      <dgm:spPr/>
    </dgm:pt>
    <dgm:pt modelId="{87FBBDA7-C87C-4DF3-86CB-EAEC921EE6C9}" type="pres">
      <dgm:prSet presAssocID="{9D532D85-D1D6-48EC-82E3-A7D6FE72A274}" presName="rootText" presStyleLbl="node3" presStyleIdx="3" presStyleCnt="8" custScaleX="170298">
        <dgm:presLayoutVars>
          <dgm:chPref val="3"/>
        </dgm:presLayoutVars>
      </dgm:prSet>
      <dgm:spPr/>
    </dgm:pt>
    <dgm:pt modelId="{DC7219E2-2C3C-4331-A18A-AB06F312EED7}" type="pres">
      <dgm:prSet presAssocID="{9D532D85-D1D6-48EC-82E3-A7D6FE72A274}" presName="rootConnector" presStyleLbl="node3" presStyleIdx="3" presStyleCnt="8"/>
      <dgm:spPr/>
    </dgm:pt>
    <dgm:pt modelId="{18F733BB-4F8A-4B92-9B99-C50433956A2B}" type="pres">
      <dgm:prSet presAssocID="{9D532D85-D1D6-48EC-82E3-A7D6FE72A274}" presName="hierChild4" presStyleCnt="0"/>
      <dgm:spPr/>
    </dgm:pt>
    <dgm:pt modelId="{3088BF27-26D0-4BB1-934E-4EAD4424A02B}" type="pres">
      <dgm:prSet presAssocID="{9D532D85-D1D6-48EC-82E3-A7D6FE72A274}" presName="hierChild5" presStyleCnt="0"/>
      <dgm:spPr/>
    </dgm:pt>
    <dgm:pt modelId="{F69AD033-40A1-496E-8A3E-839746B2F125}" type="pres">
      <dgm:prSet presAssocID="{03335D4B-B674-4177-ACA8-96228A3EFBC1}" presName="Name37" presStyleLbl="parChTrans1D3" presStyleIdx="4" presStyleCnt="8"/>
      <dgm:spPr/>
    </dgm:pt>
    <dgm:pt modelId="{1D703F05-FF8E-43CD-AF86-CB016BFC9735}" type="pres">
      <dgm:prSet presAssocID="{F2E57EC8-E6C8-4356-9534-5FBF9CFC9358}" presName="hierRoot2" presStyleCnt="0">
        <dgm:presLayoutVars>
          <dgm:hierBranch val="init"/>
        </dgm:presLayoutVars>
      </dgm:prSet>
      <dgm:spPr/>
    </dgm:pt>
    <dgm:pt modelId="{80F34FF1-C2A6-4E10-A185-4948F51B8747}" type="pres">
      <dgm:prSet presAssocID="{F2E57EC8-E6C8-4356-9534-5FBF9CFC9358}" presName="rootComposite" presStyleCnt="0"/>
      <dgm:spPr/>
    </dgm:pt>
    <dgm:pt modelId="{C721FDCD-E95E-43E1-A42D-A7CCB7561370}" type="pres">
      <dgm:prSet presAssocID="{F2E57EC8-E6C8-4356-9534-5FBF9CFC9358}" presName="rootText" presStyleLbl="node3" presStyleIdx="4" presStyleCnt="8" custScaleX="187986">
        <dgm:presLayoutVars>
          <dgm:chPref val="3"/>
        </dgm:presLayoutVars>
      </dgm:prSet>
      <dgm:spPr/>
    </dgm:pt>
    <dgm:pt modelId="{43982613-6556-4722-B69E-28F7F060D491}" type="pres">
      <dgm:prSet presAssocID="{F2E57EC8-E6C8-4356-9534-5FBF9CFC9358}" presName="rootConnector" presStyleLbl="node3" presStyleIdx="4" presStyleCnt="8"/>
      <dgm:spPr/>
    </dgm:pt>
    <dgm:pt modelId="{225D7EB3-84E1-47D9-A711-8E8B25C72770}" type="pres">
      <dgm:prSet presAssocID="{F2E57EC8-E6C8-4356-9534-5FBF9CFC9358}" presName="hierChild4" presStyleCnt="0"/>
      <dgm:spPr/>
    </dgm:pt>
    <dgm:pt modelId="{6FFBB231-D653-4483-94C1-80AB17E9AC96}" type="pres">
      <dgm:prSet presAssocID="{F2E57EC8-E6C8-4356-9534-5FBF9CFC9358}" presName="hierChild5" presStyleCnt="0"/>
      <dgm:spPr/>
    </dgm:pt>
    <dgm:pt modelId="{17505971-C2BF-428C-90EA-7824B1BB44E1}" type="pres">
      <dgm:prSet presAssocID="{9B588E92-646C-4B55-9971-9348145D0B23}" presName="hierChild5" presStyleCnt="0"/>
      <dgm:spPr/>
    </dgm:pt>
    <dgm:pt modelId="{C07DF622-02AB-42CC-AD7E-78E86E4BC761}" type="pres">
      <dgm:prSet presAssocID="{A83EEDC8-9D1C-480C-A03E-A5F0C5EFB01F}" presName="Name37" presStyleLbl="parChTrans1D2" presStyleIdx="2" presStyleCnt="3"/>
      <dgm:spPr/>
    </dgm:pt>
    <dgm:pt modelId="{A724649F-E575-4590-8D26-609D906581CF}" type="pres">
      <dgm:prSet presAssocID="{F7E851F5-17DE-49A5-8A25-DD55F885A5DD}" presName="hierRoot2" presStyleCnt="0">
        <dgm:presLayoutVars>
          <dgm:hierBranch val="init"/>
        </dgm:presLayoutVars>
      </dgm:prSet>
      <dgm:spPr/>
    </dgm:pt>
    <dgm:pt modelId="{775CD4C7-F5D2-43A7-89E6-B2FE443CF9BE}" type="pres">
      <dgm:prSet presAssocID="{F7E851F5-17DE-49A5-8A25-DD55F885A5DD}" presName="rootComposite" presStyleCnt="0"/>
      <dgm:spPr/>
    </dgm:pt>
    <dgm:pt modelId="{C89BB73A-AEC0-47C8-B18F-368A7CB41CEA}" type="pres">
      <dgm:prSet presAssocID="{F7E851F5-17DE-49A5-8A25-DD55F885A5DD}" presName="rootText" presStyleLbl="node2" presStyleIdx="2" presStyleCnt="3" custScaleX="253626">
        <dgm:presLayoutVars>
          <dgm:chPref val="3"/>
        </dgm:presLayoutVars>
      </dgm:prSet>
      <dgm:spPr/>
    </dgm:pt>
    <dgm:pt modelId="{F968DD08-D21A-437B-851D-59A920A9AF9A}" type="pres">
      <dgm:prSet presAssocID="{F7E851F5-17DE-49A5-8A25-DD55F885A5DD}" presName="rootConnector" presStyleLbl="node2" presStyleIdx="2" presStyleCnt="3"/>
      <dgm:spPr/>
    </dgm:pt>
    <dgm:pt modelId="{D0BC07A0-AD60-45E1-B90D-DA099FCF5903}" type="pres">
      <dgm:prSet presAssocID="{F7E851F5-17DE-49A5-8A25-DD55F885A5DD}" presName="hierChild4" presStyleCnt="0"/>
      <dgm:spPr/>
    </dgm:pt>
    <dgm:pt modelId="{B1131F2F-C55E-476F-9A0F-E2939F5829DE}" type="pres">
      <dgm:prSet presAssocID="{5262D202-DA2F-4F02-9CD9-E555D41FADFD}" presName="Name37" presStyleLbl="parChTrans1D3" presStyleIdx="5" presStyleCnt="8"/>
      <dgm:spPr/>
    </dgm:pt>
    <dgm:pt modelId="{21953D4B-BBD7-4103-983D-B4E1D2F7E021}" type="pres">
      <dgm:prSet presAssocID="{5027E0B6-7A30-4EE8-8029-1DA18F2CB9CD}" presName="hierRoot2" presStyleCnt="0">
        <dgm:presLayoutVars>
          <dgm:hierBranch val="init"/>
        </dgm:presLayoutVars>
      </dgm:prSet>
      <dgm:spPr/>
    </dgm:pt>
    <dgm:pt modelId="{6137EC61-7076-4289-845B-12DAD6A7AE3A}" type="pres">
      <dgm:prSet presAssocID="{5027E0B6-7A30-4EE8-8029-1DA18F2CB9CD}" presName="rootComposite" presStyleCnt="0"/>
      <dgm:spPr/>
    </dgm:pt>
    <dgm:pt modelId="{14D22C80-5A5D-4639-9B55-EAD870A9CCB9}" type="pres">
      <dgm:prSet presAssocID="{5027E0B6-7A30-4EE8-8029-1DA18F2CB9CD}" presName="rootText" presStyleLbl="node3" presStyleIdx="5" presStyleCnt="8" custScaleX="240356">
        <dgm:presLayoutVars>
          <dgm:chPref val="3"/>
        </dgm:presLayoutVars>
      </dgm:prSet>
      <dgm:spPr/>
    </dgm:pt>
    <dgm:pt modelId="{538E6658-9F20-4B64-A1DB-DE87880B8699}" type="pres">
      <dgm:prSet presAssocID="{5027E0B6-7A30-4EE8-8029-1DA18F2CB9CD}" presName="rootConnector" presStyleLbl="node3" presStyleIdx="5" presStyleCnt="8"/>
      <dgm:spPr/>
    </dgm:pt>
    <dgm:pt modelId="{B5C30F2A-11D9-4CC9-9A15-EC5200CDFEE2}" type="pres">
      <dgm:prSet presAssocID="{5027E0B6-7A30-4EE8-8029-1DA18F2CB9CD}" presName="hierChild4" presStyleCnt="0"/>
      <dgm:spPr/>
    </dgm:pt>
    <dgm:pt modelId="{6F9F0385-2BF8-41F3-BDF7-5F040D0B73B2}" type="pres">
      <dgm:prSet presAssocID="{5027E0B6-7A30-4EE8-8029-1DA18F2CB9CD}" presName="hierChild5" presStyleCnt="0"/>
      <dgm:spPr/>
    </dgm:pt>
    <dgm:pt modelId="{06420030-1AD0-4DDD-81C5-80ACD12B5399}" type="pres">
      <dgm:prSet presAssocID="{C23F7259-0161-4349-8820-0E20904B1C81}" presName="Name37" presStyleLbl="parChTrans1D3" presStyleIdx="6" presStyleCnt="8"/>
      <dgm:spPr/>
    </dgm:pt>
    <dgm:pt modelId="{F5961908-DDD8-4139-9E94-6C0A0974E444}" type="pres">
      <dgm:prSet presAssocID="{D2F0CE5F-330A-4C75-B30C-D0A71571961A}" presName="hierRoot2" presStyleCnt="0">
        <dgm:presLayoutVars>
          <dgm:hierBranch val="init"/>
        </dgm:presLayoutVars>
      </dgm:prSet>
      <dgm:spPr/>
    </dgm:pt>
    <dgm:pt modelId="{61D349B8-C4C9-4701-A3C8-7A109F53EDB6}" type="pres">
      <dgm:prSet presAssocID="{D2F0CE5F-330A-4C75-B30C-D0A71571961A}" presName="rootComposite" presStyleCnt="0"/>
      <dgm:spPr/>
    </dgm:pt>
    <dgm:pt modelId="{A02F381D-AB39-4E73-92E0-F531A6561DFA}" type="pres">
      <dgm:prSet presAssocID="{D2F0CE5F-330A-4C75-B30C-D0A71571961A}" presName="rootText" presStyleLbl="node3" presStyleIdx="6" presStyleCnt="8" custScaleX="246160">
        <dgm:presLayoutVars>
          <dgm:chPref val="3"/>
        </dgm:presLayoutVars>
      </dgm:prSet>
      <dgm:spPr/>
    </dgm:pt>
    <dgm:pt modelId="{10523C55-CEC2-4868-BF12-3F00579F33A8}" type="pres">
      <dgm:prSet presAssocID="{D2F0CE5F-330A-4C75-B30C-D0A71571961A}" presName="rootConnector" presStyleLbl="node3" presStyleIdx="6" presStyleCnt="8"/>
      <dgm:spPr/>
    </dgm:pt>
    <dgm:pt modelId="{D8AA0847-6424-4E4C-A400-B3B3AE68122D}" type="pres">
      <dgm:prSet presAssocID="{D2F0CE5F-330A-4C75-B30C-D0A71571961A}" presName="hierChild4" presStyleCnt="0"/>
      <dgm:spPr/>
    </dgm:pt>
    <dgm:pt modelId="{44E96769-0285-4C65-8FAD-4F8104714708}" type="pres">
      <dgm:prSet presAssocID="{D2F0CE5F-330A-4C75-B30C-D0A71571961A}" presName="hierChild5" presStyleCnt="0"/>
      <dgm:spPr/>
    </dgm:pt>
    <dgm:pt modelId="{63634B45-FB43-4037-A4F3-E642AB827F7C}" type="pres">
      <dgm:prSet presAssocID="{FD6C481F-6A36-4B8C-B4BE-87B803E1FF71}" presName="Name37" presStyleLbl="parChTrans1D3" presStyleIdx="7" presStyleCnt="8"/>
      <dgm:spPr/>
    </dgm:pt>
    <dgm:pt modelId="{5A09D446-965D-4BCB-96E1-4285767BF30C}" type="pres">
      <dgm:prSet presAssocID="{36301828-3111-45AF-B386-332BB1B7971A}" presName="hierRoot2" presStyleCnt="0">
        <dgm:presLayoutVars>
          <dgm:hierBranch val="init"/>
        </dgm:presLayoutVars>
      </dgm:prSet>
      <dgm:spPr/>
    </dgm:pt>
    <dgm:pt modelId="{524261B0-2AE3-4FDF-918D-0DAE3A2BBD44}" type="pres">
      <dgm:prSet presAssocID="{36301828-3111-45AF-B386-332BB1B7971A}" presName="rootComposite" presStyleCnt="0"/>
      <dgm:spPr/>
    </dgm:pt>
    <dgm:pt modelId="{6AC86692-E5C9-47AA-9EA7-54E46F9918AF}" type="pres">
      <dgm:prSet presAssocID="{36301828-3111-45AF-B386-332BB1B7971A}" presName="rootText" presStyleLbl="node3" presStyleIdx="7" presStyleCnt="8" custScaleX="247753">
        <dgm:presLayoutVars>
          <dgm:chPref val="3"/>
        </dgm:presLayoutVars>
      </dgm:prSet>
      <dgm:spPr/>
    </dgm:pt>
    <dgm:pt modelId="{C23F733A-E5C4-4385-83C7-3BD23D7CC3D5}" type="pres">
      <dgm:prSet presAssocID="{36301828-3111-45AF-B386-332BB1B7971A}" presName="rootConnector" presStyleLbl="node3" presStyleIdx="7" presStyleCnt="8"/>
      <dgm:spPr/>
    </dgm:pt>
    <dgm:pt modelId="{C88AC03F-A5D4-46B5-87A1-C75B62807B0B}" type="pres">
      <dgm:prSet presAssocID="{36301828-3111-45AF-B386-332BB1B7971A}" presName="hierChild4" presStyleCnt="0"/>
      <dgm:spPr/>
    </dgm:pt>
    <dgm:pt modelId="{F78F93A7-F6CB-4629-9DF3-AF81C8BAEDDC}" type="pres">
      <dgm:prSet presAssocID="{36301828-3111-45AF-B386-332BB1B7971A}" presName="hierChild5" presStyleCnt="0"/>
      <dgm:spPr/>
    </dgm:pt>
    <dgm:pt modelId="{DED8832C-C44A-4F0E-AD90-E6C98E07D145}" type="pres">
      <dgm:prSet presAssocID="{F7E851F5-17DE-49A5-8A25-DD55F885A5DD}" presName="hierChild5" presStyleCnt="0"/>
      <dgm:spPr/>
    </dgm:pt>
    <dgm:pt modelId="{8B3F2003-926E-404C-A558-5FAAA40B4CC2}" type="pres">
      <dgm:prSet presAssocID="{3CFF9B92-7C87-4D15-836B-2AF29DA7B488}" presName="hierChild3" presStyleCnt="0"/>
      <dgm:spPr/>
    </dgm:pt>
  </dgm:ptLst>
  <dgm:cxnLst>
    <dgm:cxn modelId="{6CF06703-DB66-42CB-9B51-49FE80356ACE}" srcId="{9B588E92-646C-4B55-9971-9348145D0B23}" destId="{F2E57EC8-E6C8-4356-9534-5FBF9CFC9358}" srcOrd="2" destOrd="0" parTransId="{03335D4B-B674-4177-ACA8-96228A3EFBC1}" sibTransId="{FBCD952E-7A76-4EC4-ACE7-8A8F8AEBA3B6}"/>
    <dgm:cxn modelId="{7639CA05-F374-453B-A18E-521C29CDCC7C}" type="presOf" srcId="{36301828-3111-45AF-B386-332BB1B7971A}" destId="{6AC86692-E5C9-47AA-9EA7-54E46F9918AF}" srcOrd="0" destOrd="0" presId="urn:microsoft.com/office/officeart/2005/8/layout/orgChart1"/>
    <dgm:cxn modelId="{A157801A-D0F9-485D-B166-2825C9519D5B}" type="presOf" srcId="{A0B53995-E312-407E-8D32-F54D962634C4}" destId="{0893C100-6DA3-46DB-B589-38AA347F7CCB}" srcOrd="0" destOrd="0" presId="urn:microsoft.com/office/officeart/2005/8/layout/orgChart1"/>
    <dgm:cxn modelId="{C3EF6723-939D-4A7D-BF53-81882DFECC66}" srcId="{3CFF9B92-7C87-4D15-836B-2AF29DA7B488}" destId="{26A65942-7964-4F09-95F8-3041FC1FDAD7}" srcOrd="0" destOrd="0" parTransId="{9DA2F8E3-E8DE-4D0B-B51E-FCDDB674D983}" sibTransId="{8612C38E-F383-4313-93EF-569E6E4C3CF5}"/>
    <dgm:cxn modelId="{0482AF24-0A3E-420D-865C-29041792036D}" type="presOf" srcId="{C23F7259-0161-4349-8820-0E20904B1C81}" destId="{06420030-1AD0-4DDD-81C5-80ACD12B5399}" srcOrd="0" destOrd="0" presId="urn:microsoft.com/office/officeart/2005/8/layout/orgChart1"/>
    <dgm:cxn modelId="{0450CF26-8CCF-4D13-9604-B4E2D52D75F5}" srcId="{F7E851F5-17DE-49A5-8A25-DD55F885A5DD}" destId="{36301828-3111-45AF-B386-332BB1B7971A}" srcOrd="2" destOrd="0" parTransId="{FD6C481F-6A36-4B8C-B4BE-87B803E1FF71}" sibTransId="{1B86F1E6-3760-4BF3-9534-4C9B399290DE}"/>
    <dgm:cxn modelId="{E4B16C2E-CEFC-47CD-89EF-F3FED455DB8C}" type="presOf" srcId="{9D532D85-D1D6-48EC-82E3-A7D6FE72A274}" destId="{DC7219E2-2C3C-4331-A18A-AB06F312EED7}" srcOrd="1" destOrd="0" presId="urn:microsoft.com/office/officeart/2005/8/layout/orgChart1"/>
    <dgm:cxn modelId="{5568B63B-0E4D-432E-AA0F-A3728EC593D0}" type="presOf" srcId="{5027E0B6-7A30-4EE8-8029-1DA18F2CB9CD}" destId="{14D22C80-5A5D-4639-9B55-EAD870A9CCB9}" srcOrd="0" destOrd="0" presId="urn:microsoft.com/office/officeart/2005/8/layout/orgChart1"/>
    <dgm:cxn modelId="{24A48F40-80C0-4FD1-AAAF-859D83D41EA5}" type="presOf" srcId="{9CD23F0A-53AB-49F4-8153-2640CC6F983C}" destId="{D2CE191F-4E4F-4A1D-90D9-7CD9B53976AA}" srcOrd="0" destOrd="0" presId="urn:microsoft.com/office/officeart/2005/8/layout/orgChart1"/>
    <dgm:cxn modelId="{CCCF7343-0CAC-423D-B359-A6D37A19D1B5}" type="presOf" srcId="{9B588E92-646C-4B55-9971-9348145D0B23}" destId="{3ED2146A-7A90-4F29-9F5A-52F86610F2B5}" srcOrd="0" destOrd="0" presId="urn:microsoft.com/office/officeart/2005/8/layout/orgChart1"/>
    <dgm:cxn modelId="{6B8D9565-C3CE-41AE-A7FC-995187BEF598}" type="presOf" srcId="{F7E851F5-17DE-49A5-8A25-DD55F885A5DD}" destId="{F968DD08-D21A-437B-851D-59A920A9AF9A}" srcOrd="1" destOrd="0" presId="urn:microsoft.com/office/officeart/2005/8/layout/orgChart1"/>
    <dgm:cxn modelId="{4CC46E68-1AF7-4DFD-B41C-B01A4DD5A05C}" srcId="{9CD23F0A-53AB-49F4-8153-2640CC6F983C}" destId="{3CFF9B92-7C87-4D15-836B-2AF29DA7B488}" srcOrd="0" destOrd="0" parTransId="{345BC1A3-ABF1-4F50-A55B-3943408A259D}" sibTransId="{A66F3CAE-ACF8-40BB-83ED-057611159377}"/>
    <dgm:cxn modelId="{D96C3B4B-CD21-44F5-9662-65E3463B8C23}" type="presOf" srcId="{9D532D85-D1D6-48EC-82E3-A7D6FE72A274}" destId="{87FBBDA7-C87C-4DF3-86CB-EAEC921EE6C9}" srcOrd="0" destOrd="0" presId="urn:microsoft.com/office/officeart/2005/8/layout/orgChart1"/>
    <dgm:cxn modelId="{D81D394D-1392-4290-9D11-97AB890C1B78}" srcId="{26A65942-7964-4F09-95F8-3041FC1FDAD7}" destId="{5C159026-82E2-4244-AFFD-E4B012A9188E}" srcOrd="0" destOrd="0" parTransId="{886F9230-8ACD-4179-815D-2D75EA972EF7}" sibTransId="{0FD72D73-2CB4-4211-8E31-085EC7C2E1F7}"/>
    <dgm:cxn modelId="{82C23A6F-E5C5-4AD1-B136-761090863A57}" type="presOf" srcId="{A83EEDC8-9D1C-480C-A03E-A5F0C5EFB01F}" destId="{C07DF622-02AB-42CC-AD7E-78E86E4BC761}" srcOrd="0" destOrd="0" presId="urn:microsoft.com/office/officeart/2005/8/layout/orgChart1"/>
    <dgm:cxn modelId="{664F6B72-B0FB-4AD8-8E84-6ABE6837BC5A}" srcId="{9B588E92-646C-4B55-9971-9348145D0B23}" destId="{9D532D85-D1D6-48EC-82E3-A7D6FE72A274}" srcOrd="1" destOrd="0" parTransId="{CF095B78-ACF7-430F-B64A-5B76F892A9DB}" sibTransId="{7769B6C8-449A-4794-932E-EFB4E567C468}"/>
    <dgm:cxn modelId="{57963074-DF04-48ED-87BD-00F406CDB870}" srcId="{3CFF9B92-7C87-4D15-836B-2AF29DA7B488}" destId="{F7E851F5-17DE-49A5-8A25-DD55F885A5DD}" srcOrd="2" destOrd="0" parTransId="{A83EEDC8-9D1C-480C-A03E-A5F0C5EFB01F}" sibTransId="{BCC790A6-6CD6-41E3-9BF6-EBC05401827E}"/>
    <dgm:cxn modelId="{D8045D77-113E-4DEA-9279-787677BCA854}" srcId="{F7E851F5-17DE-49A5-8A25-DD55F885A5DD}" destId="{D2F0CE5F-330A-4C75-B30C-D0A71571961A}" srcOrd="1" destOrd="0" parTransId="{C23F7259-0161-4349-8820-0E20904B1C81}" sibTransId="{920C0DE0-43A3-4812-A617-FF87E18FA343}"/>
    <dgm:cxn modelId="{49F5E359-2287-465E-B563-FF5A46632801}" srcId="{F7E851F5-17DE-49A5-8A25-DD55F885A5DD}" destId="{5027E0B6-7A30-4EE8-8029-1DA18F2CB9CD}" srcOrd="0" destOrd="0" parTransId="{5262D202-DA2F-4F02-9CD9-E555D41FADFD}" sibTransId="{9843C4FE-5963-4204-8709-93B390D039DD}"/>
    <dgm:cxn modelId="{31302486-CD44-449C-90E5-0C8C0E9B93A5}" type="presOf" srcId="{CF30A9C0-B6B5-4C7F-B883-314DFE218534}" destId="{B2CB9A23-770D-41B6-8057-BAF4A2251E57}" srcOrd="1" destOrd="0" presId="urn:microsoft.com/office/officeart/2005/8/layout/orgChart1"/>
    <dgm:cxn modelId="{6527788B-6850-4DB3-B58F-F37A49B4E153}" type="presOf" srcId="{3CFF9B92-7C87-4D15-836B-2AF29DA7B488}" destId="{8106F54E-83F8-4EBD-A5CF-13E31E5088F4}" srcOrd="1" destOrd="0" presId="urn:microsoft.com/office/officeart/2005/8/layout/orgChart1"/>
    <dgm:cxn modelId="{14642F8F-BE40-4BB2-8857-769E17994679}" type="presOf" srcId="{5027E0B6-7A30-4EE8-8029-1DA18F2CB9CD}" destId="{538E6658-9F20-4B64-A1DB-DE87880B8699}" srcOrd="1" destOrd="0" presId="urn:microsoft.com/office/officeart/2005/8/layout/orgChart1"/>
    <dgm:cxn modelId="{04DB3992-7BCF-412C-960D-16DE66407967}" type="presOf" srcId="{F2E57EC8-E6C8-4356-9534-5FBF9CFC9358}" destId="{43982613-6556-4722-B69E-28F7F060D491}" srcOrd="1" destOrd="0" presId="urn:microsoft.com/office/officeart/2005/8/layout/orgChart1"/>
    <dgm:cxn modelId="{EBE77197-3280-4040-A31F-9CD7F9800D73}" type="presOf" srcId="{F2E57EC8-E6C8-4356-9534-5FBF9CFC9358}" destId="{C721FDCD-E95E-43E1-A42D-A7CCB7561370}" srcOrd="0" destOrd="0" presId="urn:microsoft.com/office/officeart/2005/8/layout/orgChart1"/>
    <dgm:cxn modelId="{F57E499C-92F4-4E7D-BA19-CBE6EC2C32AB}" type="presOf" srcId="{D77C5592-B2DC-45DC-A401-56D56FF3BD90}" destId="{E9C2D5AD-442D-413A-B89A-3DE8F9A2F6AE}" srcOrd="0" destOrd="0" presId="urn:microsoft.com/office/officeart/2005/8/layout/orgChart1"/>
    <dgm:cxn modelId="{D642C39E-35C3-4447-9EE6-409A68FD64B8}" type="presOf" srcId="{9DA2F8E3-E8DE-4D0B-B51E-FCDDB674D983}" destId="{EB6F07DC-A798-4F30-8BA6-C5F792A9019C}" srcOrd="0" destOrd="0" presId="urn:microsoft.com/office/officeart/2005/8/layout/orgChart1"/>
    <dgm:cxn modelId="{AD5DFF9E-745F-48F3-ABFD-5D25593A819D}" srcId="{9B588E92-646C-4B55-9971-9348145D0B23}" destId="{CF30A9C0-B6B5-4C7F-B883-314DFE218534}" srcOrd="0" destOrd="0" parTransId="{B9D0F87C-9F65-45C6-9D39-CD1D8781674B}" sibTransId="{69E2D229-C67B-41FB-AB01-30910D055733}"/>
    <dgm:cxn modelId="{2E41BCA7-D058-4DB4-A987-E5EA8B3F9D5A}" type="presOf" srcId="{36301828-3111-45AF-B386-332BB1B7971A}" destId="{C23F733A-E5C4-4385-83C7-3BD23D7CC3D5}" srcOrd="1" destOrd="0" presId="urn:microsoft.com/office/officeart/2005/8/layout/orgChart1"/>
    <dgm:cxn modelId="{D434FBB0-C2D9-45A2-9328-69F6A91B26AB}" type="presOf" srcId="{D2F0CE5F-330A-4C75-B30C-D0A71571961A}" destId="{10523C55-CEC2-4868-BF12-3F00579F33A8}" srcOrd="1" destOrd="0" presId="urn:microsoft.com/office/officeart/2005/8/layout/orgChart1"/>
    <dgm:cxn modelId="{E0A1A8B2-3544-4C92-BA32-B83F7A28EE61}" type="presOf" srcId="{5C159026-82E2-4244-AFFD-E4B012A9188E}" destId="{62637D68-FEEF-4858-927D-C138C425126A}" srcOrd="0" destOrd="0" presId="urn:microsoft.com/office/officeart/2005/8/layout/orgChart1"/>
    <dgm:cxn modelId="{1412CEBA-C4DC-4A34-9663-28D68F11BF11}" type="presOf" srcId="{FD6C481F-6A36-4B8C-B4BE-87B803E1FF71}" destId="{63634B45-FB43-4037-A4F3-E642AB827F7C}" srcOrd="0" destOrd="0" presId="urn:microsoft.com/office/officeart/2005/8/layout/orgChart1"/>
    <dgm:cxn modelId="{D13A5CBC-164A-458A-AC35-2C8172C06FB4}" type="presOf" srcId="{CF095B78-ACF7-430F-B64A-5B76F892A9DB}" destId="{EFAFA3C5-16C6-4415-8543-00371A21CB97}" srcOrd="0" destOrd="0" presId="urn:microsoft.com/office/officeart/2005/8/layout/orgChart1"/>
    <dgm:cxn modelId="{FE37CEBF-E970-4C7E-8694-9D87A1A4BC86}" type="presOf" srcId="{26A65942-7964-4F09-95F8-3041FC1FDAD7}" destId="{3EE36A68-8BA5-4445-A4E9-96AC6CA3808D}" srcOrd="0" destOrd="0" presId="urn:microsoft.com/office/officeart/2005/8/layout/orgChart1"/>
    <dgm:cxn modelId="{B72235C5-D785-458C-B6C1-463E91DE5F31}" type="presOf" srcId="{5C159026-82E2-4244-AFFD-E4B012A9188E}" destId="{074EC126-29F2-4A14-95BF-7B478B4838C7}" srcOrd="1" destOrd="0" presId="urn:microsoft.com/office/officeart/2005/8/layout/orgChart1"/>
    <dgm:cxn modelId="{2397F4D7-63A7-4101-B9C2-F997849D59AA}" srcId="{3CFF9B92-7C87-4D15-836B-2AF29DA7B488}" destId="{9B588E92-646C-4B55-9971-9348145D0B23}" srcOrd="1" destOrd="0" parTransId="{2F9EBEE3-071E-4361-BD70-E3647305ECB5}" sibTransId="{26AD5644-3302-4F12-94D5-7130C1F58A71}"/>
    <dgm:cxn modelId="{5EBE8FD9-CD2A-4767-8CD0-762365153AA7}" type="presOf" srcId="{A0B53995-E312-407E-8D32-F54D962634C4}" destId="{FA26270B-1837-4A0B-A090-BA40E273CE60}" srcOrd="1" destOrd="0" presId="urn:microsoft.com/office/officeart/2005/8/layout/orgChart1"/>
    <dgm:cxn modelId="{2E4A95D9-0214-4E34-BFAF-B1FAB83A615C}" srcId="{26A65942-7964-4F09-95F8-3041FC1FDAD7}" destId="{A0B53995-E312-407E-8D32-F54D962634C4}" srcOrd="1" destOrd="0" parTransId="{D77C5592-B2DC-45DC-A401-56D56FF3BD90}" sibTransId="{2785C7AB-DBAD-4BC5-80CD-0ACE27ED4F46}"/>
    <dgm:cxn modelId="{0CC0DEDC-DC0E-4536-B819-8D0EFF9EAEED}" type="presOf" srcId="{9B588E92-646C-4B55-9971-9348145D0B23}" destId="{0CB1FCC7-94B9-4A0D-A157-E088B0FFD88B}" srcOrd="1" destOrd="0" presId="urn:microsoft.com/office/officeart/2005/8/layout/orgChart1"/>
    <dgm:cxn modelId="{6F5F74E0-546F-4893-8F72-BD8EB47EDA69}" type="presOf" srcId="{26A65942-7964-4F09-95F8-3041FC1FDAD7}" destId="{DA27EB2B-739B-4787-B0E0-A7FB4CFF848E}" srcOrd="1" destOrd="0" presId="urn:microsoft.com/office/officeart/2005/8/layout/orgChart1"/>
    <dgm:cxn modelId="{E74C87E2-70C5-4FE3-AAFA-504E270C159E}" type="presOf" srcId="{3CFF9B92-7C87-4D15-836B-2AF29DA7B488}" destId="{9E30BE61-6F85-4A54-A6F5-BF3406753AC6}" srcOrd="0" destOrd="0" presId="urn:microsoft.com/office/officeart/2005/8/layout/orgChart1"/>
    <dgm:cxn modelId="{601E6BE8-6F78-4B5A-9A7F-210C5826FF09}" type="presOf" srcId="{2F9EBEE3-071E-4361-BD70-E3647305ECB5}" destId="{B3E1E0B5-9BBE-42F9-8FBD-206A4DFC6A2E}" srcOrd="0" destOrd="0" presId="urn:microsoft.com/office/officeart/2005/8/layout/orgChart1"/>
    <dgm:cxn modelId="{273E46E9-3D1F-4202-80E8-5A1D53287836}" type="presOf" srcId="{03335D4B-B674-4177-ACA8-96228A3EFBC1}" destId="{F69AD033-40A1-496E-8A3E-839746B2F125}" srcOrd="0" destOrd="0" presId="urn:microsoft.com/office/officeart/2005/8/layout/orgChart1"/>
    <dgm:cxn modelId="{E4903BED-596D-402D-BFD2-BDF42630ADAF}" type="presOf" srcId="{CF30A9C0-B6B5-4C7F-B883-314DFE218534}" destId="{C1925524-82F7-4B61-8F35-01C315D4AC85}" srcOrd="0" destOrd="0" presId="urn:microsoft.com/office/officeart/2005/8/layout/orgChart1"/>
    <dgm:cxn modelId="{62D9E7EE-A784-498A-B9C5-585CF3840426}" type="presOf" srcId="{B9D0F87C-9F65-45C6-9D39-CD1D8781674B}" destId="{BC4346D2-C215-41FC-87AE-4C2AFA2793B0}" srcOrd="0" destOrd="0" presId="urn:microsoft.com/office/officeart/2005/8/layout/orgChart1"/>
    <dgm:cxn modelId="{693917EF-13FF-4ED7-90C5-39AF0F23DCC8}" type="presOf" srcId="{F7E851F5-17DE-49A5-8A25-DD55F885A5DD}" destId="{C89BB73A-AEC0-47C8-B18F-368A7CB41CEA}" srcOrd="0" destOrd="0" presId="urn:microsoft.com/office/officeart/2005/8/layout/orgChart1"/>
    <dgm:cxn modelId="{B678F2F6-DEB3-478D-A2A5-3B6AD3AF8157}" type="presOf" srcId="{D2F0CE5F-330A-4C75-B30C-D0A71571961A}" destId="{A02F381D-AB39-4E73-92E0-F531A6561DFA}" srcOrd="0" destOrd="0" presId="urn:microsoft.com/office/officeart/2005/8/layout/orgChart1"/>
    <dgm:cxn modelId="{D961A1F7-A995-49E7-92B3-DDEA9BEAFD5A}" type="presOf" srcId="{5262D202-DA2F-4F02-9CD9-E555D41FADFD}" destId="{B1131F2F-C55E-476F-9A0F-E2939F5829DE}" srcOrd="0" destOrd="0" presId="urn:microsoft.com/office/officeart/2005/8/layout/orgChart1"/>
    <dgm:cxn modelId="{764CF8FD-7DF7-4720-8978-573283101B76}" type="presOf" srcId="{886F9230-8ACD-4179-815D-2D75EA972EF7}" destId="{B86A6E0B-BD29-40AC-AA5D-AA847D687296}" srcOrd="0" destOrd="0" presId="urn:microsoft.com/office/officeart/2005/8/layout/orgChart1"/>
    <dgm:cxn modelId="{BAA24132-3E82-4091-AF25-DA11540CC767}" type="presParOf" srcId="{D2CE191F-4E4F-4A1D-90D9-7CD9B53976AA}" destId="{C3ABE155-75BC-473D-979C-7376E7F341C0}" srcOrd="0" destOrd="0" presId="urn:microsoft.com/office/officeart/2005/8/layout/orgChart1"/>
    <dgm:cxn modelId="{080A4D23-9A65-4A56-A206-92D3FC8C895D}" type="presParOf" srcId="{C3ABE155-75BC-473D-979C-7376E7F341C0}" destId="{CDAFE761-F9D2-427F-9DA2-96EE8165B48A}" srcOrd="0" destOrd="0" presId="urn:microsoft.com/office/officeart/2005/8/layout/orgChart1"/>
    <dgm:cxn modelId="{000FF8CF-FF94-432F-8A65-2829CCB8929D}" type="presParOf" srcId="{CDAFE761-F9D2-427F-9DA2-96EE8165B48A}" destId="{9E30BE61-6F85-4A54-A6F5-BF3406753AC6}" srcOrd="0" destOrd="0" presId="urn:microsoft.com/office/officeart/2005/8/layout/orgChart1"/>
    <dgm:cxn modelId="{7BC82A60-1682-40BD-9236-F69CD6B1C245}" type="presParOf" srcId="{CDAFE761-F9D2-427F-9DA2-96EE8165B48A}" destId="{8106F54E-83F8-4EBD-A5CF-13E31E5088F4}" srcOrd="1" destOrd="0" presId="urn:microsoft.com/office/officeart/2005/8/layout/orgChart1"/>
    <dgm:cxn modelId="{1B9F68FD-5070-4BDE-BE34-F245A33D058A}" type="presParOf" srcId="{C3ABE155-75BC-473D-979C-7376E7F341C0}" destId="{2818EB2C-2EE1-4216-8917-20B6809054C8}" srcOrd="1" destOrd="0" presId="urn:microsoft.com/office/officeart/2005/8/layout/orgChart1"/>
    <dgm:cxn modelId="{667B66FA-BC50-4F54-A9D3-41DE77863AE0}" type="presParOf" srcId="{2818EB2C-2EE1-4216-8917-20B6809054C8}" destId="{EB6F07DC-A798-4F30-8BA6-C5F792A9019C}" srcOrd="0" destOrd="0" presId="urn:microsoft.com/office/officeart/2005/8/layout/orgChart1"/>
    <dgm:cxn modelId="{7EE35E06-5126-4BD4-847E-D7D8B50352E4}" type="presParOf" srcId="{2818EB2C-2EE1-4216-8917-20B6809054C8}" destId="{3B397D91-CA6E-4C3E-9A18-05F5CA506A6B}" srcOrd="1" destOrd="0" presId="urn:microsoft.com/office/officeart/2005/8/layout/orgChart1"/>
    <dgm:cxn modelId="{A553BC48-0A1B-456A-8BCA-A108B617662A}" type="presParOf" srcId="{3B397D91-CA6E-4C3E-9A18-05F5CA506A6B}" destId="{8FA3F748-FEA5-44A6-8F55-0C643E09EB50}" srcOrd="0" destOrd="0" presId="urn:microsoft.com/office/officeart/2005/8/layout/orgChart1"/>
    <dgm:cxn modelId="{DD035077-FDD1-44EE-9EC2-58FA72433D44}" type="presParOf" srcId="{8FA3F748-FEA5-44A6-8F55-0C643E09EB50}" destId="{3EE36A68-8BA5-4445-A4E9-96AC6CA3808D}" srcOrd="0" destOrd="0" presId="urn:microsoft.com/office/officeart/2005/8/layout/orgChart1"/>
    <dgm:cxn modelId="{70E82794-3380-4837-A21E-2EF53C9B508A}" type="presParOf" srcId="{8FA3F748-FEA5-44A6-8F55-0C643E09EB50}" destId="{DA27EB2B-739B-4787-B0E0-A7FB4CFF848E}" srcOrd="1" destOrd="0" presId="urn:microsoft.com/office/officeart/2005/8/layout/orgChart1"/>
    <dgm:cxn modelId="{A3C7ADFD-3C9B-415B-8F62-8EA7545717A7}" type="presParOf" srcId="{3B397D91-CA6E-4C3E-9A18-05F5CA506A6B}" destId="{2C78CCA0-AC60-4F5C-8343-8BD8EE3A542C}" srcOrd="1" destOrd="0" presId="urn:microsoft.com/office/officeart/2005/8/layout/orgChart1"/>
    <dgm:cxn modelId="{FFD7395B-87E9-4CEE-A3CA-EB8DADD23F9B}" type="presParOf" srcId="{2C78CCA0-AC60-4F5C-8343-8BD8EE3A542C}" destId="{B86A6E0B-BD29-40AC-AA5D-AA847D687296}" srcOrd="0" destOrd="0" presId="urn:microsoft.com/office/officeart/2005/8/layout/orgChart1"/>
    <dgm:cxn modelId="{EB34DAE1-7760-4C07-8453-57502404C8FC}" type="presParOf" srcId="{2C78CCA0-AC60-4F5C-8343-8BD8EE3A542C}" destId="{27A0DA73-9975-4423-9C82-41ADCB11E83E}" srcOrd="1" destOrd="0" presId="urn:microsoft.com/office/officeart/2005/8/layout/orgChart1"/>
    <dgm:cxn modelId="{A0C2223C-6E8D-48A9-85C9-D3792D18E621}" type="presParOf" srcId="{27A0DA73-9975-4423-9C82-41ADCB11E83E}" destId="{8D73582B-322E-4021-AFC5-8E36A857353A}" srcOrd="0" destOrd="0" presId="urn:microsoft.com/office/officeart/2005/8/layout/orgChart1"/>
    <dgm:cxn modelId="{6497EEC0-88D4-47F3-BE1F-CDC8FD85DF81}" type="presParOf" srcId="{8D73582B-322E-4021-AFC5-8E36A857353A}" destId="{62637D68-FEEF-4858-927D-C138C425126A}" srcOrd="0" destOrd="0" presId="urn:microsoft.com/office/officeart/2005/8/layout/orgChart1"/>
    <dgm:cxn modelId="{C511CE51-4B12-4DF6-9AFC-EBD9DAB27E4E}" type="presParOf" srcId="{8D73582B-322E-4021-AFC5-8E36A857353A}" destId="{074EC126-29F2-4A14-95BF-7B478B4838C7}" srcOrd="1" destOrd="0" presId="urn:microsoft.com/office/officeart/2005/8/layout/orgChart1"/>
    <dgm:cxn modelId="{D00008BB-B3CA-4D1A-A489-284F2289AABA}" type="presParOf" srcId="{27A0DA73-9975-4423-9C82-41ADCB11E83E}" destId="{E58EE53C-F1C8-497E-9366-88C9B2808A1C}" srcOrd="1" destOrd="0" presId="urn:microsoft.com/office/officeart/2005/8/layout/orgChart1"/>
    <dgm:cxn modelId="{F0A28F47-CB5E-473B-9173-DADA701CD175}" type="presParOf" srcId="{27A0DA73-9975-4423-9C82-41ADCB11E83E}" destId="{A622C48C-B536-44C3-BE70-090A0CA7CC3D}" srcOrd="2" destOrd="0" presId="urn:microsoft.com/office/officeart/2005/8/layout/orgChart1"/>
    <dgm:cxn modelId="{257022BB-42C6-40A9-BDCC-FDCF101B4A73}" type="presParOf" srcId="{2C78CCA0-AC60-4F5C-8343-8BD8EE3A542C}" destId="{E9C2D5AD-442D-413A-B89A-3DE8F9A2F6AE}" srcOrd="2" destOrd="0" presId="urn:microsoft.com/office/officeart/2005/8/layout/orgChart1"/>
    <dgm:cxn modelId="{6100F652-4772-4E3D-AED2-AB0CF1F19EE0}" type="presParOf" srcId="{2C78CCA0-AC60-4F5C-8343-8BD8EE3A542C}" destId="{C4150534-4CF8-4C4E-AC91-66339B5212D5}" srcOrd="3" destOrd="0" presId="urn:microsoft.com/office/officeart/2005/8/layout/orgChart1"/>
    <dgm:cxn modelId="{12CB0A15-9F0A-4C6A-AB82-0F0080D0D0E7}" type="presParOf" srcId="{C4150534-4CF8-4C4E-AC91-66339B5212D5}" destId="{3D446B27-6858-48A8-8138-0C515F180569}" srcOrd="0" destOrd="0" presId="urn:microsoft.com/office/officeart/2005/8/layout/orgChart1"/>
    <dgm:cxn modelId="{CB13884A-5D75-4E0E-A7E8-70DD927747FD}" type="presParOf" srcId="{3D446B27-6858-48A8-8138-0C515F180569}" destId="{0893C100-6DA3-46DB-B589-38AA347F7CCB}" srcOrd="0" destOrd="0" presId="urn:microsoft.com/office/officeart/2005/8/layout/orgChart1"/>
    <dgm:cxn modelId="{42E8A767-9A1C-48C2-8DBD-04466BAB9B86}" type="presParOf" srcId="{3D446B27-6858-48A8-8138-0C515F180569}" destId="{FA26270B-1837-4A0B-A090-BA40E273CE60}" srcOrd="1" destOrd="0" presId="urn:microsoft.com/office/officeart/2005/8/layout/orgChart1"/>
    <dgm:cxn modelId="{405933DC-FF73-4777-86DF-ED83F207957A}" type="presParOf" srcId="{C4150534-4CF8-4C4E-AC91-66339B5212D5}" destId="{31637DE4-69A7-44ED-8E95-D3BFB908BE15}" srcOrd="1" destOrd="0" presId="urn:microsoft.com/office/officeart/2005/8/layout/orgChart1"/>
    <dgm:cxn modelId="{56F466FC-BF71-489E-A52C-567DC64AEE1B}" type="presParOf" srcId="{C4150534-4CF8-4C4E-AC91-66339B5212D5}" destId="{77CAC010-ECEE-492B-8296-B6BF956B99EA}" srcOrd="2" destOrd="0" presId="urn:microsoft.com/office/officeart/2005/8/layout/orgChart1"/>
    <dgm:cxn modelId="{40AD374B-196C-4975-92B8-14940E0EABCA}" type="presParOf" srcId="{3B397D91-CA6E-4C3E-9A18-05F5CA506A6B}" destId="{407B255A-0BC7-4125-882D-EF4F1568642A}" srcOrd="2" destOrd="0" presId="urn:microsoft.com/office/officeart/2005/8/layout/orgChart1"/>
    <dgm:cxn modelId="{37C53B8C-95F0-41E4-994C-3C339E97DEB2}" type="presParOf" srcId="{2818EB2C-2EE1-4216-8917-20B6809054C8}" destId="{B3E1E0B5-9BBE-42F9-8FBD-206A4DFC6A2E}" srcOrd="2" destOrd="0" presId="urn:microsoft.com/office/officeart/2005/8/layout/orgChart1"/>
    <dgm:cxn modelId="{9238EA4F-185E-4969-B0FD-A0C4EC485D8A}" type="presParOf" srcId="{2818EB2C-2EE1-4216-8917-20B6809054C8}" destId="{F0362875-7EF9-4C9D-BBA4-83C92836D964}" srcOrd="3" destOrd="0" presId="urn:microsoft.com/office/officeart/2005/8/layout/orgChart1"/>
    <dgm:cxn modelId="{DBC2834C-4DD3-4B92-9D95-CCD77B59FDEA}" type="presParOf" srcId="{F0362875-7EF9-4C9D-BBA4-83C92836D964}" destId="{B6C5BF63-38AC-4722-A172-36468FA5DFCB}" srcOrd="0" destOrd="0" presId="urn:microsoft.com/office/officeart/2005/8/layout/orgChart1"/>
    <dgm:cxn modelId="{DB9FAB68-98B6-4429-8B07-AB7BE40ECDD3}" type="presParOf" srcId="{B6C5BF63-38AC-4722-A172-36468FA5DFCB}" destId="{3ED2146A-7A90-4F29-9F5A-52F86610F2B5}" srcOrd="0" destOrd="0" presId="urn:microsoft.com/office/officeart/2005/8/layout/orgChart1"/>
    <dgm:cxn modelId="{7EC2406F-DD52-4A4C-B721-F9D0A0E7A2C9}" type="presParOf" srcId="{B6C5BF63-38AC-4722-A172-36468FA5DFCB}" destId="{0CB1FCC7-94B9-4A0D-A157-E088B0FFD88B}" srcOrd="1" destOrd="0" presId="urn:microsoft.com/office/officeart/2005/8/layout/orgChart1"/>
    <dgm:cxn modelId="{5F2EB082-33C0-47A9-805F-E29D50A6C5D6}" type="presParOf" srcId="{F0362875-7EF9-4C9D-BBA4-83C92836D964}" destId="{5CC7A3A6-F067-4A3D-8E1A-47DAAE51B239}" srcOrd="1" destOrd="0" presId="urn:microsoft.com/office/officeart/2005/8/layout/orgChart1"/>
    <dgm:cxn modelId="{49FBFBCE-A22D-418C-8A0D-550A396483CA}" type="presParOf" srcId="{5CC7A3A6-F067-4A3D-8E1A-47DAAE51B239}" destId="{BC4346D2-C215-41FC-87AE-4C2AFA2793B0}" srcOrd="0" destOrd="0" presId="urn:microsoft.com/office/officeart/2005/8/layout/orgChart1"/>
    <dgm:cxn modelId="{4DFC36A9-876B-410D-AD4F-F64309E825B7}" type="presParOf" srcId="{5CC7A3A6-F067-4A3D-8E1A-47DAAE51B239}" destId="{271906A6-571C-47CF-8C27-B22C5E7CF4C4}" srcOrd="1" destOrd="0" presId="urn:microsoft.com/office/officeart/2005/8/layout/orgChart1"/>
    <dgm:cxn modelId="{B55ECD8D-2862-4581-8BB2-427B8BA398C9}" type="presParOf" srcId="{271906A6-571C-47CF-8C27-B22C5E7CF4C4}" destId="{94464893-D913-406C-9002-24314A5EEF0F}" srcOrd="0" destOrd="0" presId="urn:microsoft.com/office/officeart/2005/8/layout/orgChart1"/>
    <dgm:cxn modelId="{2F8A4F0E-D682-437B-8815-7FD3B7494987}" type="presParOf" srcId="{94464893-D913-406C-9002-24314A5EEF0F}" destId="{C1925524-82F7-4B61-8F35-01C315D4AC85}" srcOrd="0" destOrd="0" presId="urn:microsoft.com/office/officeart/2005/8/layout/orgChart1"/>
    <dgm:cxn modelId="{42AA9640-6A89-4730-962F-7217D1CFE4A8}" type="presParOf" srcId="{94464893-D913-406C-9002-24314A5EEF0F}" destId="{B2CB9A23-770D-41B6-8057-BAF4A2251E57}" srcOrd="1" destOrd="0" presId="urn:microsoft.com/office/officeart/2005/8/layout/orgChart1"/>
    <dgm:cxn modelId="{D3F2BD83-5746-46CC-9351-90CAAE19DB06}" type="presParOf" srcId="{271906A6-571C-47CF-8C27-B22C5E7CF4C4}" destId="{F0B47BAA-7FBC-4B8E-BECE-D18510298D09}" srcOrd="1" destOrd="0" presId="urn:microsoft.com/office/officeart/2005/8/layout/orgChart1"/>
    <dgm:cxn modelId="{529CE51C-E815-4981-8AF5-4F232DBE121E}" type="presParOf" srcId="{271906A6-571C-47CF-8C27-B22C5E7CF4C4}" destId="{D148ADA7-6A15-4420-9F51-6FFA1E194D9F}" srcOrd="2" destOrd="0" presId="urn:microsoft.com/office/officeart/2005/8/layout/orgChart1"/>
    <dgm:cxn modelId="{CB78AE32-29B1-4AA0-B2D9-BDF083C5252A}" type="presParOf" srcId="{5CC7A3A6-F067-4A3D-8E1A-47DAAE51B239}" destId="{EFAFA3C5-16C6-4415-8543-00371A21CB97}" srcOrd="2" destOrd="0" presId="urn:microsoft.com/office/officeart/2005/8/layout/orgChart1"/>
    <dgm:cxn modelId="{656EB6EF-3741-4199-8BFE-3762CB4BCC28}" type="presParOf" srcId="{5CC7A3A6-F067-4A3D-8E1A-47DAAE51B239}" destId="{3BC0EC93-3AFF-4002-8224-406B6D52B8A1}" srcOrd="3" destOrd="0" presId="urn:microsoft.com/office/officeart/2005/8/layout/orgChart1"/>
    <dgm:cxn modelId="{B7499650-C884-4377-9E03-DC368183C195}" type="presParOf" srcId="{3BC0EC93-3AFF-4002-8224-406B6D52B8A1}" destId="{BD65B92F-9306-43AC-A919-71A5DE0FD8A0}" srcOrd="0" destOrd="0" presId="urn:microsoft.com/office/officeart/2005/8/layout/orgChart1"/>
    <dgm:cxn modelId="{B0D1ED92-5A91-44AA-BCD9-FC42818C5177}" type="presParOf" srcId="{BD65B92F-9306-43AC-A919-71A5DE0FD8A0}" destId="{87FBBDA7-C87C-4DF3-86CB-EAEC921EE6C9}" srcOrd="0" destOrd="0" presId="urn:microsoft.com/office/officeart/2005/8/layout/orgChart1"/>
    <dgm:cxn modelId="{BAE6E50A-1986-478D-9EDD-EABC2E914BD5}" type="presParOf" srcId="{BD65B92F-9306-43AC-A919-71A5DE0FD8A0}" destId="{DC7219E2-2C3C-4331-A18A-AB06F312EED7}" srcOrd="1" destOrd="0" presId="urn:microsoft.com/office/officeart/2005/8/layout/orgChart1"/>
    <dgm:cxn modelId="{118F55C8-97CF-49EA-B36D-A64B83B418DB}" type="presParOf" srcId="{3BC0EC93-3AFF-4002-8224-406B6D52B8A1}" destId="{18F733BB-4F8A-4B92-9B99-C50433956A2B}" srcOrd="1" destOrd="0" presId="urn:microsoft.com/office/officeart/2005/8/layout/orgChart1"/>
    <dgm:cxn modelId="{FB1765F8-8CA0-416C-AFE0-00E788F58C8B}" type="presParOf" srcId="{3BC0EC93-3AFF-4002-8224-406B6D52B8A1}" destId="{3088BF27-26D0-4BB1-934E-4EAD4424A02B}" srcOrd="2" destOrd="0" presId="urn:microsoft.com/office/officeart/2005/8/layout/orgChart1"/>
    <dgm:cxn modelId="{43188A6D-3450-4F96-8F91-B2A1F0ECC218}" type="presParOf" srcId="{5CC7A3A6-F067-4A3D-8E1A-47DAAE51B239}" destId="{F69AD033-40A1-496E-8A3E-839746B2F125}" srcOrd="4" destOrd="0" presId="urn:microsoft.com/office/officeart/2005/8/layout/orgChart1"/>
    <dgm:cxn modelId="{16E46B30-7056-4303-9F31-EB0767AB1EE1}" type="presParOf" srcId="{5CC7A3A6-F067-4A3D-8E1A-47DAAE51B239}" destId="{1D703F05-FF8E-43CD-AF86-CB016BFC9735}" srcOrd="5" destOrd="0" presId="urn:microsoft.com/office/officeart/2005/8/layout/orgChart1"/>
    <dgm:cxn modelId="{33E6616B-2C00-494C-8BC9-FC1573C5D08C}" type="presParOf" srcId="{1D703F05-FF8E-43CD-AF86-CB016BFC9735}" destId="{80F34FF1-C2A6-4E10-A185-4948F51B8747}" srcOrd="0" destOrd="0" presId="urn:microsoft.com/office/officeart/2005/8/layout/orgChart1"/>
    <dgm:cxn modelId="{C56AB284-2A31-4884-A27D-426508490345}" type="presParOf" srcId="{80F34FF1-C2A6-4E10-A185-4948F51B8747}" destId="{C721FDCD-E95E-43E1-A42D-A7CCB7561370}" srcOrd="0" destOrd="0" presId="urn:microsoft.com/office/officeart/2005/8/layout/orgChart1"/>
    <dgm:cxn modelId="{6D8B96F1-F515-4B33-8B52-E744651AA9E5}" type="presParOf" srcId="{80F34FF1-C2A6-4E10-A185-4948F51B8747}" destId="{43982613-6556-4722-B69E-28F7F060D491}" srcOrd="1" destOrd="0" presId="urn:microsoft.com/office/officeart/2005/8/layout/orgChart1"/>
    <dgm:cxn modelId="{4DF92DD3-1593-4556-B18C-9D13E5BA7BEA}" type="presParOf" srcId="{1D703F05-FF8E-43CD-AF86-CB016BFC9735}" destId="{225D7EB3-84E1-47D9-A711-8E8B25C72770}" srcOrd="1" destOrd="0" presId="urn:microsoft.com/office/officeart/2005/8/layout/orgChart1"/>
    <dgm:cxn modelId="{72D6CF20-0B0A-4C16-AEDC-50D65C876F11}" type="presParOf" srcId="{1D703F05-FF8E-43CD-AF86-CB016BFC9735}" destId="{6FFBB231-D653-4483-94C1-80AB17E9AC96}" srcOrd="2" destOrd="0" presId="urn:microsoft.com/office/officeart/2005/8/layout/orgChart1"/>
    <dgm:cxn modelId="{1B2145D6-8F3B-40D8-AE32-AF92FB98FCF3}" type="presParOf" srcId="{F0362875-7EF9-4C9D-BBA4-83C92836D964}" destId="{17505971-C2BF-428C-90EA-7824B1BB44E1}" srcOrd="2" destOrd="0" presId="urn:microsoft.com/office/officeart/2005/8/layout/orgChart1"/>
    <dgm:cxn modelId="{09453BCD-6126-461A-A8DD-2B197099B8FE}" type="presParOf" srcId="{2818EB2C-2EE1-4216-8917-20B6809054C8}" destId="{C07DF622-02AB-42CC-AD7E-78E86E4BC761}" srcOrd="4" destOrd="0" presId="urn:microsoft.com/office/officeart/2005/8/layout/orgChart1"/>
    <dgm:cxn modelId="{0A474235-F351-4EE7-AD59-826E84927241}" type="presParOf" srcId="{2818EB2C-2EE1-4216-8917-20B6809054C8}" destId="{A724649F-E575-4590-8D26-609D906581CF}" srcOrd="5" destOrd="0" presId="urn:microsoft.com/office/officeart/2005/8/layout/orgChart1"/>
    <dgm:cxn modelId="{34595D99-B051-49F2-B602-68BC2036F267}" type="presParOf" srcId="{A724649F-E575-4590-8D26-609D906581CF}" destId="{775CD4C7-F5D2-43A7-89E6-B2FE443CF9BE}" srcOrd="0" destOrd="0" presId="urn:microsoft.com/office/officeart/2005/8/layout/orgChart1"/>
    <dgm:cxn modelId="{D31BFAF0-F37D-46BB-B93F-0B5FC9F9BBBB}" type="presParOf" srcId="{775CD4C7-F5D2-43A7-89E6-B2FE443CF9BE}" destId="{C89BB73A-AEC0-47C8-B18F-368A7CB41CEA}" srcOrd="0" destOrd="0" presId="urn:microsoft.com/office/officeart/2005/8/layout/orgChart1"/>
    <dgm:cxn modelId="{973A5A74-369A-4827-85EC-45C09BCEFF8F}" type="presParOf" srcId="{775CD4C7-F5D2-43A7-89E6-B2FE443CF9BE}" destId="{F968DD08-D21A-437B-851D-59A920A9AF9A}" srcOrd="1" destOrd="0" presId="urn:microsoft.com/office/officeart/2005/8/layout/orgChart1"/>
    <dgm:cxn modelId="{646D78C8-67FE-421B-8A33-5273E355662A}" type="presParOf" srcId="{A724649F-E575-4590-8D26-609D906581CF}" destId="{D0BC07A0-AD60-45E1-B90D-DA099FCF5903}" srcOrd="1" destOrd="0" presId="urn:microsoft.com/office/officeart/2005/8/layout/orgChart1"/>
    <dgm:cxn modelId="{454AE012-C8F2-448F-A809-8515DE4095FB}" type="presParOf" srcId="{D0BC07A0-AD60-45E1-B90D-DA099FCF5903}" destId="{B1131F2F-C55E-476F-9A0F-E2939F5829DE}" srcOrd="0" destOrd="0" presId="urn:microsoft.com/office/officeart/2005/8/layout/orgChart1"/>
    <dgm:cxn modelId="{821377E4-8BDD-4BF4-886A-4AC33ED7EC48}" type="presParOf" srcId="{D0BC07A0-AD60-45E1-B90D-DA099FCF5903}" destId="{21953D4B-BBD7-4103-983D-B4E1D2F7E021}" srcOrd="1" destOrd="0" presId="urn:microsoft.com/office/officeart/2005/8/layout/orgChart1"/>
    <dgm:cxn modelId="{4A29A2CD-A38C-45D4-BC22-D0736A9B1C48}" type="presParOf" srcId="{21953D4B-BBD7-4103-983D-B4E1D2F7E021}" destId="{6137EC61-7076-4289-845B-12DAD6A7AE3A}" srcOrd="0" destOrd="0" presId="urn:microsoft.com/office/officeart/2005/8/layout/orgChart1"/>
    <dgm:cxn modelId="{E57F4C7E-D5CE-4743-B9D5-8ADD11D48217}" type="presParOf" srcId="{6137EC61-7076-4289-845B-12DAD6A7AE3A}" destId="{14D22C80-5A5D-4639-9B55-EAD870A9CCB9}" srcOrd="0" destOrd="0" presId="urn:microsoft.com/office/officeart/2005/8/layout/orgChart1"/>
    <dgm:cxn modelId="{2A29CD13-7EAC-40C4-96F2-D40B471FF262}" type="presParOf" srcId="{6137EC61-7076-4289-845B-12DAD6A7AE3A}" destId="{538E6658-9F20-4B64-A1DB-DE87880B8699}" srcOrd="1" destOrd="0" presId="urn:microsoft.com/office/officeart/2005/8/layout/orgChart1"/>
    <dgm:cxn modelId="{8C5BC057-FF28-4EC8-9B4E-8767AFF408CC}" type="presParOf" srcId="{21953D4B-BBD7-4103-983D-B4E1D2F7E021}" destId="{B5C30F2A-11D9-4CC9-9A15-EC5200CDFEE2}" srcOrd="1" destOrd="0" presId="urn:microsoft.com/office/officeart/2005/8/layout/orgChart1"/>
    <dgm:cxn modelId="{1C91BA6F-C187-415F-9C7E-0F409AD1BBCE}" type="presParOf" srcId="{21953D4B-BBD7-4103-983D-B4E1D2F7E021}" destId="{6F9F0385-2BF8-41F3-BDF7-5F040D0B73B2}" srcOrd="2" destOrd="0" presId="urn:microsoft.com/office/officeart/2005/8/layout/orgChart1"/>
    <dgm:cxn modelId="{B30830FF-6D50-474D-8848-0198FDF96551}" type="presParOf" srcId="{D0BC07A0-AD60-45E1-B90D-DA099FCF5903}" destId="{06420030-1AD0-4DDD-81C5-80ACD12B5399}" srcOrd="2" destOrd="0" presId="urn:microsoft.com/office/officeart/2005/8/layout/orgChart1"/>
    <dgm:cxn modelId="{43D97F10-07D6-4422-9B3D-6989D1DAB96D}" type="presParOf" srcId="{D0BC07A0-AD60-45E1-B90D-DA099FCF5903}" destId="{F5961908-DDD8-4139-9E94-6C0A0974E444}" srcOrd="3" destOrd="0" presId="urn:microsoft.com/office/officeart/2005/8/layout/orgChart1"/>
    <dgm:cxn modelId="{CC21ACF3-98A4-4AA7-9110-5CD75CD213A7}" type="presParOf" srcId="{F5961908-DDD8-4139-9E94-6C0A0974E444}" destId="{61D349B8-C4C9-4701-A3C8-7A109F53EDB6}" srcOrd="0" destOrd="0" presId="urn:microsoft.com/office/officeart/2005/8/layout/orgChart1"/>
    <dgm:cxn modelId="{A43F642A-FEB4-4B31-ACF5-C4BC4014A1E4}" type="presParOf" srcId="{61D349B8-C4C9-4701-A3C8-7A109F53EDB6}" destId="{A02F381D-AB39-4E73-92E0-F531A6561DFA}" srcOrd="0" destOrd="0" presId="urn:microsoft.com/office/officeart/2005/8/layout/orgChart1"/>
    <dgm:cxn modelId="{A11A0CC3-2451-4A4E-A4FF-54AE96B788D1}" type="presParOf" srcId="{61D349B8-C4C9-4701-A3C8-7A109F53EDB6}" destId="{10523C55-CEC2-4868-BF12-3F00579F33A8}" srcOrd="1" destOrd="0" presId="urn:microsoft.com/office/officeart/2005/8/layout/orgChart1"/>
    <dgm:cxn modelId="{B3ABFCB8-254C-4E5C-BDB7-F123C5BDF233}" type="presParOf" srcId="{F5961908-DDD8-4139-9E94-6C0A0974E444}" destId="{D8AA0847-6424-4E4C-A400-B3B3AE68122D}" srcOrd="1" destOrd="0" presId="urn:microsoft.com/office/officeart/2005/8/layout/orgChart1"/>
    <dgm:cxn modelId="{57C8D018-2DAC-4590-81C5-793C2355A47B}" type="presParOf" srcId="{F5961908-DDD8-4139-9E94-6C0A0974E444}" destId="{44E96769-0285-4C65-8FAD-4F8104714708}" srcOrd="2" destOrd="0" presId="urn:microsoft.com/office/officeart/2005/8/layout/orgChart1"/>
    <dgm:cxn modelId="{1C1DA6FD-4135-44DD-A7DF-069F3CC8FCE8}" type="presParOf" srcId="{D0BC07A0-AD60-45E1-B90D-DA099FCF5903}" destId="{63634B45-FB43-4037-A4F3-E642AB827F7C}" srcOrd="4" destOrd="0" presId="urn:microsoft.com/office/officeart/2005/8/layout/orgChart1"/>
    <dgm:cxn modelId="{5031E7C3-B8FB-43B8-98FE-46B03D6BA36E}" type="presParOf" srcId="{D0BC07A0-AD60-45E1-B90D-DA099FCF5903}" destId="{5A09D446-965D-4BCB-96E1-4285767BF30C}" srcOrd="5" destOrd="0" presId="urn:microsoft.com/office/officeart/2005/8/layout/orgChart1"/>
    <dgm:cxn modelId="{9C97112A-D512-4BD9-B7CA-87ABAB8F7A56}" type="presParOf" srcId="{5A09D446-965D-4BCB-96E1-4285767BF30C}" destId="{524261B0-2AE3-4FDF-918D-0DAE3A2BBD44}" srcOrd="0" destOrd="0" presId="urn:microsoft.com/office/officeart/2005/8/layout/orgChart1"/>
    <dgm:cxn modelId="{95E7F1FD-B0D9-40B4-BCAE-378B502F3F13}" type="presParOf" srcId="{524261B0-2AE3-4FDF-918D-0DAE3A2BBD44}" destId="{6AC86692-E5C9-47AA-9EA7-54E46F9918AF}" srcOrd="0" destOrd="0" presId="urn:microsoft.com/office/officeart/2005/8/layout/orgChart1"/>
    <dgm:cxn modelId="{AC80ECBD-5598-44DD-8EA8-4F3DC86B82F8}" type="presParOf" srcId="{524261B0-2AE3-4FDF-918D-0DAE3A2BBD44}" destId="{C23F733A-E5C4-4385-83C7-3BD23D7CC3D5}" srcOrd="1" destOrd="0" presId="urn:microsoft.com/office/officeart/2005/8/layout/orgChart1"/>
    <dgm:cxn modelId="{FC74FD96-902A-4EB3-AF31-6E9A2F08C500}" type="presParOf" srcId="{5A09D446-965D-4BCB-96E1-4285767BF30C}" destId="{C88AC03F-A5D4-46B5-87A1-C75B62807B0B}" srcOrd="1" destOrd="0" presId="urn:microsoft.com/office/officeart/2005/8/layout/orgChart1"/>
    <dgm:cxn modelId="{06712D33-1FE9-4243-8D50-7D8E7CF03E20}" type="presParOf" srcId="{5A09D446-965D-4BCB-96E1-4285767BF30C}" destId="{F78F93A7-F6CB-4629-9DF3-AF81C8BAEDDC}" srcOrd="2" destOrd="0" presId="urn:microsoft.com/office/officeart/2005/8/layout/orgChart1"/>
    <dgm:cxn modelId="{B595AD8D-CF29-4BF5-9707-5D1671843CD5}" type="presParOf" srcId="{A724649F-E575-4590-8D26-609D906581CF}" destId="{DED8832C-C44A-4F0E-AD90-E6C98E07D145}" srcOrd="2" destOrd="0" presId="urn:microsoft.com/office/officeart/2005/8/layout/orgChart1"/>
    <dgm:cxn modelId="{C88DED61-91BB-4826-8C1D-CA9476BDDC33}" type="presParOf" srcId="{C3ABE155-75BC-473D-979C-7376E7F341C0}" destId="{8B3F2003-926E-404C-A558-5FAAA40B4C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1E0B5-9BBE-42F9-8FBD-206A4DFC6A2E}">
      <dsp:nvSpPr>
        <dsp:cNvPr id="0" name=""/>
        <dsp:cNvSpPr/>
      </dsp:nvSpPr>
      <dsp:spPr>
        <a:xfrm>
          <a:off x="2565399" y="752334"/>
          <a:ext cx="909414" cy="315664"/>
        </a:xfrm>
        <a:custGeom>
          <a:avLst/>
          <a:gdLst/>
          <a:ahLst/>
          <a:cxnLst/>
          <a:rect l="0" t="0" r="0" b="0"/>
          <a:pathLst>
            <a:path>
              <a:moveTo>
                <a:pt x="0" y="0"/>
              </a:moveTo>
              <a:lnTo>
                <a:pt x="0" y="157832"/>
              </a:lnTo>
              <a:lnTo>
                <a:pt x="909414" y="157832"/>
              </a:lnTo>
              <a:lnTo>
                <a:pt x="909414" y="3156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F07DC-A798-4F30-8BA6-C5F792A9019C}">
      <dsp:nvSpPr>
        <dsp:cNvPr id="0" name=""/>
        <dsp:cNvSpPr/>
      </dsp:nvSpPr>
      <dsp:spPr>
        <a:xfrm>
          <a:off x="1655985" y="752334"/>
          <a:ext cx="909414" cy="315664"/>
        </a:xfrm>
        <a:custGeom>
          <a:avLst/>
          <a:gdLst/>
          <a:ahLst/>
          <a:cxnLst/>
          <a:rect l="0" t="0" r="0" b="0"/>
          <a:pathLst>
            <a:path>
              <a:moveTo>
                <a:pt x="909414" y="0"/>
              </a:moveTo>
              <a:lnTo>
                <a:pt x="909414" y="157832"/>
              </a:lnTo>
              <a:lnTo>
                <a:pt x="0" y="157832"/>
              </a:lnTo>
              <a:lnTo>
                <a:pt x="0" y="3156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0BE61-6F85-4A54-A6F5-BF3406753AC6}">
      <dsp:nvSpPr>
        <dsp:cNvPr id="0" name=""/>
        <dsp:cNvSpPr/>
      </dsp:nvSpPr>
      <dsp:spPr>
        <a:xfrm>
          <a:off x="1571583" y="752"/>
          <a:ext cx="1987633"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latin typeface="+mn-lt"/>
              <a:cs typeface="Arial" panose="020B0604020202020204" pitchFamily="34" charset="0"/>
            </a:rPr>
            <a:t>Naturaleza de los datos</a:t>
          </a:r>
          <a:endParaRPr lang="es-ES" sz="1600" b="1" kern="1200" dirty="0">
            <a:latin typeface="+mn-lt"/>
            <a:cs typeface="Arial" panose="020B0604020202020204" pitchFamily="34" charset="0"/>
          </a:endParaRPr>
        </a:p>
      </dsp:txBody>
      <dsp:txXfrm>
        <a:off x="1571583" y="752"/>
        <a:ext cx="1987633" cy="751582"/>
      </dsp:txXfrm>
    </dsp:sp>
    <dsp:sp modelId="{3EE36A68-8BA5-4445-A4E9-96AC6CA3808D}">
      <dsp:nvSpPr>
        <dsp:cNvPr id="0" name=""/>
        <dsp:cNvSpPr/>
      </dsp:nvSpPr>
      <dsp:spPr>
        <a:xfrm>
          <a:off x="904403" y="1067998"/>
          <a:ext cx="1503164"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latin typeface="+mn-lt"/>
              <a:cs typeface="Arial" panose="020B0604020202020204" pitchFamily="34" charset="0"/>
            </a:rPr>
            <a:t>Deterministas</a:t>
          </a:r>
          <a:r>
            <a:rPr lang="es-ES_tradnl" sz="1600" kern="1200" dirty="0">
              <a:latin typeface="Arial" panose="020B0604020202020204" pitchFamily="34" charset="0"/>
              <a:cs typeface="Arial" panose="020B0604020202020204" pitchFamily="34" charset="0"/>
            </a:rPr>
            <a:t> </a:t>
          </a:r>
          <a:endParaRPr lang="es-ES" sz="1600" kern="1200" dirty="0">
            <a:latin typeface="Arial" panose="020B0604020202020204" pitchFamily="34" charset="0"/>
            <a:cs typeface="Arial" panose="020B0604020202020204" pitchFamily="34" charset="0"/>
          </a:endParaRPr>
        </a:p>
      </dsp:txBody>
      <dsp:txXfrm>
        <a:off x="904403" y="1067998"/>
        <a:ext cx="1503164" cy="751582"/>
      </dsp:txXfrm>
    </dsp:sp>
    <dsp:sp modelId="{3ED2146A-7A90-4F29-9F5A-52F86610F2B5}">
      <dsp:nvSpPr>
        <dsp:cNvPr id="0" name=""/>
        <dsp:cNvSpPr/>
      </dsp:nvSpPr>
      <dsp:spPr>
        <a:xfrm>
          <a:off x="2723232" y="1067998"/>
          <a:ext cx="1503164"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latin typeface="+mn-lt"/>
              <a:cs typeface="Arial" panose="020B0604020202020204" pitchFamily="34" charset="0"/>
            </a:rPr>
            <a:t>Estocásticos</a:t>
          </a:r>
          <a:endParaRPr lang="es-ES" sz="1600" kern="1200" dirty="0">
            <a:latin typeface="+mn-lt"/>
            <a:cs typeface="Arial" panose="020B0604020202020204" pitchFamily="34" charset="0"/>
          </a:endParaRPr>
        </a:p>
      </dsp:txBody>
      <dsp:txXfrm>
        <a:off x="2723232" y="1067998"/>
        <a:ext cx="1503164" cy="751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1E0B5-9BBE-42F9-8FBD-206A4DFC6A2E}">
      <dsp:nvSpPr>
        <dsp:cNvPr id="0" name=""/>
        <dsp:cNvSpPr/>
      </dsp:nvSpPr>
      <dsp:spPr>
        <a:xfrm>
          <a:off x="2565399" y="752334"/>
          <a:ext cx="909414" cy="315664"/>
        </a:xfrm>
        <a:custGeom>
          <a:avLst/>
          <a:gdLst/>
          <a:ahLst/>
          <a:cxnLst/>
          <a:rect l="0" t="0" r="0" b="0"/>
          <a:pathLst>
            <a:path>
              <a:moveTo>
                <a:pt x="0" y="0"/>
              </a:moveTo>
              <a:lnTo>
                <a:pt x="0" y="157832"/>
              </a:lnTo>
              <a:lnTo>
                <a:pt x="909414" y="157832"/>
              </a:lnTo>
              <a:lnTo>
                <a:pt x="909414" y="3156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F07DC-A798-4F30-8BA6-C5F792A9019C}">
      <dsp:nvSpPr>
        <dsp:cNvPr id="0" name=""/>
        <dsp:cNvSpPr/>
      </dsp:nvSpPr>
      <dsp:spPr>
        <a:xfrm>
          <a:off x="1655985" y="752334"/>
          <a:ext cx="909414" cy="315664"/>
        </a:xfrm>
        <a:custGeom>
          <a:avLst/>
          <a:gdLst/>
          <a:ahLst/>
          <a:cxnLst/>
          <a:rect l="0" t="0" r="0" b="0"/>
          <a:pathLst>
            <a:path>
              <a:moveTo>
                <a:pt x="909414" y="0"/>
              </a:moveTo>
              <a:lnTo>
                <a:pt x="909414" y="157832"/>
              </a:lnTo>
              <a:lnTo>
                <a:pt x="0" y="157832"/>
              </a:lnTo>
              <a:lnTo>
                <a:pt x="0" y="3156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0BE61-6F85-4A54-A6F5-BF3406753AC6}">
      <dsp:nvSpPr>
        <dsp:cNvPr id="0" name=""/>
        <dsp:cNvSpPr/>
      </dsp:nvSpPr>
      <dsp:spPr>
        <a:xfrm>
          <a:off x="1813817" y="752"/>
          <a:ext cx="1503164"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latin typeface="+mn-lt"/>
              <a:cs typeface="Arial" panose="020B0604020202020204" pitchFamily="34" charset="0"/>
            </a:rPr>
            <a:t>Tiempo</a:t>
          </a:r>
          <a:endParaRPr lang="es-ES" sz="1600" b="1" kern="1200" dirty="0">
            <a:latin typeface="+mn-lt"/>
            <a:cs typeface="Arial" panose="020B0604020202020204" pitchFamily="34" charset="0"/>
          </a:endParaRPr>
        </a:p>
      </dsp:txBody>
      <dsp:txXfrm>
        <a:off x="1813817" y="752"/>
        <a:ext cx="1503164" cy="751582"/>
      </dsp:txXfrm>
    </dsp:sp>
    <dsp:sp modelId="{3EE36A68-8BA5-4445-A4E9-96AC6CA3808D}">
      <dsp:nvSpPr>
        <dsp:cNvPr id="0" name=""/>
        <dsp:cNvSpPr/>
      </dsp:nvSpPr>
      <dsp:spPr>
        <a:xfrm>
          <a:off x="904403" y="1067998"/>
          <a:ext cx="1503164"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latin typeface="+mn-lt"/>
              <a:cs typeface="Arial" panose="020B0604020202020204" pitchFamily="34" charset="0"/>
            </a:rPr>
            <a:t>Dinámico</a:t>
          </a:r>
          <a:endParaRPr lang="es-ES" sz="1600" kern="1200" dirty="0">
            <a:latin typeface="+mn-lt"/>
            <a:cs typeface="Arial" panose="020B0604020202020204" pitchFamily="34" charset="0"/>
          </a:endParaRPr>
        </a:p>
      </dsp:txBody>
      <dsp:txXfrm>
        <a:off x="904403" y="1067998"/>
        <a:ext cx="1503164" cy="751582"/>
      </dsp:txXfrm>
    </dsp:sp>
    <dsp:sp modelId="{3ED2146A-7A90-4F29-9F5A-52F86610F2B5}">
      <dsp:nvSpPr>
        <dsp:cNvPr id="0" name=""/>
        <dsp:cNvSpPr/>
      </dsp:nvSpPr>
      <dsp:spPr>
        <a:xfrm>
          <a:off x="2723232" y="1067998"/>
          <a:ext cx="1503164"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Estático</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2723232" y="1067998"/>
        <a:ext cx="1503164" cy="751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1E0B5-9BBE-42F9-8FBD-206A4DFC6A2E}">
      <dsp:nvSpPr>
        <dsp:cNvPr id="0" name=""/>
        <dsp:cNvSpPr/>
      </dsp:nvSpPr>
      <dsp:spPr>
        <a:xfrm>
          <a:off x="2565399" y="752334"/>
          <a:ext cx="909414" cy="315664"/>
        </a:xfrm>
        <a:custGeom>
          <a:avLst/>
          <a:gdLst/>
          <a:ahLst/>
          <a:cxnLst/>
          <a:rect l="0" t="0" r="0" b="0"/>
          <a:pathLst>
            <a:path>
              <a:moveTo>
                <a:pt x="0" y="0"/>
              </a:moveTo>
              <a:lnTo>
                <a:pt x="0" y="157832"/>
              </a:lnTo>
              <a:lnTo>
                <a:pt x="909414" y="157832"/>
              </a:lnTo>
              <a:lnTo>
                <a:pt x="909414" y="3156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F07DC-A798-4F30-8BA6-C5F792A9019C}">
      <dsp:nvSpPr>
        <dsp:cNvPr id="0" name=""/>
        <dsp:cNvSpPr/>
      </dsp:nvSpPr>
      <dsp:spPr>
        <a:xfrm>
          <a:off x="1655985" y="752334"/>
          <a:ext cx="909414" cy="315664"/>
        </a:xfrm>
        <a:custGeom>
          <a:avLst/>
          <a:gdLst/>
          <a:ahLst/>
          <a:cxnLst/>
          <a:rect l="0" t="0" r="0" b="0"/>
          <a:pathLst>
            <a:path>
              <a:moveTo>
                <a:pt x="909414" y="0"/>
              </a:moveTo>
              <a:lnTo>
                <a:pt x="909414" y="157832"/>
              </a:lnTo>
              <a:lnTo>
                <a:pt x="0" y="157832"/>
              </a:lnTo>
              <a:lnTo>
                <a:pt x="0" y="3156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0BE61-6F85-4A54-A6F5-BF3406753AC6}">
      <dsp:nvSpPr>
        <dsp:cNvPr id="0" name=""/>
        <dsp:cNvSpPr/>
      </dsp:nvSpPr>
      <dsp:spPr>
        <a:xfrm>
          <a:off x="1571583" y="752"/>
          <a:ext cx="1987633"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Linealidad de las variables</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sp:txBody>
      <dsp:txXfrm>
        <a:off x="1571583" y="752"/>
        <a:ext cx="1987633" cy="751582"/>
      </dsp:txXfrm>
    </dsp:sp>
    <dsp:sp modelId="{3EE36A68-8BA5-4445-A4E9-96AC6CA3808D}">
      <dsp:nvSpPr>
        <dsp:cNvPr id="0" name=""/>
        <dsp:cNvSpPr/>
      </dsp:nvSpPr>
      <dsp:spPr>
        <a:xfrm>
          <a:off x="904403" y="1067998"/>
          <a:ext cx="1503164"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Lineales</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904403" y="1067998"/>
        <a:ext cx="1503164" cy="751582"/>
      </dsp:txXfrm>
    </dsp:sp>
    <dsp:sp modelId="{3ED2146A-7A90-4F29-9F5A-52F86610F2B5}">
      <dsp:nvSpPr>
        <dsp:cNvPr id="0" name=""/>
        <dsp:cNvSpPr/>
      </dsp:nvSpPr>
      <dsp:spPr>
        <a:xfrm>
          <a:off x="2723232" y="1067998"/>
          <a:ext cx="1503164"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No</a:t>
          </a:r>
          <a:r>
            <a:rPr lang="es-ES_tradnl" sz="1600" kern="1200" dirty="0">
              <a:latin typeface="Arial" panose="020B0604020202020204" pitchFamily="34" charset="0"/>
              <a:cs typeface="Arial" panose="020B0604020202020204" pitchFamily="34" charset="0"/>
            </a:rPr>
            <a:t> </a:t>
          </a:r>
          <a:r>
            <a:rPr lang="es-ES_tradnl" sz="1600" kern="1200" dirty="0">
              <a:solidFill>
                <a:srgbClr val="000000">
                  <a:hueOff val="0"/>
                  <a:satOff val="0"/>
                  <a:lumOff val="0"/>
                  <a:alphaOff val="0"/>
                </a:srgbClr>
              </a:solidFill>
              <a:latin typeface="Century Gothic"/>
              <a:ea typeface="+mn-ea"/>
              <a:cs typeface="Arial" panose="020B0604020202020204" pitchFamily="34" charset="0"/>
            </a:rPr>
            <a:t>lineales</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2723232" y="1067998"/>
        <a:ext cx="1503164" cy="7515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1E0B5-9BBE-42F9-8FBD-206A4DFC6A2E}">
      <dsp:nvSpPr>
        <dsp:cNvPr id="0" name=""/>
        <dsp:cNvSpPr/>
      </dsp:nvSpPr>
      <dsp:spPr>
        <a:xfrm>
          <a:off x="2565399" y="752334"/>
          <a:ext cx="909414" cy="315664"/>
        </a:xfrm>
        <a:custGeom>
          <a:avLst/>
          <a:gdLst/>
          <a:ahLst/>
          <a:cxnLst/>
          <a:rect l="0" t="0" r="0" b="0"/>
          <a:pathLst>
            <a:path>
              <a:moveTo>
                <a:pt x="0" y="0"/>
              </a:moveTo>
              <a:lnTo>
                <a:pt x="0" y="157832"/>
              </a:lnTo>
              <a:lnTo>
                <a:pt x="909414" y="157832"/>
              </a:lnTo>
              <a:lnTo>
                <a:pt x="909414" y="3156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F07DC-A798-4F30-8BA6-C5F792A9019C}">
      <dsp:nvSpPr>
        <dsp:cNvPr id="0" name=""/>
        <dsp:cNvSpPr/>
      </dsp:nvSpPr>
      <dsp:spPr>
        <a:xfrm>
          <a:off x="1655985" y="752334"/>
          <a:ext cx="909414" cy="315664"/>
        </a:xfrm>
        <a:custGeom>
          <a:avLst/>
          <a:gdLst/>
          <a:ahLst/>
          <a:cxnLst/>
          <a:rect l="0" t="0" r="0" b="0"/>
          <a:pathLst>
            <a:path>
              <a:moveTo>
                <a:pt x="909414" y="0"/>
              </a:moveTo>
              <a:lnTo>
                <a:pt x="909414" y="157832"/>
              </a:lnTo>
              <a:lnTo>
                <a:pt x="0" y="157832"/>
              </a:lnTo>
              <a:lnTo>
                <a:pt x="0" y="3156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0BE61-6F85-4A54-A6F5-BF3406753AC6}">
      <dsp:nvSpPr>
        <dsp:cNvPr id="0" name=""/>
        <dsp:cNvSpPr/>
      </dsp:nvSpPr>
      <dsp:spPr>
        <a:xfrm>
          <a:off x="1549396" y="752"/>
          <a:ext cx="2032007"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Continuidad de las variables</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sp:txBody>
      <dsp:txXfrm>
        <a:off x="1549396" y="752"/>
        <a:ext cx="2032007" cy="751582"/>
      </dsp:txXfrm>
    </dsp:sp>
    <dsp:sp modelId="{3EE36A68-8BA5-4445-A4E9-96AC6CA3808D}">
      <dsp:nvSpPr>
        <dsp:cNvPr id="0" name=""/>
        <dsp:cNvSpPr/>
      </dsp:nvSpPr>
      <dsp:spPr>
        <a:xfrm>
          <a:off x="904403" y="1067998"/>
          <a:ext cx="1503164"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Continuos</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904403" y="1067998"/>
        <a:ext cx="1503164" cy="751582"/>
      </dsp:txXfrm>
    </dsp:sp>
    <dsp:sp modelId="{3ED2146A-7A90-4F29-9F5A-52F86610F2B5}">
      <dsp:nvSpPr>
        <dsp:cNvPr id="0" name=""/>
        <dsp:cNvSpPr/>
      </dsp:nvSpPr>
      <dsp:spPr>
        <a:xfrm>
          <a:off x="2723232" y="1067998"/>
          <a:ext cx="1503164" cy="75158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Discretos</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2723232" y="1067998"/>
        <a:ext cx="1503164" cy="7515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34B45-FB43-4037-A4F3-E642AB827F7C}">
      <dsp:nvSpPr>
        <dsp:cNvPr id="0" name=""/>
        <dsp:cNvSpPr/>
      </dsp:nvSpPr>
      <dsp:spPr>
        <a:xfrm>
          <a:off x="5089560" y="1668071"/>
          <a:ext cx="397614" cy="1964873"/>
        </a:xfrm>
        <a:custGeom>
          <a:avLst/>
          <a:gdLst/>
          <a:ahLst/>
          <a:cxnLst/>
          <a:rect l="0" t="0" r="0" b="0"/>
          <a:pathLst>
            <a:path>
              <a:moveTo>
                <a:pt x="0" y="0"/>
              </a:moveTo>
              <a:lnTo>
                <a:pt x="0" y="1964873"/>
              </a:lnTo>
              <a:lnTo>
                <a:pt x="397614" y="1964873"/>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420030-1AD0-4DDD-81C5-80ACD12B5399}">
      <dsp:nvSpPr>
        <dsp:cNvPr id="0" name=""/>
        <dsp:cNvSpPr/>
      </dsp:nvSpPr>
      <dsp:spPr>
        <a:xfrm>
          <a:off x="5089560" y="1668071"/>
          <a:ext cx="397614" cy="1222820"/>
        </a:xfrm>
        <a:custGeom>
          <a:avLst/>
          <a:gdLst/>
          <a:ahLst/>
          <a:cxnLst/>
          <a:rect l="0" t="0" r="0" b="0"/>
          <a:pathLst>
            <a:path>
              <a:moveTo>
                <a:pt x="0" y="0"/>
              </a:moveTo>
              <a:lnTo>
                <a:pt x="0" y="1222820"/>
              </a:lnTo>
              <a:lnTo>
                <a:pt x="397614" y="122282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131F2F-C55E-476F-9A0F-E2939F5829DE}">
      <dsp:nvSpPr>
        <dsp:cNvPr id="0" name=""/>
        <dsp:cNvSpPr/>
      </dsp:nvSpPr>
      <dsp:spPr>
        <a:xfrm>
          <a:off x="5089560" y="1668071"/>
          <a:ext cx="397614" cy="480766"/>
        </a:xfrm>
        <a:custGeom>
          <a:avLst/>
          <a:gdLst/>
          <a:ahLst/>
          <a:cxnLst/>
          <a:rect l="0" t="0" r="0" b="0"/>
          <a:pathLst>
            <a:path>
              <a:moveTo>
                <a:pt x="0" y="0"/>
              </a:moveTo>
              <a:lnTo>
                <a:pt x="0" y="480766"/>
              </a:lnTo>
              <a:lnTo>
                <a:pt x="397614" y="480766"/>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DF622-02AB-42CC-AD7E-78E86E4BC761}">
      <dsp:nvSpPr>
        <dsp:cNvPr id="0" name=""/>
        <dsp:cNvSpPr/>
      </dsp:nvSpPr>
      <dsp:spPr>
        <a:xfrm>
          <a:off x="3737945" y="926017"/>
          <a:ext cx="2411918" cy="219480"/>
        </a:xfrm>
        <a:custGeom>
          <a:avLst/>
          <a:gdLst/>
          <a:ahLst/>
          <a:cxnLst/>
          <a:rect l="0" t="0" r="0" b="0"/>
          <a:pathLst>
            <a:path>
              <a:moveTo>
                <a:pt x="0" y="0"/>
              </a:moveTo>
              <a:lnTo>
                <a:pt x="0" y="109740"/>
              </a:lnTo>
              <a:lnTo>
                <a:pt x="2411918" y="109740"/>
              </a:lnTo>
              <a:lnTo>
                <a:pt x="2411918" y="21948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AD033-40A1-496E-8A3E-839746B2F125}">
      <dsp:nvSpPr>
        <dsp:cNvPr id="0" name=""/>
        <dsp:cNvSpPr/>
      </dsp:nvSpPr>
      <dsp:spPr>
        <a:xfrm>
          <a:off x="2630421" y="1668071"/>
          <a:ext cx="329096" cy="1964873"/>
        </a:xfrm>
        <a:custGeom>
          <a:avLst/>
          <a:gdLst/>
          <a:ahLst/>
          <a:cxnLst/>
          <a:rect l="0" t="0" r="0" b="0"/>
          <a:pathLst>
            <a:path>
              <a:moveTo>
                <a:pt x="0" y="0"/>
              </a:moveTo>
              <a:lnTo>
                <a:pt x="0" y="1964873"/>
              </a:lnTo>
              <a:lnTo>
                <a:pt x="329096" y="1964873"/>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AFA3C5-16C6-4415-8543-00371A21CB97}">
      <dsp:nvSpPr>
        <dsp:cNvPr id="0" name=""/>
        <dsp:cNvSpPr/>
      </dsp:nvSpPr>
      <dsp:spPr>
        <a:xfrm>
          <a:off x="2630421" y="1668071"/>
          <a:ext cx="329096" cy="1222820"/>
        </a:xfrm>
        <a:custGeom>
          <a:avLst/>
          <a:gdLst/>
          <a:ahLst/>
          <a:cxnLst/>
          <a:rect l="0" t="0" r="0" b="0"/>
          <a:pathLst>
            <a:path>
              <a:moveTo>
                <a:pt x="0" y="0"/>
              </a:moveTo>
              <a:lnTo>
                <a:pt x="0" y="1222820"/>
              </a:lnTo>
              <a:lnTo>
                <a:pt x="329096" y="122282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4346D2-C215-41FC-87AE-4C2AFA2793B0}">
      <dsp:nvSpPr>
        <dsp:cNvPr id="0" name=""/>
        <dsp:cNvSpPr/>
      </dsp:nvSpPr>
      <dsp:spPr>
        <a:xfrm>
          <a:off x="2630421" y="1668071"/>
          <a:ext cx="329096" cy="480766"/>
        </a:xfrm>
        <a:custGeom>
          <a:avLst/>
          <a:gdLst/>
          <a:ahLst/>
          <a:cxnLst/>
          <a:rect l="0" t="0" r="0" b="0"/>
          <a:pathLst>
            <a:path>
              <a:moveTo>
                <a:pt x="0" y="0"/>
              </a:moveTo>
              <a:lnTo>
                <a:pt x="0" y="480766"/>
              </a:lnTo>
              <a:lnTo>
                <a:pt x="329096" y="480766"/>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E1E0B5-9BBE-42F9-8FBD-206A4DFC6A2E}">
      <dsp:nvSpPr>
        <dsp:cNvPr id="0" name=""/>
        <dsp:cNvSpPr/>
      </dsp:nvSpPr>
      <dsp:spPr>
        <a:xfrm>
          <a:off x="3508013" y="926017"/>
          <a:ext cx="229932" cy="219480"/>
        </a:xfrm>
        <a:custGeom>
          <a:avLst/>
          <a:gdLst/>
          <a:ahLst/>
          <a:cxnLst/>
          <a:rect l="0" t="0" r="0" b="0"/>
          <a:pathLst>
            <a:path>
              <a:moveTo>
                <a:pt x="229932" y="0"/>
              </a:moveTo>
              <a:lnTo>
                <a:pt x="229932" y="109740"/>
              </a:lnTo>
              <a:lnTo>
                <a:pt x="0" y="109740"/>
              </a:lnTo>
              <a:lnTo>
                <a:pt x="0" y="21948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C2D5AD-442D-413A-B89A-3DE8F9A2F6AE}">
      <dsp:nvSpPr>
        <dsp:cNvPr id="0" name=""/>
        <dsp:cNvSpPr/>
      </dsp:nvSpPr>
      <dsp:spPr>
        <a:xfrm>
          <a:off x="219736" y="1668071"/>
          <a:ext cx="329522" cy="1256139"/>
        </a:xfrm>
        <a:custGeom>
          <a:avLst/>
          <a:gdLst/>
          <a:ahLst/>
          <a:cxnLst/>
          <a:rect l="0" t="0" r="0" b="0"/>
          <a:pathLst>
            <a:path>
              <a:moveTo>
                <a:pt x="0" y="0"/>
              </a:moveTo>
              <a:lnTo>
                <a:pt x="0" y="1256139"/>
              </a:lnTo>
              <a:lnTo>
                <a:pt x="329522" y="1256139"/>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6A6E0B-BD29-40AC-AA5D-AA847D687296}">
      <dsp:nvSpPr>
        <dsp:cNvPr id="0" name=""/>
        <dsp:cNvSpPr/>
      </dsp:nvSpPr>
      <dsp:spPr>
        <a:xfrm>
          <a:off x="219736" y="1668071"/>
          <a:ext cx="245879" cy="463574"/>
        </a:xfrm>
        <a:custGeom>
          <a:avLst/>
          <a:gdLst/>
          <a:ahLst/>
          <a:cxnLst/>
          <a:rect l="0" t="0" r="0" b="0"/>
          <a:pathLst>
            <a:path>
              <a:moveTo>
                <a:pt x="0" y="0"/>
              </a:moveTo>
              <a:lnTo>
                <a:pt x="0" y="463574"/>
              </a:lnTo>
              <a:lnTo>
                <a:pt x="245879" y="46357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F07DC-A798-4F30-8BA6-C5F792A9019C}">
      <dsp:nvSpPr>
        <dsp:cNvPr id="0" name=""/>
        <dsp:cNvSpPr/>
      </dsp:nvSpPr>
      <dsp:spPr>
        <a:xfrm>
          <a:off x="1096094" y="926017"/>
          <a:ext cx="2641850" cy="219480"/>
        </a:xfrm>
        <a:custGeom>
          <a:avLst/>
          <a:gdLst/>
          <a:ahLst/>
          <a:cxnLst/>
          <a:rect l="0" t="0" r="0" b="0"/>
          <a:pathLst>
            <a:path>
              <a:moveTo>
                <a:pt x="2641850" y="0"/>
              </a:moveTo>
              <a:lnTo>
                <a:pt x="2641850" y="109740"/>
              </a:lnTo>
              <a:lnTo>
                <a:pt x="0" y="109740"/>
              </a:lnTo>
              <a:lnTo>
                <a:pt x="0" y="21948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0BE61-6F85-4A54-A6F5-BF3406753AC6}">
      <dsp:nvSpPr>
        <dsp:cNvPr id="0" name=""/>
        <dsp:cNvSpPr/>
      </dsp:nvSpPr>
      <dsp:spPr>
        <a:xfrm>
          <a:off x="2311531" y="403445"/>
          <a:ext cx="2852829"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Programación matemática</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sp:txBody>
      <dsp:txXfrm>
        <a:off x="2311531" y="403445"/>
        <a:ext cx="2852829" cy="522572"/>
      </dsp:txXfrm>
    </dsp:sp>
    <dsp:sp modelId="{3EE36A68-8BA5-4445-A4E9-96AC6CA3808D}">
      <dsp:nvSpPr>
        <dsp:cNvPr id="0" name=""/>
        <dsp:cNvSpPr/>
      </dsp:nvSpPr>
      <dsp:spPr>
        <a:xfrm>
          <a:off x="646" y="1145498"/>
          <a:ext cx="2190896"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Programación lineal (LP)</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sp:txBody>
      <dsp:txXfrm>
        <a:off x="646" y="1145498"/>
        <a:ext cx="2190896" cy="522572"/>
      </dsp:txXfrm>
    </dsp:sp>
    <dsp:sp modelId="{62637D68-FEEF-4858-927D-C138C425126A}">
      <dsp:nvSpPr>
        <dsp:cNvPr id="0" name=""/>
        <dsp:cNvSpPr/>
      </dsp:nvSpPr>
      <dsp:spPr>
        <a:xfrm>
          <a:off x="465615" y="1870358"/>
          <a:ext cx="1980383"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Método del </a:t>
          </a:r>
          <a:r>
            <a:rPr lang="es-ES_tradnl" sz="1600" kern="1200" dirty="0" err="1">
              <a:solidFill>
                <a:srgbClr val="000000">
                  <a:hueOff val="0"/>
                  <a:satOff val="0"/>
                  <a:lumOff val="0"/>
                  <a:alphaOff val="0"/>
                </a:srgbClr>
              </a:solidFill>
              <a:latin typeface="Century Gothic"/>
              <a:ea typeface="+mn-ea"/>
              <a:cs typeface="Arial" panose="020B0604020202020204" pitchFamily="34" charset="0"/>
            </a:rPr>
            <a:t>símplex</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465615" y="1870358"/>
        <a:ext cx="1980383" cy="522572"/>
      </dsp:txXfrm>
    </dsp:sp>
    <dsp:sp modelId="{0893C100-6DA3-46DB-B589-38AA347F7CCB}">
      <dsp:nvSpPr>
        <dsp:cNvPr id="0" name=""/>
        <dsp:cNvSpPr/>
      </dsp:nvSpPr>
      <dsp:spPr>
        <a:xfrm>
          <a:off x="549258" y="2681585"/>
          <a:ext cx="1663390" cy="485250"/>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Representación gráfica</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549258" y="2681585"/>
        <a:ext cx="1663390" cy="485250"/>
      </dsp:txXfrm>
    </dsp:sp>
    <dsp:sp modelId="{3ED2146A-7A90-4F29-9F5A-52F86610F2B5}">
      <dsp:nvSpPr>
        <dsp:cNvPr id="0" name=""/>
        <dsp:cNvSpPr/>
      </dsp:nvSpPr>
      <dsp:spPr>
        <a:xfrm>
          <a:off x="2411023" y="1145498"/>
          <a:ext cx="2193979"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Programación entera (IP)</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sp:txBody>
      <dsp:txXfrm>
        <a:off x="2411023" y="1145498"/>
        <a:ext cx="2193979" cy="522572"/>
      </dsp:txXfrm>
    </dsp:sp>
    <dsp:sp modelId="{C1925524-82F7-4B61-8F35-01C315D4AC85}">
      <dsp:nvSpPr>
        <dsp:cNvPr id="0" name=""/>
        <dsp:cNvSpPr/>
      </dsp:nvSpPr>
      <dsp:spPr>
        <a:xfrm>
          <a:off x="2959518" y="1887551"/>
          <a:ext cx="1964727"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Ramificación y acotamiento</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2959518" y="1887551"/>
        <a:ext cx="1964727" cy="522572"/>
      </dsp:txXfrm>
    </dsp:sp>
    <dsp:sp modelId="{87FBBDA7-C87C-4DF3-86CB-EAEC921EE6C9}">
      <dsp:nvSpPr>
        <dsp:cNvPr id="0" name=""/>
        <dsp:cNvSpPr/>
      </dsp:nvSpPr>
      <dsp:spPr>
        <a:xfrm>
          <a:off x="2959518" y="2629604"/>
          <a:ext cx="1779861"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Planos de corte</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2959518" y="2629604"/>
        <a:ext cx="1779861" cy="522572"/>
      </dsp:txXfrm>
    </dsp:sp>
    <dsp:sp modelId="{C721FDCD-E95E-43E1-A42D-A7CCB7561370}">
      <dsp:nvSpPr>
        <dsp:cNvPr id="0" name=""/>
        <dsp:cNvSpPr/>
      </dsp:nvSpPr>
      <dsp:spPr>
        <a:xfrm>
          <a:off x="2959518" y="3371658"/>
          <a:ext cx="1964727"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Ramificación y poda</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2959518" y="3371658"/>
        <a:ext cx="1964727" cy="522572"/>
      </dsp:txXfrm>
    </dsp:sp>
    <dsp:sp modelId="{C89BB73A-AEC0-47C8-B18F-368A7CB41CEA}">
      <dsp:nvSpPr>
        <dsp:cNvPr id="0" name=""/>
        <dsp:cNvSpPr/>
      </dsp:nvSpPr>
      <dsp:spPr>
        <a:xfrm>
          <a:off x="4824484" y="1145498"/>
          <a:ext cx="2650760"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solidFill>
                <a:srgbClr val="000000">
                  <a:hueOff val="0"/>
                  <a:satOff val="0"/>
                  <a:lumOff val="0"/>
                  <a:alphaOff val="0"/>
                </a:srgbClr>
              </a:solidFill>
              <a:latin typeface="Century Gothic"/>
              <a:ea typeface="+mn-ea"/>
              <a:cs typeface="Arial" panose="020B0604020202020204" pitchFamily="34" charset="0"/>
            </a:rPr>
            <a:t>Programación no lineal (NLP)</a:t>
          </a:r>
          <a:endParaRPr lang="es-ES" sz="1600" b="1" kern="1200" dirty="0">
            <a:solidFill>
              <a:srgbClr val="000000">
                <a:hueOff val="0"/>
                <a:satOff val="0"/>
                <a:lumOff val="0"/>
                <a:alphaOff val="0"/>
              </a:srgbClr>
            </a:solidFill>
            <a:latin typeface="Century Gothic"/>
            <a:ea typeface="+mn-ea"/>
            <a:cs typeface="Arial" panose="020B0604020202020204" pitchFamily="34" charset="0"/>
          </a:endParaRPr>
        </a:p>
      </dsp:txBody>
      <dsp:txXfrm>
        <a:off x="4824484" y="1145498"/>
        <a:ext cx="2650760" cy="522572"/>
      </dsp:txXfrm>
    </dsp:sp>
    <dsp:sp modelId="{14D22C80-5A5D-4639-9B55-EAD870A9CCB9}">
      <dsp:nvSpPr>
        <dsp:cNvPr id="0" name=""/>
        <dsp:cNvSpPr/>
      </dsp:nvSpPr>
      <dsp:spPr>
        <a:xfrm>
          <a:off x="5487174" y="1887551"/>
          <a:ext cx="2512069"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Método del descenso por gradiente</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5487174" y="1887551"/>
        <a:ext cx="2512069" cy="522572"/>
      </dsp:txXfrm>
    </dsp:sp>
    <dsp:sp modelId="{A02F381D-AB39-4E73-92E0-F531A6561DFA}">
      <dsp:nvSpPr>
        <dsp:cNvPr id="0" name=""/>
        <dsp:cNvSpPr/>
      </dsp:nvSpPr>
      <dsp:spPr>
        <a:xfrm>
          <a:off x="5487174" y="2629604"/>
          <a:ext cx="2572730"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Método de Newton</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5487174" y="2629604"/>
        <a:ext cx="2572730" cy="522572"/>
      </dsp:txXfrm>
    </dsp:sp>
    <dsp:sp modelId="{6AC86692-E5C9-47AA-9EA7-54E46F9918AF}">
      <dsp:nvSpPr>
        <dsp:cNvPr id="0" name=""/>
        <dsp:cNvSpPr/>
      </dsp:nvSpPr>
      <dsp:spPr>
        <a:xfrm>
          <a:off x="5487174" y="3371658"/>
          <a:ext cx="2589379" cy="522572"/>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Método de cuasi-Newton</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dsp:txBody>
      <dsp:txXfrm>
        <a:off x="5487174" y="3371658"/>
        <a:ext cx="2589379" cy="52257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D5C98CF5-73D7-4C10-8E7A-F53EBB807B71}" type="datetimeFigureOut">
              <a:rPr lang="es-ES" smtClean="0"/>
              <a:t>29/01/2024</a:t>
            </a:fld>
            <a:endParaRPr lang="es-ES"/>
          </a:p>
        </p:txBody>
      </p:sp>
      <p:sp>
        <p:nvSpPr>
          <p:cNvPr id="4" name="Marcador de imagen de diapositiva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055C888F-B1FF-479B-96C2-6B19AD71837F}" type="slidenum">
              <a:rPr lang="es-ES" smtClean="0"/>
              <a:t>‹Nº›</a:t>
            </a:fld>
            <a:endParaRPr lang="es-ES"/>
          </a:p>
        </p:txBody>
      </p:sp>
    </p:spTree>
    <p:extLst>
      <p:ext uri="{BB962C8B-B14F-4D97-AF65-F5344CB8AC3E}">
        <p14:creationId xmlns:p14="http://schemas.microsoft.com/office/powerpoint/2010/main" val="4023169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_Portada con foto">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rgbClr val="000000"/>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dirty="0"/>
              <a:t>Century Gothic 20 pt</a:t>
            </a:r>
          </a:p>
        </p:txBody>
      </p:sp>
      <p:sp>
        <p:nvSpPr>
          <p:cNvPr id="13" name="Title 1"/>
          <p:cNvSpPr>
            <a:spLocks noGrp="1"/>
          </p:cNvSpPr>
          <p:nvPr>
            <p:ph type="ctrTitle" hasCustomPrompt="1"/>
          </p:nvPr>
        </p:nvSpPr>
        <p:spPr>
          <a:xfrm>
            <a:off x="2504731" y="2348884"/>
            <a:ext cx="7128792" cy="1470025"/>
          </a:xfrm>
          <a:prstGeom prst="rect">
            <a:avLst/>
          </a:prstGeom>
        </p:spPr>
        <p:txBody>
          <a:bodyPr/>
          <a:lstStyle>
            <a:lvl1pPr algn="r">
              <a:defRPr sz="4308" b="1" baseline="0">
                <a:solidFill>
                  <a:srgbClr val="000000"/>
                </a:solidFill>
                <a:latin typeface="Century Gothic" panose="020B0502020202020204" pitchFamily="34" charset="0"/>
              </a:defRPr>
            </a:lvl1pPr>
          </a:lstStyle>
          <a:p>
            <a:r>
              <a:rPr lang="es-ES" dirty="0"/>
              <a:t>Century Gothic 44 pt Negrita</a:t>
            </a:r>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rgbClr val="000000"/>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dirty="0"/>
              <a:t>Century Gothic 24 pt</a:t>
            </a:r>
          </a:p>
        </p:txBody>
      </p:sp>
      <p:sp>
        <p:nvSpPr>
          <p:cNvPr id="7"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lvl1pPr>
          </a:lstStyle>
          <a:p>
            <a:r>
              <a:rPr lang="es-ES" dirty="0"/>
              <a:t>Logo cliente</a:t>
            </a:r>
          </a:p>
        </p:txBody>
      </p:sp>
      <p:pic>
        <p:nvPicPr>
          <p:cNvPr id="6" name="Imagen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837202" y="594783"/>
            <a:ext cx="1764989" cy="700940"/>
          </a:xfrm>
          <a:prstGeom prst="rect">
            <a:avLst/>
          </a:prstGeom>
        </p:spPr>
      </p:pic>
    </p:spTree>
    <p:extLst>
      <p:ext uri="{BB962C8B-B14F-4D97-AF65-F5344CB8AC3E}">
        <p14:creationId xmlns:p14="http://schemas.microsoft.com/office/powerpoint/2010/main" val="149787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ndice_izquierda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608020" y="470111"/>
            <a:ext cx="5011998" cy="792088"/>
          </a:xfrm>
          <a:prstGeom prst="rect">
            <a:avLst/>
          </a:prstGeom>
        </p:spPr>
        <p:txBody>
          <a:bodyPr/>
          <a:lstStyle>
            <a:lvl1pPr algn="l">
              <a:defRPr sz="3629" b="1">
                <a:solidFill>
                  <a:srgbClr val="000000"/>
                </a:solidFill>
                <a:latin typeface="Century Gothic" panose="020B0502020202020204" pitchFamily="34" charset="0"/>
              </a:defRPr>
            </a:lvl1pPr>
          </a:lstStyle>
          <a:p>
            <a:r>
              <a:rPr lang="en-US" dirty="0"/>
              <a:t>40 </a:t>
            </a:r>
            <a:r>
              <a:rPr lang="en-US" dirty="0" err="1"/>
              <a:t>pt</a:t>
            </a:r>
            <a:r>
              <a:rPr lang="en-US" dirty="0"/>
              <a:t> </a:t>
            </a:r>
            <a:r>
              <a:rPr lang="en-US" dirty="0" err="1"/>
              <a:t>Negrita</a:t>
            </a:r>
            <a:br>
              <a:rPr lang="en-US" dirty="0"/>
            </a:b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607623" y="1271550"/>
            <a:ext cx="5012396" cy="4965745"/>
          </a:xfrm>
          <a:prstGeom prst="rect">
            <a:avLst/>
          </a:prstGeom>
        </p:spPr>
        <p:txBody>
          <a:bodyPr/>
          <a:lstStyle>
            <a:lvl1pPr marL="328361" indent="-328361" algn="l">
              <a:lnSpc>
                <a:spcPct val="150000"/>
              </a:lnSpc>
              <a:buFont typeface="+mj-lt"/>
              <a:buAutoNum type="arabicPeriod"/>
              <a:defRPr sz="1814" baseline="0">
                <a:solidFill>
                  <a:srgbClr val="000000"/>
                </a:solidFill>
                <a:latin typeface="+mj-lt"/>
              </a:defRPr>
            </a:lvl1pPr>
            <a:lvl2pPr marL="646641" indent="-154100" algn="l">
              <a:lnSpc>
                <a:spcPct val="150000"/>
              </a:lnSpc>
              <a:buFont typeface="Arial" panose="020B0604020202020204" pitchFamily="34" charset="0"/>
              <a:buChar char="•"/>
              <a:defRPr sz="1814">
                <a:solidFill>
                  <a:srgbClr val="000000"/>
                </a:solidFill>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24 pt </a:t>
            </a:r>
          </a:p>
          <a:p>
            <a:r>
              <a:rPr lang="es-ES" dirty="0" err="1"/>
              <a:t>Consectetur</a:t>
            </a:r>
            <a:r>
              <a:rPr lang="es-ES" dirty="0"/>
              <a:t> </a:t>
            </a:r>
            <a:r>
              <a:rPr lang="es-ES" dirty="0" err="1"/>
              <a:t>adipiscing</a:t>
            </a:r>
            <a:r>
              <a:rPr lang="es-ES" dirty="0"/>
              <a:t> </a:t>
            </a:r>
            <a:r>
              <a:rPr lang="es-ES" dirty="0" err="1"/>
              <a:t>elit</a:t>
            </a:r>
            <a:endParaRPr lang="es-ES" dirty="0"/>
          </a:p>
          <a:p>
            <a:pPr lvl="1"/>
            <a:r>
              <a:rPr lang="es-ES" dirty="0"/>
              <a:t>Sed do </a:t>
            </a:r>
            <a:r>
              <a:rPr lang="es-ES" dirty="0" err="1"/>
              <a:t>eiusmod</a:t>
            </a:r>
            <a:r>
              <a:rPr lang="es-ES" dirty="0"/>
              <a:t> </a:t>
            </a:r>
            <a:r>
              <a:rPr lang="es-ES" dirty="0" err="1"/>
              <a:t>tempor</a:t>
            </a:r>
            <a:r>
              <a:rPr lang="es-ES" dirty="0"/>
              <a:t> </a:t>
            </a:r>
            <a:r>
              <a:rPr lang="es-ES" dirty="0" err="1"/>
              <a:t>incididunt</a:t>
            </a:r>
            <a:endParaRPr lang="es-ES" dirty="0"/>
          </a:p>
          <a:p>
            <a:pPr lvl="1"/>
            <a:r>
              <a:rPr lang="es-ES" dirty="0"/>
              <a:t>Ut labore et </a:t>
            </a:r>
            <a:r>
              <a:rPr lang="es-ES" dirty="0" err="1"/>
              <a:t>dolore</a:t>
            </a:r>
            <a:r>
              <a:rPr lang="es-ES" dirty="0"/>
              <a:t> magna </a:t>
            </a:r>
            <a:r>
              <a:rPr lang="es-ES" dirty="0" err="1"/>
              <a:t>aliqua</a:t>
            </a:r>
            <a:endParaRPr lang="es-ES" dirty="0"/>
          </a:p>
          <a:p>
            <a:pPr lvl="0"/>
            <a:r>
              <a:rPr lang="nb-NO" dirty="0"/>
              <a:t>Ut enim ad minim veniam</a:t>
            </a:r>
          </a:p>
          <a:p>
            <a:pPr lvl="1"/>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p>
          <a:p>
            <a:pPr lvl="1"/>
            <a:r>
              <a:rPr lang="es-ES" dirty="0" err="1"/>
              <a:t>Nisi</a:t>
            </a:r>
            <a:r>
              <a:rPr lang="es-ES" dirty="0"/>
              <a:t> ut </a:t>
            </a:r>
            <a:r>
              <a:rPr lang="es-ES" dirty="0" err="1"/>
              <a:t>aliquip</a:t>
            </a:r>
            <a:r>
              <a:rPr lang="es-ES" dirty="0"/>
              <a:t> ex </a:t>
            </a:r>
            <a:r>
              <a:rPr lang="es-ES" dirty="0" err="1"/>
              <a:t>ea</a:t>
            </a:r>
            <a:r>
              <a:rPr lang="es-ES" dirty="0"/>
              <a:t> commodo </a:t>
            </a:r>
          </a:p>
          <a:p>
            <a:pPr lvl="1"/>
            <a:r>
              <a:rPr lang="es-ES" dirty="0" err="1"/>
              <a:t>Duis</a:t>
            </a:r>
            <a:r>
              <a:rPr lang="es-ES" dirty="0"/>
              <a:t> </a:t>
            </a:r>
            <a:r>
              <a:rPr lang="es-ES" dirty="0" err="1"/>
              <a:t>aute</a:t>
            </a:r>
            <a:r>
              <a:rPr lang="es-ES" dirty="0"/>
              <a:t> </a:t>
            </a:r>
            <a:r>
              <a:rPr lang="es-ES" dirty="0" err="1"/>
              <a:t>irure</a:t>
            </a:r>
            <a:r>
              <a:rPr lang="es-ES" dirty="0"/>
              <a:t> dolor</a:t>
            </a:r>
          </a:p>
          <a:p>
            <a:pPr lvl="0"/>
            <a:r>
              <a:rPr lang="de-DE" dirty="0"/>
              <a:t>In reprehenderit in voluptate velit esse</a:t>
            </a:r>
          </a:p>
          <a:p>
            <a:pPr lvl="0"/>
            <a:r>
              <a:rPr lang="it-IT" dirty="0"/>
              <a:t>Cillum dolore eu fugiat nulla pariatur</a:t>
            </a:r>
            <a:endParaRPr lang="es-ES" dirty="0"/>
          </a:p>
        </p:txBody>
      </p:sp>
      <p:cxnSp>
        <p:nvCxnSpPr>
          <p:cNvPr id="7" name="Conector recto 6"/>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4"/>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5"/>
          </p:nvPr>
        </p:nvSpPr>
        <p:spPr/>
        <p:txBody>
          <a:bodyPr/>
          <a:lstStyle/>
          <a:p>
            <a:pPr>
              <a:defRPr/>
            </a:pPr>
            <a:fld id="{AA05AA80-E33F-4D2D-A31B-6ECE2045C248}" type="slidenum">
              <a:rPr lang="en-GB" smtClean="0"/>
              <a:pPr>
                <a:defRPr/>
              </a:pPr>
              <a:t>‹Nº›</a:t>
            </a:fld>
            <a:endParaRPr lang="en-GB"/>
          </a:p>
        </p:txBody>
      </p:sp>
      <p:pic>
        <p:nvPicPr>
          <p:cNvPr id="10" name="Imagen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1377033751"/>
      </p:ext>
    </p:extLst>
  </p:cSld>
  <p:clrMapOvr>
    <a:masterClrMapping/>
  </p:clrMapOvr>
  <p:extLst>
    <p:ext uri="{DCECCB84-F9BA-43D5-87BE-67443E8EF086}">
      <p15:sldGuideLst xmlns:p15="http://schemas.microsoft.com/office/powerpoint/2012/main">
        <p15:guide id="1" orient="horz" pos="431">
          <p15:clr>
            <a:srgbClr val="FBAE40"/>
          </p15:clr>
        </p15:guide>
        <p15:guide id="2" pos="465">
          <p15:clr>
            <a:srgbClr val="FBAE40"/>
          </p15:clr>
        </p15:guide>
        <p15:guide id="3" pos="382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parador_01">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3969227" y="2348884"/>
            <a:ext cx="5664296" cy="1470025"/>
          </a:xfrm>
          <a:prstGeom prst="rect">
            <a:avLst/>
          </a:prstGeom>
        </p:spPr>
        <p:txBody>
          <a:bodyPr/>
          <a:lstStyle>
            <a:lvl1pPr algn="r">
              <a:defRPr sz="4308" b="1">
                <a:solidFill>
                  <a:srgbClr val="000000"/>
                </a:solidFill>
                <a:latin typeface="Century Gothic" panose="020B0502020202020204" pitchFamily="34" charset="0"/>
              </a:defRPr>
            </a:lvl1pPr>
          </a:lstStyle>
          <a:p>
            <a:r>
              <a:rPr lang="da-DK" dirty="0"/>
              <a:t>1. Lorem ipsum dolor sit amet</a:t>
            </a:r>
            <a:endParaRPr lang="es-ES" dirty="0"/>
          </a:p>
        </p:txBody>
      </p:sp>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1"/>
          </p:nvPr>
        </p:nvSpPr>
        <p:spPr/>
        <p:txBody>
          <a:bodyPr/>
          <a:lstStyle/>
          <a:p>
            <a:pPr>
              <a:defRPr/>
            </a:pPr>
            <a:fld id="{AA05AA80-E33F-4D2D-A31B-6ECE2045C248}" type="slidenum">
              <a:rPr lang="en-GB" smtClean="0"/>
              <a:pPr>
                <a:defRPr/>
              </a:pPr>
              <a:t>‹Nº›</a:t>
            </a:fld>
            <a:endParaRPr lang="en-GB"/>
          </a:p>
        </p:txBody>
      </p:sp>
      <p:pic>
        <p:nvPicPr>
          <p:cNvPr id="11" name="Imagen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1897161175"/>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parador_03">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3963425" y="2348884"/>
            <a:ext cx="5664296" cy="1470025"/>
          </a:xfrm>
          <a:prstGeom prst="rect">
            <a:avLst/>
          </a:prstGeom>
        </p:spPr>
        <p:txBody>
          <a:bodyPr/>
          <a:lstStyle>
            <a:lvl1pPr algn="r">
              <a:defRPr sz="4308" b="1">
                <a:solidFill>
                  <a:srgbClr val="000000"/>
                </a:solidFill>
                <a:latin typeface="Century Gothic" panose="020B0502020202020204" pitchFamily="34" charset="0"/>
              </a:defRPr>
            </a:lvl1pPr>
          </a:lstStyle>
          <a:p>
            <a:r>
              <a:rPr lang="da-DK" dirty="0"/>
              <a:t>1. Lorem ipsum dolor sit amet</a:t>
            </a:r>
            <a:endParaRPr lang="es-ES" dirty="0"/>
          </a:p>
        </p:txBody>
      </p:sp>
      <p:pic>
        <p:nvPicPr>
          <p:cNvPr id="9" name="Imagen 8">
            <a:extLst>
              <a:ext uri="{FF2B5EF4-FFF2-40B4-BE49-F238E27FC236}">
                <a16:creationId xmlns:a16="http://schemas.microsoft.com/office/drawing/2014/main" id="{B14A1267-7F6C-8541-A82B-392D12A002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3590"/>
            <a:ext cx="4552707" cy="6237548"/>
          </a:xfrm>
          <a:prstGeom prst="rect">
            <a:avLst/>
          </a:prstGeom>
        </p:spPr>
      </p:pic>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1"/>
          </p:nvPr>
        </p:nvSpPr>
        <p:spPr/>
        <p:txBody>
          <a:bodyPr/>
          <a:lstStyle/>
          <a:p>
            <a:pPr>
              <a:defRPr/>
            </a:pPr>
            <a:fld id="{AA05AA80-E33F-4D2D-A31B-6ECE2045C248}" type="slidenum">
              <a:rPr lang="en-GB" smtClean="0"/>
              <a:pPr>
                <a:defRPr/>
              </a:pPr>
              <a:t>‹Nº›</a:t>
            </a:fld>
            <a:endParaRPr lang="en-GB"/>
          </a:p>
        </p:txBody>
      </p:sp>
      <p:pic>
        <p:nvPicPr>
          <p:cNvPr id="15" name="Imagen 1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685634070"/>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parador_04">
    <p:spTree>
      <p:nvGrpSpPr>
        <p:cNvPr id="1" name=""/>
        <p:cNvGrpSpPr/>
        <p:nvPr/>
      </p:nvGrpSpPr>
      <p:grpSpPr>
        <a:xfrm>
          <a:off x="0" y="0"/>
          <a:ext cx="0" cy="0"/>
          <a:chOff x="0" y="0"/>
          <a:chExt cx="0" cy="0"/>
        </a:xfrm>
      </p:grpSpPr>
      <p:sp>
        <p:nvSpPr>
          <p:cNvPr id="12" name="Rectangle 11"/>
          <p:cNvSpPr>
            <a:spLocks noChangeArrowheads="1"/>
          </p:cNvSpPr>
          <p:nvPr userDrawn="1"/>
        </p:nvSpPr>
        <p:spPr bwMode="auto">
          <a:xfrm>
            <a:off x="-160337" y="-171449"/>
            <a:ext cx="10298113" cy="6408745"/>
          </a:xfrm>
          <a:prstGeom prst="rect">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2169"/>
          </a:p>
        </p:txBody>
      </p:sp>
      <p:sp>
        <p:nvSpPr>
          <p:cNvPr id="10" name="Title 1"/>
          <p:cNvSpPr>
            <a:spLocks noGrp="1"/>
          </p:cNvSpPr>
          <p:nvPr>
            <p:ph type="ctrTitle" hasCustomPrompt="1"/>
          </p:nvPr>
        </p:nvSpPr>
        <p:spPr>
          <a:xfrm>
            <a:off x="3969227" y="2348884"/>
            <a:ext cx="5664296"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da-DK"/>
              <a:t>1. Lorem ipsum dolor sit amet</a:t>
            </a:r>
            <a:endParaRPr lang="es-ES" dirty="0"/>
          </a:p>
        </p:txBody>
      </p:sp>
      <p:pic>
        <p:nvPicPr>
          <p:cNvPr id="2" name="Imagen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042" y="-171450"/>
            <a:ext cx="4628476" cy="6407778"/>
          </a:xfrm>
          <a:prstGeom prst="rect">
            <a:avLst/>
          </a:prstGeom>
        </p:spPr>
      </p:pic>
      <p:cxnSp>
        <p:nvCxnSpPr>
          <p:cNvPr id="13" name="Conector recto 1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 name="Footer Placeholder 2"/>
          <p:cNvSpPr>
            <a:spLocks noGrp="1"/>
          </p:cNvSpPr>
          <p:nvPr>
            <p:ph type="ftr" sz="quarter" idx="10"/>
          </p:nvPr>
        </p:nvSpPr>
        <p:spPr/>
        <p:txBody>
          <a:bodyPr/>
          <a:lstStyle/>
          <a:p>
            <a:r>
              <a:rPr lang="es-ES"/>
              <a:t>AFI Escuela 2024. Todos los derechos reservados.</a:t>
            </a:r>
            <a:endParaRPr lang="en-US" dirty="0"/>
          </a:p>
        </p:txBody>
      </p:sp>
      <p:sp>
        <p:nvSpPr>
          <p:cNvPr id="4" name="Slide Number Placeholder 3"/>
          <p:cNvSpPr>
            <a:spLocks noGrp="1"/>
          </p:cNvSpPr>
          <p:nvPr>
            <p:ph type="sldNum" sz="quarter" idx="11"/>
          </p:nvPr>
        </p:nvSpPr>
        <p:spPr/>
        <p:txBody>
          <a:bodyPr/>
          <a:lstStyle/>
          <a:p>
            <a:pPr>
              <a:defRPr/>
            </a:pPr>
            <a:fld id="{AA05AA80-E33F-4D2D-A31B-6ECE2045C248}" type="slidenum">
              <a:rPr lang="en-GB" smtClean="0"/>
              <a:pPr>
                <a:defRPr/>
              </a:pPr>
              <a:t>‹Nº›</a:t>
            </a:fld>
            <a:endParaRPr lang="en-GB"/>
          </a:p>
        </p:txBody>
      </p:sp>
    </p:spTree>
    <p:extLst>
      <p:ext uri="{BB962C8B-B14F-4D97-AF65-F5344CB8AC3E}">
        <p14:creationId xmlns:p14="http://schemas.microsoft.com/office/powerpoint/2010/main" val="3846191781"/>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parador_05">
    <p:spTree>
      <p:nvGrpSpPr>
        <p:cNvPr id="1" name=""/>
        <p:cNvGrpSpPr/>
        <p:nvPr/>
      </p:nvGrpSpPr>
      <p:grpSpPr>
        <a:xfrm>
          <a:off x="0" y="0"/>
          <a:ext cx="0" cy="0"/>
          <a:chOff x="0" y="0"/>
          <a:chExt cx="0" cy="0"/>
        </a:xfrm>
      </p:grpSpPr>
      <p:sp>
        <p:nvSpPr>
          <p:cNvPr id="12" name="Rectangle 11"/>
          <p:cNvSpPr>
            <a:spLocks noChangeArrowheads="1"/>
          </p:cNvSpPr>
          <p:nvPr userDrawn="1"/>
        </p:nvSpPr>
        <p:spPr bwMode="auto">
          <a:xfrm>
            <a:off x="-160337" y="-171450"/>
            <a:ext cx="10298113" cy="7029450"/>
          </a:xfrm>
          <a:prstGeom prst="rect">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2169"/>
          </a:p>
        </p:txBody>
      </p:sp>
      <p:sp>
        <p:nvSpPr>
          <p:cNvPr id="10" name="Title 1"/>
          <p:cNvSpPr>
            <a:spLocks noGrp="1"/>
          </p:cNvSpPr>
          <p:nvPr userDrawn="1">
            <p:ph type="ctrTitle" hasCustomPrompt="1"/>
          </p:nvPr>
        </p:nvSpPr>
        <p:spPr>
          <a:xfrm>
            <a:off x="3969227" y="2348884"/>
            <a:ext cx="5664296"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da-DK"/>
              <a:t>1. Lorem ipsum dolor sit amet</a:t>
            </a:r>
            <a:endParaRPr lang="es-ES" dirty="0"/>
          </a:p>
        </p:txBody>
      </p:sp>
      <p:pic>
        <p:nvPicPr>
          <p:cNvPr id="2" name="Imagen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042" y="-171450"/>
            <a:ext cx="4628476" cy="6407778"/>
          </a:xfrm>
          <a:prstGeom prst="rect">
            <a:avLst/>
          </a:prstGeom>
        </p:spPr>
      </p:pic>
      <p:cxnSp>
        <p:nvCxnSpPr>
          <p:cNvPr id="3" name="Conector recto 2"/>
          <p:cNvCxnSpPr/>
          <p:nvPr userDrawn="1"/>
        </p:nvCxnSpPr>
        <p:spPr bwMode="auto">
          <a:xfrm flipH="1">
            <a:off x="-384252" y="6237295"/>
            <a:ext cx="10674504"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5" name="Footer Placeholder 4"/>
          <p:cNvSpPr>
            <a:spLocks noGrp="1"/>
          </p:cNvSpPr>
          <p:nvPr>
            <p:ph type="ftr" sz="quarter" idx="10"/>
          </p:nvPr>
        </p:nvSpPr>
        <p:spPr/>
        <p:txBody>
          <a:bodyPr/>
          <a:lstStyle>
            <a:lvl1pPr>
              <a:defRPr>
                <a:solidFill>
                  <a:schemeClr val="bg1"/>
                </a:solidFill>
              </a:defRPr>
            </a:lvl1pPr>
          </a:lstStyle>
          <a:p>
            <a:r>
              <a:rPr lang="es-ES"/>
              <a:t>AFI Escuela 2024. Todos los derechos reservados.</a:t>
            </a:r>
            <a:endParaRPr lang="en-US" dirty="0"/>
          </a:p>
        </p:txBody>
      </p:sp>
      <p:sp>
        <p:nvSpPr>
          <p:cNvPr id="6" name="Slide Number Placeholder 5"/>
          <p:cNvSpPr>
            <a:spLocks noGrp="1"/>
          </p:cNvSpPr>
          <p:nvPr>
            <p:ph type="sldNum" sz="quarter" idx="11"/>
          </p:nvPr>
        </p:nvSpPr>
        <p:spPr/>
        <p:txBody>
          <a:bodyPr/>
          <a:lstStyle>
            <a:lvl1pPr>
              <a:defRPr>
                <a:solidFill>
                  <a:schemeClr val="bg1"/>
                </a:solidFill>
              </a:defRPr>
            </a:lvl1pPr>
          </a:lstStyle>
          <a:p>
            <a:pPr>
              <a:defRPr/>
            </a:pPr>
            <a:fld id="{AA05AA80-E33F-4D2D-A31B-6ECE2045C248}" type="slidenum">
              <a:rPr lang="en-GB" smtClean="0"/>
              <a:pPr>
                <a:defRPr/>
              </a:pPr>
              <a:t>‹Nº›</a:t>
            </a:fld>
            <a:endParaRPr lang="en-GB"/>
          </a:p>
        </p:txBody>
      </p:sp>
      <p:pic>
        <p:nvPicPr>
          <p:cNvPr id="15" name="Imagen 1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52230" y="6302076"/>
            <a:ext cx="1226235" cy="487550"/>
          </a:xfrm>
          <a:prstGeom prst="rect">
            <a:avLst/>
          </a:prstGeom>
        </p:spPr>
      </p:pic>
    </p:spTree>
    <p:extLst>
      <p:ext uri="{BB962C8B-B14F-4D97-AF65-F5344CB8AC3E}">
        <p14:creationId xmlns:p14="http://schemas.microsoft.com/office/powerpoint/2010/main" val="1346687139"/>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xto_derecha01">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4486353" y="505038"/>
            <a:ext cx="4069292" cy="792088"/>
          </a:xfrm>
          <a:prstGeom prst="rect">
            <a:avLst/>
          </a:prstGeom>
        </p:spPr>
        <p:txBody>
          <a:bodyPr/>
          <a:lstStyle>
            <a:lvl1pPr algn="l">
              <a:defRPr sz="2722" b="1">
                <a:solidFill>
                  <a:srgbClr val="000000"/>
                </a:solidFill>
                <a:latin typeface="Century Gothic" panose="020B0502020202020204" pitchFamily="34" charset="0"/>
              </a:defRPr>
            </a:lvl1pPr>
          </a:lstStyle>
          <a:p>
            <a:r>
              <a:rPr lang="en-US" dirty="0"/>
              <a:t>Century Gothic 30 </a:t>
            </a:r>
            <a:r>
              <a:rPr lang="en-US" dirty="0" err="1"/>
              <a:t>pt</a:t>
            </a:r>
            <a:r>
              <a:rPr lang="en-US" dirty="0"/>
              <a:t> </a:t>
            </a:r>
            <a:r>
              <a:rPr lang="en-US" dirty="0" err="1"/>
              <a:t>Negrita</a:t>
            </a: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4485956" y="1372453"/>
            <a:ext cx="4937614" cy="4864843"/>
          </a:xfrm>
          <a:prstGeom prst="rect">
            <a:avLst/>
          </a:prstGeom>
        </p:spPr>
        <p:txBody>
          <a:bodyPr/>
          <a:lstStyle>
            <a:lvl1pPr marL="0" indent="0" algn="l">
              <a:lnSpc>
                <a:spcPct val="100000"/>
              </a:lnSpc>
              <a:spcBef>
                <a:spcPts val="0"/>
              </a:spcBef>
              <a:spcAft>
                <a:spcPts val="181"/>
              </a:spcAft>
              <a:buFont typeface="Arial" panose="020B0604020202020204" pitchFamily="34" charset="0"/>
              <a:buNone/>
              <a:defRPr sz="1633" baseline="0">
                <a:solidFill>
                  <a:srgbClr val="000000"/>
                </a:solidFill>
                <a:latin typeface="+mn-lt"/>
              </a:defRPr>
            </a:lvl1pPr>
            <a:lvl2pPr marL="164181" indent="-164181" algn="l">
              <a:lnSpc>
                <a:spcPct val="100000"/>
              </a:lnSpc>
              <a:spcBef>
                <a:spcPts val="0"/>
              </a:spcBef>
              <a:spcAft>
                <a:spcPts val="181"/>
              </a:spcAft>
              <a:buFont typeface="Arial" panose="020B0604020202020204" pitchFamily="34" charset="0"/>
              <a:buChar char="•"/>
              <a:defRPr lang="es-ES" sz="1633" smtClean="0">
                <a:solidFill>
                  <a:srgbClr val="000000"/>
                </a:solidFill>
                <a:latin typeface="+mn-lt"/>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18 pt, </a:t>
            </a:r>
            <a:r>
              <a:rPr lang="es-ES" dirty="0" err="1"/>
              <a:t>consectetur</a:t>
            </a:r>
            <a:r>
              <a:rPr lang="es-ES" dirty="0"/>
              <a:t> </a:t>
            </a:r>
            <a:r>
              <a:rPr lang="es-ES" dirty="0" err="1"/>
              <a:t>adipiscing</a:t>
            </a:r>
            <a:r>
              <a:rPr lang="es-ES" dirty="0"/>
              <a:t> </a:t>
            </a:r>
            <a:r>
              <a:rPr lang="es-ES" dirty="0" err="1"/>
              <a:t>elit</a:t>
            </a:r>
            <a:r>
              <a:rPr lang="es-ES" dirty="0"/>
              <a:t>, sed do </a:t>
            </a:r>
            <a:r>
              <a:rPr lang="es-ES" dirty="0" err="1"/>
              <a:t>eiusmod</a:t>
            </a:r>
            <a:r>
              <a:rPr lang="es-ES" dirty="0"/>
              <a:t> </a:t>
            </a:r>
            <a:r>
              <a:rPr lang="es-ES" dirty="0" err="1"/>
              <a:t>tempor</a:t>
            </a:r>
            <a:r>
              <a:rPr lang="es-ES" dirty="0"/>
              <a:t> </a:t>
            </a:r>
            <a:r>
              <a:rPr lang="es-ES" dirty="0" err="1"/>
              <a:t>incididunt</a:t>
            </a:r>
            <a:r>
              <a:rPr lang="es-ES" dirty="0"/>
              <a:t> ut labore et </a:t>
            </a:r>
            <a:r>
              <a:rPr lang="es-ES" dirty="0" err="1"/>
              <a:t>dolore</a:t>
            </a:r>
            <a:r>
              <a:rPr lang="es-ES" dirty="0"/>
              <a:t> magna </a:t>
            </a:r>
            <a:r>
              <a:rPr lang="es-ES" dirty="0" err="1"/>
              <a:t>aliqua</a:t>
            </a:r>
            <a:r>
              <a:rPr lang="es-ES" dirty="0"/>
              <a:t>.</a:t>
            </a:r>
          </a:p>
          <a:p>
            <a:endParaRPr lang="es-ES" dirty="0"/>
          </a:p>
          <a:p>
            <a:pPr lvl="1"/>
            <a:r>
              <a:rPr lang="es-ES" dirty="0"/>
              <a:t>Century Gothic 18 pt negrita, </a:t>
            </a:r>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r>
              <a:rPr lang="es-ES" dirty="0" err="1"/>
              <a:t>laboris</a:t>
            </a:r>
            <a:r>
              <a:rPr lang="es-ES" dirty="0"/>
              <a:t> </a:t>
            </a:r>
            <a:r>
              <a:rPr lang="es-ES" dirty="0" err="1"/>
              <a:t>nisi</a:t>
            </a:r>
            <a:r>
              <a:rPr lang="es-ES" dirty="0"/>
              <a:t> ut </a:t>
            </a:r>
            <a:r>
              <a:rPr lang="es-ES" dirty="0" err="1"/>
              <a:t>aliquip</a:t>
            </a:r>
            <a:r>
              <a:rPr lang="es-ES" dirty="0"/>
              <a:t> ex </a:t>
            </a:r>
            <a:r>
              <a:rPr lang="es-ES" dirty="0" err="1"/>
              <a:t>ea</a:t>
            </a:r>
            <a:r>
              <a:rPr lang="es-ES" dirty="0"/>
              <a:t> commodo </a:t>
            </a:r>
            <a:r>
              <a:rPr lang="es-ES" dirty="0" err="1"/>
              <a:t>consequat</a:t>
            </a:r>
            <a:r>
              <a:rPr lang="es-ES" dirty="0"/>
              <a:t>. </a:t>
            </a:r>
          </a:p>
          <a:p>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Duis</a:t>
            </a:r>
            <a:r>
              <a:rPr lang="es-ES" dirty="0"/>
              <a:t> </a:t>
            </a:r>
            <a:r>
              <a:rPr lang="es-ES" dirty="0" err="1"/>
              <a:t>aute</a:t>
            </a:r>
            <a:r>
              <a:rPr lang="es-ES" dirty="0"/>
              <a:t> </a:t>
            </a:r>
            <a:r>
              <a:rPr lang="es-ES" dirty="0" err="1"/>
              <a:t>irure</a:t>
            </a:r>
            <a:r>
              <a:rPr lang="es-ES" dirty="0"/>
              <a:t> dolor in </a:t>
            </a:r>
            <a:r>
              <a:rPr lang="es-ES" dirty="0" err="1"/>
              <a:t>reprehenderit</a:t>
            </a:r>
            <a:r>
              <a:rPr lang="es-ES" dirty="0"/>
              <a:t> in </a:t>
            </a:r>
            <a:r>
              <a:rPr lang="es-ES" dirty="0" err="1"/>
              <a:t>voluptate</a:t>
            </a:r>
            <a:r>
              <a:rPr lang="es-ES" dirty="0"/>
              <a:t> </a:t>
            </a:r>
            <a:r>
              <a:rPr lang="es-ES" dirty="0" err="1"/>
              <a:t>velit</a:t>
            </a:r>
            <a:r>
              <a:rPr lang="es-ES" dirty="0"/>
              <a:t> </a:t>
            </a:r>
            <a:r>
              <a:rPr lang="es-ES" dirty="0" err="1"/>
              <a:t>esse</a:t>
            </a:r>
            <a:r>
              <a:rPr lang="es-ES" dirty="0"/>
              <a:t> </a:t>
            </a:r>
            <a:r>
              <a:rPr lang="es-ES" dirty="0" err="1"/>
              <a:t>cillum</a:t>
            </a:r>
            <a:r>
              <a:rPr lang="es-ES" dirty="0"/>
              <a:t> </a:t>
            </a:r>
            <a:r>
              <a:rPr lang="es-ES" dirty="0" err="1"/>
              <a:t>dolore</a:t>
            </a:r>
            <a:r>
              <a:rPr lang="es-ES" dirty="0"/>
              <a:t> </a:t>
            </a:r>
            <a:r>
              <a:rPr lang="es-ES" dirty="0" err="1"/>
              <a:t>eu</a:t>
            </a:r>
            <a:r>
              <a:rPr lang="es-ES" dirty="0"/>
              <a:t> </a:t>
            </a:r>
            <a:r>
              <a:rPr lang="es-ES" dirty="0" err="1"/>
              <a:t>fugiat</a:t>
            </a:r>
            <a:r>
              <a:rPr lang="es-ES" dirty="0"/>
              <a:t> </a:t>
            </a:r>
            <a:r>
              <a:rPr lang="es-ES" dirty="0" err="1"/>
              <a:t>nulla</a:t>
            </a:r>
            <a:r>
              <a:rPr lang="es-ES" dirty="0"/>
              <a:t> </a:t>
            </a:r>
            <a:r>
              <a:rPr lang="es-ES" dirty="0" err="1"/>
              <a:t>pariatur</a:t>
            </a:r>
            <a:r>
              <a:rPr lang="es-ES" dirty="0"/>
              <a:t>. </a:t>
            </a:r>
          </a:p>
          <a:p>
            <a:pPr marL="164181" lvl="1" indent="-164181" algn="l" rtl="0" eaLnBrk="1" fontAlgn="base" hangingPunct="1">
              <a:lnSpc>
                <a:spcPct val="100000"/>
              </a:lnSpc>
              <a:spcBef>
                <a:spcPts val="0"/>
              </a:spcBef>
              <a:spcAft>
                <a:spcPts val="181"/>
              </a:spcAft>
              <a:buFont typeface="Arial" panose="020B0604020202020204" pitchFamily="34" charset="0"/>
              <a:buChar char="•"/>
            </a:pPr>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Excepteur</a:t>
            </a:r>
            <a:r>
              <a:rPr lang="es-ES" dirty="0"/>
              <a:t> </a:t>
            </a:r>
            <a:r>
              <a:rPr lang="es-ES" dirty="0" err="1"/>
              <a:t>sint</a:t>
            </a:r>
            <a:r>
              <a:rPr lang="es-ES" dirty="0"/>
              <a:t> </a:t>
            </a:r>
            <a:r>
              <a:rPr lang="es-ES" dirty="0" err="1"/>
              <a:t>occaecat</a:t>
            </a:r>
            <a:r>
              <a:rPr lang="es-ES" dirty="0"/>
              <a:t> </a:t>
            </a:r>
            <a:r>
              <a:rPr lang="es-ES" dirty="0" err="1"/>
              <a:t>cupidatat</a:t>
            </a:r>
            <a:r>
              <a:rPr lang="es-ES" dirty="0"/>
              <a:t> non </a:t>
            </a:r>
            <a:r>
              <a:rPr lang="es-ES" dirty="0" err="1"/>
              <a:t>proident</a:t>
            </a:r>
            <a:r>
              <a:rPr lang="es-ES" dirty="0"/>
              <a:t>, </a:t>
            </a:r>
            <a:r>
              <a:rPr lang="es-ES" dirty="0" err="1"/>
              <a:t>sunt</a:t>
            </a:r>
            <a:r>
              <a:rPr lang="es-ES" dirty="0"/>
              <a:t> in culpa </a:t>
            </a:r>
            <a:r>
              <a:rPr lang="es-ES" dirty="0" err="1"/>
              <a:t>qui</a:t>
            </a:r>
            <a:r>
              <a:rPr lang="es-ES" dirty="0"/>
              <a:t> </a:t>
            </a:r>
            <a:r>
              <a:rPr lang="es-ES" dirty="0" err="1"/>
              <a:t>officia</a:t>
            </a:r>
            <a:r>
              <a:rPr lang="es-ES" dirty="0"/>
              <a:t> </a:t>
            </a:r>
            <a:r>
              <a:rPr lang="es-ES" dirty="0" err="1"/>
              <a:t>deserunt</a:t>
            </a:r>
            <a:r>
              <a:rPr lang="es-ES" dirty="0"/>
              <a:t> </a:t>
            </a:r>
            <a:r>
              <a:rPr lang="es-ES" dirty="0" err="1"/>
              <a:t>mollit</a:t>
            </a:r>
            <a:r>
              <a:rPr lang="es-ES" dirty="0"/>
              <a:t> </a:t>
            </a:r>
            <a:r>
              <a:rPr lang="es-ES" dirty="0" err="1"/>
              <a:t>anim</a:t>
            </a:r>
            <a:r>
              <a:rPr lang="es-ES" dirty="0"/>
              <a:t> id </a:t>
            </a:r>
            <a:r>
              <a:rPr lang="es-ES" dirty="0" err="1"/>
              <a:t>est</a:t>
            </a:r>
            <a:r>
              <a:rPr lang="es-ES" dirty="0"/>
              <a:t> </a:t>
            </a:r>
            <a:r>
              <a:rPr lang="es-ES" dirty="0" err="1"/>
              <a:t>laborum</a:t>
            </a:r>
            <a:r>
              <a:rPr lang="es-ES" dirty="0"/>
              <a:t>.</a:t>
            </a:r>
          </a:p>
          <a:p>
            <a:endParaRPr lang="es-ES" dirty="0"/>
          </a:p>
          <a:p>
            <a:endParaRPr lang="es-ES" dirty="0"/>
          </a:p>
        </p:txBody>
      </p:sp>
      <p:cxnSp>
        <p:nvCxnSpPr>
          <p:cNvPr id="13" name="Conector recto 1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4" name="Content Placeholder 2"/>
          <p:cNvSpPr>
            <a:spLocks noGrp="1"/>
          </p:cNvSpPr>
          <p:nvPr>
            <p:ph sz="quarter" idx="27" hasCustomPrompt="1"/>
          </p:nvPr>
        </p:nvSpPr>
        <p:spPr>
          <a:xfrm>
            <a:off x="8622361" y="496587"/>
            <a:ext cx="817518" cy="792088"/>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16" name="Imagen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641545690"/>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xto_izquierda01">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695420" y="505038"/>
            <a:ext cx="4057433" cy="792088"/>
          </a:xfrm>
          <a:prstGeom prst="rect">
            <a:avLst/>
          </a:prstGeom>
        </p:spPr>
        <p:txBody>
          <a:bodyPr/>
          <a:lstStyle>
            <a:lvl1pPr algn="l">
              <a:defRPr sz="2722" b="1">
                <a:solidFill>
                  <a:srgbClr val="000000"/>
                </a:solidFill>
                <a:latin typeface="Century Gothic" panose="020B0502020202020204" pitchFamily="34" charset="0"/>
              </a:defRPr>
            </a:lvl1pPr>
          </a:lstStyle>
          <a:p>
            <a:r>
              <a:rPr lang="en-US" dirty="0"/>
              <a:t>Century Gothic 30 </a:t>
            </a:r>
            <a:r>
              <a:rPr lang="en-US" dirty="0" err="1"/>
              <a:t>pt</a:t>
            </a:r>
            <a:r>
              <a:rPr lang="en-US" dirty="0"/>
              <a:t> </a:t>
            </a:r>
            <a:r>
              <a:rPr lang="en-US" dirty="0" err="1"/>
              <a:t>Negrita</a:t>
            </a: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695023" y="1372453"/>
            <a:ext cx="4937614" cy="4864843"/>
          </a:xfrm>
          <a:prstGeom prst="rect">
            <a:avLst/>
          </a:prstGeom>
        </p:spPr>
        <p:txBody>
          <a:bodyPr/>
          <a:lstStyle>
            <a:lvl1pPr marL="0" indent="0" algn="l">
              <a:lnSpc>
                <a:spcPct val="100000"/>
              </a:lnSpc>
              <a:spcBef>
                <a:spcPts val="0"/>
              </a:spcBef>
              <a:spcAft>
                <a:spcPts val="181"/>
              </a:spcAft>
              <a:buFont typeface="Arial" panose="020B0604020202020204" pitchFamily="34" charset="0"/>
              <a:buNone/>
              <a:defRPr sz="1633" baseline="0">
                <a:solidFill>
                  <a:srgbClr val="000000"/>
                </a:solidFill>
                <a:latin typeface="+mn-lt"/>
              </a:defRPr>
            </a:lvl1pPr>
            <a:lvl2pPr marL="164181" indent="-164181" algn="l">
              <a:lnSpc>
                <a:spcPct val="100000"/>
              </a:lnSpc>
              <a:spcBef>
                <a:spcPts val="0"/>
              </a:spcBef>
              <a:spcAft>
                <a:spcPts val="181"/>
              </a:spcAft>
              <a:buFont typeface="Arial" panose="020B0604020202020204" pitchFamily="34" charset="0"/>
              <a:buChar char="•"/>
              <a:defRPr lang="es-ES" sz="1633" smtClean="0">
                <a:solidFill>
                  <a:srgbClr val="000000"/>
                </a:solidFill>
                <a:latin typeface="+mn-lt"/>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18 pt, </a:t>
            </a:r>
            <a:r>
              <a:rPr lang="es-ES" dirty="0" err="1"/>
              <a:t>consectetur</a:t>
            </a:r>
            <a:r>
              <a:rPr lang="es-ES" dirty="0"/>
              <a:t> </a:t>
            </a:r>
            <a:r>
              <a:rPr lang="es-ES" dirty="0" err="1"/>
              <a:t>adipiscing</a:t>
            </a:r>
            <a:r>
              <a:rPr lang="es-ES" dirty="0"/>
              <a:t> </a:t>
            </a:r>
            <a:r>
              <a:rPr lang="es-ES" dirty="0" err="1"/>
              <a:t>elit</a:t>
            </a:r>
            <a:r>
              <a:rPr lang="es-ES" dirty="0"/>
              <a:t>, sed do </a:t>
            </a:r>
            <a:r>
              <a:rPr lang="es-ES" dirty="0" err="1"/>
              <a:t>eiusmod</a:t>
            </a:r>
            <a:r>
              <a:rPr lang="es-ES" dirty="0"/>
              <a:t> </a:t>
            </a:r>
            <a:r>
              <a:rPr lang="es-ES" dirty="0" err="1"/>
              <a:t>tempor</a:t>
            </a:r>
            <a:r>
              <a:rPr lang="es-ES" dirty="0"/>
              <a:t> </a:t>
            </a:r>
            <a:r>
              <a:rPr lang="es-ES" dirty="0" err="1"/>
              <a:t>incididunt</a:t>
            </a:r>
            <a:r>
              <a:rPr lang="es-ES" dirty="0"/>
              <a:t> ut labore et </a:t>
            </a:r>
            <a:r>
              <a:rPr lang="es-ES" dirty="0" err="1"/>
              <a:t>dolore</a:t>
            </a:r>
            <a:r>
              <a:rPr lang="es-ES" dirty="0"/>
              <a:t> magna </a:t>
            </a:r>
            <a:r>
              <a:rPr lang="es-ES" dirty="0" err="1"/>
              <a:t>aliqua</a:t>
            </a:r>
            <a:r>
              <a:rPr lang="es-ES" dirty="0"/>
              <a:t>.</a:t>
            </a:r>
          </a:p>
          <a:p>
            <a:endParaRPr lang="es-ES" dirty="0"/>
          </a:p>
          <a:p>
            <a:pPr lvl="1"/>
            <a:r>
              <a:rPr lang="es-ES" dirty="0"/>
              <a:t>Century Gothic 18 pt negrita, </a:t>
            </a:r>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r>
              <a:rPr lang="es-ES" dirty="0" err="1"/>
              <a:t>laboris</a:t>
            </a:r>
            <a:r>
              <a:rPr lang="es-ES" dirty="0"/>
              <a:t> </a:t>
            </a:r>
            <a:r>
              <a:rPr lang="es-ES" dirty="0" err="1"/>
              <a:t>nisi</a:t>
            </a:r>
            <a:r>
              <a:rPr lang="es-ES" dirty="0"/>
              <a:t> ut </a:t>
            </a:r>
            <a:r>
              <a:rPr lang="es-ES" dirty="0" err="1"/>
              <a:t>aliquip</a:t>
            </a:r>
            <a:r>
              <a:rPr lang="es-ES" dirty="0"/>
              <a:t> ex </a:t>
            </a:r>
            <a:r>
              <a:rPr lang="es-ES" dirty="0" err="1"/>
              <a:t>ea</a:t>
            </a:r>
            <a:r>
              <a:rPr lang="es-ES" dirty="0"/>
              <a:t> commodo </a:t>
            </a:r>
            <a:r>
              <a:rPr lang="es-ES" dirty="0" err="1"/>
              <a:t>consequat</a:t>
            </a:r>
            <a:r>
              <a:rPr lang="es-ES" dirty="0"/>
              <a:t>. </a:t>
            </a:r>
          </a:p>
          <a:p>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Duis</a:t>
            </a:r>
            <a:r>
              <a:rPr lang="es-ES" dirty="0"/>
              <a:t> </a:t>
            </a:r>
            <a:r>
              <a:rPr lang="es-ES" dirty="0" err="1"/>
              <a:t>aute</a:t>
            </a:r>
            <a:r>
              <a:rPr lang="es-ES" dirty="0"/>
              <a:t> </a:t>
            </a:r>
            <a:r>
              <a:rPr lang="es-ES" dirty="0" err="1"/>
              <a:t>irure</a:t>
            </a:r>
            <a:r>
              <a:rPr lang="es-ES" dirty="0"/>
              <a:t> dolor in </a:t>
            </a:r>
            <a:r>
              <a:rPr lang="es-ES" dirty="0" err="1"/>
              <a:t>reprehenderit</a:t>
            </a:r>
            <a:r>
              <a:rPr lang="es-ES" dirty="0"/>
              <a:t> in </a:t>
            </a:r>
            <a:r>
              <a:rPr lang="es-ES" dirty="0" err="1"/>
              <a:t>voluptate</a:t>
            </a:r>
            <a:r>
              <a:rPr lang="es-ES" dirty="0"/>
              <a:t> </a:t>
            </a:r>
            <a:r>
              <a:rPr lang="es-ES" dirty="0" err="1"/>
              <a:t>velit</a:t>
            </a:r>
            <a:r>
              <a:rPr lang="es-ES" dirty="0"/>
              <a:t> </a:t>
            </a:r>
            <a:r>
              <a:rPr lang="es-ES" dirty="0" err="1"/>
              <a:t>esse</a:t>
            </a:r>
            <a:r>
              <a:rPr lang="es-ES" dirty="0"/>
              <a:t> </a:t>
            </a:r>
            <a:r>
              <a:rPr lang="es-ES" dirty="0" err="1"/>
              <a:t>cillum</a:t>
            </a:r>
            <a:r>
              <a:rPr lang="es-ES" dirty="0"/>
              <a:t> </a:t>
            </a:r>
            <a:r>
              <a:rPr lang="es-ES" dirty="0" err="1"/>
              <a:t>dolore</a:t>
            </a:r>
            <a:r>
              <a:rPr lang="es-ES" dirty="0"/>
              <a:t> </a:t>
            </a:r>
            <a:r>
              <a:rPr lang="es-ES" dirty="0" err="1"/>
              <a:t>eu</a:t>
            </a:r>
            <a:r>
              <a:rPr lang="es-ES" dirty="0"/>
              <a:t> </a:t>
            </a:r>
            <a:r>
              <a:rPr lang="es-ES" dirty="0" err="1"/>
              <a:t>fugiat</a:t>
            </a:r>
            <a:r>
              <a:rPr lang="es-ES" dirty="0"/>
              <a:t> </a:t>
            </a:r>
            <a:r>
              <a:rPr lang="es-ES" dirty="0" err="1"/>
              <a:t>nulla</a:t>
            </a:r>
            <a:r>
              <a:rPr lang="es-ES" dirty="0"/>
              <a:t> </a:t>
            </a:r>
            <a:r>
              <a:rPr lang="es-ES" dirty="0" err="1"/>
              <a:t>pariatur</a:t>
            </a:r>
            <a:r>
              <a:rPr lang="es-ES" dirty="0"/>
              <a:t>. </a:t>
            </a:r>
          </a:p>
          <a:p>
            <a:pPr marL="164181" lvl="1" indent="-164181" algn="l" rtl="0" eaLnBrk="1" fontAlgn="base" hangingPunct="1">
              <a:lnSpc>
                <a:spcPct val="100000"/>
              </a:lnSpc>
              <a:spcBef>
                <a:spcPts val="0"/>
              </a:spcBef>
              <a:spcAft>
                <a:spcPts val="181"/>
              </a:spcAft>
              <a:buFont typeface="Arial" panose="020B0604020202020204" pitchFamily="34" charset="0"/>
              <a:buChar char="•"/>
            </a:pPr>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Excepteur</a:t>
            </a:r>
            <a:r>
              <a:rPr lang="es-ES" dirty="0"/>
              <a:t> </a:t>
            </a:r>
            <a:r>
              <a:rPr lang="es-ES" dirty="0" err="1"/>
              <a:t>sint</a:t>
            </a:r>
            <a:r>
              <a:rPr lang="es-ES" dirty="0"/>
              <a:t> </a:t>
            </a:r>
            <a:r>
              <a:rPr lang="es-ES" dirty="0" err="1"/>
              <a:t>occaecat</a:t>
            </a:r>
            <a:r>
              <a:rPr lang="es-ES" dirty="0"/>
              <a:t> </a:t>
            </a:r>
            <a:r>
              <a:rPr lang="es-ES" dirty="0" err="1"/>
              <a:t>cupidatat</a:t>
            </a:r>
            <a:r>
              <a:rPr lang="es-ES" dirty="0"/>
              <a:t> non </a:t>
            </a:r>
            <a:r>
              <a:rPr lang="es-ES" dirty="0" err="1"/>
              <a:t>proident</a:t>
            </a:r>
            <a:r>
              <a:rPr lang="es-ES" dirty="0"/>
              <a:t>, </a:t>
            </a:r>
            <a:r>
              <a:rPr lang="es-ES" dirty="0" err="1"/>
              <a:t>sunt</a:t>
            </a:r>
            <a:r>
              <a:rPr lang="es-ES" dirty="0"/>
              <a:t> in culpa </a:t>
            </a:r>
            <a:r>
              <a:rPr lang="es-ES" dirty="0" err="1"/>
              <a:t>qui</a:t>
            </a:r>
            <a:r>
              <a:rPr lang="es-ES" dirty="0"/>
              <a:t> </a:t>
            </a:r>
            <a:r>
              <a:rPr lang="es-ES" dirty="0" err="1"/>
              <a:t>officia</a:t>
            </a:r>
            <a:r>
              <a:rPr lang="es-ES" dirty="0"/>
              <a:t> </a:t>
            </a:r>
            <a:r>
              <a:rPr lang="es-ES" dirty="0" err="1"/>
              <a:t>deserunt</a:t>
            </a:r>
            <a:r>
              <a:rPr lang="es-ES" dirty="0"/>
              <a:t> </a:t>
            </a:r>
            <a:r>
              <a:rPr lang="es-ES" dirty="0" err="1"/>
              <a:t>mollit</a:t>
            </a:r>
            <a:r>
              <a:rPr lang="es-ES" dirty="0"/>
              <a:t> </a:t>
            </a:r>
            <a:r>
              <a:rPr lang="es-ES" dirty="0" err="1"/>
              <a:t>anim</a:t>
            </a:r>
            <a:r>
              <a:rPr lang="es-ES" dirty="0"/>
              <a:t> id </a:t>
            </a:r>
            <a:r>
              <a:rPr lang="es-ES" dirty="0" err="1"/>
              <a:t>est</a:t>
            </a:r>
            <a:r>
              <a:rPr lang="es-ES" dirty="0"/>
              <a:t> </a:t>
            </a:r>
            <a:r>
              <a:rPr lang="es-ES" dirty="0" err="1"/>
              <a:t>laborum</a:t>
            </a:r>
            <a:r>
              <a:rPr lang="es-ES" dirty="0"/>
              <a:t>.</a:t>
            </a:r>
          </a:p>
          <a:p>
            <a:endParaRPr lang="es-ES" dirty="0"/>
          </a:p>
          <a:p>
            <a:endParaRPr lang="es-ES" dirty="0"/>
          </a:p>
        </p:txBody>
      </p:sp>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4" name="Content Placeholder 2"/>
          <p:cNvSpPr>
            <a:spLocks noGrp="1"/>
          </p:cNvSpPr>
          <p:nvPr>
            <p:ph sz="quarter" idx="27" hasCustomPrompt="1"/>
          </p:nvPr>
        </p:nvSpPr>
        <p:spPr>
          <a:xfrm>
            <a:off x="4815120" y="505038"/>
            <a:ext cx="817518" cy="792088"/>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17" name="Imagen 1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140787924"/>
      </p:ext>
    </p:extLst>
  </p:cSld>
  <p:clrMapOvr>
    <a:masterClrMapping/>
  </p:clrMapOvr>
  <p:extLst>
    <p:ext uri="{DCECCB84-F9BA-43D5-87BE-67443E8EF086}">
      <p15:sldGuideLst xmlns:p15="http://schemas.microsoft.com/office/powerpoint/2012/main">
        <p15:guide id="1" orient="horz" pos="431">
          <p15:clr>
            <a:srgbClr val="FBAE40"/>
          </p15:clr>
        </p15:guide>
        <p15:guide id="2" pos="3821">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exto_derecha0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4502660" y="496587"/>
            <a:ext cx="4052985" cy="792088"/>
          </a:xfrm>
          <a:prstGeom prst="rect">
            <a:avLst/>
          </a:prstGeom>
        </p:spPr>
        <p:txBody>
          <a:bodyPr/>
          <a:lstStyle>
            <a:lvl1pPr algn="l">
              <a:defRPr sz="2722" b="1">
                <a:solidFill>
                  <a:srgbClr val="000000"/>
                </a:solidFill>
                <a:latin typeface="Century Gothic" panose="020B0502020202020204" pitchFamily="34" charset="0"/>
              </a:defRPr>
            </a:lvl1pPr>
          </a:lstStyle>
          <a:p>
            <a:r>
              <a:rPr lang="en-US" dirty="0"/>
              <a:t>Century Gothic 30 </a:t>
            </a:r>
            <a:r>
              <a:rPr lang="en-US" dirty="0" err="1"/>
              <a:t>pt</a:t>
            </a:r>
            <a:r>
              <a:rPr lang="en-US" dirty="0"/>
              <a:t> </a:t>
            </a:r>
            <a:r>
              <a:rPr lang="en-US" dirty="0" err="1"/>
              <a:t>Negrita</a:t>
            </a:r>
            <a:endParaRPr lang="en-US" dirty="0"/>
          </a:p>
        </p:txBody>
      </p:sp>
      <p:sp>
        <p:nvSpPr>
          <p:cNvPr id="12"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4502263" y="1355271"/>
            <a:ext cx="4937614" cy="4882025"/>
          </a:xfrm>
          <a:prstGeom prst="rect">
            <a:avLst/>
          </a:prstGeom>
        </p:spPr>
        <p:txBody>
          <a:bodyPr/>
          <a:lstStyle>
            <a:lvl1pPr marL="0" indent="0" algn="l">
              <a:lnSpc>
                <a:spcPct val="100000"/>
              </a:lnSpc>
              <a:spcBef>
                <a:spcPts val="0"/>
              </a:spcBef>
              <a:spcAft>
                <a:spcPts val="181"/>
              </a:spcAft>
              <a:buFont typeface="Arial" panose="020B0604020202020204" pitchFamily="34" charset="0"/>
              <a:buNone/>
              <a:defRPr sz="1633" baseline="0">
                <a:solidFill>
                  <a:srgbClr val="000000"/>
                </a:solidFill>
                <a:latin typeface="+mn-lt"/>
              </a:defRPr>
            </a:lvl1pPr>
            <a:lvl2pPr marL="164181" indent="-164181" algn="l">
              <a:lnSpc>
                <a:spcPct val="100000"/>
              </a:lnSpc>
              <a:spcBef>
                <a:spcPts val="0"/>
              </a:spcBef>
              <a:spcAft>
                <a:spcPts val="181"/>
              </a:spcAft>
              <a:buFont typeface="Arial" panose="020B0604020202020204" pitchFamily="34" charset="0"/>
              <a:buChar char="•"/>
              <a:defRPr lang="es-ES" sz="1633" smtClean="0">
                <a:solidFill>
                  <a:srgbClr val="000000"/>
                </a:solidFill>
                <a:latin typeface="+mn-lt"/>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18 pt, </a:t>
            </a:r>
            <a:r>
              <a:rPr lang="es-ES" dirty="0" err="1"/>
              <a:t>consectetur</a:t>
            </a:r>
            <a:r>
              <a:rPr lang="es-ES" dirty="0"/>
              <a:t> </a:t>
            </a:r>
            <a:r>
              <a:rPr lang="es-ES" dirty="0" err="1"/>
              <a:t>adipiscing</a:t>
            </a:r>
            <a:r>
              <a:rPr lang="es-ES" dirty="0"/>
              <a:t> </a:t>
            </a:r>
            <a:r>
              <a:rPr lang="es-ES" dirty="0" err="1"/>
              <a:t>elit</a:t>
            </a:r>
            <a:r>
              <a:rPr lang="es-ES" dirty="0"/>
              <a:t>, sed do </a:t>
            </a:r>
            <a:r>
              <a:rPr lang="es-ES" dirty="0" err="1"/>
              <a:t>eiusmod</a:t>
            </a:r>
            <a:r>
              <a:rPr lang="es-ES" dirty="0"/>
              <a:t> </a:t>
            </a:r>
            <a:r>
              <a:rPr lang="es-ES" dirty="0" err="1"/>
              <a:t>tempor</a:t>
            </a:r>
            <a:r>
              <a:rPr lang="es-ES" dirty="0"/>
              <a:t> </a:t>
            </a:r>
            <a:r>
              <a:rPr lang="es-ES" dirty="0" err="1"/>
              <a:t>incididunt</a:t>
            </a:r>
            <a:r>
              <a:rPr lang="es-ES" dirty="0"/>
              <a:t> ut labore et </a:t>
            </a:r>
            <a:r>
              <a:rPr lang="es-ES" dirty="0" err="1"/>
              <a:t>dolore</a:t>
            </a:r>
            <a:r>
              <a:rPr lang="es-ES" dirty="0"/>
              <a:t> magna </a:t>
            </a:r>
            <a:r>
              <a:rPr lang="es-ES" dirty="0" err="1"/>
              <a:t>aliqua</a:t>
            </a:r>
            <a:r>
              <a:rPr lang="es-ES" dirty="0"/>
              <a:t>.</a:t>
            </a:r>
          </a:p>
          <a:p>
            <a:endParaRPr lang="es-ES" dirty="0"/>
          </a:p>
          <a:p>
            <a:pPr lvl="1"/>
            <a:r>
              <a:rPr lang="es-ES" dirty="0"/>
              <a:t>Century Gothic 18 pt negrita, </a:t>
            </a:r>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r>
              <a:rPr lang="es-ES" dirty="0" err="1"/>
              <a:t>laboris</a:t>
            </a:r>
            <a:r>
              <a:rPr lang="es-ES" dirty="0"/>
              <a:t> </a:t>
            </a:r>
            <a:r>
              <a:rPr lang="es-ES" dirty="0" err="1"/>
              <a:t>nisi</a:t>
            </a:r>
            <a:r>
              <a:rPr lang="es-ES" dirty="0"/>
              <a:t> ut </a:t>
            </a:r>
            <a:r>
              <a:rPr lang="es-ES" dirty="0" err="1"/>
              <a:t>aliquip</a:t>
            </a:r>
            <a:r>
              <a:rPr lang="es-ES" dirty="0"/>
              <a:t> ex </a:t>
            </a:r>
            <a:r>
              <a:rPr lang="es-ES" dirty="0" err="1"/>
              <a:t>ea</a:t>
            </a:r>
            <a:r>
              <a:rPr lang="es-ES" dirty="0"/>
              <a:t> commodo </a:t>
            </a:r>
            <a:r>
              <a:rPr lang="es-ES" dirty="0" err="1"/>
              <a:t>consequat</a:t>
            </a:r>
            <a:r>
              <a:rPr lang="es-ES" dirty="0"/>
              <a:t>. </a:t>
            </a:r>
          </a:p>
          <a:p>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Duis</a:t>
            </a:r>
            <a:r>
              <a:rPr lang="es-ES" dirty="0"/>
              <a:t> </a:t>
            </a:r>
            <a:r>
              <a:rPr lang="es-ES" dirty="0" err="1"/>
              <a:t>aute</a:t>
            </a:r>
            <a:r>
              <a:rPr lang="es-ES" dirty="0"/>
              <a:t> </a:t>
            </a:r>
            <a:r>
              <a:rPr lang="es-ES" dirty="0" err="1"/>
              <a:t>irure</a:t>
            </a:r>
            <a:r>
              <a:rPr lang="es-ES" dirty="0"/>
              <a:t> dolor in </a:t>
            </a:r>
            <a:r>
              <a:rPr lang="es-ES" dirty="0" err="1"/>
              <a:t>reprehenderit</a:t>
            </a:r>
            <a:r>
              <a:rPr lang="es-ES" dirty="0"/>
              <a:t> in </a:t>
            </a:r>
            <a:r>
              <a:rPr lang="es-ES" dirty="0" err="1"/>
              <a:t>voluptate</a:t>
            </a:r>
            <a:r>
              <a:rPr lang="es-ES" dirty="0"/>
              <a:t> </a:t>
            </a:r>
            <a:r>
              <a:rPr lang="es-ES" dirty="0" err="1"/>
              <a:t>velit</a:t>
            </a:r>
            <a:r>
              <a:rPr lang="es-ES" dirty="0"/>
              <a:t> </a:t>
            </a:r>
            <a:r>
              <a:rPr lang="es-ES" dirty="0" err="1"/>
              <a:t>esse</a:t>
            </a:r>
            <a:r>
              <a:rPr lang="es-ES" dirty="0"/>
              <a:t> </a:t>
            </a:r>
            <a:r>
              <a:rPr lang="es-ES" dirty="0" err="1"/>
              <a:t>cillum</a:t>
            </a:r>
            <a:r>
              <a:rPr lang="es-ES" dirty="0"/>
              <a:t> </a:t>
            </a:r>
            <a:r>
              <a:rPr lang="es-ES" dirty="0" err="1"/>
              <a:t>dolore</a:t>
            </a:r>
            <a:r>
              <a:rPr lang="es-ES" dirty="0"/>
              <a:t> </a:t>
            </a:r>
            <a:r>
              <a:rPr lang="es-ES" dirty="0" err="1"/>
              <a:t>eu</a:t>
            </a:r>
            <a:r>
              <a:rPr lang="es-ES" dirty="0"/>
              <a:t> </a:t>
            </a:r>
            <a:r>
              <a:rPr lang="es-ES" dirty="0" err="1"/>
              <a:t>fugiat</a:t>
            </a:r>
            <a:r>
              <a:rPr lang="es-ES" dirty="0"/>
              <a:t> </a:t>
            </a:r>
            <a:r>
              <a:rPr lang="es-ES" dirty="0" err="1"/>
              <a:t>nulla</a:t>
            </a:r>
            <a:r>
              <a:rPr lang="es-ES" dirty="0"/>
              <a:t> </a:t>
            </a:r>
            <a:r>
              <a:rPr lang="es-ES" dirty="0" err="1"/>
              <a:t>pariatur</a:t>
            </a:r>
            <a:r>
              <a:rPr lang="es-ES" dirty="0"/>
              <a:t>. </a:t>
            </a:r>
          </a:p>
          <a:p>
            <a:pPr marL="164181" lvl="1" indent="-164181" algn="l" rtl="0" eaLnBrk="1" fontAlgn="base" hangingPunct="1">
              <a:lnSpc>
                <a:spcPct val="100000"/>
              </a:lnSpc>
              <a:spcBef>
                <a:spcPts val="0"/>
              </a:spcBef>
              <a:spcAft>
                <a:spcPts val="181"/>
              </a:spcAft>
              <a:buFont typeface="Arial" panose="020B0604020202020204" pitchFamily="34" charset="0"/>
              <a:buChar char="•"/>
            </a:pPr>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Excepteur</a:t>
            </a:r>
            <a:r>
              <a:rPr lang="es-ES" dirty="0"/>
              <a:t> </a:t>
            </a:r>
            <a:r>
              <a:rPr lang="es-ES" dirty="0" err="1"/>
              <a:t>sint</a:t>
            </a:r>
            <a:r>
              <a:rPr lang="es-ES" dirty="0"/>
              <a:t> </a:t>
            </a:r>
            <a:r>
              <a:rPr lang="es-ES" dirty="0" err="1"/>
              <a:t>occaecat</a:t>
            </a:r>
            <a:r>
              <a:rPr lang="es-ES" dirty="0"/>
              <a:t> </a:t>
            </a:r>
            <a:r>
              <a:rPr lang="es-ES" dirty="0" err="1"/>
              <a:t>cupidatat</a:t>
            </a:r>
            <a:r>
              <a:rPr lang="es-ES" dirty="0"/>
              <a:t> non </a:t>
            </a:r>
            <a:r>
              <a:rPr lang="es-ES" dirty="0" err="1"/>
              <a:t>proident</a:t>
            </a:r>
            <a:r>
              <a:rPr lang="es-ES" dirty="0"/>
              <a:t>, </a:t>
            </a:r>
            <a:r>
              <a:rPr lang="es-ES" dirty="0" err="1"/>
              <a:t>sunt</a:t>
            </a:r>
            <a:r>
              <a:rPr lang="es-ES" dirty="0"/>
              <a:t> in culpa </a:t>
            </a:r>
            <a:r>
              <a:rPr lang="es-ES" dirty="0" err="1"/>
              <a:t>qui</a:t>
            </a:r>
            <a:r>
              <a:rPr lang="es-ES" dirty="0"/>
              <a:t> </a:t>
            </a:r>
            <a:r>
              <a:rPr lang="es-ES" dirty="0" err="1"/>
              <a:t>officia</a:t>
            </a:r>
            <a:r>
              <a:rPr lang="es-ES" dirty="0"/>
              <a:t> </a:t>
            </a:r>
            <a:r>
              <a:rPr lang="es-ES" dirty="0" err="1"/>
              <a:t>deserunt</a:t>
            </a:r>
            <a:r>
              <a:rPr lang="es-ES" dirty="0"/>
              <a:t> </a:t>
            </a:r>
            <a:r>
              <a:rPr lang="es-ES" dirty="0" err="1"/>
              <a:t>mollit</a:t>
            </a:r>
            <a:r>
              <a:rPr lang="es-ES" dirty="0"/>
              <a:t> </a:t>
            </a:r>
            <a:r>
              <a:rPr lang="es-ES" dirty="0" err="1"/>
              <a:t>anim</a:t>
            </a:r>
            <a:r>
              <a:rPr lang="es-ES" dirty="0"/>
              <a:t> id </a:t>
            </a:r>
            <a:r>
              <a:rPr lang="es-ES" dirty="0" err="1"/>
              <a:t>est</a:t>
            </a:r>
            <a:r>
              <a:rPr lang="es-ES" dirty="0"/>
              <a:t> </a:t>
            </a:r>
            <a:r>
              <a:rPr lang="es-ES" dirty="0" err="1"/>
              <a:t>laborum</a:t>
            </a:r>
            <a:r>
              <a:rPr lang="es-ES" dirty="0"/>
              <a:t>.</a:t>
            </a:r>
          </a:p>
          <a:p>
            <a:endParaRPr lang="es-ES" dirty="0"/>
          </a:p>
          <a:p>
            <a:endParaRPr lang="es-ES" dirty="0"/>
          </a:p>
        </p:txBody>
      </p:sp>
      <p:cxnSp>
        <p:nvCxnSpPr>
          <p:cNvPr id="13" name="Conector recto 1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4" name="Content Placeholder 2"/>
          <p:cNvSpPr>
            <a:spLocks noGrp="1"/>
          </p:cNvSpPr>
          <p:nvPr>
            <p:ph sz="quarter" idx="27" hasCustomPrompt="1"/>
          </p:nvPr>
        </p:nvSpPr>
        <p:spPr>
          <a:xfrm>
            <a:off x="8622361" y="496587"/>
            <a:ext cx="817518" cy="792088"/>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17" name="Imagen 1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1733094519"/>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xto_izquierda0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607565" y="505364"/>
            <a:ext cx="4145288" cy="792088"/>
          </a:xfrm>
          <a:prstGeom prst="rect">
            <a:avLst/>
          </a:prstGeom>
        </p:spPr>
        <p:txBody>
          <a:bodyPr/>
          <a:lstStyle>
            <a:lvl1pPr algn="l">
              <a:defRPr sz="2722" b="1">
                <a:solidFill>
                  <a:srgbClr val="000000"/>
                </a:solidFill>
                <a:latin typeface="Century Gothic" panose="020B0502020202020204" pitchFamily="34" charset="0"/>
              </a:defRPr>
            </a:lvl1pPr>
          </a:lstStyle>
          <a:p>
            <a:r>
              <a:rPr lang="en-US" dirty="0"/>
              <a:t>Century Gothic 30 </a:t>
            </a:r>
            <a:r>
              <a:rPr lang="en-US" dirty="0" err="1"/>
              <a:t>pt</a:t>
            </a:r>
            <a:r>
              <a:rPr lang="en-US" dirty="0"/>
              <a:t> </a:t>
            </a:r>
            <a:r>
              <a:rPr lang="en-US" dirty="0" err="1"/>
              <a:t>Negrita</a:t>
            </a:r>
            <a:endParaRPr lang="en-US" dirty="0"/>
          </a:p>
        </p:txBody>
      </p:sp>
      <p:sp>
        <p:nvSpPr>
          <p:cNvPr id="12"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607168" y="1372778"/>
            <a:ext cx="5003933" cy="4866831"/>
          </a:xfrm>
          <a:prstGeom prst="rect">
            <a:avLst/>
          </a:prstGeom>
        </p:spPr>
        <p:txBody>
          <a:bodyPr/>
          <a:lstStyle>
            <a:lvl1pPr marL="0" indent="0" algn="l">
              <a:lnSpc>
                <a:spcPct val="100000"/>
              </a:lnSpc>
              <a:spcBef>
                <a:spcPts val="0"/>
              </a:spcBef>
              <a:spcAft>
                <a:spcPts val="181"/>
              </a:spcAft>
              <a:buFont typeface="Arial" panose="020B0604020202020204" pitchFamily="34" charset="0"/>
              <a:buNone/>
              <a:defRPr sz="1633" baseline="0">
                <a:solidFill>
                  <a:srgbClr val="000000"/>
                </a:solidFill>
                <a:latin typeface="+mn-lt"/>
              </a:defRPr>
            </a:lvl1pPr>
            <a:lvl2pPr marL="164181" indent="-164181" algn="l">
              <a:lnSpc>
                <a:spcPct val="100000"/>
              </a:lnSpc>
              <a:spcBef>
                <a:spcPts val="0"/>
              </a:spcBef>
              <a:spcAft>
                <a:spcPts val="181"/>
              </a:spcAft>
              <a:buFont typeface="Arial" panose="020B0604020202020204" pitchFamily="34" charset="0"/>
              <a:buChar char="•"/>
              <a:defRPr lang="es-ES" sz="1633" smtClean="0">
                <a:solidFill>
                  <a:srgbClr val="000000"/>
                </a:solidFill>
                <a:latin typeface="+mn-lt"/>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18 pt, </a:t>
            </a:r>
            <a:r>
              <a:rPr lang="es-ES" dirty="0" err="1"/>
              <a:t>consectetur</a:t>
            </a:r>
            <a:r>
              <a:rPr lang="es-ES" dirty="0"/>
              <a:t> </a:t>
            </a:r>
            <a:r>
              <a:rPr lang="es-ES" dirty="0" err="1"/>
              <a:t>adipiscing</a:t>
            </a:r>
            <a:r>
              <a:rPr lang="es-ES" dirty="0"/>
              <a:t> </a:t>
            </a:r>
            <a:r>
              <a:rPr lang="es-ES" dirty="0" err="1"/>
              <a:t>elit</a:t>
            </a:r>
            <a:r>
              <a:rPr lang="es-ES" dirty="0"/>
              <a:t>, sed do </a:t>
            </a:r>
            <a:r>
              <a:rPr lang="es-ES" dirty="0" err="1"/>
              <a:t>eiusmod</a:t>
            </a:r>
            <a:r>
              <a:rPr lang="es-ES" dirty="0"/>
              <a:t> </a:t>
            </a:r>
            <a:r>
              <a:rPr lang="es-ES" dirty="0" err="1"/>
              <a:t>tempor</a:t>
            </a:r>
            <a:r>
              <a:rPr lang="es-ES" dirty="0"/>
              <a:t> </a:t>
            </a:r>
            <a:r>
              <a:rPr lang="es-ES" dirty="0" err="1"/>
              <a:t>incididunt</a:t>
            </a:r>
            <a:r>
              <a:rPr lang="es-ES" dirty="0"/>
              <a:t> ut labore et </a:t>
            </a:r>
            <a:r>
              <a:rPr lang="es-ES" dirty="0" err="1"/>
              <a:t>dolore</a:t>
            </a:r>
            <a:r>
              <a:rPr lang="es-ES" dirty="0"/>
              <a:t> magna </a:t>
            </a:r>
            <a:r>
              <a:rPr lang="es-ES" dirty="0" err="1"/>
              <a:t>aliqua</a:t>
            </a:r>
            <a:r>
              <a:rPr lang="es-ES" dirty="0"/>
              <a:t>.</a:t>
            </a:r>
          </a:p>
          <a:p>
            <a:endParaRPr lang="es-ES" dirty="0"/>
          </a:p>
          <a:p>
            <a:pPr lvl="1"/>
            <a:r>
              <a:rPr lang="es-ES" dirty="0"/>
              <a:t>Century Gothic 18 pt negrita, </a:t>
            </a:r>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r>
              <a:rPr lang="es-ES" dirty="0" err="1"/>
              <a:t>laboris</a:t>
            </a:r>
            <a:r>
              <a:rPr lang="es-ES" dirty="0"/>
              <a:t> </a:t>
            </a:r>
            <a:r>
              <a:rPr lang="es-ES" dirty="0" err="1"/>
              <a:t>nisi</a:t>
            </a:r>
            <a:r>
              <a:rPr lang="es-ES" dirty="0"/>
              <a:t> ut </a:t>
            </a:r>
            <a:r>
              <a:rPr lang="es-ES" dirty="0" err="1"/>
              <a:t>aliquip</a:t>
            </a:r>
            <a:r>
              <a:rPr lang="es-ES" dirty="0"/>
              <a:t> ex </a:t>
            </a:r>
            <a:r>
              <a:rPr lang="es-ES" dirty="0" err="1"/>
              <a:t>ea</a:t>
            </a:r>
            <a:r>
              <a:rPr lang="es-ES" dirty="0"/>
              <a:t> commodo </a:t>
            </a:r>
            <a:r>
              <a:rPr lang="es-ES" dirty="0" err="1"/>
              <a:t>consequat</a:t>
            </a:r>
            <a:r>
              <a:rPr lang="es-ES" dirty="0"/>
              <a:t>. </a:t>
            </a:r>
          </a:p>
          <a:p>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Duis</a:t>
            </a:r>
            <a:r>
              <a:rPr lang="es-ES" dirty="0"/>
              <a:t> </a:t>
            </a:r>
            <a:r>
              <a:rPr lang="es-ES" dirty="0" err="1"/>
              <a:t>aute</a:t>
            </a:r>
            <a:r>
              <a:rPr lang="es-ES" dirty="0"/>
              <a:t> </a:t>
            </a:r>
            <a:r>
              <a:rPr lang="es-ES" dirty="0" err="1"/>
              <a:t>irure</a:t>
            </a:r>
            <a:r>
              <a:rPr lang="es-ES" dirty="0"/>
              <a:t> dolor in </a:t>
            </a:r>
            <a:r>
              <a:rPr lang="es-ES" dirty="0" err="1"/>
              <a:t>reprehenderit</a:t>
            </a:r>
            <a:r>
              <a:rPr lang="es-ES" dirty="0"/>
              <a:t> in </a:t>
            </a:r>
            <a:r>
              <a:rPr lang="es-ES" dirty="0" err="1"/>
              <a:t>voluptate</a:t>
            </a:r>
            <a:r>
              <a:rPr lang="es-ES" dirty="0"/>
              <a:t> </a:t>
            </a:r>
            <a:r>
              <a:rPr lang="es-ES" dirty="0" err="1"/>
              <a:t>velit</a:t>
            </a:r>
            <a:r>
              <a:rPr lang="es-ES" dirty="0"/>
              <a:t> </a:t>
            </a:r>
            <a:r>
              <a:rPr lang="es-ES" dirty="0" err="1"/>
              <a:t>esse</a:t>
            </a:r>
            <a:r>
              <a:rPr lang="es-ES" dirty="0"/>
              <a:t> </a:t>
            </a:r>
            <a:r>
              <a:rPr lang="es-ES" dirty="0" err="1"/>
              <a:t>cillum</a:t>
            </a:r>
            <a:r>
              <a:rPr lang="es-ES" dirty="0"/>
              <a:t> </a:t>
            </a:r>
            <a:r>
              <a:rPr lang="es-ES" dirty="0" err="1"/>
              <a:t>dolore</a:t>
            </a:r>
            <a:r>
              <a:rPr lang="es-ES" dirty="0"/>
              <a:t> </a:t>
            </a:r>
            <a:r>
              <a:rPr lang="es-ES" dirty="0" err="1"/>
              <a:t>eu</a:t>
            </a:r>
            <a:r>
              <a:rPr lang="es-ES" dirty="0"/>
              <a:t> </a:t>
            </a:r>
            <a:r>
              <a:rPr lang="es-ES" dirty="0" err="1"/>
              <a:t>fugiat</a:t>
            </a:r>
            <a:r>
              <a:rPr lang="es-ES" dirty="0"/>
              <a:t> </a:t>
            </a:r>
            <a:r>
              <a:rPr lang="es-ES" dirty="0" err="1"/>
              <a:t>nulla</a:t>
            </a:r>
            <a:r>
              <a:rPr lang="es-ES" dirty="0"/>
              <a:t> </a:t>
            </a:r>
            <a:r>
              <a:rPr lang="es-ES" dirty="0" err="1"/>
              <a:t>pariatur</a:t>
            </a:r>
            <a:r>
              <a:rPr lang="es-ES" dirty="0"/>
              <a:t>. </a:t>
            </a:r>
          </a:p>
          <a:p>
            <a:pPr marL="164181" lvl="1" indent="-164181" algn="l" rtl="0" eaLnBrk="1" fontAlgn="base" hangingPunct="1">
              <a:lnSpc>
                <a:spcPct val="100000"/>
              </a:lnSpc>
              <a:spcBef>
                <a:spcPts val="0"/>
              </a:spcBef>
              <a:spcAft>
                <a:spcPts val="181"/>
              </a:spcAft>
              <a:buFont typeface="Arial" panose="020B0604020202020204" pitchFamily="34" charset="0"/>
              <a:buChar char="•"/>
            </a:pPr>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Excepteur</a:t>
            </a:r>
            <a:r>
              <a:rPr lang="es-ES" dirty="0"/>
              <a:t> </a:t>
            </a:r>
            <a:r>
              <a:rPr lang="es-ES" dirty="0" err="1"/>
              <a:t>sint</a:t>
            </a:r>
            <a:r>
              <a:rPr lang="es-ES" dirty="0"/>
              <a:t> </a:t>
            </a:r>
            <a:r>
              <a:rPr lang="es-ES" dirty="0" err="1"/>
              <a:t>occaecat</a:t>
            </a:r>
            <a:r>
              <a:rPr lang="es-ES" dirty="0"/>
              <a:t> </a:t>
            </a:r>
            <a:r>
              <a:rPr lang="es-ES" dirty="0" err="1"/>
              <a:t>cupidatat</a:t>
            </a:r>
            <a:r>
              <a:rPr lang="es-ES" dirty="0"/>
              <a:t> non </a:t>
            </a:r>
            <a:r>
              <a:rPr lang="es-ES" dirty="0" err="1"/>
              <a:t>proident</a:t>
            </a:r>
            <a:r>
              <a:rPr lang="es-ES" dirty="0"/>
              <a:t>, </a:t>
            </a:r>
            <a:r>
              <a:rPr lang="es-ES" dirty="0" err="1"/>
              <a:t>sunt</a:t>
            </a:r>
            <a:r>
              <a:rPr lang="es-ES" dirty="0"/>
              <a:t> in culpa </a:t>
            </a:r>
            <a:r>
              <a:rPr lang="es-ES" dirty="0" err="1"/>
              <a:t>qui</a:t>
            </a:r>
            <a:r>
              <a:rPr lang="es-ES" dirty="0"/>
              <a:t> </a:t>
            </a:r>
            <a:r>
              <a:rPr lang="es-ES" dirty="0" err="1"/>
              <a:t>officia</a:t>
            </a:r>
            <a:r>
              <a:rPr lang="es-ES" dirty="0"/>
              <a:t> </a:t>
            </a:r>
            <a:r>
              <a:rPr lang="es-ES" dirty="0" err="1"/>
              <a:t>deserunt</a:t>
            </a:r>
            <a:r>
              <a:rPr lang="es-ES" dirty="0"/>
              <a:t> </a:t>
            </a:r>
            <a:r>
              <a:rPr lang="es-ES" dirty="0" err="1"/>
              <a:t>mollit</a:t>
            </a:r>
            <a:r>
              <a:rPr lang="es-ES" dirty="0"/>
              <a:t> </a:t>
            </a:r>
            <a:r>
              <a:rPr lang="es-ES" dirty="0" err="1"/>
              <a:t>anim</a:t>
            </a:r>
            <a:r>
              <a:rPr lang="es-ES" dirty="0"/>
              <a:t> id </a:t>
            </a:r>
            <a:r>
              <a:rPr lang="es-ES" dirty="0" err="1"/>
              <a:t>est</a:t>
            </a:r>
            <a:r>
              <a:rPr lang="es-ES" dirty="0"/>
              <a:t> </a:t>
            </a:r>
            <a:r>
              <a:rPr lang="es-ES" dirty="0" err="1"/>
              <a:t>laborum</a:t>
            </a:r>
            <a:r>
              <a:rPr lang="es-ES" dirty="0"/>
              <a:t>.</a:t>
            </a:r>
          </a:p>
          <a:p>
            <a:endParaRPr lang="es-ES" dirty="0"/>
          </a:p>
          <a:p>
            <a:endParaRPr lang="es-ES" dirty="0"/>
          </a:p>
        </p:txBody>
      </p:sp>
      <p:cxnSp>
        <p:nvCxnSpPr>
          <p:cNvPr id="13" name="Conector recto 1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6" name="Content Placeholder 2"/>
          <p:cNvSpPr>
            <a:spLocks noGrp="1"/>
          </p:cNvSpPr>
          <p:nvPr>
            <p:ph sz="quarter" idx="27" hasCustomPrompt="1"/>
          </p:nvPr>
        </p:nvSpPr>
        <p:spPr>
          <a:xfrm>
            <a:off x="4815120" y="505038"/>
            <a:ext cx="817518" cy="792088"/>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17" name="Imagen 1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853561820"/>
      </p:ext>
    </p:extLst>
  </p:cSld>
  <p:clrMapOvr>
    <a:masterClrMapping/>
  </p:clrMapOvr>
  <p:extLst>
    <p:ext uri="{DCECCB84-F9BA-43D5-87BE-67443E8EF086}">
      <p15:sldGuideLst xmlns:p15="http://schemas.microsoft.com/office/powerpoint/2012/main">
        <p15:guide id="1" orient="horz" pos="431">
          <p15:clr>
            <a:srgbClr val="FBAE40"/>
          </p15:clr>
        </p15:guide>
        <p15:guide id="2" pos="3821">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extoAmplio01">
    <p:spTree>
      <p:nvGrpSpPr>
        <p:cNvPr id="1" name=""/>
        <p:cNvGrpSpPr/>
        <p:nvPr/>
      </p:nvGrpSpPr>
      <p:grpSpPr>
        <a:xfrm>
          <a:off x="0" y="0"/>
          <a:ext cx="0" cy="0"/>
          <a:chOff x="0" y="0"/>
          <a:chExt cx="0" cy="0"/>
        </a:xfrm>
      </p:grpSpPr>
      <p:sp>
        <p:nvSpPr>
          <p:cNvPr id="12"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41030"/>
            <a:ext cx="8333103" cy="576064"/>
          </a:xfrm>
          <a:prstGeom prst="rect">
            <a:avLst/>
          </a:prstGeom>
        </p:spPr>
        <p:txBody>
          <a:bodyPr/>
          <a:lstStyle>
            <a:lvl1pPr marL="0" indent="0">
              <a:buNone/>
              <a:defRPr sz="2722"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3"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8" y="915857"/>
            <a:ext cx="8333103"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17" name="Text Placeholder 17">
            <a:extLst>
              <a:ext uri="{FF2B5EF4-FFF2-40B4-BE49-F238E27FC236}">
                <a16:creationId xmlns:a16="http://schemas.microsoft.com/office/drawing/2014/main" id="{202DD52A-C625-3C45-A6B7-198497631D50}"/>
              </a:ext>
            </a:extLst>
          </p:cNvPr>
          <p:cNvSpPr>
            <a:spLocks noGrp="1"/>
          </p:cNvSpPr>
          <p:nvPr>
            <p:ph type="body" sz="quarter" idx="25" hasCustomPrompt="1"/>
          </p:nvPr>
        </p:nvSpPr>
        <p:spPr>
          <a:xfrm>
            <a:off x="306325" y="1403545"/>
            <a:ext cx="9240569" cy="1221009"/>
          </a:xfrm>
          <a:prstGeom prst="rect">
            <a:avLst/>
          </a:prstGeom>
        </p:spPr>
        <p:txBody>
          <a:bodyPr/>
          <a:lstStyle>
            <a:lvl1pPr marL="279790" marR="0" indent="-279790" algn="l" defTabSz="895327" rtl="0" eaLnBrk="1" fontAlgn="base" latinLnBrk="0" hangingPunct="1">
              <a:lnSpc>
                <a:spcPct val="100000"/>
              </a:lnSpc>
              <a:spcBef>
                <a:spcPct val="20000"/>
              </a:spcBef>
              <a:spcAft>
                <a:spcPct val="0"/>
              </a:spcAft>
              <a:buClrTx/>
              <a:buSzTx/>
              <a:buFont typeface="Arial" panose="020B0604020202020204" pitchFamily="34" charset="0"/>
              <a:buChar char="•"/>
              <a:tabLst/>
              <a:defRPr sz="1633">
                <a:solidFill>
                  <a:srgbClr val="000000"/>
                </a:solidFill>
                <a:latin typeface="Century Gothic" panose="020B0502020202020204" pitchFamily="34" charset="0"/>
              </a:defRPr>
            </a:lvl1pPr>
            <a:lvl2pPr>
              <a:defRPr sz="1270">
                <a:solidFill>
                  <a:srgbClr val="000000"/>
                </a:solidFill>
                <a:latin typeface="Century Gothic" panose="020B0502020202020204" pitchFamily="34" charset="0"/>
              </a:defRPr>
            </a:lvl2pPr>
            <a:lvl3pPr marL="464876" indent="0">
              <a:buNone/>
              <a:defRPr>
                <a:solidFill>
                  <a:srgbClr val="000000"/>
                </a:solidFill>
                <a:latin typeface="Century Gothic" panose="020B0502020202020204" pitchFamily="34" charset="0"/>
              </a:defRPr>
            </a:lvl3pPr>
            <a:lvl4pPr marL="697314" indent="0">
              <a:buNone/>
              <a:defRPr>
                <a:latin typeface="Century Gothic" panose="020B0502020202020204" pitchFamily="34" charset="0"/>
              </a:defRPr>
            </a:lvl4pPr>
            <a:lvl5pPr marL="929752" indent="0">
              <a:buNone/>
              <a:defRPr>
                <a:latin typeface="Century Gothic" panose="020B0502020202020204" pitchFamily="34" charset="0"/>
              </a:defRPr>
            </a:lvl5pPr>
          </a:lstStyle>
          <a:p>
            <a:pPr marL="0" marR="0" lvl="0" indent="0" algn="l" defTabSz="895327" rtl="0" eaLnBrk="1" fontAlgn="base" latinLnBrk="0" hangingPunct="1">
              <a:lnSpc>
                <a:spcPct val="100000"/>
              </a:lnSpc>
              <a:spcBef>
                <a:spcPct val="20000"/>
              </a:spcBef>
              <a:spcAft>
                <a:spcPct val="0"/>
              </a:spcAft>
              <a:buClrTx/>
              <a:buSzTx/>
              <a:buFontTx/>
              <a:buNone/>
              <a:tabLst/>
              <a:defRPr/>
            </a:pPr>
            <a:r>
              <a:rPr lang="en-US" b="0" kern="0" dirty="0">
                <a:latin typeface="Century Gothic" panose="020B0502020202020204" pitchFamily="34" charset="0"/>
              </a:rPr>
              <a:t>Century Gothic 18 </a:t>
            </a:r>
            <a:r>
              <a:rPr lang="en-US" b="0" kern="0" dirty="0" err="1">
                <a:latin typeface="Century Gothic" panose="020B0502020202020204" pitchFamily="34" charset="0"/>
              </a:rPr>
              <a:t>pt</a:t>
            </a:r>
            <a:r>
              <a:rPr lang="en-US" b="0" kern="0" dirty="0">
                <a:latin typeface="Century Gothic" panose="020B0502020202020204" pitchFamily="34" charset="0"/>
              </a:rPr>
              <a:t> Lorem ipsum dolor sit </a:t>
            </a:r>
            <a:r>
              <a:rPr lang="en-US" b="0" kern="0" dirty="0" err="1">
                <a:latin typeface="Century Gothic" panose="020B0502020202020204" pitchFamily="34" charset="0"/>
              </a:rPr>
              <a:t>amet</a:t>
            </a:r>
            <a:r>
              <a:rPr lang="en-US" b="0" kern="0" dirty="0">
                <a:latin typeface="Century Gothic" panose="020B0502020202020204" pitchFamily="34" charset="0"/>
              </a:rPr>
              <a:t>, </a:t>
            </a:r>
            <a:r>
              <a:rPr lang="en-US" b="0" kern="0" dirty="0" err="1">
                <a:latin typeface="Century Gothic" panose="020B0502020202020204" pitchFamily="34" charset="0"/>
              </a:rPr>
              <a:t>consectetur</a:t>
            </a:r>
            <a:r>
              <a:rPr lang="en-US" b="0" kern="0" dirty="0">
                <a:latin typeface="Century Gothic" panose="020B0502020202020204" pitchFamily="34" charset="0"/>
              </a:rPr>
              <a:t> </a:t>
            </a:r>
            <a:r>
              <a:rPr lang="en-US" b="0" kern="0" dirty="0" err="1">
                <a:latin typeface="Century Gothic" panose="020B0502020202020204" pitchFamily="34" charset="0"/>
              </a:rPr>
              <a:t>adipiscing</a:t>
            </a:r>
            <a:endParaRPr lang="en-US" dirty="0"/>
          </a:p>
          <a:p>
            <a:pPr lvl="0"/>
            <a:r>
              <a:rPr lang="en-US" b="0" kern="0" dirty="0">
                <a:latin typeface="Century Gothic" panose="020B0502020202020204" pitchFamily="34" charset="0"/>
              </a:rPr>
              <a:t>Century Gothic 18 </a:t>
            </a:r>
            <a:r>
              <a:rPr lang="en-US" b="0" kern="0" dirty="0" err="1">
                <a:latin typeface="Century Gothic" panose="020B0502020202020204" pitchFamily="34" charset="0"/>
              </a:rPr>
              <a:t>pt</a:t>
            </a:r>
            <a:r>
              <a:rPr lang="en-US" b="0" kern="0" dirty="0">
                <a:latin typeface="Century Gothic" panose="020B0502020202020204" pitchFamily="34" charset="0"/>
              </a:rPr>
              <a:t> </a:t>
            </a:r>
            <a:r>
              <a:rPr lang="en-US" dirty="0"/>
              <a:t>Edit Master text styles</a:t>
            </a:r>
          </a:p>
          <a:p>
            <a:pPr lvl="1"/>
            <a:r>
              <a:rPr lang="en-US" b="0" kern="0" dirty="0">
                <a:latin typeface="Century Gothic" panose="020B0502020202020204" pitchFamily="34" charset="0"/>
              </a:rPr>
              <a:t>Century Gothic 14 </a:t>
            </a:r>
            <a:r>
              <a:rPr lang="en-US" b="0" kern="0" dirty="0" err="1">
                <a:latin typeface="Century Gothic" panose="020B0502020202020204" pitchFamily="34" charset="0"/>
              </a:rPr>
              <a:t>pt</a:t>
            </a:r>
            <a:r>
              <a:rPr lang="en-US" b="0" kern="0" dirty="0">
                <a:latin typeface="Century Gothic" panose="020B0502020202020204" pitchFamily="34" charset="0"/>
              </a:rPr>
              <a:t> </a:t>
            </a:r>
            <a:r>
              <a:rPr lang="en-US" dirty="0"/>
              <a:t>Second level</a:t>
            </a:r>
          </a:p>
          <a:p>
            <a:pPr lvl="2"/>
            <a:endParaRPr lang="es-ES" dirty="0"/>
          </a:p>
        </p:txBody>
      </p:sp>
      <p:sp>
        <p:nvSpPr>
          <p:cNvPr id="18" name="Text Placeholder 2">
            <a:extLst>
              <a:ext uri="{FF2B5EF4-FFF2-40B4-BE49-F238E27FC236}">
                <a16:creationId xmlns:a16="http://schemas.microsoft.com/office/drawing/2014/main" id="{1AAF8394-47A6-3D4B-9F25-EF431D213B4E}"/>
              </a:ext>
            </a:extLst>
          </p:cNvPr>
          <p:cNvSpPr>
            <a:spLocks noGrp="1"/>
          </p:cNvSpPr>
          <p:nvPr>
            <p:ph type="body" sz="quarter" idx="23" hasCustomPrompt="1"/>
          </p:nvPr>
        </p:nvSpPr>
        <p:spPr>
          <a:xfrm>
            <a:off x="289256" y="2702752"/>
            <a:ext cx="9256718" cy="432256"/>
          </a:xfrm>
          <a:prstGeom prst="rect">
            <a:avLst/>
          </a:prstGeom>
        </p:spPr>
        <p:txBody>
          <a:bodyPr numCol="2"/>
          <a:lstStyle>
            <a:lvl1pPr marL="54906" indent="0" algn="ctr">
              <a:buNone/>
              <a:defRPr sz="1452" b="1">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Century Gothic 16 </a:t>
            </a:r>
            <a:r>
              <a:rPr lang="en-US" dirty="0" err="1"/>
              <a:t>pt</a:t>
            </a:r>
            <a:r>
              <a:rPr lang="en-US" dirty="0"/>
              <a:t> </a:t>
            </a:r>
            <a:r>
              <a:rPr lang="en-US" dirty="0" err="1"/>
              <a:t>Negrita</a:t>
            </a:r>
            <a:endParaRPr lang="en-US" dirty="0"/>
          </a:p>
        </p:txBody>
      </p:sp>
      <p:sp>
        <p:nvSpPr>
          <p:cNvPr id="19" name="Content Placeholder 2">
            <a:extLst>
              <a:ext uri="{FF2B5EF4-FFF2-40B4-BE49-F238E27FC236}">
                <a16:creationId xmlns:a16="http://schemas.microsoft.com/office/drawing/2014/main" id="{BA3E57BC-D6AD-D54A-8C23-C66E456B2C87}"/>
              </a:ext>
            </a:extLst>
          </p:cNvPr>
          <p:cNvSpPr>
            <a:spLocks noGrp="1"/>
          </p:cNvSpPr>
          <p:nvPr>
            <p:ph idx="1"/>
          </p:nvPr>
        </p:nvSpPr>
        <p:spPr>
          <a:xfrm>
            <a:off x="2846766" y="3212260"/>
            <a:ext cx="4602511" cy="1596850"/>
          </a:xfrm>
          <a:prstGeom prst="rect">
            <a:avLst/>
          </a:prstGeom>
        </p:spPr>
        <p:txBody>
          <a:bodyPr vert="horz" wrap="square" lIns="0" tIns="0" anchor="t" anchorCtr="0"/>
          <a:lstStyle>
            <a:lvl1pPr marL="0" algn="r">
              <a:buNone/>
              <a:defRPr sz="814" baseline="0">
                <a:solidFill>
                  <a:srgbClr val="000000"/>
                </a:solidFill>
                <a:latin typeface="+mn-lt"/>
                <a:cs typeface="Arial" pitchFamily="34" charset="0"/>
              </a:defRPr>
            </a:lvl1pPr>
            <a:lvl2pPr>
              <a:buNone/>
              <a:defRPr/>
            </a:lvl2pPr>
            <a:lvl3pPr>
              <a:buNone/>
              <a:defRPr/>
            </a:lvl3pPr>
            <a:lvl4pPr>
              <a:buNone/>
              <a:defRPr/>
            </a:lvl4pPr>
            <a:lvl5pPr>
              <a:buNone/>
              <a:defRPr/>
            </a:lvl5pPr>
          </a:lstStyle>
          <a:p>
            <a:pPr lvl="0"/>
            <a:r>
              <a:rPr lang="en-US"/>
              <a:t>Edit Master text styles</a:t>
            </a:r>
          </a:p>
        </p:txBody>
      </p:sp>
      <p:sp>
        <p:nvSpPr>
          <p:cNvPr id="20" name="Text Placeholder 2">
            <a:extLst>
              <a:ext uri="{FF2B5EF4-FFF2-40B4-BE49-F238E27FC236}">
                <a16:creationId xmlns:a16="http://schemas.microsoft.com/office/drawing/2014/main" id="{E71C9012-C72E-7E4F-ABE4-F4441C859898}"/>
              </a:ext>
            </a:extLst>
          </p:cNvPr>
          <p:cNvSpPr>
            <a:spLocks noGrp="1"/>
          </p:cNvSpPr>
          <p:nvPr>
            <p:ph type="body" sz="quarter" idx="21" hasCustomPrompt="1"/>
          </p:nvPr>
        </p:nvSpPr>
        <p:spPr>
          <a:xfrm>
            <a:off x="289255" y="4912020"/>
            <a:ext cx="9256716" cy="245172"/>
          </a:xfrm>
          <a:prstGeom prst="rect">
            <a:avLst/>
          </a:prstGeom>
        </p:spPr>
        <p:txBody>
          <a:bodyPr numCol="2"/>
          <a:lstStyle>
            <a:lvl1pPr marL="54906" indent="0">
              <a:buNone/>
              <a:defRPr sz="1077" b="0">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Fuente: Century Gothic 11 </a:t>
            </a:r>
            <a:r>
              <a:rPr lang="en-US" dirty="0" err="1"/>
              <a:t>pt</a:t>
            </a:r>
            <a:br>
              <a:rPr lang="en-US" dirty="0"/>
            </a:br>
            <a:endParaRPr lang="en-US" dirty="0"/>
          </a:p>
        </p:txBody>
      </p:sp>
      <p:sp>
        <p:nvSpPr>
          <p:cNvPr id="21" name="Text Placeholder 4">
            <a:extLst>
              <a:ext uri="{FF2B5EF4-FFF2-40B4-BE49-F238E27FC236}">
                <a16:creationId xmlns:a16="http://schemas.microsoft.com/office/drawing/2014/main" id="{F61394AD-F1DB-484A-B700-EFE62D4B7E88}"/>
              </a:ext>
            </a:extLst>
          </p:cNvPr>
          <p:cNvSpPr>
            <a:spLocks noGrp="1"/>
          </p:cNvSpPr>
          <p:nvPr>
            <p:ph type="body" sz="quarter" idx="24" hasCustomPrompt="1"/>
          </p:nvPr>
        </p:nvSpPr>
        <p:spPr>
          <a:xfrm>
            <a:off x="289256" y="5328533"/>
            <a:ext cx="9256716" cy="705981"/>
          </a:xfrm>
          <a:prstGeom prst="rect">
            <a:avLst/>
          </a:prstGeom>
          <a:noFill/>
          <a:ln>
            <a:noFill/>
          </a:ln>
        </p:spPr>
        <p:txBody>
          <a:bodyPr/>
          <a:lstStyle>
            <a:lvl1pPr marL="0" marR="0" indent="0" algn="l" defTabSz="895327" rtl="0" eaLnBrk="1" fontAlgn="base" latinLnBrk="0" hangingPunct="1">
              <a:lnSpc>
                <a:spcPct val="100000"/>
              </a:lnSpc>
              <a:spcBef>
                <a:spcPct val="20000"/>
              </a:spcBef>
              <a:spcAft>
                <a:spcPct val="0"/>
              </a:spcAft>
              <a:buClrTx/>
              <a:buSzTx/>
              <a:buFontTx/>
              <a:buNone/>
              <a:tabLst/>
              <a:defRPr sz="1633" b="1">
                <a:solidFill>
                  <a:srgbClr val="000000"/>
                </a:solidFill>
                <a:latin typeface="Century Gothic" panose="020B0502020202020204" pitchFamily="34" charset="0"/>
              </a:defRPr>
            </a:lvl1pPr>
            <a:lvl2pPr marL="232438" indent="0">
              <a:buNone/>
              <a:defRPr sz="814">
                <a:solidFill>
                  <a:schemeClr val="bg1"/>
                </a:solidFill>
              </a:defRPr>
            </a:lvl2pPr>
            <a:lvl3pPr marL="464876" indent="0">
              <a:buNone/>
              <a:defRPr sz="814">
                <a:solidFill>
                  <a:schemeClr val="bg1"/>
                </a:solidFill>
              </a:defRPr>
            </a:lvl3pPr>
            <a:lvl4pPr marL="697314" indent="0">
              <a:buNone/>
              <a:defRPr sz="814">
                <a:solidFill>
                  <a:schemeClr val="bg1"/>
                </a:solidFill>
              </a:defRPr>
            </a:lvl4pPr>
            <a:lvl5pPr marL="929752" indent="0">
              <a:buNone/>
              <a:defRPr sz="814">
                <a:solidFill>
                  <a:schemeClr val="bg1"/>
                </a:solidFill>
              </a:defRPr>
            </a:lvl5pPr>
          </a:lstStyle>
          <a:p>
            <a:pPr lvl="0"/>
            <a:r>
              <a:rPr lang="en-US" dirty="0"/>
              <a:t>Century Gothic 18 </a:t>
            </a:r>
            <a:r>
              <a:rPr lang="en-US" dirty="0" err="1"/>
              <a:t>pt</a:t>
            </a:r>
            <a:r>
              <a:rPr lang="en-US" dirty="0"/>
              <a:t> </a:t>
            </a:r>
            <a:r>
              <a:rPr lang="en-US" dirty="0" err="1"/>
              <a:t>Negrita</a:t>
            </a:r>
            <a:endParaRPr lang="en-US" dirty="0"/>
          </a:p>
          <a:p>
            <a:pPr marL="0" marR="0" lvl="0" indent="0" algn="l" defTabSz="895327" rtl="0" eaLnBrk="1" fontAlgn="base" latinLnBrk="0" hangingPunct="1">
              <a:lnSpc>
                <a:spcPct val="100000"/>
              </a:lnSpc>
              <a:spcBef>
                <a:spcPct val="20000"/>
              </a:spcBef>
              <a:spcAft>
                <a:spcPct val="0"/>
              </a:spcAft>
              <a:buClrTx/>
              <a:buSzTx/>
              <a:buFontTx/>
              <a:buNone/>
              <a:tabLst/>
              <a:defRPr/>
            </a:pPr>
            <a:r>
              <a:rPr lang="en-US" b="0" kern="0" dirty="0" err="1">
                <a:latin typeface="Century Gothic" panose="020B0502020202020204" pitchFamily="34" charset="0"/>
              </a:rPr>
              <a:t>labore</a:t>
            </a:r>
            <a:r>
              <a:rPr lang="en-US" b="0" kern="0" dirty="0">
                <a:latin typeface="Century Gothic" panose="020B0502020202020204" pitchFamily="34" charset="0"/>
              </a:rPr>
              <a:t> et </a:t>
            </a:r>
            <a:r>
              <a:rPr lang="en-US" b="0" kern="0" dirty="0" err="1">
                <a:latin typeface="Century Gothic" panose="020B0502020202020204" pitchFamily="34" charset="0"/>
              </a:rPr>
              <a:t>dolore</a:t>
            </a:r>
            <a:r>
              <a:rPr lang="en-US" b="0" kern="0" dirty="0">
                <a:latin typeface="Century Gothic" panose="020B0502020202020204" pitchFamily="34" charset="0"/>
              </a:rPr>
              <a:t> magna </a:t>
            </a:r>
            <a:r>
              <a:rPr lang="en-US" b="0" kern="0" dirty="0" err="1">
                <a:latin typeface="Century Gothic" panose="020B0502020202020204" pitchFamily="34" charset="0"/>
              </a:rPr>
              <a:t>aliqua</a:t>
            </a:r>
            <a:r>
              <a:rPr lang="en-US" b="0" kern="0" dirty="0">
                <a:latin typeface="Century Gothic" panose="020B0502020202020204" pitchFamily="34" charset="0"/>
              </a:rPr>
              <a:t>. Ut </a:t>
            </a:r>
            <a:r>
              <a:rPr lang="en-US" b="0" kern="0" dirty="0" err="1">
                <a:latin typeface="Century Gothic" panose="020B0502020202020204" pitchFamily="34" charset="0"/>
              </a:rPr>
              <a:t>enim</a:t>
            </a:r>
            <a:r>
              <a:rPr lang="en-US" b="0" kern="0" dirty="0">
                <a:latin typeface="Century Gothic" panose="020B0502020202020204" pitchFamily="34" charset="0"/>
              </a:rPr>
              <a:t> ad minim </a:t>
            </a:r>
            <a:r>
              <a:rPr lang="en-US" b="0" kern="0" dirty="0" err="1">
                <a:latin typeface="Century Gothic" panose="020B0502020202020204" pitchFamily="34" charset="0"/>
              </a:rPr>
              <a:t>veniam</a:t>
            </a:r>
            <a:r>
              <a:rPr lang="en-US" b="0" kern="0" dirty="0">
                <a:latin typeface="Century Gothic" panose="020B0502020202020204" pitchFamily="34" charset="0"/>
              </a:rPr>
              <a:t>, </a:t>
            </a:r>
            <a:r>
              <a:rPr lang="en-US" b="0" kern="0" dirty="0" err="1">
                <a:latin typeface="Century Gothic" panose="020B0502020202020204" pitchFamily="34" charset="0"/>
              </a:rPr>
              <a:t>quis</a:t>
            </a:r>
            <a:endParaRPr lang="en-US" b="0" kern="0" dirty="0">
              <a:latin typeface="Century Gothic" panose="020B0502020202020204" pitchFamily="34" charset="0"/>
            </a:endParaRPr>
          </a:p>
        </p:txBody>
      </p:sp>
      <p:cxnSp>
        <p:nvCxnSpPr>
          <p:cNvPr id="22" name="Conector recto 2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 name="Content Placeholder 2"/>
          <p:cNvSpPr>
            <a:spLocks noGrp="1"/>
          </p:cNvSpPr>
          <p:nvPr>
            <p:ph sz="quarter" idx="27"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4" name="Slide Number Placeholder 3"/>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24" name="Imagen 2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973859404"/>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02_Portada con foto bitono">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chemeClr val="bg1"/>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a:t>Century Gothic 20 pt</a:t>
            </a:r>
            <a:endParaRPr lang="es-ES" dirty="0"/>
          </a:p>
        </p:txBody>
      </p:sp>
      <p:sp>
        <p:nvSpPr>
          <p:cNvPr id="13" name="Title 1"/>
          <p:cNvSpPr>
            <a:spLocks noGrp="1"/>
          </p:cNvSpPr>
          <p:nvPr>
            <p:ph type="ctrTitle" hasCustomPrompt="1"/>
          </p:nvPr>
        </p:nvSpPr>
        <p:spPr>
          <a:xfrm>
            <a:off x="2504731" y="2348884"/>
            <a:ext cx="7128792"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es-ES"/>
              <a:t>Century Gothic 44 pt Negrita</a:t>
            </a:r>
            <a:endParaRPr lang="es-ES" dirty="0"/>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chemeClr val="bg1"/>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a:t>Century Gothic 24 pt</a:t>
            </a:r>
            <a:endParaRPr lang="es-ES" dirty="0"/>
          </a:p>
        </p:txBody>
      </p:sp>
      <p:sp>
        <p:nvSpPr>
          <p:cNvPr id="11"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solidFill>
                  <a:schemeClr val="bg1"/>
                </a:solidFill>
              </a:defRPr>
            </a:lvl1pPr>
          </a:lstStyle>
          <a:p>
            <a:r>
              <a:rPr lang="es-ES" dirty="0"/>
              <a:t>Logo cliente</a:t>
            </a:r>
          </a:p>
        </p:txBody>
      </p:sp>
      <p:pic>
        <p:nvPicPr>
          <p:cNvPr id="6" name="Imagen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837202" y="594783"/>
            <a:ext cx="1764989" cy="700940"/>
          </a:xfrm>
          <a:prstGeom prst="rect">
            <a:avLst/>
          </a:prstGeom>
        </p:spPr>
      </p:pic>
    </p:spTree>
    <p:extLst>
      <p:ext uri="{BB962C8B-B14F-4D97-AF65-F5344CB8AC3E}">
        <p14:creationId xmlns:p14="http://schemas.microsoft.com/office/powerpoint/2010/main" val="1299348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extoAmplio02">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43744" y="1594640"/>
            <a:ext cx="9257639" cy="352907"/>
          </a:xfrm>
          <a:prstGeom prst="rect">
            <a:avLst/>
          </a:prstGeom>
        </p:spPr>
        <p:txBody>
          <a:bodyPr vert="horz" lIns="91440" tIns="45720" rIns="91440" bIns="45720" rtlCol="0" anchor="t">
            <a:noAutofit/>
          </a:bodyPr>
          <a:lstStyle>
            <a:lvl1pPr algn="l">
              <a:defRPr sz="163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22" name="Text Placeholder 2">
            <a:extLst>
              <a:ext uri="{FF2B5EF4-FFF2-40B4-BE49-F238E27FC236}">
                <a16:creationId xmlns:a16="http://schemas.microsoft.com/office/drawing/2014/main" id="{2A824C71-DB4B-FA41-9027-AF3691CF85F1}"/>
              </a:ext>
            </a:extLst>
          </p:cNvPr>
          <p:cNvSpPr>
            <a:spLocks noGrp="1"/>
          </p:cNvSpPr>
          <p:nvPr>
            <p:ph type="body" sz="quarter" idx="26" hasCustomPrompt="1"/>
          </p:nvPr>
        </p:nvSpPr>
        <p:spPr>
          <a:xfrm>
            <a:off x="236337" y="188641"/>
            <a:ext cx="8252592" cy="1224136"/>
          </a:xfrm>
          <a:prstGeom prst="rect">
            <a:avLst/>
          </a:prstGeom>
        </p:spPr>
        <p:txBody>
          <a:bodyPr/>
          <a:lstStyle>
            <a:lvl1pPr marL="0" indent="0">
              <a:buNone/>
              <a:defRPr sz="1452">
                <a:solidFill>
                  <a:srgbClr val="000000"/>
                </a:solidFill>
                <a:latin typeface="Century Gothic" panose="020B0502020202020204" pitchFamily="34" charset="0"/>
              </a:defRPr>
            </a:lvl1pPr>
          </a:lstStyle>
          <a:p>
            <a:r>
              <a:rPr lang="en-US" b="0" kern="0" dirty="0">
                <a:latin typeface="Century Gothic" panose="020B0502020202020204" pitchFamily="34" charset="0"/>
              </a:rPr>
              <a:t>Century Gothic 16 </a:t>
            </a:r>
            <a:r>
              <a:rPr lang="en-US" b="0" kern="0" dirty="0" err="1">
                <a:latin typeface="Century Gothic" panose="020B0502020202020204" pitchFamily="34" charset="0"/>
              </a:rPr>
              <a:t>pt</a:t>
            </a:r>
            <a:r>
              <a:rPr lang="en-US" b="0" kern="0" dirty="0">
                <a:latin typeface="Century Gothic" panose="020B0502020202020204" pitchFamily="34" charset="0"/>
              </a:rPr>
              <a:t> </a:t>
            </a:r>
          </a:p>
          <a:p>
            <a:endParaRPr lang="en-US" b="0" kern="0" dirty="0">
              <a:latin typeface="Century Gothic" panose="020B0502020202020204" pitchFamily="34" charset="0"/>
            </a:endParaRPr>
          </a:p>
          <a:p>
            <a:r>
              <a:rPr lang="en-US" b="0" kern="0" dirty="0">
                <a:latin typeface="Century Gothic" panose="020B0502020202020204" pitchFamily="34" charset="0"/>
              </a:rPr>
              <a:t>Lorem ipsum dolor sit </a:t>
            </a:r>
            <a:r>
              <a:rPr lang="en-US" b="0" kern="0" dirty="0" err="1">
                <a:latin typeface="Century Gothic" panose="020B0502020202020204" pitchFamily="34" charset="0"/>
              </a:rPr>
              <a:t>amet</a:t>
            </a:r>
            <a:r>
              <a:rPr lang="en-US" b="0" kern="0" dirty="0">
                <a:latin typeface="Century Gothic" panose="020B0502020202020204" pitchFamily="34" charset="0"/>
              </a:rPr>
              <a:t>, </a:t>
            </a:r>
            <a:r>
              <a:rPr lang="en-US" b="0" kern="0" dirty="0" err="1">
                <a:latin typeface="Century Gothic" panose="020B0502020202020204" pitchFamily="34" charset="0"/>
              </a:rPr>
              <a:t>consectetur</a:t>
            </a:r>
            <a:r>
              <a:rPr lang="en-US" b="0" kern="0" dirty="0">
                <a:latin typeface="Century Gothic" panose="020B0502020202020204" pitchFamily="34" charset="0"/>
              </a:rPr>
              <a:t> </a:t>
            </a:r>
            <a:r>
              <a:rPr lang="en-US" b="0" kern="0" dirty="0" err="1">
                <a:latin typeface="Century Gothic" panose="020B0502020202020204" pitchFamily="34" charset="0"/>
              </a:rPr>
              <a:t>adipiscing</a:t>
            </a:r>
            <a:r>
              <a:rPr lang="en-US" b="0" kern="0" dirty="0">
                <a:latin typeface="Century Gothic" panose="020B0502020202020204" pitchFamily="34" charset="0"/>
              </a:rPr>
              <a:t> </a:t>
            </a:r>
            <a:r>
              <a:rPr lang="en-US" b="0" kern="0" dirty="0" err="1">
                <a:latin typeface="Century Gothic" panose="020B0502020202020204" pitchFamily="34" charset="0"/>
              </a:rPr>
              <a:t>elit</a:t>
            </a:r>
            <a:r>
              <a:rPr lang="en-US" b="0" kern="0" dirty="0">
                <a:latin typeface="Century Gothic" panose="020B0502020202020204" pitchFamily="34" charset="0"/>
              </a:rPr>
              <a:t>, </a:t>
            </a:r>
            <a:r>
              <a:rPr lang="en-US" b="0" kern="0" dirty="0" err="1">
                <a:latin typeface="Century Gothic" panose="020B0502020202020204" pitchFamily="34" charset="0"/>
              </a:rPr>
              <a:t>sed</a:t>
            </a:r>
            <a:r>
              <a:rPr lang="en-US" b="0" kern="0" dirty="0">
                <a:latin typeface="Century Gothic" panose="020B0502020202020204" pitchFamily="34" charset="0"/>
              </a:rPr>
              <a:t> do </a:t>
            </a:r>
            <a:r>
              <a:rPr lang="en-US" b="0" kern="0" dirty="0" err="1">
                <a:latin typeface="Century Gothic" panose="020B0502020202020204" pitchFamily="34" charset="0"/>
              </a:rPr>
              <a:t>eiusmod</a:t>
            </a:r>
            <a:r>
              <a:rPr lang="en-US" b="0" kern="0" dirty="0">
                <a:latin typeface="Century Gothic" panose="020B0502020202020204" pitchFamily="34" charset="0"/>
              </a:rPr>
              <a:t> </a:t>
            </a:r>
            <a:r>
              <a:rPr lang="en-US" b="0" kern="0" dirty="0" err="1">
                <a:latin typeface="Century Gothic" panose="020B0502020202020204" pitchFamily="34" charset="0"/>
              </a:rPr>
              <a:t>tempor</a:t>
            </a:r>
            <a:r>
              <a:rPr lang="en-US" b="0" kern="0" dirty="0">
                <a:latin typeface="Century Gothic" panose="020B0502020202020204" pitchFamily="34" charset="0"/>
              </a:rPr>
              <a:t> </a:t>
            </a:r>
            <a:r>
              <a:rPr lang="en-US" b="0" kern="0" dirty="0" err="1">
                <a:latin typeface="Century Gothic" panose="020B0502020202020204" pitchFamily="34" charset="0"/>
              </a:rPr>
              <a:t>incididunt</a:t>
            </a:r>
            <a:r>
              <a:rPr lang="en-US" b="0" kern="0" dirty="0">
                <a:latin typeface="Century Gothic" panose="020B0502020202020204" pitchFamily="34" charset="0"/>
              </a:rPr>
              <a:t> </a:t>
            </a:r>
            <a:r>
              <a:rPr lang="en-US" b="0" kern="0" dirty="0" err="1">
                <a:latin typeface="Century Gothic" panose="020B0502020202020204" pitchFamily="34" charset="0"/>
              </a:rPr>
              <a:t>ut</a:t>
            </a:r>
            <a:r>
              <a:rPr lang="en-US" b="0" kern="0" dirty="0">
                <a:latin typeface="Century Gothic" panose="020B0502020202020204" pitchFamily="34" charset="0"/>
              </a:rPr>
              <a:t> </a:t>
            </a:r>
            <a:r>
              <a:rPr lang="en-US" b="0" kern="0" dirty="0" err="1">
                <a:latin typeface="Century Gothic" panose="020B0502020202020204" pitchFamily="34" charset="0"/>
              </a:rPr>
              <a:t>labore</a:t>
            </a:r>
            <a:r>
              <a:rPr lang="en-US" b="0" kern="0" dirty="0">
                <a:latin typeface="Century Gothic" panose="020B0502020202020204" pitchFamily="34" charset="0"/>
              </a:rPr>
              <a:t> et </a:t>
            </a:r>
            <a:r>
              <a:rPr lang="en-US" b="0" kern="0" dirty="0" err="1">
                <a:latin typeface="Century Gothic" panose="020B0502020202020204" pitchFamily="34" charset="0"/>
              </a:rPr>
              <a:t>dolore</a:t>
            </a:r>
            <a:r>
              <a:rPr lang="en-US" b="0" kern="0" dirty="0">
                <a:latin typeface="Century Gothic" panose="020B0502020202020204" pitchFamily="34" charset="0"/>
              </a:rPr>
              <a:t> magna </a:t>
            </a:r>
            <a:r>
              <a:rPr lang="en-US" b="0" kern="0" dirty="0" err="1">
                <a:latin typeface="Century Gothic" panose="020B0502020202020204" pitchFamily="34" charset="0"/>
              </a:rPr>
              <a:t>aliqua</a:t>
            </a:r>
            <a:r>
              <a:rPr lang="en-US" b="0" kern="0" dirty="0">
                <a:latin typeface="Century Gothic" panose="020B0502020202020204" pitchFamily="34" charset="0"/>
              </a:rPr>
              <a:t>. Ut </a:t>
            </a:r>
            <a:r>
              <a:rPr lang="en-US" b="0" kern="0" dirty="0" err="1">
                <a:latin typeface="Century Gothic" panose="020B0502020202020204" pitchFamily="34" charset="0"/>
              </a:rPr>
              <a:t>enim</a:t>
            </a:r>
            <a:r>
              <a:rPr lang="en-US" b="0" kern="0" dirty="0">
                <a:latin typeface="Century Gothic" panose="020B0502020202020204" pitchFamily="34" charset="0"/>
              </a:rPr>
              <a:t> ad minim </a:t>
            </a:r>
            <a:r>
              <a:rPr lang="en-US" b="0" kern="0" dirty="0" err="1">
                <a:latin typeface="Century Gothic" panose="020B0502020202020204" pitchFamily="34" charset="0"/>
              </a:rPr>
              <a:t>veniam</a:t>
            </a:r>
            <a:r>
              <a:rPr lang="en-US" b="0" kern="0" dirty="0">
                <a:latin typeface="Century Gothic" panose="020B0502020202020204" pitchFamily="34" charset="0"/>
              </a:rPr>
              <a:t>, </a:t>
            </a:r>
            <a:r>
              <a:rPr lang="en-US" b="0" kern="0" dirty="0" err="1">
                <a:latin typeface="Century Gothic" panose="020B0502020202020204" pitchFamily="34" charset="0"/>
              </a:rPr>
              <a:t>quis</a:t>
            </a:r>
            <a:r>
              <a:rPr lang="en-US" b="0" kern="0" dirty="0">
                <a:latin typeface="Century Gothic" panose="020B0502020202020204" pitchFamily="34" charset="0"/>
              </a:rPr>
              <a:t> </a:t>
            </a:r>
            <a:r>
              <a:rPr lang="en-US" b="0" kern="0" dirty="0" err="1">
                <a:latin typeface="Century Gothic" panose="020B0502020202020204" pitchFamily="34" charset="0"/>
              </a:rPr>
              <a:t>nostrud</a:t>
            </a:r>
            <a:endParaRPr lang="es-ES" dirty="0"/>
          </a:p>
        </p:txBody>
      </p:sp>
      <p:sp>
        <p:nvSpPr>
          <p:cNvPr id="23" name="Text Placeholder 2">
            <a:extLst>
              <a:ext uri="{FF2B5EF4-FFF2-40B4-BE49-F238E27FC236}">
                <a16:creationId xmlns:a16="http://schemas.microsoft.com/office/drawing/2014/main" id="{10208CA5-F483-F543-A758-11779F9E32BB}"/>
              </a:ext>
            </a:extLst>
          </p:cNvPr>
          <p:cNvSpPr>
            <a:spLocks noGrp="1"/>
          </p:cNvSpPr>
          <p:nvPr>
            <p:ph type="body" sz="quarter" idx="25" hasCustomPrompt="1"/>
          </p:nvPr>
        </p:nvSpPr>
        <p:spPr>
          <a:xfrm>
            <a:off x="233922" y="2171147"/>
            <a:ext cx="9362546" cy="609785"/>
          </a:xfrm>
          <a:prstGeom prst="rect">
            <a:avLst/>
          </a:prstGeom>
        </p:spPr>
        <p:txBody>
          <a:bodyPr/>
          <a:lstStyle>
            <a:lvl1pPr marL="0" indent="0">
              <a:buNone/>
              <a:defRPr sz="1452">
                <a:solidFill>
                  <a:srgbClr val="000000"/>
                </a:solidFill>
                <a:latin typeface="Century Gothic" panose="020B0502020202020204" pitchFamily="34" charset="0"/>
              </a:defRPr>
            </a:lvl1pPr>
          </a:lstStyle>
          <a:p>
            <a:r>
              <a:rPr lang="en-US" b="0" kern="0" dirty="0">
                <a:latin typeface="Century Gothic" panose="020B0502020202020204" pitchFamily="34" charset="0"/>
              </a:rPr>
              <a:t>Century Gothic 16 </a:t>
            </a:r>
            <a:r>
              <a:rPr lang="en-US" b="0" kern="0" dirty="0" err="1">
                <a:latin typeface="Century Gothic" panose="020B0502020202020204" pitchFamily="34" charset="0"/>
              </a:rPr>
              <a:t>pt</a:t>
            </a:r>
            <a:r>
              <a:rPr lang="en-US" b="0" kern="0" dirty="0">
                <a:latin typeface="Century Gothic" panose="020B0502020202020204" pitchFamily="34" charset="0"/>
              </a:rPr>
              <a:t> Lorem ipsum dolor sit </a:t>
            </a:r>
            <a:r>
              <a:rPr lang="en-US" b="0" kern="0" dirty="0" err="1">
                <a:latin typeface="Century Gothic" panose="020B0502020202020204" pitchFamily="34" charset="0"/>
              </a:rPr>
              <a:t>amet</a:t>
            </a:r>
            <a:r>
              <a:rPr lang="en-US" b="0" kern="0" dirty="0">
                <a:latin typeface="Century Gothic" panose="020B0502020202020204" pitchFamily="34" charset="0"/>
              </a:rPr>
              <a:t>, </a:t>
            </a:r>
            <a:r>
              <a:rPr lang="en-US" b="0" kern="0" dirty="0" err="1">
                <a:latin typeface="Century Gothic" panose="020B0502020202020204" pitchFamily="34" charset="0"/>
              </a:rPr>
              <a:t>consectetur</a:t>
            </a:r>
            <a:r>
              <a:rPr lang="en-US" b="0" kern="0" dirty="0">
                <a:latin typeface="Century Gothic" panose="020B0502020202020204" pitchFamily="34" charset="0"/>
              </a:rPr>
              <a:t> </a:t>
            </a:r>
            <a:r>
              <a:rPr lang="en-US" b="0" kern="0" dirty="0" err="1">
                <a:latin typeface="Century Gothic" panose="020B0502020202020204" pitchFamily="34" charset="0"/>
              </a:rPr>
              <a:t>adipiscing</a:t>
            </a:r>
            <a:r>
              <a:rPr lang="en-US" b="0" kern="0" dirty="0">
                <a:latin typeface="Century Gothic" panose="020B0502020202020204" pitchFamily="34" charset="0"/>
              </a:rPr>
              <a:t> </a:t>
            </a:r>
            <a:r>
              <a:rPr lang="en-US" b="0" kern="0" dirty="0" err="1">
                <a:latin typeface="Century Gothic" panose="020B0502020202020204" pitchFamily="34" charset="0"/>
              </a:rPr>
              <a:t>elit</a:t>
            </a:r>
            <a:r>
              <a:rPr lang="en-US" b="0" kern="0" dirty="0">
                <a:latin typeface="Century Gothic" panose="020B0502020202020204" pitchFamily="34" charset="0"/>
              </a:rPr>
              <a:t>, </a:t>
            </a:r>
            <a:r>
              <a:rPr lang="en-US" b="0" kern="0" dirty="0" err="1">
                <a:latin typeface="Century Gothic" panose="020B0502020202020204" pitchFamily="34" charset="0"/>
              </a:rPr>
              <a:t>sed</a:t>
            </a:r>
            <a:r>
              <a:rPr lang="en-US" b="0" kern="0" dirty="0">
                <a:latin typeface="Century Gothic" panose="020B0502020202020204" pitchFamily="34" charset="0"/>
              </a:rPr>
              <a:t> do </a:t>
            </a:r>
            <a:r>
              <a:rPr lang="en-US" b="0" kern="0" dirty="0" err="1">
                <a:latin typeface="Century Gothic" panose="020B0502020202020204" pitchFamily="34" charset="0"/>
              </a:rPr>
              <a:t>eiusmod</a:t>
            </a:r>
            <a:r>
              <a:rPr lang="en-US" b="0" kern="0" dirty="0">
                <a:latin typeface="Century Gothic" panose="020B0502020202020204" pitchFamily="34" charset="0"/>
              </a:rPr>
              <a:t> </a:t>
            </a:r>
            <a:r>
              <a:rPr lang="en-US" b="0" kern="0" dirty="0" err="1">
                <a:latin typeface="Century Gothic" panose="020B0502020202020204" pitchFamily="34" charset="0"/>
              </a:rPr>
              <a:t>tempor</a:t>
            </a:r>
            <a:r>
              <a:rPr lang="en-US" b="0" kern="0" dirty="0">
                <a:latin typeface="Century Gothic" panose="020B0502020202020204" pitchFamily="34" charset="0"/>
              </a:rPr>
              <a:t> </a:t>
            </a:r>
            <a:r>
              <a:rPr lang="en-US" b="0" kern="0" dirty="0" err="1">
                <a:latin typeface="Century Gothic" panose="020B0502020202020204" pitchFamily="34" charset="0"/>
              </a:rPr>
              <a:t>incididunt</a:t>
            </a:r>
            <a:r>
              <a:rPr lang="en-US" b="0" kern="0" dirty="0">
                <a:latin typeface="Century Gothic" panose="020B0502020202020204" pitchFamily="34" charset="0"/>
              </a:rPr>
              <a:t> </a:t>
            </a:r>
            <a:r>
              <a:rPr lang="en-US" b="0" kern="0" dirty="0" err="1">
                <a:latin typeface="Century Gothic" panose="020B0502020202020204" pitchFamily="34" charset="0"/>
              </a:rPr>
              <a:t>ut</a:t>
            </a:r>
            <a:r>
              <a:rPr lang="en-US" b="0" kern="0" dirty="0">
                <a:latin typeface="Century Gothic" panose="020B0502020202020204" pitchFamily="34" charset="0"/>
              </a:rPr>
              <a:t> </a:t>
            </a:r>
            <a:r>
              <a:rPr lang="en-US" b="0" kern="0" dirty="0" err="1">
                <a:latin typeface="Century Gothic" panose="020B0502020202020204" pitchFamily="34" charset="0"/>
              </a:rPr>
              <a:t>labore</a:t>
            </a:r>
            <a:r>
              <a:rPr lang="en-US" b="0" kern="0" dirty="0">
                <a:latin typeface="Century Gothic" panose="020B0502020202020204" pitchFamily="34" charset="0"/>
              </a:rPr>
              <a:t> et </a:t>
            </a:r>
            <a:r>
              <a:rPr lang="en-US" b="0" kern="0" dirty="0" err="1">
                <a:latin typeface="Century Gothic" panose="020B0502020202020204" pitchFamily="34" charset="0"/>
              </a:rPr>
              <a:t>dolore</a:t>
            </a:r>
            <a:r>
              <a:rPr lang="en-US" b="0" kern="0" dirty="0">
                <a:latin typeface="Century Gothic" panose="020B0502020202020204" pitchFamily="34" charset="0"/>
              </a:rPr>
              <a:t> magna </a:t>
            </a:r>
            <a:r>
              <a:rPr lang="en-US" b="0" kern="0" dirty="0" err="1">
                <a:latin typeface="Century Gothic" panose="020B0502020202020204" pitchFamily="34" charset="0"/>
              </a:rPr>
              <a:t>aliqua</a:t>
            </a:r>
            <a:r>
              <a:rPr lang="en-US" b="0" kern="0" dirty="0">
                <a:latin typeface="Century Gothic" panose="020B0502020202020204" pitchFamily="34" charset="0"/>
              </a:rPr>
              <a:t>. Ut </a:t>
            </a:r>
            <a:r>
              <a:rPr lang="en-US" b="0" kern="0" dirty="0" err="1">
                <a:latin typeface="Century Gothic" panose="020B0502020202020204" pitchFamily="34" charset="0"/>
              </a:rPr>
              <a:t>enim</a:t>
            </a:r>
            <a:r>
              <a:rPr lang="en-US" b="0" kern="0" dirty="0">
                <a:latin typeface="Century Gothic" panose="020B0502020202020204" pitchFamily="34" charset="0"/>
              </a:rPr>
              <a:t> ad minim </a:t>
            </a:r>
            <a:r>
              <a:rPr lang="en-US" b="0" kern="0" dirty="0" err="1">
                <a:latin typeface="Century Gothic" panose="020B0502020202020204" pitchFamily="34" charset="0"/>
              </a:rPr>
              <a:t>veniam</a:t>
            </a:r>
            <a:r>
              <a:rPr lang="en-US" b="0" kern="0" dirty="0">
                <a:latin typeface="Century Gothic" panose="020B0502020202020204" pitchFamily="34" charset="0"/>
              </a:rPr>
              <a:t>, </a:t>
            </a:r>
            <a:r>
              <a:rPr lang="en-US" b="0" kern="0" dirty="0" err="1">
                <a:latin typeface="Century Gothic" panose="020B0502020202020204" pitchFamily="34" charset="0"/>
              </a:rPr>
              <a:t>quis</a:t>
            </a:r>
            <a:r>
              <a:rPr lang="en-US" b="0" kern="0" dirty="0">
                <a:latin typeface="Century Gothic" panose="020B0502020202020204" pitchFamily="34" charset="0"/>
              </a:rPr>
              <a:t> </a:t>
            </a:r>
            <a:r>
              <a:rPr lang="en-US" b="0" kern="0" dirty="0" err="1">
                <a:latin typeface="Century Gothic" panose="020B0502020202020204" pitchFamily="34" charset="0"/>
              </a:rPr>
              <a:t>nostrud</a:t>
            </a:r>
            <a:endParaRPr lang="es-ES" dirty="0"/>
          </a:p>
        </p:txBody>
      </p:sp>
      <p:sp>
        <p:nvSpPr>
          <p:cNvPr id="24" name="Text Placeholder 2">
            <a:extLst>
              <a:ext uri="{FF2B5EF4-FFF2-40B4-BE49-F238E27FC236}">
                <a16:creationId xmlns:a16="http://schemas.microsoft.com/office/drawing/2014/main" id="{76B9DCA0-395A-4342-8578-9EE6CB3E2261}"/>
              </a:ext>
            </a:extLst>
          </p:cNvPr>
          <p:cNvSpPr>
            <a:spLocks noGrp="1"/>
          </p:cNvSpPr>
          <p:nvPr>
            <p:ph type="body" sz="quarter" idx="23" hasCustomPrompt="1"/>
          </p:nvPr>
        </p:nvSpPr>
        <p:spPr>
          <a:xfrm>
            <a:off x="233922" y="2894486"/>
            <a:ext cx="9361040" cy="301919"/>
          </a:xfrm>
          <a:prstGeom prst="rect">
            <a:avLst/>
          </a:prstGeom>
        </p:spPr>
        <p:txBody>
          <a:bodyPr numCol="2"/>
          <a:lstStyle>
            <a:lvl1pPr marL="54906" indent="0" algn="l">
              <a:buNone/>
              <a:defRPr sz="1567" b="1">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Century Gothic 16 </a:t>
            </a:r>
            <a:r>
              <a:rPr lang="en-US" dirty="0" err="1"/>
              <a:t>pt</a:t>
            </a:r>
            <a:r>
              <a:rPr lang="en-US" dirty="0"/>
              <a:t> </a:t>
            </a:r>
            <a:r>
              <a:rPr lang="en-US" dirty="0" err="1"/>
              <a:t>Negrita</a:t>
            </a:r>
            <a:endParaRPr lang="en-US" dirty="0"/>
          </a:p>
        </p:txBody>
      </p:sp>
      <p:sp>
        <p:nvSpPr>
          <p:cNvPr id="25" name="Content Placeholder 2">
            <a:extLst>
              <a:ext uri="{FF2B5EF4-FFF2-40B4-BE49-F238E27FC236}">
                <a16:creationId xmlns:a16="http://schemas.microsoft.com/office/drawing/2014/main" id="{9536ED37-3FBA-A84C-9956-1D5CEB35BD6B}"/>
              </a:ext>
            </a:extLst>
          </p:cNvPr>
          <p:cNvSpPr>
            <a:spLocks noGrp="1"/>
          </p:cNvSpPr>
          <p:nvPr>
            <p:ph idx="1"/>
          </p:nvPr>
        </p:nvSpPr>
        <p:spPr>
          <a:xfrm>
            <a:off x="233925" y="3338914"/>
            <a:ext cx="9361039" cy="1578080"/>
          </a:xfrm>
          <a:prstGeom prst="rect">
            <a:avLst/>
          </a:prstGeom>
        </p:spPr>
        <p:txBody>
          <a:bodyPr vert="horz" wrap="square" lIns="0" tIns="0" anchor="t" anchorCtr="0"/>
          <a:lstStyle>
            <a:lvl1pPr marL="0" algn="r">
              <a:buNone/>
              <a:defRPr sz="814" baseline="0">
                <a:solidFill>
                  <a:srgbClr val="000000"/>
                </a:solidFill>
                <a:latin typeface="+mn-lt"/>
                <a:cs typeface="Arial" pitchFamily="34" charset="0"/>
              </a:defRPr>
            </a:lvl1pPr>
            <a:lvl2pPr>
              <a:buNone/>
              <a:defRPr/>
            </a:lvl2pPr>
            <a:lvl3pPr>
              <a:buNone/>
              <a:defRPr/>
            </a:lvl3pPr>
            <a:lvl4pPr>
              <a:buNone/>
              <a:defRPr/>
            </a:lvl4pPr>
            <a:lvl5pPr>
              <a:buNone/>
              <a:defRPr/>
            </a:lvl5pPr>
          </a:lstStyle>
          <a:p>
            <a:pPr lvl="0"/>
            <a:r>
              <a:rPr lang="en-US"/>
              <a:t>Edit Master text styles</a:t>
            </a:r>
          </a:p>
        </p:txBody>
      </p:sp>
      <p:sp>
        <p:nvSpPr>
          <p:cNvPr id="26" name="Text Placeholder 2">
            <a:extLst>
              <a:ext uri="{FF2B5EF4-FFF2-40B4-BE49-F238E27FC236}">
                <a16:creationId xmlns:a16="http://schemas.microsoft.com/office/drawing/2014/main" id="{753EED08-53D1-F74F-B7DA-D8C95C6EF269}"/>
              </a:ext>
            </a:extLst>
          </p:cNvPr>
          <p:cNvSpPr>
            <a:spLocks noGrp="1"/>
          </p:cNvSpPr>
          <p:nvPr>
            <p:ph type="body" sz="quarter" idx="27" hasCustomPrompt="1"/>
          </p:nvPr>
        </p:nvSpPr>
        <p:spPr>
          <a:xfrm>
            <a:off x="242714" y="5121980"/>
            <a:ext cx="9362546" cy="755292"/>
          </a:xfrm>
          <a:prstGeom prst="rect">
            <a:avLst/>
          </a:prstGeom>
        </p:spPr>
        <p:txBody>
          <a:bodyPr/>
          <a:lstStyle>
            <a:lvl1pPr marL="0" indent="0">
              <a:buNone/>
              <a:defRPr sz="1452">
                <a:solidFill>
                  <a:srgbClr val="000000"/>
                </a:solidFill>
                <a:latin typeface="Century Gothic" panose="020B0502020202020204" pitchFamily="34" charset="0"/>
              </a:defRPr>
            </a:lvl1pPr>
          </a:lstStyle>
          <a:p>
            <a:r>
              <a:rPr lang="en-US" b="0" kern="0" dirty="0">
                <a:latin typeface="Century Gothic" panose="020B0502020202020204" pitchFamily="34" charset="0"/>
              </a:rPr>
              <a:t>Lorem ipsum dolor sit </a:t>
            </a:r>
            <a:r>
              <a:rPr lang="en-US" b="0" kern="0" dirty="0" err="1">
                <a:latin typeface="Century Gothic" panose="020B0502020202020204" pitchFamily="34" charset="0"/>
              </a:rPr>
              <a:t>amet</a:t>
            </a:r>
            <a:r>
              <a:rPr lang="en-US" b="0" kern="0" dirty="0">
                <a:latin typeface="Century Gothic" panose="020B0502020202020204" pitchFamily="34" charset="0"/>
              </a:rPr>
              <a:t>, </a:t>
            </a:r>
            <a:r>
              <a:rPr lang="en-US" b="0" kern="0" dirty="0" err="1">
                <a:latin typeface="Century Gothic" panose="020B0502020202020204" pitchFamily="34" charset="0"/>
              </a:rPr>
              <a:t>consectetur</a:t>
            </a:r>
            <a:r>
              <a:rPr lang="en-US" b="0" kern="0" dirty="0">
                <a:latin typeface="Century Gothic" panose="020B0502020202020204" pitchFamily="34" charset="0"/>
              </a:rPr>
              <a:t> </a:t>
            </a:r>
            <a:r>
              <a:rPr lang="en-US" b="0" kern="0" dirty="0" err="1">
                <a:latin typeface="Century Gothic" panose="020B0502020202020204" pitchFamily="34" charset="0"/>
              </a:rPr>
              <a:t>adipiscing</a:t>
            </a:r>
            <a:r>
              <a:rPr lang="en-US" b="0" kern="0" dirty="0">
                <a:latin typeface="Century Gothic" panose="020B0502020202020204" pitchFamily="34" charset="0"/>
              </a:rPr>
              <a:t> </a:t>
            </a:r>
            <a:r>
              <a:rPr lang="en-US" b="0" kern="0" dirty="0" err="1">
                <a:latin typeface="Century Gothic" panose="020B0502020202020204" pitchFamily="34" charset="0"/>
              </a:rPr>
              <a:t>elit</a:t>
            </a:r>
            <a:r>
              <a:rPr lang="en-US" b="0" kern="0" dirty="0">
                <a:latin typeface="Century Gothic" panose="020B0502020202020204" pitchFamily="34" charset="0"/>
              </a:rPr>
              <a:t>, </a:t>
            </a:r>
            <a:r>
              <a:rPr lang="en-US" b="0" kern="0" dirty="0" err="1">
                <a:latin typeface="Century Gothic" panose="020B0502020202020204" pitchFamily="34" charset="0"/>
              </a:rPr>
              <a:t>sed</a:t>
            </a:r>
            <a:r>
              <a:rPr lang="en-US" b="0" kern="0" dirty="0">
                <a:latin typeface="Century Gothic" panose="020B0502020202020204" pitchFamily="34" charset="0"/>
              </a:rPr>
              <a:t> do </a:t>
            </a:r>
            <a:r>
              <a:rPr lang="en-US" b="0" kern="0" dirty="0" err="1">
                <a:latin typeface="Century Gothic" panose="020B0502020202020204" pitchFamily="34" charset="0"/>
              </a:rPr>
              <a:t>eiusmod</a:t>
            </a:r>
            <a:r>
              <a:rPr lang="en-US" b="0" kern="0" dirty="0">
                <a:latin typeface="Century Gothic" panose="020B0502020202020204" pitchFamily="34" charset="0"/>
              </a:rPr>
              <a:t> </a:t>
            </a:r>
            <a:r>
              <a:rPr lang="en-US" b="0" kern="0" dirty="0" err="1">
                <a:latin typeface="Century Gothic" panose="020B0502020202020204" pitchFamily="34" charset="0"/>
              </a:rPr>
              <a:t>tempor</a:t>
            </a:r>
            <a:r>
              <a:rPr lang="en-US" b="0" kern="0" dirty="0">
                <a:latin typeface="Century Gothic" panose="020B0502020202020204" pitchFamily="34" charset="0"/>
              </a:rPr>
              <a:t> </a:t>
            </a:r>
            <a:r>
              <a:rPr lang="en-US" b="0" kern="0" dirty="0" err="1">
                <a:latin typeface="Century Gothic" panose="020B0502020202020204" pitchFamily="34" charset="0"/>
              </a:rPr>
              <a:t>incididunt</a:t>
            </a:r>
            <a:r>
              <a:rPr lang="en-US" b="0" kern="0" dirty="0">
                <a:latin typeface="Century Gothic" panose="020B0502020202020204" pitchFamily="34" charset="0"/>
              </a:rPr>
              <a:t> </a:t>
            </a:r>
            <a:r>
              <a:rPr lang="en-US" b="0" kern="0" dirty="0" err="1">
                <a:latin typeface="Century Gothic" panose="020B0502020202020204" pitchFamily="34" charset="0"/>
              </a:rPr>
              <a:t>ut</a:t>
            </a:r>
            <a:r>
              <a:rPr lang="en-US" b="0" kern="0" dirty="0">
                <a:latin typeface="Century Gothic" panose="020B0502020202020204" pitchFamily="34" charset="0"/>
              </a:rPr>
              <a:t> </a:t>
            </a:r>
            <a:r>
              <a:rPr lang="en-US" b="0" kern="0" dirty="0" err="1">
                <a:latin typeface="Century Gothic" panose="020B0502020202020204" pitchFamily="34" charset="0"/>
              </a:rPr>
              <a:t>labore</a:t>
            </a:r>
            <a:r>
              <a:rPr lang="en-US" b="0" kern="0" dirty="0">
                <a:latin typeface="Century Gothic" panose="020B0502020202020204" pitchFamily="34" charset="0"/>
              </a:rPr>
              <a:t> et </a:t>
            </a:r>
            <a:r>
              <a:rPr lang="en-US" b="0" kern="0" dirty="0" err="1">
                <a:latin typeface="Century Gothic" panose="020B0502020202020204" pitchFamily="34" charset="0"/>
              </a:rPr>
              <a:t>dolore</a:t>
            </a:r>
            <a:r>
              <a:rPr lang="en-US" b="0" kern="0" dirty="0">
                <a:latin typeface="Century Gothic" panose="020B0502020202020204" pitchFamily="34" charset="0"/>
              </a:rPr>
              <a:t> magna </a:t>
            </a:r>
            <a:r>
              <a:rPr lang="en-US" b="0" kern="0" dirty="0" err="1">
                <a:latin typeface="Century Gothic" panose="020B0502020202020204" pitchFamily="34" charset="0"/>
              </a:rPr>
              <a:t>aliqua</a:t>
            </a:r>
            <a:r>
              <a:rPr lang="en-US" b="0" kern="0" dirty="0">
                <a:latin typeface="Century Gothic" panose="020B0502020202020204" pitchFamily="34" charset="0"/>
              </a:rPr>
              <a:t>. Ut </a:t>
            </a:r>
            <a:r>
              <a:rPr lang="en-US" b="0" kern="0" dirty="0" err="1">
                <a:latin typeface="Century Gothic" panose="020B0502020202020204" pitchFamily="34" charset="0"/>
              </a:rPr>
              <a:t>enim</a:t>
            </a:r>
            <a:r>
              <a:rPr lang="en-US" b="0" kern="0" dirty="0">
                <a:latin typeface="Century Gothic" panose="020B0502020202020204" pitchFamily="34" charset="0"/>
              </a:rPr>
              <a:t> ad minim </a:t>
            </a:r>
            <a:r>
              <a:rPr lang="en-US" b="0" kern="0" dirty="0" err="1">
                <a:latin typeface="Century Gothic" panose="020B0502020202020204" pitchFamily="34" charset="0"/>
              </a:rPr>
              <a:t>veniam</a:t>
            </a:r>
            <a:r>
              <a:rPr lang="en-US" b="0" kern="0" dirty="0">
                <a:latin typeface="Century Gothic" panose="020B0502020202020204" pitchFamily="34" charset="0"/>
              </a:rPr>
              <a:t>, </a:t>
            </a:r>
            <a:r>
              <a:rPr lang="en-US" b="0" kern="0" dirty="0" err="1">
                <a:latin typeface="Century Gothic" panose="020B0502020202020204" pitchFamily="34" charset="0"/>
              </a:rPr>
              <a:t>quis</a:t>
            </a:r>
            <a:r>
              <a:rPr lang="en-US" b="0" kern="0" dirty="0">
                <a:latin typeface="Century Gothic" panose="020B0502020202020204" pitchFamily="34" charset="0"/>
              </a:rPr>
              <a:t> </a:t>
            </a:r>
            <a:r>
              <a:rPr lang="en-US" b="0" kern="0" dirty="0" err="1">
                <a:latin typeface="Century Gothic" panose="020B0502020202020204" pitchFamily="34" charset="0"/>
              </a:rPr>
              <a:t>nostrud</a:t>
            </a:r>
            <a:endParaRPr lang="es-ES" dirty="0"/>
          </a:p>
        </p:txBody>
      </p:sp>
      <p:cxnSp>
        <p:nvCxnSpPr>
          <p:cNvPr id="18" name="Conector recto 17"/>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3" name="Content Placeholder 2"/>
          <p:cNvSpPr>
            <a:spLocks noGrp="1"/>
          </p:cNvSpPr>
          <p:nvPr>
            <p:ph sz="quarter" idx="28"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9"/>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0"/>
          </p:nvPr>
        </p:nvSpPr>
        <p:spPr/>
        <p:txBody>
          <a:bodyPr/>
          <a:lstStyle/>
          <a:p>
            <a:pPr>
              <a:defRPr/>
            </a:pPr>
            <a:fld id="{AA05AA80-E33F-4D2D-A31B-6ECE2045C248}" type="slidenum">
              <a:rPr lang="en-GB" smtClean="0"/>
              <a:pPr>
                <a:defRPr/>
              </a:pPr>
              <a:t>‹Nº›</a:t>
            </a:fld>
            <a:endParaRPr lang="en-GB"/>
          </a:p>
        </p:txBody>
      </p:sp>
      <p:pic>
        <p:nvPicPr>
          <p:cNvPr id="16" name="Imagen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722181718"/>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6543">
          <p15:clr>
            <a:srgbClr val="FBAE40"/>
          </p15:clr>
        </p15:guide>
        <p15:guide id="5" pos="15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o2Columnas">
    <p:spTree>
      <p:nvGrpSpPr>
        <p:cNvPr id="1" name=""/>
        <p:cNvGrpSpPr/>
        <p:nvPr/>
      </p:nvGrpSpPr>
      <p:grpSpPr>
        <a:xfrm>
          <a:off x="0" y="0"/>
          <a:ext cx="0" cy="0"/>
          <a:chOff x="0" y="0"/>
          <a:chExt cx="0" cy="0"/>
        </a:xfrm>
      </p:grpSpPr>
      <p:sp>
        <p:nvSpPr>
          <p:cNvPr id="13"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06104"/>
            <a:ext cx="8333103" cy="576064"/>
          </a:xfrm>
          <a:prstGeom prst="rect">
            <a:avLst/>
          </a:prstGeom>
        </p:spPr>
        <p:txBody>
          <a:bodyPr/>
          <a:lstStyle>
            <a:lvl1pPr marL="0" indent="0">
              <a:buNone/>
              <a:defRPr sz="2938"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7"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7" y="915857"/>
            <a:ext cx="8333104"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18" name="Text Placeholder 2">
            <a:extLst>
              <a:ext uri="{FF2B5EF4-FFF2-40B4-BE49-F238E27FC236}">
                <a16:creationId xmlns:a16="http://schemas.microsoft.com/office/drawing/2014/main" id="{E71C9012-C72E-7E4F-ABE4-F4441C859898}"/>
              </a:ext>
            </a:extLst>
          </p:cNvPr>
          <p:cNvSpPr>
            <a:spLocks noGrp="1"/>
          </p:cNvSpPr>
          <p:nvPr>
            <p:ph type="body" sz="quarter" idx="21" hasCustomPrompt="1"/>
          </p:nvPr>
        </p:nvSpPr>
        <p:spPr>
          <a:xfrm>
            <a:off x="289255" y="4912020"/>
            <a:ext cx="9256716" cy="933981"/>
          </a:xfrm>
          <a:prstGeom prst="rect">
            <a:avLst/>
          </a:prstGeom>
        </p:spPr>
        <p:txBody>
          <a:bodyPr numCol="1"/>
          <a:lstStyle>
            <a:lvl1pPr marL="54906" indent="0">
              <a:buNone/>
              <a:defRPr sz="1270" b="0">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Century Gothic 14 </a:t>
            </a:r>
            <a:r>
              <a:rPr lang="en-US" dirty="0" err="1"/>
              <a:t>pt</a:t>
            </a:r>
            <a:br>
              <a:rPr lang="en-US" dirty="0"/>
            </a:br>
            <a:endParaRPr lang="en-US" dirty="0"/>
          </a:p>
        </p:txBody>
      </p:sp>
      <p:sp>
        <p:nvSpPr>
          <p:cNvPr id="19" name="Text Placeholder 3"/>
          <p:cNvSpPr>
            <a:spLocks noGrp="1"/>
          </p:cNvSpPr>
          <p:nvPr>
            <p:ph type="body" sz="quarter" idx="27" hasCustomPrompt="1"/>
          </p:nvPr>
        </p:nvSpPr>
        <p:spPr>
          <a:xfrm>
            <a:off x="289254" y="1508481"/>
            <a:ext cx="3996589" cy="3272200"/>
          </a:xfrm>
          <a:prstGeom prst="rect">
            <a:avLst/>
          </a:prstGeom>
        </p:spPr>
        <p:txBody>
          <a:bodyPr/>
          <a:lstStyle>
            <a:lvl1pPr marL="0" indent="0" algn="just">
              <a:buNone/>
              <a:defRPr sz="1270">
                <a:solidFill>
                  <a:srgbClr val="000000"/>
                </a:solidFill>
              </a:defRPr>
            </a:lvl1pPr>
          </a:lstStyle>
          <a:p>
            <a:pPr lvl="0"/>
            <a:r>
              <a:rPr lang="en-US" dirty="0"/>
              <a:t>Century Gothic 14 </a:t>
            </a:r>
            <a:r>
              <a:rPr lang="en-US" dirty="0" err="1"/>
              <a:t>pt</a:t>
            </a:r>
            <a:endParaRPr lang="en-US" dirty="0"/>
          </a:p>
        </p:txBody>
      </p:sp>
      <p:sp>
        <p:nvSpPr>
          <p:cNvPr id="20" name="Text Placeholder 3"/>
          <p:cNvSpPr>
            <a:spLocks noGrp="1"/>
          </p:cNvSpPr>
          <p:nvPr>
            <p:ph type="body" sz="quarter" idx="28" hasCustomPrompt="1"/>
          </p:nvPr>
        </p:nvSpPr>
        <p:spPr>
          <a:xfrm>
            <a:off x="4977451" y="1493656"/>
            <a:ext cx="4326108" cy="3300628"/>
          </a:xfrm>
          <a:prstGeom prst="rect">
            <a:avLst/>
          </a:prstGeom>
        </p:spPr>
        <p:txBody>
          <a:bodyPr/>
          <a:lstStyle>
            <a:lvl1pPr marL="0" indent="0">
              <a:buNone/>
              <a:defRPr lang="en-US" sz="1270" dirty="0" smtClean="0">
                <a:solidFill>
                  <a:srgbClr val="000000"/>
                </a:solidFill>
                <a:latin typeface="+mn-lt"/>
                <a:ea typeface="+mn-ea"/>
                <a:cs typeface="+mn-cs"/>
              </a:defRPr>
            </a:lvl1pPr>
          </a:lstStyle>
          <a:p>
            <a:pPr lvl="0"/>
            <a:r>
              <a:rPr lang="en-US" dirty="0"/>
              <a:t>Century Gothic 14 </a:t>
            </a:r>
            <a:r>
              <a:rPr lang="en-US" dirty="0" err="1"/>
              <a:t>pt</a:t>
            </a:r>
            <a:endParaRPr lang="en-US" dirty="0"/>
          </a:p>
        </p:txBody>
      </p:sp>
      <p:cxnSp>
        <p:nvCxnSpPr>
          <p:cNvPr id="15" name="Conector recto 14"/>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4" name="Content Placeholder 2"/>
          <p:cNvSpPr>
            <a:spLocks noGrp="1"/>
          </p:cNvSpPr>
          <p:nvPr>
            <p:ph sz="quarter" idx="29"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3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1"/>
          </p:nvPr>
        </p:nvSpPr>
        <p:spPr/>
        <p:txBody>
          <a:bodyPr/>
          <a:lstStyle/>
          <a:p>
            <a:pPr>
              <a:defRPr/>
            </a:pPr>
            <a:fld id="{AA05AA80-E33F-4D2D-A31B-6ECE2045C248}" type="slidenum">
              <a:rPr lang="en-GB" smtClean="0"/>
              <a:pPr>
                <a:defRPr/>
              </a:pPr>
              <a:t>‹Nº›</a:t>
            </a:fld>
            <a:endParaRPr lang="en-GB"/>
          </a:p>
        </p:txBody>
      </p:sp>
      <p:pic>
        <p:nvPicPr>
          <p:cNvPr id="22" name="Imagen 2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602612854"/>
      </p:ext>
    </p:extLst>
  </p:cSld>
  <p:clrMapOvr>
    <a:masterClrMapping/>
  </p:clrMapOvr>
  <p:extLst>
    <p:ext uri="{DCECCB84-F9BA-43D5-87BE-67443E8EF086}">
      <p15:sldGuideLst xmlns:p15="http://schemas.microsoft.com/office/powerpoint/2012/main">
        <p15:guide id="1" orient="horz" pos="431">
          <p15:clr>
            <a:srgbClr val="FBAE40"/>
          </p15:clr>
        </p15:guide>
        <p15:guide id="2" pos="2913">
          <p15:clr>
            <a:srgbClr val="FBAE40"/>
          </p15:clr>
        </p15:guide>
        <p15:guide id="3" orient="horz" pos="4331">
          <p15:clr>
            <a:srgbClr val="FBAE40"/>
          </p15:clr>
        </p15:guide>
        <p15:guide id="4" pos="194">
          <p15:clr>
            <a:srgbClr val="FBAE40"/>
          </p15:clr>
        </p15:guide>
        <p15:guide id="5" pos="275">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nPeq_TextoFilas">
    <p:spTree>
      <p:nvGrpSpPr>
        <p:cNvPr id="1" name=""/>
        <p:cNvGrpSpPr/>
        <p:nvPr/>
      </p:nvGrpSpPr>
      <p:grpSpPr>
        <a:xfrm>
          <a:off x="0" y="0"/>
          <a:ext cx="0" cy="0"/>
          <a:chOff x="0" y="0"/>
          <a:chExt cx="0" cy="0"/>
        </a:xfrm>
      </p:grpSpPr>
      <p:sp>
        <p:nvSpPr>
          <p:cNvPr id="12"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06104"/>
            <a:ext cx="8333103" cy="576064"/>
          </a:xfrm>
          <a:prstGeom prst="rect">
            <a:avLst/>
          </a:prstGeom>
        </p:spPr>
        <p:txBody>
          <a:bodyPr/>
          <a:lstStyle>
            <a:lvl1pPr marL="0" indent="0">
              <a:buNone/>
              <a:defRPr sz="2938"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5"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7" y="915857"/>
            <a:ext cx="8333104"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21" name="Text Placeholder 2">
            <a:extLst>
              <a:ext uri="{FF2B5EF4-FFF2-40B4-BE49-F238E27FC236}">
                <a16:creationId xmlns:a16="http://schemas.microsoft.com/office/drawing/2014/main" id="{E71C9012-C72E-7E4F-ABE4-F4441C859898}"/>
              </a:ext>
            </a:extLst>
          </p:cNvPr>
          <p:cNvSpPr>
            <a:spLocks noGrp="1"/>
          </p:cNvSpPr>
          <p:nvPr>
            <p:ph type="body" sz="quarter" idx="21" hasCustomPrompt="1"/>
          </p:nvPr>
        </p:nvSpPr>
        <p:spPr>
          <a:xfrm>
            <a:off x="1617218" y="4265151"/>
            <a:ext cx="7928752" cy="1143049"/>
          </a:xfrm>
          <a:prstGeom prst="rect">
            <a:avLst/>
          </a:prstGeom>
        </p:spPr>
        <p:txBody>
          <a:bodyPr numCol="2"/>
          <a:lstStyle>
            <a:lvl1pPr marL="54906" indent="0">
              <a:buNone/>
              <a:defRPr sz="1270" b="0">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Century Gothic 14 </a:t>
            </a:r>
            <a:r>
              <a:rPr lang="en-US" dirty="0" err="1"/>
              <a:t>pt</a:t>
            </a:r>
            <a:br>
              <a:rPr lang="en-US" dirty="0"/>
            </a:br>
            <a:endParaRPr lang="en-US" dirty="0"/>
          </a:p>
        </p:txBody>
      </p:sp>
      <p:sp>
        <p:nvSpPr>
          <p:cNvPr id="22" name="Text Placeholder 3"/>
          <p:cNvSpPr>
            <a:spLocks noGrp="1"/>
          </p:cNvSpPr>
          <p:nvPr>
            <p:ph type="body" sz="quarter" idx="27" hasCustomPrompt="1"/>
          </p:nvPr>
        </p:nvSpPr>
        <p:spPr>
          <a:xfrm>
            <a:off x="1617217" y="1508479"/>
            <a:ext cx="7928752" cy="1143049"/>
          </a:xfrm>
          <a:prstGeom prst="rect">
            <a:avLst/>
          </a:prstGeom>
        </p:spPr>
        <p:txBody>
          <a:bodyPr/>
          <a:lstStyle>
            <a:lvl1pPr marL="0" indent="0" algn="just">
              <a:buNone/>
              <a:defRPr sz="1270">
                <a:solidFill>
                  <a:srgbClr val="000000"/>
                </a:solidFill>
              </a:defRPr>
            </a:lvl1pPr>
          </a:lstStyle>
          <a:p>
            <a:pPr lvl="0"/>
            <a:r>
              <a:rPr lang="en-US" dirty="0"/>
              <a:t>Century Gothic 14 </a:t>
            </a:r>
            <a:r>
              <a:rPr lang="en-US" dirty="0" err="1"/>
              <a:t>pt</a:t>
            </a:r>
            <a:endParaRPr lang="en-US" dirty="0"/>
          </a:p>
        </p:txBody>
      </p:sp>
      <p:sp>
        <p:nvSpPr>
          <p:cNvPr id="23" name="Text Placeholder 3"/>
          <p:cNvSpPr>
            <a:spLocks noGrp="1"/>
          </p:cNvSpPr>
          <p:nvPr>
            <p:ph type="body" sz="quarter" idx="28" hasCustomPrompt="1"/>
          </p:nvPr>
        </p:nvSpPr>
        <p:spPr>
          <a:xfrm>
            <a:off x="1617217" y="2884823"/>
            <a:ext cx="7928752" cy="1143049"/>
          </a:xfrm>
          <a:prstGeom prst="rect">
            <a:avLst/>
          </a:prstGeom>
        </p:spPr>
        <p:txBody>
          <a:bodyPr/>
          <a:lstStyle>
            <a:lvl1pPr marL="0" indent="0" algn="just">
              <a:buNone/>
              <a:defRPr sz="1270">
                <a:solidFill>
                  <a:srgbClr val="000000"/>
                </a:solidFill>
              </a:defRPr>
            </a:lvl1pPr>
          </a:lstStyle>
          <a:p>
            <a:pPr lvl="0"/>
            <a:r>
              <a:rPr lang="en-US" dirty="0"/>
              <a:t>Century Gothic 14 </a:t>
            </a:r>
            <a:r>
              <a:rPr lang="en-US" dirty="0" err="1"/>
              <a:t>pt</a:t>
            </a:r>
            <a:endParaRPr lang="en-US" dirty="0"/>
          </a:p>
        </p:txBody>
      </p:sp>
      <p:sp>
        <p:nvSpPr>
          <p:cNvPr id="25" name="Picture Placeholder 5"/>
          <p:cNvSpPr>
            <a:spLocks noGrp="1"/>
          </p:cNvSpPr>
          <p:nvPr>
            <p:ph type="pic" sz="quarter" idx="31"/>
          </p:nvPr>
        </p:nvSpPr>
        <p:spPr>
          <a:xfrm>
            <a:off x="430455" y="2882387"/>
            <a:ext cx="1120046" cy="1143050"/>
          </a:xfrm>
          <a:prstGeom prst="rect">
            <a:avLst/>
          </a:prstGeom>
        </p:spPr>
        <p:txBody>
          <a:bodyPr/>
          <a:lstStyle>
            <a:lvl1pPr marL="0" indent="0">
              <a:buNone/>
              <a:defRPr sz="998">
                <a:solidFill>
                  <a:srgbClr val="000000"/>
                </a:solidFill>
              </a:defRPr>
            </a:lvl1pPr>
          </a:lstStyle>
          <a:p>
            <a:r>
              <a:rPr lang="en-US"/>
              <a:t>Click icon to add picture</a:t>
            </a:r>
            <a:endParaRPr lang="es-ES" dirty="0"/>
          </a:p>
        </p:txBody>
      </p:sp>
      <p:sp>
        <p:nvSpPr>
          <p:cNvPr id="26" name="Picture Placeholder 5"/>
          <p:cNvSpPr>
            <a:spLocks noGrp="1"/>
          </p:cNvSpPr>
          <p:nvPr>
            <p:ph type="pic" sz="quarter" idx="32"/>
          </p:nvPr>
        </p:nvSpPr>
        <p:spPr>
          <a:xfrm>
            <a:off x="430455" y="4265151"/>
            <a:ext cx="1120046" cy="1143050"/>
          </a:xfrm>
          <a:prstGeom prst="rect">
            <a:avLst/>
          </a:prstGeom>
        </p:spPr>
        <p:txBody>
          <a:bodyPr/>
          <a:lstStyle>
            <a:lvl1pPr marL="0" indent="0">
              <a:buNone/>
              <a:defRPr sz="998">
                <a:solidFill>
                  <a:srgbClr val="000000"/>
                </a:solidFill>
              </a:defRPr>
            </a:lvl1pPr>
          </a:lstStyle>
          <a:p>
            <a:r>
              <a:rPr lang="en-US"/>
              <a:t>Click icon to add picture</a:t>
            </a:r>
            <a:endParaRPr lang="es-ES" dirty="0"/>
          </a:p>
        </p:txBody>
      </p:sp>
      <p:sp>
        <p:nvSpPr>
          <p:cNvPr id="28" name="Picture Placeholder 5"/>
          <p:cNvSpPr>
            <a:spLocks noGrp="1"/>
          </p:cNvSpPr>
          <p:nvPr>
            <p:ph type="pic" sz="quarter" idx="33"/>
          </p:nvPr>
        </p:nvSpPr>
        <p:spPr>
          <a:xfrm>
            <a:off x="440475" y="1493876"/>
            <a:ext cx="1120046" cy="1143050"/>
          </a:xfrm>
          <a:prstGeom prst="rect">
            <a:avLst/>
          </a:prstGeom>
        </p:spPr>
        <p:txBody>
          <a:bodyPr/>
          <a:lstStyle>
            <a:lvl1pPr marL="0" indent="0">
              <a:buNone/>
              <a:defRPr sz="998">
                <a:solidFill>
                  <a:srgbClr val="000000"/>
                </a:solidFill>
              </a:defRPr>
            </a:lvl1pPr>
          </a:lstStyle>
          <a:p>
            <a:r>
              <a:rPr lang="en-US"/>
              <a:t>Click icon to add picture</a:t>
            </a:r>
            <a:endParaRPr lang="es-ES" dirty="0"/>
          </a:p>
        </p:txBody>
      </p:sp>
      <p:cxnSp>
        <p:nvCxnSpPr>
          <p:cNvPr id="18" name="Conector recto 17"/>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6" name="Content Placeholder 2"/>
          <p:cNvSpPr>
            <a:spLocks noGrp="1"/>
          </p:cNvSpPr>
          <p:nvPr>
            <p:ph sz="quarter" idx="34"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35"/>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6"/>
          </p:nvPr>
        </p:nvSpPr>
        <p:spPr/>
        <p:txBody>
          <a:bodyPr/>
          <a:lstStyle/>
          <a:p>
            <a:pPr>
              <a:defRPr/>
            </a:pPr>
            <a:fld id="{AA05AA80-E33F-4D2D-A31B-6ECE2045C248}" type="slidenum">
              <a:rPr lang="en-GB" smtClean="0"/>
              <a:pPr>
                <a:defRPr/>
              </a:pPr>
              <a:t>‹Nº›</a:t>
            </a:fld>
            <a:endParaRPr lang="en-GB"/>
          </a:p>
        </p:txBody>
      </p:sp>
      <p:pic>
        <p:nvPicPr>
          <p:cNvPr id="24" name="Imagen 2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4294127624"/>
      </p:ext>
    </p:extLst>
  </p:cSld>
  <p:clrMapOvr>
    <a:masterClrMapping/>
  </p:clrMapOvr>
  <p:extLst>
    <p:ext uri="{DCECCB84-F9BA-43D5-87BE-67443E8EF086}">
      <p15:sldGuideLst xmlns:p15="http://schemas.microsoft.com/office/powerpoint/2012/main">
        <p15:guide id="1" orient="horz" pos="431">
          <p15:clr>
            <a:srgbClr val="FBAE40"/>
          </p15:clr>
        </p15:guide>
        <p15:guide id="2" pos="1054">
          <p15:clr>
            <a:srgbClr val="FBAE40"/>
          </p15:clr>
        </p15:guide>
        <p15:guide id="3" orient="horz" pos="4331">
          <p15:clr>
            <a:srgbClr val="FBAE40"/>
          </p15:clr>
        </p15:guide>
        <p15:guide id="4" pos="1100">
          <p15:clr>
            <a:srgbClr val="FBAE40"/>
          </p15:clr>
        </p15:guide>
        <p15:guide id="5" pos="238">
          <p15:clr>
            <a:srgbClr val="FBAE40"/>
          </p15:clr>
        </p15:guide>
        <p15:guide id="6" pos="303">
          <p15:clr>
            <a:srgbClr val="FBAE40"/>
          </p15:clr>
        </p15:guide>
        <p15:guide id="7" pos="649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aficoyTexto01">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7" y="915857"/>
            <a:ext cx="8333104"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17" name="Content Placeholder 2"/>
          <p:cNvSpPr>
            <a:spLocks noGrp="1"/>
          </p:cNvSpPr>
          <p:nvPr>
            <p:ph idx="1"/>
          </p:nvPr>
        </p:nvSpPr>
        <p:spPr>
          <a:xfrm>
            <a:off x="468226" y="1585222"/>
            <a:ext cx="5668003" cy="409094"/>
          </a:xfrm>
          <a:prstGeom prst="rect">
            <a:avLst/>
          </a:prstGeom>
        </p:spPr>
        <p:txBody>
          <a:bodyPr/>
          <a:lstStyle>
            <a:lvl1pPr marL="0" indent="0" algn="ctr">
              <a:lnSpc>
                <a:spcPct val="100000"/>
              </a:lnSpc>
              <a:spcAft>
                <a:spcPts val="543"/>
              </a:spcAft>
              <a:buClr>
                <a:schemeClr val="tx2"/>
              </a:buClr>
              <a:buFont typeface="Arial" panose="020B0604020202020204" pitchFamily="34" charset="0"/>
              <a:buNone/>
              <a:defRPr sz="1452" b="1">
                <a:solidFill>
                  <a:srgbClr val="000000"/>
                </a:solidFill>
                <a:latin typeface="+mn-lt"/>
                <a:cs typeface="Arial" pitchFamily="34" charset="0"/>
              </a:defRPr>
            </a:lvl1pPr>
            <a:lvl2pPr>
              <a:buNone/>
              <a:defRPr/>
            </a:lvl2pPr>
            <a:lvl3pPr>
              <a:buNone/>
              <a:defRPr/>
            </a:lvl3pPr>
            <a:lvl4pPr>
              <a:buNone/>
              <a:defRPr/>
            </a:lvl4pPr>
            <a:lvl5pPr>
              <a:buNone/>
              <a:defRPr/>
            </a:lvl5pPr>
          </a:lstStyle>
          <a:p>
            <a:pPr lvl="0"/>
            <a:r>
              <a:rPr lang="en-US"/>
              <a:t>Edit Master text styles</a:t>
            </a:r>
          </a:p>
        </p:txBody>
      </p:sp>
      <p:sp>
        <p:nvSpPr>
          <p:cNvPr id="19" name="Text Placeholder 3"/>
          <p:cNvSpPr>
            <a:spLocks noGrp="1"/>
          </p:cNvSpPr>
          <p:nvPr>
            <p:ph type="body" sz="quarter" idx="28" hasCustomPrompt="1"/>
          </p:nvPr>
        </p:nvSpPr>
        <p:spPr>
          <a:xfrm>
            <a:off x="6597364" y="1594707"/>
            <a:ext cx="2949531" cy="3819590"/>
          </a:xfrm>
          <a:prstGeom prst="rect">
            <a:avLst/>
          </a:prstGeom>
        </p:spPr>
        <p:txBody>
          <a:bodyPr/>
          <a:lstStyle>
            <a:lvl1pPr marL="0" indent="0">
              <a:buNone/>
              <a:defRPr lang="en-US" sz="1270" dirty="0" smtClean="0">
                <a:solidFill>
                  <a:srgbClr val="000000"/>
                </a:solidFill>
                <a:latin typeface="+mn-lt"/>
                <a:ea typeface="+mn-ea"/>
                <a:cs typeface="+mn-cs"/>
              </a:defRPr>
            </a:lvl1pPr>
          </a:lstStyle>
          <a:p>
            <a:pPr lvl="0"/>
            <a:r>
              <a:rPr lang="en-US" dirty="0"/>
              <a:t>Century Gothic 14 </a:t>
            </a:r>
            <a:r>
              <a:rPr lang="en-US" dirty="0" err="1"/>
              <a:t>pt</a:t>
            </a:r>
            <a:endParaRPr lang="en-US" dirty="0"/>
          </a:p>
        </p:txBody>
      </p:sp>
      <p:cxnSp>
        <p:nvCxnSpPr>
          <p:cNvPr id="20" name="Conector recto 19"/>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4"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06104"/>
            <a:ext cx="8333103" cy="576064"/>
          </a:xfrm>
          <a:prstGeom prst="rect">
            <a:avLst/>
          </a:prstGeom>
        </p:spPr>
        <p:txBody>
          <a:bodyPr/>
          <a:lstStyle>
            <a:lvl1pPr marL="0" indent="0">
              <a:buNone/>
              <a:defRPr sz="2938"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2" name="Content Placeholder 2"/>
          <p:cNvSpPr>
            <a:spLocks noGrp="1"/>
          </p:cNvSpPr>
          <p:nvPr>
            <p:ph sz="quarter" idx="29"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3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1"/>
          </p:nvPr>
        </p:nvSpPr>
        <p:spPr/>
        <p:txBody>
          <a:bodyPr/>
          <a:lstStyle/>
          <a:p>
            <a:pPr>
              <a:defRPr/>
            </a:pPr>
            <a:fld id="{AA05AA80-E33F-4D2D-A31B-6ECE2045C248}" type="slidenum">
              <a:rPr lang="en-GB" smtClean="0"/>
              <a:pPr>
                <a:defRPr/>
              </a:pPr>
              <a:t>‹Nº›</a:t>
            </a:fld>
            <a:endParaRPr lang="en-GB"/>
          </a:p>
        </p:txBody>
      </p:sp>
      <p:pic>
        <p:nvPicPr>
          <p:cNvPr id="16" name="Imagen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029357268"/>
      </p:ext>
    </p:extLst>
  </p:cSld>
  <p:clrMapOvr>
    <a:masterClrMapping/>
  </p:clrMapOvr>
  <p:extLst>
    <p:ext uri="{DCECCB84-F9BA-43D5-87BE-67443E8EF086}">
      <p15:sldGuideLst xmlns:p15="http://schemas.microsoft.com/office/powerpoint/2012/main">
        <p15:guide id="1" orient="horz" pos="431">
          <p15:clr>
            <a:srgbClr val="FBAE40"/>
          </p15:clr>
        </p15:guide>
        <p15:guide id="2" pos="4184">
          <p15:clr>
            <a:srgbClr val="FBAE40"/>
          </p15:clr>
        </p15:guide>
        <p15:guide id="3" orient="horz" pos="4331">
          <p15:clr>
            <a:srgbClr val="FBAE40"/>
          </p15:clr>
        </p15:guide>
        <p15:guide id="4" pos="238">
          <p15:clr>
            <a:srgbClr val="FBAE40"/>
          </p15:clr>
        </p15:guide>
        <p15:guide id="5" pos="321">
          <p15:clr>
            <a:srgbClr val="FBAE40"/>
          </p15:clr>
        </p15:guide>
        <p15:guide id="6" pos="4481">
          <p15:clr>
            <a:srgbClr val="FBAE40"/>
          </p15:clr>
        </p15:guide>
        <p15:guide id="7" pos="649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GraficoyTexto02">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7" y="915857"/>
            <a:ext cx="8333104"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17" name="Content Placeholder 2"/>
          <p:cNvSpPr>
            <a:spLocks noGrp="1"/>
          </p:cNvSpPr>
          <p:nvPr>
            <p:ph idx="1"/>
          </p:nvPr>
        </p:nvSpPr>
        <p:spPr>
          <a:xfrm>
            <a:off x="468226" y="1585222"/>
            <a:ext cx="5668003" cy="409094"/>
          </a:xfrm>
          <a:prstGeom prst="rect">
            <a:avLst/>
          </a:prstGeom>
        </p:spPr>
        <p:txBody>
          <a:bodyPr/>
          <a:lstStyle>
            <a:lvl1pPr marL="0" indent="0" algn="ctr">
              <a:lnSpc>
                <a:spcPct val="100000"/>
              </a:lnSpc>
              <a:spcAft>
                <a:spcPts val="543"/>
              </a:spcAft>
              <a:buClr>
                <a:schemeClr val="tx2"/>
              </a:buClr>
              <a:buFont typeface="Arial" panose="020B0604020202020204" pitchFamily="34" charset="0"/>
              <a:buNone/>
              <a:defRPr sz="1452" b="1">
                <a:solidFill>
                  <a:srgbClr val="000000"/>
                </a:solidFill>
                <a:latin typeface="+mn-lt"/>
                <a:cs typeface="Arial" pitchFamily="34" charset="0"/>
              </a:defRPr>
            </a:lvl1pPr>
            <a:lvl2pPr>
              <a:buNone/>
              <a:defRPr/>
            </a:lvl2pPr>
            <a:lvl3pPr>
              <a:buNone/>
              <a:defRPr/>
            </a:lvl3pPr>
            <a:lvl4pPr>
              <a:buNone/>
              <a:defRPr/>
            </a:lvl4pPr>
            <a:lvl5pPr>
              <a:buNone/>
              <a:defRPr/>
            </a:lvl5pPr>
          </a:lstStyle>
          <a:p>
            <a:pPr lvl="0"/>
            <a:r>
              <a:rPr lang="en-US"/>
              <a:t>Edit Master text styles</a:t>
            </a:r>
          </a:p>
        </p:txBody>
      </p:sp>
      <p:sp>
        <p:nvSpPr>
          <p:cNvPr id="19" name="Text Placeholder 3"/>
          <p:cNvSpPr>
            <a:spLocks noGrp="1"/>
          </p:cNvSpPr>
          <p:nvPr>
            <p:ph type="body" sz="quarter" idx="28" hasCustomPrompt="1"/>
          </p:nvPr>
        </p:nvSpPr>
        <p:spPr>
          <a:xfrm>
            <a:off x="6597364" y="1594707"/>
            <a:ext cx="2949531" cy="3819590"/>
          </a:xfrm>
          <a:prstGeom prst="rect">
            <a:avLst/>
          </a:prstGeom>
        </p:spPr>
        <p:txBody>
          <a:bodyPr/>
          <a:lstStyle>
            <a:lvl1pPr marL="0" indent="0">
              <a:buNone/>
              <a:defRPr lang="en-US" sz="1270" dirty="0" smtClean="0">
                <a:solidFill>
                  <a:srgbClr val="000000"/>
                </a:solidFill>
                <a:latin typeface="+mn-lt"/>
                <a:ea typeface="+mn-ea"/>
                <a:cs typeface="+mn-cs"/>
              </a:defRPr>
            </a:lvl1pPr>
          </a:lstStyle>
          <a:p>
            <a:pPr lvl="0"/>
            <a:r>
              <a:rPr lang="en-US" dirty="0"/>
              <a:t>Century Gothic 14 </a:t>
            </a:r>
            <a:r>
              <a:rPr lang="en-US" dirty="0" err="1"/>
              <a:t>pt</a:t>
            </a:r>
            <a:endParaRPr lang="en-US" dirty="0"/>
          </a:p>
        </p:txBody>
      </p:sp>
      <p:cxnSp>
        <p:nvCxnSpPr>
          <p:cNvPr id="20" name="Conector recto 19"/>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6"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06104"/>
            <a:ext cx="8333103" cy="576064"/>
          </a:xfrm>
          <a:prstGeom prst="rect">
            <a:avLst/>
          </a:prstGeom>
        </p:spPr>
        <p:txBody>
          <a:bodyPr/>
          <a:lstStyle>
            <a:lvl1pPr marL="0" indent="0">
              <a:buNone/>
              <a:defRPr sz="2938"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2" name="Content Placeholder 2"/>
          <p:cNvSpPr>
            <a:spLocks noGrp="1"/>
          </p:cNvSpPr>
          <p:nvPr>
            <p:ph sz="quarter" idx="29"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3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1"/>
          </p:nvPr>
        </p:nvSpPr>
        <p:spPr/>
        <p:txBody>
          <a:bodyPr/>
          <a:lstStyle/>
          <a:p>
            <a:pPr>
              <a:defRPr/>
            </a:pPr>
            <a:fld id="{AA05AA80-E33F-4D2D-A31B-6ECE2045C248}" type="slidenum">
              <a:rPr lang="en-GB" smtClean="0"/>
              <a:pPr>
                <a:defRPr/>
              </a:pPr>
              <a:t>‹Nº›</a:t>
            </a:fld>
            <a:endParaRPr lang="en-GB"/>
          </a:p>
        </p:txBody>
      </p:sp>
      <p:pic>
        <p:nvPicPr>
          <p:cNvPr id="18" name="Imagen 1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749327768"/>
      </p:ext>
    </p:extLst>
  </p:cSld>
  <p:clrMapOvr>
    <a:masterClrMapping/>
  </p:clrMapOvr>
  <p:extLst>
    <p:ext uri="{DCECCB84-F9BA-43D5-87BE-67443E8EF086}">
      <p15:sldGuideLst xmlns:p15="http://schemas.microsoft.com/office/powerpoint/2012/main">
        <p15:guide id="1" orient="horz" pos="431">
          <p15:clr>
            <a:srgbClr val="FBAE40"/>
          </p15:clr>
        </p15:guide>
        <p15:guide id="2" pos="4184">
          <p15:clr>
            <a:srgbClr val="FBAE40"/>
          </p15:clr>
        </p15:guide>
        <p15:guide id="3" orient="horz" pos="4331">
          <p15:clr>
            <a:srgbClr val="FBAE40"/>
          </p15:clr>
        </p15:guide>
        <p15:guide id="4" pos="238">
          <p15:clr>
            <a:srgbClr val="FBAE40"/>
          </p15:clr>
        </p15:guide>
        <p15:guide id="5" pos="321">
          <p15:clr>
            <a:srgbClr val="FBAE40"/>
          </p15:clr>
        </p15:guide>
        <p15:guide id="6" pos="4481">
          <p15:clr>
            <a:srgbClr val="FBAE40"/>
          </p15:clr>
        </p15:guide>
        <p15:guide id="7" pos="649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aves">
    <p:spTree>
      <p:nvGrpSpPr>
        <p:cNvPr id="1" name=""/>
        <p:cNvGrpSpPr/>
        <p:nvPr/>
      </p:nvGrpSpPr>
      <p:grpSpPr>
        <a:xfrm>
          <a:off x="0" y="0"/>
          <a:ext cx="0" cy="0"/>
          <a:chOff x="0" y="0"/>
          <a:chExt cx="0" cy="0"/>
        </a:xfrm>
      </p:grpSpPr>
      <p:sp>
        <p:nvSpPr>
          <p:cNvPr id="12" name="Rectangle 11"/>
          <p:cNvSpPr>
            <a:spLocks noChangeArrowheads="1"/>
          </p:cNvSpPr>
          <p:nvPr userDrawn="1"/>
        </p:nvSpPr>
        <p:spPr bwMode="auto">
          <a:xfrm>
            <a:off x="-250821" y="-138259"/>
            <a:ext cx="10298113" cy="7029450"/>
          </a:xfrm>
          <a:prstGeom prst="rect">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2169"/>
          </a:p>
        </p:txBody>
      </p:sp>
      <p:sp>
        <p:nvSpPr>
          <p:cNvPr id="10" name="Title 1"/>
          <p:cNvSpPr>
            <a:spLocks noGrp="1"/>
          </p:cNvSpPr>
          <p:nvPr userDrawn="1">
            <p:ph type="ctrTitle" hasCustomPrompt="1"/>
          </p:nvPr>
        </p:nvSpPr>
        <p:spPr>
          <a:xfrm>
            <a:off x="279588" y="228106"/>
            <a:ext cx="8342774" cy="522595"/>
          </a:xfrm>
          <a:prstGeom prst="rect">
            <a:avLst/>
          </a:prstGeom>
        </p:spPr>
        <p:txBody>
          <a:bodyPr/>
          <a:lstStyle>
            <a:lvl1pPr algn="l">
              <a:defRPr sz="2540" b="1">
                <a:solidFill>
                  <a:schemeClr val="bg1"/>
                </a:solidFill>
                <a:latin typeface="Century Gothic" panose="020B0502020202020204" pitchFamily="34" charset="0"/>
              </a:defRPr>
            </a:lvl1pPr>
          </a:lstStyle>
          <a:p>
            <a:r>
              <a:rPr lang="da-DK" dirty="0"/>
              <a:t>Century Gothic 30 pt</a:t>
            </a:r>
            <a:endParaRPr lang="es-ES" dirty="0"/>
          </a:p>
        </p:txBody>
      </p:sp>
      <p:cxnSp>
        <p:nvCxnSpPr>
          <p:cNvPr id="3" name="Conector recto 2"/>
          <p:cNvCxnSpPr/>
          <p:nvPr userDrawn="1"/>
        </p:nvCxnSpPr>
        <p:spPr bwMode="auto">
          <a:xfrm flipH="1">
            <a:off x="-384252" y="6237295"/>
            <a:ext cx="10674504"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6" name="Text Placeholder 5"/>
          <p:cNvSpPr>
            <a:spLocks noGrp="1"/>
          </p:cNvSpPr>
          <p:nvPr>
            <p:ph type="body" sz="quarter" idx="10" hasCustomPrompt="1"/>
          </p:nvPr>
        </p:nvSpPr>
        <p:spPr>
          <a:xfrm>
            <a:off x="282399" y="1012427"/>
            <a:ext cx="8339962" cy="391518"/>
          </a:xfrm>
          <a:prstGeom prst="rect">
            <a:avLst/>
          </a:prstGeom>
        </p:spPr>
        <p:txBody>
          <a:bodyPr/>
          <a:lstStyle>
            <a:lvl1pPr marL="0" indent="0">
              <a:buNone/>
              <a:defRPr sz="1633" baseline="0">
                <a:solidFill>
                  <a:schemeClr val="bg1"/>
                </a:solidFill>
              </a:defRPr>
            </a:lvl1pPr>
          </a:lstStyle>
          <a:p>
            <a:pPr lvl="0"/>
            <a:r>
              <a:rPr lang="en-US" dirty="0"/>
              <a:t>Century Gothic 18 </a:t>
            </a:r>
            <a:r>
              <a:rPr lang="en-US" dirty="0" err="1"/>
              <a:t>pt</a:t>
            </a:r>
            <a:endParaRPr lang="es-ES" dirty="0"/>
          </a:p>
        </p:txBody>
      </p:sp>
      <p:sp>
        <p:nvSpPr>
          <p:cNvPr id="9" name="Text Placeholder 8"/>
          <p:cNvSpPr>
            <a:spLocks noGrp="1"/>
          </p:cNvSpPr>
          <p:nvPr>
            <p:ph type="body" sz="quarter" idx="11" hasCustomPrompt="1"/>
          </p:nvPr>
        </p:nvSpPr>
        <p:spPr>
          <a:xfrm>
            <a:off x="282398" y="1535201"/>
            <a:ext cx="9473578" cy="3526931"/>
          </a:xfrm>
          <a:prstGeom prst="rect">
            <a:avLst/>
          </a:prstGeom>
        </p:spPr>
        <p:txBody>
          <a:bodyPr/>
          <a:lstStyle>
            <a:lvl1pPr marL="259232" marR="0" indent="-259232" algn="l" defTabSz="829544" rtl="0" eaLnBrk="1" fontAlgn="base" latinLnBrk="0" hangingPunct="1">
              <a:lnSpc>
                <a:spcPct val="100000"/>
              </a:lnSpc>
              <a:spcBef>
                <a:spcPct val="20000"/>
              </a:spcBef>
              <a:spcAft>
                <a:spcPct val="0"/>
              </a:spcAft>
              <a:buClrTx/>
              <a:buSzTx/>
              <a:buFont typeface="Arial" panose="020B0604020202020204" pitchFamily="34" charset="0"/>
              <a:buChar char="•"/>
              <a:tabLst/>
              <a:defRPr sz="1452" b="1" baseline="0">
                <a:solidFill>
                  <a:schemeClr val="bg1"/>
                </a:solidFill>
              </a:defRPr>
            </a:lvl1pPr>
          </a:lstStyle>
          <a:p>
            <a:pPr lvl="0"/>
            <a:r>
              <a:rPr lang="es-ES" dirty="0"/>
              <a:t>Century Gothic 16 pt</a:t>
            </a:r>
          </a:p>
          <a:p>
            <a:pPr lvl="0"/>
            <a:endParaRPr lang="es-ES" dirty="0"/>
          </a:p>
          <a:p>
            <a:pPr lvl="0"/>
            <a:r>
              <a:rPr lang="es-ES" dirty="0"/>
              <a:t>Century Gothic 16 pt</a:t>
            </a:r>
          </a:p>
          <a:p>
            <a:pPr lvl="0"/>
            <a:endParaRPr lang="es-ES" dirty="0"/>
          </a:p>
          <a:p>
            <a:pPr marL="259232" marR="0" lvl="0" indent="-259232" algn="l" defTabSz="829544"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dirty="0"/>
              <a:t>Century Gothic 16 pt</a:t>
            </a:r>
          </a:p>
          <a:p>
            <a:pPr lvl="0"/>
            <a:endParaRPr lang="es-ES" dirty="0"/>
          </a:p>
        </p:txBody>
      </p:sp>
      <p:sp>
        <p:nvSpPr>
          <p:cNvPr id="11" name="Content Placeholder 2"/>
          <p:cNvSpPr>
            <a:spLocks noGrp="1"/>
          </p:cNvSpPr>
          <p:nvPr>
            <p:ph sz="quarter" idx="28"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9"/>
          </p:nvPr>
        </p:nvSpPr>
        <p:spPr/>
        <p:txBody>
          <a:bodyPr/>
          <a:lstStyle>
            <a:lvl1pPr>
              <a:defRPr>
                <a:solidFill>
                  <a:schemeClr val="bg1"/>
                </a:solidFill>
              </a:defRPr>
            </a:lvl1pPr>
          </a:lstStyle>
          <a:p>
            <a:r>
              <a:rPr lang="es-ES"/>
              <a:t>AFI Escuela 2024. Todos los derechos reservados.</a:t>
            </a:r>
            <a:endParaRPr lang="en-US" dirty="0"/>
          </a:p>
        </p:txBody>
      </p:sp>
      <p:sp>
        <p:nvSpPr>
          <p:cNvPr id="5" name="Slide Number Placeholder 4"/>
          <p:cNvSpPr>
            <a:spLocks noGrp="1"/>
          </p:cNvSpPr>
          <p:nvPr>
            <p:ph type="sldNum" sz="quarter" idx="30"/>
          </p:nvPr>
        </p:nvSpPr>
        <p:spPr/>
        <p:txBody>
          <a:bodyPr/>
          <a:lstStyle>
            <a:lvl1pPr>
              <a:defRPr>
                <a:solidFill>
                  <a:schemeClr val="bg1"/>
                </a:solidFill>
              </a:defRPr>
            </a:lvl1pPr>
          </a:lstStyle>
          <a:p>
            <a:pPr>
              <a:defRPr/>
            </a:pPr>
            <a:fld id="{AA05AA80-E33F-4D2D-A31B-6ECE2045C248}" type="slidenum">
              <a:rPr lang="en-GB" smtClean="0"/>
              <a:pPr>
                <a:defRPr/>
              </a:pPr>
              <a:t>‹Nº›</a:t>
            </a:fld>
            <a:endParaRPr lang="en-GB"/>
          </a:p>
        </p:txBody>
      </p:sp>
      <p:pic>
        <p:nvPicPr>
          <p:cNvPr id="7" name="Imagen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52230" y="6302076"/>
            <a:ext cx="1226235" cy="487550"/>
          </a:xfrm>
          <a:prstGeom prst="rect">
            <a:avLst/>
          </a:prstGeom>
        </p:spPr>
      </p:pic>
    </p:spTree>
    <p:extLst>
      <p:ext uri="{BB962C8B-B14F-4D97-AF65-F5344CB8AC3E}">
        <p14:creationId xmlns:p14="http://schemas.microsoft.com/office/powerpoint/2010/main" val="3220927026"/>
      </p:ext>
    </p:extLst>
  </p:cSld>
  <p:clrMapOvr>
    <a:masterClrMapping/>
  </p:clrMapOvr>
  <p:extLst>
    <p:ext uri="{DCECCB84-F9BA-43D5-87BE-67443E8EF086}">
      <p15:sldGuideLst xmlns:p15="http://schemas.microsoft.com/office/powerpoint/2012/main">
        <p15:guide id="1" orient="horz" pos="431">
          <p15:clr>
            <a:srgbClr val="FBAE40"/>
          </p15:clr>
        </p15:guide>
        <p15:guide id="2" pos="192">
          <p15:clr>
            <a:srgbClr val="FBAE40"/>
          </p15:clr>
        </p15:guide>
        <p15:guide id="3" orient="horz" pos="4331">
          <p15:clr>
            <a:srgbClr val="FBAE40"/>
          </p15:clr>
        </p15:guide>
        <p15:guide id="4" pos="321">
          <p15:clr>
            <a:srgbClr val="FBAE40"/>
          </p15:clr>
        </p15:guide>
        <p15:guide id="5" pos="248">
          <p15:clr>
            <a:srgbClr val="FBAE40"/>
          </p15:clr>
        </p15:guide>
        <p15:guide id="6" pos="6543">
          <p15:clr>
            <a:srgbClr val="FBAE40"/>
          </p15:clr>
        </p15:guide>
        <p15:guide id="7" pos="6631">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ierre">
    <p:spTree>
      <p:nvGrpSpPr>
        <p:cNvPr id="1" name=""/>
        <p:cNvGrpSpPr/>
        <p:nvPr/>
      </p:nvGrpSpPr>
      <p:grpSpPr>
        <a:xfrm>
          <a:off x="0" y="0"/>
          <a:ext cx="0" cy="0"/>
          <a:chOff x="0" y="0"/>
          <a:chExt cx="0" cy="0"/>
        </a:xfrm>
      </p:grpSpPr>
      <p:sp>
        <p:nvSpPr>
          <p:cNvPr id="2" name="Text Box 40"/>
          <p:cNvSpPr txBox="1">
            <a:spLocks noChangeArrowheads="1"/>
          </p:cNvSpPr>
          <p:nvPr userDrawn="1"/>
        </p:nvSpPr>
        <p:spPr bwMode="auto">
          <a:xfrm>
            <a:off x="4881564" y="3686175"/>
            <a:ext cx="5024437" cy="258084"/>
          </a:xfrm>
          <a:prstGeom prst="rect">
            <a:avLst/>
          </a:prstGeom>
          <a:no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hangingPunct="1">
              <a:spcBef>
                <a:spcPct val="50000"/>
              </a:spcBef>
              <a:defRPr/>
            </a:pPr>
            <a:r>
              <a:rPr lang="es-ES" sz="1077" dirty="0">
                <a:latin typeface="Century Gothic" panose="020B0502020202020204" pitchFamily="34" charset="0"/>
              </a:rPr>
              <a:t>© 2021 </a:t>
            </a:r>
            <a:r>
              <a:rPr lang="es-ES" sz="1077" dirty="0" err="1">
                <a:latin typeface="Century Gothic" panose="020B0502020202020204" pitchFamily="34" charset="0"/>
              </a:rPr>
              <a:t>Afi</a:t>
            </a:r>
            <a:r>
              <a:rPr lang="es-ES" sz="1077" dirty="0">
                <a:latin typeface="Century Gothic" panose="020B0502020202020204" pitchFamily="34" charset="0"/>
              </a:rPr>
              <a:t> Escuela. Todos los derechos reservados.</a:t>
            </a:r>
          </a:p>
        </p:txBody>
      </p:sp>
      <p:sp>
        <p:nvSpPr>
          <p:cNvPr id="7" name="Rectangle 44"/>
          <p:cNvSpPr>
            <a:spLocks noChangeArrowheads="1"/>
          </p:cNvSpPr>
          <p:nvPr userDrawn="1"/>
        </p:nvSpPr>
        <p:spPr bwMode="auto">
          <a:xfrm>
            <a:off x="-519111" y="-242888"/>
            <a:ext cx="10656888" cy="1871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169"/>
          </a:p>
        </p:txBody>
      </p:sp>
      <p:sp>
        <p:nvSpPr>
          <p:cNvPr id="8" name="Rectangle 44"/>
          <p:cNvSpPr>
            <a:spLocks noChangeArrowheads="1"/>
          </p:cNvSpPr>
          <p:nvPr userDrawn="1"/>
        </p:nvSpPr>
        <p:spPr bwMode="auto">
          <a:xfrm>
            <a:off x="-592138" y="5013326"/>
            <a:ext cx="11104563" cy="302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169"/>
          </a:p>
        </p:txBody>
      </p:sp>
      <p:cxnSp>
        <p:nvCxnSpPr>
          <p:cNvPr id="12" name="Conector recto 2"/>
          <p:cNvCxnSpPr/>
          <p:nvPr userDrawn="1"/>
        </p:nvCxnSpPr>
        <p:spPr bwMode="auto">
          <a:xfrm flipH="1">
            <a:off x="4835611" y="3624973"/>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pic>
        <p:nvPicPr>
          <p:cNvPr id="11" name="Imagen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329210" y="2299676"/>
            <a:ext cx="4139365" cy="1643891"/>
          </a:xfrm>
          <a:prstGeom prst="rect">
            <a:avLst/>
          </a:prstGeom>
        </p:spPr>
      </p:pic>
    </p:spTree>
    <p:extLst>
      <p:ext uri="{BB962C8B-B14F-4D97-AF65-F5344CB8AC3E}">
        <p14:creationId xmlns:p14="http://schemas.microsoft.com/office/powerpoint/2010/main" val="1086262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01_Portada con foto">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rgbClr val="000000"/>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dirty="0"/>
              <a:t>Century Gothic 20 pt</a:t>
            </a:r>
          </a:p>
        </p:txBody>
      </p:sp>
      <p:sp>
        <p:nvSpPr>
          <p:cNvPr id="13" name="Title 1"/>
          <p:cNvSpPr>
            <a:spLocks noGrp="1"/>
          </p:cNvSpPr>
          <p:nvPr>
            <p:ph type="ctrTitle" hasCustomPrompt="1"/>
          </p:nvPr>
        </p:nvSpPr>
        <p:spPr>
          <a:xfrm>
            <a:off x="2504731" y="2348884"/>
            <a:ext cx="7128792" cy="1470025"/>
          </a:xfrm>
          <a:prstGeom prst="rect">
            <a:avLst/>
          </a:prstGeom>
        </p:spPr>
        <p:txBody>
          <a:bodyPr/>
          <a:lstStyle>
            <a:lvl1pPr algn="r">
              <a:defRPr sz="4308" b="1" baseline="0">
                <a:solidFill>
                  <a:srgbClr val="000000"/>
                </a:solidFill>
                <a:latin typeface="Century Gothic" panose="020B0502020202020204" pitchFamily="34" charset="0"/>
              </a:defRPr>
            </a:lvl1pPr>
          </a:lstStyle>
          <a:p>
            <a:r>
              <a:rPr lang="es-ES" dirty="0"/>
              <a:t>Century Gothic 44 pt Negrita</a:t>
            </a:r>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rgbClr val="000000"/>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dirty="0"/>
              <a:t>Century Gothic 24 pt</a:t>
            </a:r>
          </a:p>
        </p:txBody>
      </p:sp>
      <p:sp>
        <p:nvSpPr>
          <p:cNvPr id="7"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lvl1pPr>
          </a:lstStyle>
          <a:p>
            <a:r>
              <a:rPr lang="es-ES" dirty="0"/>
              <a:t>Logo cliente</a:t>
            </a:r>
          </a:p>
        </p:txBody>
      </p:sp>
      <p:pic>
        <p:nvPicPr>
          <p:cNvPr id="6" name="Imagen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837202" y="594783"/>
            <a:ext cx="1764989" cy="700940"/>
          </a:xfrm>
          <a:prstGeom prst="rect">
            <a:avLst/>
          </a:prstGeom>
        </p:spPr>
      </p:pic>
    </p:spTree>
    <p:extLst>
      <p:ext uri="{BB962C8B-B14F-4D97-AF65-F5344CB8AC3E}">
        <p14:creationId xmlns:p14="http://schemas.microsoft.com/office/powerpoint/2010/main" val="240919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02_Portada con foto bitono">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chemeClr val="bg1"/>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a:t>Century Gothic 20 pt</a:t>
            </a:r>
            <a:endParaRPr lang="es-ES" dirty="0"/>
          </a:p>
        </p:txBody>
      </p:sp>
      <p:sp>
        <p:nvSpPr>
          <p:cNvPr id="13" name="Title 1"/>
          <p:cNvSpPr>
            <a:spLocks noGrp="1"/>
          </p:cNvSpPr>
          <p:nvPr>
            <p:ph type="ctrTitle" hasCustomPrompt="1"/>
          </p:nvPr>
        </p:nvSpPr>
        <p:spPr>
          <a:xfrm>
            <a:off x="2504731" y="2348884"/>
            <a:ext cx="7128792"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es-ES"/>
              <a:t>Century Gothic 44 pt Negrita</a:t>
            </a:r>
            <a:endParaRPr lang="es-ES" dirty="0"/>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chemeClr val="bg1"/>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a:t>Century Gothic 24 pt</a:t>
            </a:r>
            <a:endParaRPr lang="es-ES" dirty="0"/>
          </a:p>
        </p:txBody>
      </p:sp>
      <p:sp>
        <p:nvSpPr>
          <p:cNvPr id="11"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solidFill>
                  <a:schemeClr val="bg1"/>
                </a:solidFill>
              </a:defRPr>
            </a:lvl1pPr>
          </a:lstStyle>
          <a:p>
            <a:r>
              <a:rPr lang="es-ES" dirty="0"/>
              <a:t>Logo cliente</a:t>
            </a:r>
          </a:p>
        </p:txBody>
      </p:sp>
      <p:pic>
        <p:nvPicPr>
          <p:cNvPr id="6" name="Imagen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837202" y="594783"/>
            <a:ext cx="1764989" cy="700940"/>
          </a:xfrm>
          <a:prstGeom prst="rect">
            <a:avLst/>
          </a:prstGeom>
        </p:spPr>
      </p:pic>
    </p:spTree>
    <p:extLst>
      <p:ext uri="{BB962C8B-B14F-4D97-AF65-F5344CB8AC3E}">
        <p14:creationId xmlns:p14="http://schemas.microsoft.com/office/powerpoint/2010/main" val="33501236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03_Portada (sólo logotipo Afi)">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B14A1267-7F6C-8541-A82B-392D12A002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17" y="-1819"/>
            <a:ext cx="4953893" cy="6858295"/>
          </a:xfrm>
          <a:prstGeom prst="rect">
            <a:avLst/>
          </a:prstGeom>
        </p:spPr>
      </p:pic>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rgbClr val="000000"/>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dirty="0"/>
              <a:t>Century Gothic 20 pt</a:t>
            </a:r>
          </a:p>
        </p:txBody>
      </p:sp>
      <p:sp>
        <p:nvSpPr>
          <p:cNvPr id="13" name="Title 1"/>
          <p:cNvSpPr>
            <a:spLocks noGrp="1"/>
          </p:cNvSpPr>
          <p:nvPr>
            <p:ph type="ctrTitle" hasCustomPrompt="1"/>
          </p:nvPr>
        </p:nvSpPr>
        <p:spPr>
          <a:xfrm>
            <a:off x="2504731" y="2348884"/>
            <a:ext cx="7128792" cy="1470025"/>
          </a:xfrm>
          <a:prstGeom prst="rect">
            <a:avLst/>
          </a:prstGeom>
        </p:spPr>
        <p:txBody>
          <a:bodyPr/>
          <a:lstStyle>
            <a:lvl1pPr algn="r">
              <a:defRPr sz="4308" b="1">
                <a:solidFill>
                  <a:srgbClr val="000000"/>
                </a:solidFill>
                <a:latin typeface="Century Gothic" panose="020B0502020202020204" pitchFamily="34" charset="0"/>
              </a:defRPr>
            </a:lvl1pPr>
          </a:lstStyle>
          <a:p>
            <a:r>
              <a:rPr lang="es-ES" dirty="0"/>
              <a:t>Century Gothic 44 pt Negrita</a:t>
            </a:r>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rgbClr val="000000"/>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dirty="0"/>
              <a:t>Century Gothic 24 pt</a:t>
            </a:r>
          </a:p>
        </p:txBody>
      </p:sp>
      <p:sp>
        <p:nvSpPr>
          <p:cNvPr id="8"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solidFill>
                  <a:schemeClr val="bg1"/>
                </a:solidFill>
              </a:defRPr>
            </a:lvl1pPr>
          </a:lstStyle>
          <a:p>
            <a:r>
              <a:rPr lang="es-ES" dirty="0"/>
              <a:t>Logo cliente</a:t>
            </a:r>
          </a:p>
        </p:txBody>
      </p:sp>
    </p:spTree>
    <p:extLst>
      <p:ext uri="{BB962C8B-B14F-4D97-AF65-F5344CB8AC3E}">
        <p14:creationId xmlns:p14="http://schemas.microsoft.com/office/powerpoint/2010/main" val="283423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03_Portada (sólo logotipo Afi)">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B14A1267-7F6C-8541-A82B-392D12A002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17" y="-1819"/>
            <a:ext cx="4953893" cy="6858295"/>
          </a:xfrm>
          <a:prstGeom prst="rect">
            <a:avLst/>
          </a:prstGeom>
        </p:spPr>
      </p:pic>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rgbClr val="000000"/>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dirty="0"/>
              <a:t>Century Gothic 20 pt</a:t>
            </a:r>
          </a:p>
        </p:txBody>
      </p:sp>
      <p:sp>
        <p:nvSpPr>
          <p:cNvPr id="13" name="Title 1"/>
          <p:cNvSpPr>
            <a:spLocks noGrp="1"/>
          </p:cNvSpPr>
          <p:nvPr>
            <p:ph type="ctrTitle" hasCustomPrompt="1"/>
          </p:nvPr>
        </p:nvSpPr>
        <p:spPr>
          <a:xfrm>
            <a:off x="2504731" y="2348884"/>
            <a:ext cx="7128792" cy="1470025"/>
          </a:xfrm>
          <a:prstGeom prst="rect">
            <a:avLst/>
          </a:prstGeom>
        </p:spPr>
        <p:txBody>
          <a:bodyPr/>
          <a:lstStyle>
            <a:lvl1pPr algn="r">
              <a:defRPr sz="4308" b="1">
                <a:solidFill>
                  <a:srgbClr val="000000"/>
                </a:solidFill>
                <a:latin typeface="Century Gothic" panose="020B0502020202020204" pitchFamily="34" charset="0"/>
              </a:defRPr>
            </a:lvl1pPr>
          </a:lstStyle>
          <a:p>
            <a:r>
              <a:rPr lang="es-ES" dirty="0"/>
              <a:t>Century Gothic 44 pt Negrita</a:t>
            </a:r>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rgbClr val="000000"/>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dirty="0"/>
              <a:t>Century Gothic 24 pt</a:t>
            </a:r>
          </a:p>
        </p:txBody>
      </p:sp>
      <p:sp>
        <p:nvSpPr>
          <p:cNvPr id="8"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solidFill>
                  <a:schemeClr val="bg1"/>
                </a:solidFill>
              </a:defRPr>
            </a:lvl1pPr>
          </a:lstStyle>
          <a:p>
            <a:r>
              <a:rPr lang="es-ES" dirty="0"/>
              <a:t>Logo cliente</a:t>
            </a:r>
          </a:p>
        </p:txBody>
      </p:sp>
    </p:spTree>
    <p:extLst>
      <p:ext uri="{BB962C8B-B14F-4D97-AF65-F5344CB8AC3E}">
        <p14:creationId xmlns:p14="http://schemas.microsoft.com/office/powerpoint/2010/main" val="34073422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04_Portada (sólo logotipo Afi)">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B14A1267-7F6C-8541-A82B-392D12A002F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0009931" cy="6923612"/>
          </a:xfrm>
          <a:prstGeom prst="rect">
            <a:avLst/>
          </a:prstGeom>
        </p:spPr>
      </p:pic>
      <p:sp>
        <p:nvSpPr>
          <p:cNvPr id="15"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chemeClr val="bg1"/>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a:t>Century Gothic 20 pt</a:t>
            </a:r>
            <a:endParaRPr lang="es-ES" dirty="0"/>
          </a:p>
        </p:txBody>
      </p:sp>
      <p:sp>
        <p:nvSpPr>
          <p:cNvPr id="16" name="Title 1"/>
          <p:cNvSpPr>
            <a:spLocks noGrp="1"/>
          </p:cNvSpPr>
          <p:nvPr>
            <p:ph type="ctrTitle" hasCustomPrompt="1"/>
          </p:nvPr>
        </p:nvSpPr>
        <p:spPr>
          <a:xfrm>
            <a:off x="2504731" y="2348884"/>
            <a:ext cx="7128792"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es-ES"/>
              <a:t>Century Gothic 44 pt Negrita</a:t>
            </a:r>
            <a:endParaRPr lang="es-ES" dirty="0"/>
          </a:p>
        </p:txBody>
      </p:sp>
      <p:sp>
        <p:nvSpPr>
          <p:cNvPr id="18"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chemeClr val="bg1"/>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a:t>Century Gothic 24 pt</a:t>
            </a:r>
            <a:endParaRPr lang="es-ES" dirty="0"/>
          </a:p>
        </p:txBody>
      </p:sp>
      <p:sp>
        <p:nvSpPr>
          <p:cNvPr id="7"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solidFill>
                  <a:schemeClr val="bg1"/>
                </a:solidFill>
              </a:defRPr>
            </a:lvl1pPr>
          </a:lstStyle>
          <a:p>
            <a:r>
              <a:rPr lang="es-ES" dirty="0"/>
              <a:t>Logo cliente</a:t>
            </a:r>
          </a:p>
        </p:txBody>
      </p:sp>
      <p:pic>
        <p:nvPicPr>
          <p:cNvPr id="8" name="Imagen 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776982" y="594782"/>
            <a:ext cx="1763370" cy="701115"/>
          </a:xfrm>
          <a:prstGeom prst="rect">
            <a:avLst/>
          </a:prstGeom>
        </p:spPr>
      </p:pic>
    </p:spTree>
    <p:extLst>
      <p:ext uri="{BB962C8B-B14F-4D97-AF65-F5344CB8AC3E}">
        <p14:creationId xmlns:p14="http://schemas.microsoft.com/office/powerpoint/2010/main" val="2260958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05_Portada con foto izquierda">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chemeClr val="tx1"/>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a:t>Century Gothic 20 pt</a:t>
            </a:r>
            <a:endParaRPr lang="es-ES" dirty="0"/>
          </a:p>
        </p:txBody>
      </p:sp>
      <p:sp>
        <p:nvSpPr>
          <p:cNvPr id="13" name="Title 1"/>
          <p:cNvSpPr>
            <a:spLocks noGrp="1"/>
          </p:cNvSpPr>
          <p:nvPr>
            <p:ph type="ctrTitle" hasCustomPrompt="1"/>
          </p:nvPr>
        </p:nvSpPr>
        <p:spPr>
          <a:xfrm>
            <a:off x="3818834" y="2348884"/>
            <a:ext cx="5814688" cy="1470025"/>
          </a:xfrm>
          <a:prstGeom prst="rect">
            <a:avLst/>
          </a:prstGeom>
        </p:spPr>
        <p:txBody>
          <a:bodyPr/>
          <a:lstStyle>
            <a:lvl1pPr algn="r">
              <a:defRPr sz="4308" b="1">
                <a:solidFill>
                  <a:schemeClr val="tx1"/>
                </a:solidFill>
                <a:latin typeface="Century Gothic" panose="020B0502020202020204" pitchFamily="34" charset="0"/>
              </a:defRPr>
            </a:lvl1pPr>
          </a:lstStyle>
          <a:p>
            <a:r>
              <a:rPr lang="es-ES" dirty="0"/>
              <a:t>Century Gothic 44 pt Negrita</a:t>
            </a:r>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chemeClr val="tx1"/>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a:t>Century Gothic 24 pt</a:t>
            </a:r>
            <a:endParaRPr lang="es-ES" dirty="0"/>
          </a:p>
        </p:txBody>
      </p:sp>
      <p:sp>
        <p:nvSpPr>
          <p:cNvPr id="7"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lvl1pPr>
          </a:lstStyle>
          <a:p>
            <a:r>
              <a:rPr lang="es-ES" dirty="0"/>
              <a:t>Logo cliente</a:t>
            </a:r>
          </a:p>
        </p:txBody>
      </p:sp>
      <p:pic>
        <p:nvPicPr>
          <p:cNvPr id="8" name="Imagen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837202" y="594783"/>
            <a:ext cx="1764989" cy="700940"/>
          </a:xfrm>
          <a:prstGeom prst="rect">
            <a:avLst/>
          </a:prstGeom>
        </p:spPr>
      </p:pic>
      <p:pic>
        <p:nvPicPr>
          <p:cNvPr id="9" name="Imagen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7471816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06_Portada con foto bitono izquierda">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chemeClr val="bg1"/>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dirty="0"/>
              <a:t>Century Gothic 20 pt</a:t>
            </a:r>
          </a:p>
        </p:txBody>
      </p:sp>
      <p:sp>
        <p:nvSpPr>
          <p:cNvPr id="13" name="Title 1"/>
          <p:cNvSpPr>
            <a:spLocks noGrp="1"/>
          </p:cNvSpPr>
          <p:nvPr>
            <p:ph type="ctrTitle" hasCustomPrompt="1"/>
          </p:nvPr>
        </p:nvSpPr>
        <p:spPr>
          <a:xfrm>
            <a:off x="3685402" y="2348884"/>
            <a:ext cx="5948120"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es-ES" dirty="0"/>
              <a:t>Century Gothic 44 pt Negrita</a:t>
            </a:r>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chemeClr val="bg1"/>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dirty="0"/>
              <a:t>Century Gothic 24 pt</a:t>
            </a:r>
          </a:p>
        </p:txBody>
      </p:sp>
      <p:sp>
        <p:nvSpPr>
          <p:cNvPr id="9"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solidFill>
                  <a:schemeClr val="bg1"/>
                </a:solidFill>
              </a:defRPr>
            </a:lvl1pPr>
          </a:lstStyle>
          <a:p>
            <a:r>
              <a:rPr lang="es-ES" dirty="0"/>
              <a:t>Logo cliente</a:t>
            </a:r>
          </a:p>
        </p:txBody>
      </p:sp>
    </p:spTree>
    <p:extLst>
      <p:ext uri="{BB962C8B-B14F-4D97-AF65-F5344CB8AC3E}">
        <p14:creationId xmlns:p14="http://schemas.microsoft.com/office/powerpoint/2010/main" val="38916863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ndice_derech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B14A1267-7F6C-8541-A82B-392D12A002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3590"/>
            <a:ext cx="4552707" cy="6237548"/>
          </a:xfrm>
          <a:prstGeom prst="rect">
            <a:avLst/>
          </a:prstGeom>
        </p:spPr>
      </p:pic>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4486353" y="470111"/>
            <a:ext cx="4937217" cy="792088"/>
          </a:xfrm>
          <a:prstGeom prst="rect">
            <a:avLst/>
          </a:prstGeom>
        </p:spPr>
        <p:txBody>
          <a:bodyPr/>
          <a:lstStyle>
            <a:lvl1pPr algn="l">
              <a:defRPr sz="3629" b="1">
                <a:solidFill>
                  <a:srgbClr val="000000"/>
                </a:solidFill>
                <a:latin typeface="Century Gothic" panose="020B0502020202020204" pitchFamily="34" charset="0"/>
              </a:defRPr>
            </a:lvl1pPr>
          </a:lstStyle>
          <a:p>
            <a:r>
              <a:rPr lang="en-US" dirty="0"/>
              <a:t>40 </a:t>
            </a:r>
            <a:r>
              <a:rPr lang="en-US" dirty="0" err="1"/>
              <a:t>pt</a:t>
            </a:r>
            <a:r>
              <a:rPr lang="en-US" dirty="0"/>
              <a:t> </a:t>
            </a:r>
            <a:r>
              <a:rPr lang="en-US" dirty="0" err="1"/>
              <a:t>Negrita</a:t>
            </a:r>
            <a:br>
              <a:rPr lang="en-US" dirty="0"/>
            </a:b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4485956" y="1271550"/>
            <a:ext cx="4937616" cy="4965745"/>
          </a:xfrm>
          <a:prstGeom prst="rect">
            <a:avLst/>
          </a:prstGeom>
        </p:spPr>
        <p:txBody>
          <a:bodyPr/>
          <a:lstStyle>
            <a:lvl1pPr marL="328361" indent="-328361" algn="l">
              <a:lnSpc>
                <a:spcPct val="150000"/>
              </a:lnSpc>
              <a:buFont typeface="+mj-lt"/>
              <a:buAutoNum type="arabicPeriod"/>
              <a:defRPr sz="1814" baseline="0">
                <a:solidFill>
                  <a:srgbClr val="000000"/>
                </a:solidFill>
                <a:latin typeface="+mj-lt"/>
              </a:defRPr>
            </a:lvl1pPr>
            <a:lvl2pPr marL="646641" indent="-154100" algn="l">
              <a:lnSpc>
                <a:spcPct val="150000"/>
              </a:lnSpc>
              <a:buFont typeface="Arial" panose="020B0604020202020204" pitchFamily="34" charset="0"/>
              <a:buChar char="•"/>
              <a:defRPr sz="1814">
                <a:solidFill>
                  <a:srgbClr val="000000"/>
                </a:solidFill>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24 pt </a:t>
            </a:r>
          </a:p>
          <a:p>
            <a:r>
              <a:rPr lang="es-ES" dirty="0" err="1"/>
              <a:t>Consectetur</a:t>
            </a:r>
            <a:r>
              <a:rPr lang="es-ES" dirty="0"/>
              <a:t> </a:t>
            </a:r>
            <a:r>
              <a:rPr lang="es-ES" dirty="0" err="1"/>
              <a:t>adipiscing</a:t>
            </a:r>
            <a:r>
              <a:rPr lang="es-ES" dirty="0"/>
              <a:t> </a:t>
            </a:r>
            <a:r>
              <a:rPr lang="es-ES" dirty="0" err="1"/>
              <a:t>elit</a:t>
            </a:r>
            <a:endParaRPr lang="es-ES" dirty="0"/>
          </a:p>
          <a:p>
            <a:pPr lvl="1"/>
            <a:r>
              <a:rPr lang="es-ES" dirty="0"/>
              <a:t>Sed do </a:t>
            </a:r>
            <a:r>
              <a:rPr lang="es-ES" dirty="0" err="1"/>
              <a:t>eiusmod</a:t>
            </a:r>
            <a:r>
              <a:rPr lang="es-ES" dirty="0"/>
              <a:t> </a:t>
            </a:r>
            <a:r>
              <a:rPr lang="es-ES" dirty="0" err="1"/>
              <a:t>tempor</a:t>
            </a:r>
            <a:r>
              <a:rPr lang="es-ES" dirty="0"/>
              <a:t> </a:t>
            </a:r>
            <a:r>
              <a:rPr lang="es-ES" dirty="0" err="1"/>
              <a:t>incididunt</a:t>
            </a:r>
            <a:endParaRPr lang="es-ES" dirty="0"/>
          </a:p>
          <a:p>
            <a:pPr lvl="1"/>
            <a:r>
              <a:rPr lang="es-ES" dirty="0"/>
              <a:t>Ut labore et </a:t>
            </a:r>
            <a:r>
              <a:rPr lang="es-ES" dirty="0" err="1"/>
              <a:t>dolore</a:t>
            </a:r>
            <a:r>
              <a:rPr lang="es-ES" dirty="0"/>
              <a:t> magna </a:t>
            </a:r>
            <a:r>
              <a:rPr lang="es-ES" dirty="0" err="1"/>
              <a:t>aliqua</a:t>
            </a:r>
            <a:endParaRPr lang="es-ES" dirty="0"/>
          </a:p>
          <a:p>
            <a:pPr lvl="0"/>
            <a:r>
              <a:rPr lang="nb-NO" dirty="0"/>
              <a:t>Ut enim ad minim veniam</a:t>
            </a:r>
          </a:p>
          <a:p>
            <a:pPr lvl="1"/>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p>
          <a:p>
            <a:pPr lvl="1"/>
            <a:r>
              <a:rPr lang="es-ES" dirty="0" err="1"/>
              <a:t>Nisi</a:t>
            </a:r>
            <a:r>
              <a:rPr lang="es-ES" dirty="0"/>
              <a:t> ut </a:t>
            </a:r>
            <a:r>
              <a:rPr lang="es-ES" dirty="0" err="1"/>
              <a:t>aliquip</a:t>
            </a:r>
            <a:r>
              <a:rPr lang="es-ES" dirty="0"/>
              <a:t> ex </a:t>
            </a:r>
            <a:r>
              <a:rPr lang="es-ES" dirty="0" err="1"/>
              <a:t>ea</a:t>
            </a:r>
            <a:r>
              <a:rPr lang="es-ES" dirty="0"/>
              <a:t> commodo </a:t>
            </a:r>
          </a:p>
          <a:p>
            <a:pPr lvl="1"/>
            <a:r>
              <a:rPr lang="es-ES" dirty="0" err="1"/>
              <a:t>Duis</a:t>
            </a:r>
            <a:r>
              <a:rPr lang="es-ES" dirty="0"/>
              <a:t> </a:t>
            </a:r>
            <a:r>
              <a:rPr lang="es-ES" dirty="0" err="1"/>
              <a:t>aute</a:t>
            </a:r>
            <a:r>
              <a:rPr lang="es-ES" dirty="0"/>
              <a:t> </a:t>
            </a:r>
            <a:r>
              <a:rPr lang="es-ES" dirty="0" err="1"/>
              <a:t>irure</a:t>
            </a:r>
            <a:r>
              <a:rPr lang="es-ES" dirty="0"/>
              <a:t> dolor</a:t>
            </a:r>
          </a:p>
          <a:p>
            <a:pPr lvl="0"/>
            <a:r>
              <a:rPr lang="de-DE" dirty="0"/>
              <a:t>In reprehenderit in voluptate velit esse</a:t>
            </a:r>
          </a:p>
          <a:p>
            <a:pPr lvl="0"/>
            <a:r>
              <a:rPr lang="it-IT" dirty="0"/>
              <a:t>Cillum dolore eu fugiat nulla pariatur</a:t>
            </a:r>
            <a:endParaRPr lang="es-ES" dirty="0"/>
          </a:p>
        </p:txBody>
      </p:sp>
      <p:cxnSp>
        <p:nvCxnSpPr>
          <p:cNvPr id="3" name="Conector recto 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5" name="Footer Placeholder 4"/>
          <p:cNvSpPr>
            <a:spLocks noGrp="1"/>
          </p:cNvSpPr>
          <p:nvPr>
            <p:ph type="ftr" sz="quarter" idx="14"/>
          </p:nvPr>
        </p:nvSpPr>
        <p:spPr/>
        <p:txBody>
          <a:bodyPr/>
          <a:lstStyle/>
          <a:p>
            <a:r>
              <a:rPr lang="es-ES"/>
              <a:t>AFI Escuela 2024. Todos los derechos reservados.</a:t>
            </a:r>
            <a:endParaRPr lang="en-US" dirty="0"/>
          </a:p>
        </p:txBody>
      </p:sp>
      <p:sp>
        <p:nvSpPr>
          <p:cNvPr id="6" name="Slide Number Placeholder 5"/>
          <p:cNvSpPr>
            <a:spLocks noGrp="1"/>
          </p:cNvSpPr>
          <p:nvPr>
            <p:ph type="sldNum" sz="quarter" idx="15"/>
          </p:nvPr>
        </p:nvSpPr>
        <p:spPr/>
        <p:txBody>
          <a:bodyPr/>
          <a:lstStyle/>
          <a:p>
            <a:pPr>
              <a:defRPr/>
            </a:pPr>
            <a:fld id="{AA05AA80-E33F-4D2D-A31B-6ECE2045C248}" type="slidenum">
              <a:rPr lang="en-GB" smtClean="0"/>
              <a:pPr>
                <a:defRPr/>
              </a:pPr>
              <a:t>‹Nº›</a:t>
            </a:fld>
            <a:endParaRPr lang="en-GB"/>
          </a:p>
        </p:txBody>
      </p:sp>
      <p:pic>
        <p:nvPicPr>
          <p:cNvPr id="4" name="Imagen 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508468301"/>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ndice_izquierd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B14A1267-7F6C-8541-A82B-392D12A002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5344469" y="3590"/>
            <a:ext cx="4552707" cy="6237548"/>
          </a:xfrm>
          <a:prstGeom prst="rect">
            <a:avLst/>
          </a:prstGeom>
        </p:spPr>
      </p:pic>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608021" y="470111"/>
            <a:ext cx="5011999" cy="792088"/>
          </a:xfrm>
          <a:prstGeom prst="rect">
            <a:avLst/>
          </a:prstGeom>
        </p:spPr>
        <p:txBody>
          <a:bodyPr/>
          <a:lstStyle>
            <a:lvl1pPr algn="l">
              <a:defRPr sz="3629" b="1">
                <a:solidFill>
                  <a:srgbClr val="000000"/>
                </a:solidFill>
                <a:latin typeface="Century Gothic" panose="020B0502020202020204" pitchFamily="34" charset="0"/>
              </a:defRPr>
            </a:lvl1pPr>
          </a:lstStyle>
          <a:p>
            <a:r>
              <a:rPr lang="en-US" dirty="0"/>
              <a:t>40 </a:t>
            </a:r>
            <a:r>
              <a:rPr lang="en-US" dirty="0" err="1"/>
              <a:t>pt</a:t>
            </a:r>
            <a:r>
              <a:rPr lang="en-US" dirty="0"/>
              <a:t> </a:t>
            </a:r>
            <a:r>
              <a:rPr lang="en-US" dirty="0" err="1"/>
              <a:t>Negrita</a:t>
            </a:r>
            <a:br>
              <a:rPr lang="en-US" dirty="0"/>
            </a:b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607623" y="1271550"/>
            <a:ext cx="5012398" cy="4965745"/>
          </a:xfrm>
          <a:prstGeom prst="rect">
            <a:avLst/>
          </a:prstGeom>
        </p:spPr>
        <p:txBody>
          <a:bodyPr/>
          <a:lstStyle>
            <a:lvl1pPr marL="328361" indent="-328361" algn="l">
              <a:lnSpc>
                <a:spcPct val="150000"/>
              </a:lnSpc>
              <a:buFont typeface="+mj-lt"/>
              <a:buAutoNum type="arabicPeriod"/>
              <a:defRPr sz="1814" baseline="0">
                <a:solidFill>
                  <a:srgbClr val="000000"/>
                </a:solidFill>
                <a:latin typeface="+mj-lt"/>
              </a:defRPr>
            </a:lvl1pPr>
            <a:lvl2pPr marL="646641" indent="-154100" algn="l">
              <a:lnSpc>
                <a:spcPct val="150000"/>
              </a:lnSpc>
              <a:buFont typeface="Arial" panose="020B0604020202020204" pitchFamily="34" charset="0"/>
              <a:buChar char="•"/>
              <a:defRPr sz="1814">
                <a:solidFill>
                  <a:srgbClr val="000000"/>
                </a:solidFill>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24 pt </a:t>
            </a:r>
          </a:p>
          <a:p>
            <a:r>
              <a:rPr lang="es-ES" dirty="0" err="1"/>
              <a:t>Consectetur</a:t>
            </a:r>
            <a:r>
              <a:rPr lang="es-ES" dirty="0"/>
              <a:t> </a:t>
            </a:r>
            <a:r>
              <a:rPr lang="es-ES" dirty="0" err="1"/>
              <a:t>adipiscing</a:t>
            </a:r>
            <a:r>
              <a:rPr lang="es-ES" dirty="0"/>
              <a:t> </a:t>
            </a:r>
            <a:r>
              <a:rPr lang="es-ES" dirty="0" err="1"/>
              <a:t>elit</a:t>
            </a:r>
            <a:endParaRPr lang="es-ES" dirty="0"/>
          </a:p>
          <a:p>
            <a:pPr lvl="1"/>
            <a:r>
              <a:rPr lang="es-ES" dirty="0"/>
              <a:t>Sed do </a:t>
            </a:r>
            <a:r>
              <a:rPr lang="es-ES" dirty="0" err="1"/>
              <a:t>eiusmod</a:t>
            </a:r>
            <a:r>
              <a:rPr lang="es-ES" dirty="0"/>
              <a:t> </a:t>
            </a:r>
            <a:r>
              <a:rPr lang="es-ES" dirty="0" err="1"/>
              <a:t>tempor</a:t>
            </a:r>
            <a:r>
              <a:rPr lang="es-ES" dirty="0"/>
              <a:t> </a:t>
            </a:r>
            <a:r>
              <a:rPr lang="es-ES" dirty="0" err="1"/>
              <a:t>incididunt</a:t>
            </a:r>
            <a:endParaRPr lang="es-ES" dirty="0"/>
          </a:p>
          <a:p>
            <a:pPr lvl="1"/>
            <a:r>
              <a:rPr lang="es-ES" dirty="0"/>
              <a:t>Ut labore et </a:t>
            </a:r>
            <a:r>
              <a:rPr lang="es-ES" dirty="0" err="1"/>
              <a:t>dolore</a:t>
            </a:r>
            <a:r>
              <a:rPr lang="es-ES" dirty="0"/>
              <a:t> magna </a:t>
            </a:r>
            <a:r>
              <a:rPr lang="es-ES" dirty="0" err="1"/>
              <a:t>aliqua</a:t>
            </a:r>
            <a:endParaRPr lang="es-ES" dirty="0"/>
          </a:p>
          <a:p>
            <a:pPr lvl="0"/>
            <a:r>
              <a:rPr lang="nb-NO" dirty="0"/>
              <a:t>Ut enim ad minim veniam</a:t>
            </a:r>
          </a:p>
          <a:p>
            <a:pPr lvl="1"/>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p>
          <a:p>
            <a:pPr lvl="1"/>
            <a:r>
              <a:rPr lang="es-ES" dirty="0" err="1"/>
              <a:t>Nisi</a:t>
            </a:r>
            <a:r>
              <a:rPr lang="es-ES" dirty="0"/>
              <a:t> ut </a:t>
            </a:r>
            <a:r>
              <a:rPr lang="es-ES" dirty="0" err="1"/>
              <a:t>aliquip</a:t>
            </a:r>
            <a:r>
              <a:rPr lang="es-ES" dirty="0"/>
              <a:t> ex </a:t>
            </a:r>
            <a:r>
              <a:rPr lang="es-ES" dirty="0" err="1"/>
              <a:t>ea</a:t>
            </a:r>
            <a:r>
              <a:rPr lang="es-ES" dirty="0"/>
              <a:t> commodo </a:t>
            </a:r>
          </a:p>
          <a:p>
            <a:pPr lvl="1"/>
            <a:r>
              <a:rPr lang="es-ES" dirty="0" err="1"/>
              <a:t>Duis</a:t>
            </a:r>
            <a:r>
              <a:rPr lang="es-ES" dirty="0"/>
              <a:t> </a:t>
            </a:r>
            <a:r>
              <a:rPr lang="es-ES" dirty="0" err="1"/>
              <a:t>aute</a:t>
            </a:r>
            <a:r>
              <a:rPr lang="es-ES" dirty="0"/>
              <a:t> </a:t>
            </a:r>
            <a:r>
              <a:rPr lang="es-ES" dirty="0" err="1"/>
              <a:t>irure</a:t>
            </a:r>
            <a:r>
              <a:rPr lang="es-ES" dirty="0"/>
              <a:t> dolor</a:t>
            </a:r>
          </a:p>
          <a:p>
            <a:pPr lvl="0"/>
            <a:r>
              <a:rPr lang="de-DE" dirty="0"/>
              <a:t>In reprehenderit in voluptate velit esse</a:t>
            </a:r>
          </a:p>
          <a:p>
            <a:pPr lvl="0"/>
            <a:r>
              <a:rPr lang="it-IT" dirty="0"/>
              <a:t>Cillum dolore eu fugiat nulla pariatur</a:t>
            </a:r>
            <a:endParaRPr lang="es-ES" dirty="0"/>
          </a:p>
        </p:txBody>
      </p:sp>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4"/>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5"/>
          </p:nvPr>
        </p:nvSpPr>
        <p:spPr/>
        <p:txBody>
          <a:bodyPr/>
          <a:lstStyle/>
          <a:p>
            <a:pPr>
              <a:defRPr/>
            </a:pPr>
            <a:fld id="{AA05AA80-E33F-4D2D-A31B-6ECE2045C248}" type="slidenum">
              <a:rPr lang="en-GB" smtClean="0"/>
              <a:pPr>
                <a:defRPr/>
              </a:pPr>
              <a:t>‹Nº›</a:t>
            </a:fld>
            <a:endParaRPr lang="en-GB"/>
          </a:p>
        </p:txBody>
      </p:sp>
      <p:pic>
        <p:nvPicPr>
          <p:cNvPr id="17" name="Imagen 1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344945443"/>
      </p:ext>
    </p:extLst>
  </p:cSld>
  <p:clrMapOvr>
    <a:masterClrMapping/>
  </p:clrMapOvr>
  <p:extLst>
    <p:ext uri="{DCECCB84-F9BA-43D5-87BE-67443E8EF086}">
      <p15:sldGuideLst xmlns:p15="http://schemas.microsoft.com/office/powerpoint/2012/main">
        <p15:guide id="1" orient="horz" pos="431">
          <p15:clr>
            <a:srgbClr val="FBAE40"/>
          </p15:clr>
        </p15:guide>
        <p15:guide id="2" pos="465">
          <p15:clr>
            <a:srgbClr val="FBAE40"/>
          </p15:clr>
        </p15:guide>
        <p15:guide id="3" pos="382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ndice_derecha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4486352" y="470111"/>
            <a:ext cx="4937217" cy="792088"/>
          </a:xfrm>
          <a:prstGeom prst="rect">
            <a:avLst/>
          </a:prstGeom>
        </p:spPr>
        <p:txBody>
          <a:bodyPr/>
          <a:lstStyle>
            <a:lvl1pPr algn="l">
              <a:defRPr sz="3629" b="1">
                <a:solidFill>
                  <a:srgbClr val="000000"/>
                </a:solidFill>
                <a:latin typeface="Century Gothic" panose="020B0502020202020204" pitchFamily="34" charset="0"/>
              </a:defRPr>
            </a:lvl1pPr>
          </a:lstStyle>
          <a:p>
            <a:r>
              <a:rPr lang="en-US" dirty="0"/>
              <a:t>40 </a:t>
            </a:r>
            <a:r>
              <a:rPr lang="en-US" dirty="0" err="1"/>
              <a:t>pt</a:t>
            </a:r>
            <a:r>
              <a:rPr lang="en-US" dirty="0"/>
              <a:t> </a:t>
            </a:r>
            <a:r>
              <a:rPr lang="en-US" dirty="0" err="1"/>
              <a:t>Negrita</a:t>
            </a:r>
            <a:br>
              <a:rPr lang="en-US" dirty="0"/>
            </a:b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4485955" y="1271550"/>
            <a:ext cx="4937615" cy="4965745"/>
          </a:xfrm>
          <a:prstGeom prst="rect">
            <a:avLst/>
          </a:prstGeom>
        </p:spPr>
        <p:txBody>
          <a:bodyPr/>
          <a:lstStyle>
            <a:lvl1pPr marL="328361" indent="-328361" algn="l">
              <a:lnSpc>
                <a:spcPct val="150000"/>
              </a:lnSpc>
              <a:buFont typeface="+mj-lt"/>
              <a:buAutoNum type="arabicPeriod"/>
              <a:defRPr sz="1814" baseline="0">
                <a:solidFill>
                  <a:srgbClr val="000000"/>
                </a:solidFill>
                <a:latin typeface="+mj-lt"/>
              </a:defRPr>
            </a:lvl1pPr>
            <a:lvl2pPr marL="646641" indent="-154100" algn="l">
              <a:lnSpc>
                <a:spcPct val="150000"/>
              </a:lnSpc>
              <a:buFont typeface="Arial" panose="020B0604020202020204" pitchFamily="34" charset="0"/>
              <a:buChar char="•"/>
              <a:defRPr sz="1814">
                <a:solidFill>
                  <a:srgbClr val="000000"/>
                </a:solidFill>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24 pt </a:t>
            </a:r>
          </a:p>
          <a:p>
            <a:r>
              <a:rPr lang="es-ES" dirty="0" err="1"/>
              <a:t>Consectetur</a:t>
            </a:r>
            <a:r>
              <a:rPr lang="es-ES" dirty="0"/>
              <a:t> </a:t>
            </a:r>
            <a:r>
              <a:rPr lang="es-ES" dirty="0" err="1"/>
              <a:t>adipiscing</a:t>
            </a:r>
            <a:r>
              <a:rPr lang="es-ES" dirty="0"/>
              <a:t> </a:t>
            </a:r>
            <a:r>
              <a:rPr lang="es-ES" dirty="0" err="1"/>
              <a:t>elit</a:t>
            </a:r>
            <a:endParaRPr lang="es-ES" dirty="0"/>
          </a:p>
          <a:p>
            <a:pPr lvl="1"/>
            <a:r>
              <a:rPr lang="es-ES" dirty="0"/>
              <a:t>Sed do </a:t>
            </a:r>
            <a:r>
              <a:rPr lang="es-ES" dirty="0" err="1"/>
              <a:t>eiusmod</a:t>
            </a:r>
            <a:r>
              <a:rPr lang="es-ES" dirty="0"/>
              <a:t> </a:t>
            </a:r>
            <a:r>
              <a:rPr lang="es-ES" dirty="0" err="1"/>
              <a:t>tempor</a:t>
            </a:r>
            <a:r>
              <a:rPr lang="es-ES" dirty="0"/>
              <a:t> </a:t>
            </a:r>
            <a:r>
              <a:rPr lang="es-ES" dirty="0" err="1"/>
              <a:t>incididunt</a:t>
            </a:r>
            <a:endParaRPr lang="es-ES" dirty="0"/>
          </a:p>
          <a:p>
            <a:pPr lvl="1"/>
            <a:r>
              <a:rPr lang="es-ES" dirty="0"/>
              <a:t>Ut labore et </a:t>
            </a:r>
            <a:r>
              <a:rPr lang="es-ES" dirty="0" err="1"/>
              <a:t>dolore</a:t>
            </a:r>
            <a:r>
              <a:rPr lang="es-ES" dirty="0"/>
              <a:t> magna </a:t>
            </a:r>
            <a:r>
              <a:rPr lang="es-ES" dirty="0" err="1"/>
              <a:t>aliqua</a:t>
            </a:r>
            <a:endParaRPr lang="es-ES" dirty="0"/>
          </a:p>
          <a:p>
            <a:pPr lvl="0"/>
            <a:r>
              <a:rPr lang="nb-NO" dirty="0"/>
              <a:t>Ut enim ad minim veniam</a:t>
            </a:r>
          </a:p>
          <a:p>
            <a:pPr lvl="1"/>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p>
          <a:p>
            <a:pPr lvl="1"/>
            <a:r>
              <a:rPr lang="es-ES" dirty="0" err="1"/>
              <a:t>Nisi</a:t>
            </a:r>
            <a:r>
              <a:rPr lang="es-ES" dirty="0"/>
              <a:t> ut </a:t>
            </a:r>
            <a:r>
              <a:rPr lang="es-ES" dirty="0" err="1"/>
              <a:t>aliquip</a:t>
            </a:r>
            <a:r>
              <a:rPr lang="es-ES" dirty="0"/>
              <a:t> ex </a:t>
            </a:r>
            <a:r>
              <a:rPr lang="es-ES" dirty="0" err="1"/>
              <a:t>ea</a:t>
            </a:r>
            <a:r>
              <a:rPr lang="es-ES" dirty="0"/>
              <a:t> commodo </a:t>
            </a:r>
          </a:p>
          <a:p>
            <a:pPr lvl="1"/>
            <a:r>
              <a:rPr lang="es-ES" dirty="0" err="1"/>
              <a:t>Duis</a:t>
            </a:r>
            <a:r>
              <a:rPr lang="es-ES" dirty="0"/>
              <a:t> </a:t>
            </a:r>
            <a:r>
              <a:rPr lang="es-ES" dirty="0" err="1"/>
              <a:t>aute</a:t>
            </a:r>
            <a:r>
              <a:rPr lang="es-ES" dirty="0"/>
              <a:t> </a:t>
            </a:r>
            <a:r>
              <a:rPr lang="es-ES" dirty="0" err="1"/>
              <a:t>irure</a:t>
            </a:r>
            <a:r>
              <a:rPr lang="es-ES" dirty="0"/>
              <a:t> dolor</a:t>
            </a:r>
          </a:p>
          <a:p>
            <a:pPr lvl="0"/>
            <a:r>
              <a:rPr lang="de-DE" dirty="0"/>
              <a:t>In reprehenderit in voluptate velit esse</a:t>
            </a:r>
          </a:p>
          <a:p>
            <a:pPr lvl="0"/>
            <a:r>
              <a:rPr lang="it-IT" dirty="0"/>
              <a:t>Cillum dolore eu fugiat nulla pariatur</a:t>
            </a:r>
            <a:endParaRPr lang="es-ES" dirty="0"/>
          </a:p>
        </p:txBody>
      </p:sp>
      <p:cxnSp>
        <p:nvCxnSpPr>
          <p:cNvPr id="17" name="Conector recto 16"/>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4"/>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5"/>
          </p:nvPr>
        </p:nvSpPr>
        <p:spPr/>
        <p:txBody>
          <a:bodyPr/>
          <a:lstStyle/>
          <a:p>
            <a:pPr>
              <a:defRPr/>
            </a:pPr>
            <a:fld id="{AA05AA80-E33F-4D2D-A31B-6ECE2045C248}" type="slidenum">
              <a:rPr lang="en-GB" smtClean="0"/>
              <a:pPr>
                <a:defRPr/>
              </a:pPr>
              <a:t>‹Nº›</a:t>
            </a:fld>
            <a:endParaRPr lang="en-GB"/>
          </a:p>
        </p:txBody>
      </p:sp>
      <p:pic>
        <p:nvPicPr>
          <p:cNvPr id="10" name="Imagen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1671726570"/>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ndice_izquierda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608020" y="470111"/>
            <a:ext cx="5011998" cy="792088"/>
          </a:xfrm>
          <a:prstGeom prst="rect">
            <a:avLst/>
          </a:prstGeom>
        </p:spPr>
        <p:txBody>
          <a:bodyPr/>
          <a:lstStyle>
            <a:lvl1pPr algn="l">
              <a:defRPr sz="3629" b="1">
                <a:solidFill>
                  <a:srgbClr val="000000"/>
                </a:solidFill>
                <a:latin typeface="Century Gothic" panose="020B0502020202020204" pitchFamily="34" charset="0"/>
              </a:defRPr>
            </a:lvl1pPr>
          </a:lstStyle>
          <a:p>
            <a:r>
              <a:rPr lang="en-US" dirty="0"/>
              <a:t>40 </a:t>
            </a:r>
            <a:r>
              <a:rPr lang="en-US" dirty="0" err="1"/>
              <a:t>pt</a:t>
            </a:r>
            <a:r>
              <a:rPr lang="en-US" dirty="0"/>
              <a:t> </a:t>
            </a:r>
            <a:r>
              <a:rPr lang="en-US" dirty="0" err="1"/>
              <a:t>Negrita</a:t>
            </a:r>
            <a:br>
              <a:rPr lang="en-US" dirty="0"/>
            </a:b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607623" y="1271550"/>
            <a:ext cx="5012396" cy="4965745"/>
          </a:xfrm>
          <a:prstGeom prst="rect">
            <a:avLst/>
          </a:prstGeom>
        </p:spPr>
        <p:txBody>
          <a:bodyPr/>
          <a:lstStyle>
            <a:lvl1pPr marL="328361" indent="-328361" algn="l">
              <a:lnSpc>
                <a:spcPct val="150000"/>
              </a:lnSpc>
              <a:buFont typeface="+mj-lt"/>
              <a:buAutoNum type="arabicPeriod"/>
              <a:defRPr sz="1814" baseline="0">
                <a:solidFill>
                  <a:srgbClr val="000000"/>
                </a:solidFill>
                <a:latin typeface="+mj-lt"/>
              </a:defRPr>
            </a:lvl1pPr>
            <a:lvl2pPr marL="646641" indent="-154100" algn="l">
              <a:lnSpc>
                <a:spcPct val="150000"/>
              </a:lnSpc>
              <a:buFont typeface="Arial" panose="020B0604020202020204" pitchFamily="34" charset="0"/>
              <a:buChar char="•"/>
              <a:defRPr sz="1814">
                <a:solidFill>
                  <a:srgbClr val="000000"/>
                </a:solidFill>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24 pt </a:t>
            </a:r>
          </a:p>
          <a:p>
            <a:r>
              <a:rPr lang="es-ES" dirty="0" err="1"/>
              <a:t>Consectetur</a:t>
            </a:r>
            <a:r>
              <a:rPr lang="es-ES" dirty="0"/>
              <a:t> </a:t>
            </a:r>
            <a:r>
              <a:rPr lang="es-ES" dirty="0" err="1"/>
              <a:t>adipiscing</a:t>
            </a:r>
            <a:r>
              <a:rPr lang="es-ES" dirty="0"/>
              <a:t> </a:t>
            </a:r>
            <a:r>
              <a:rPr lang="es-ES" dirty="0" err="1"/>
              <a:t>elit</a:t>
            </a:r>
            <a:endParaRPr lang="es-ES" dirty="0"/>
          </a:p>
          <a:p>
            <a:pPr lvl="1"/>
            <a:r>
              <a:rPr lang="es-ES" dirty="0"/>
              <a:t>Sed do </a:t>
            </a:r>
            <a:r>
              <a:rPr lang="es-ES" dirty="0" err="1"/>
              <a:t>eiusmod</a:t>
            </a:r>
            <a:r>
              <a:rPr lang="es-ES" dirty="0"/>
              <a:t> </a:t>
            </a:r>
            <a:r>
              <a:rPr lang="es-ES" dirty="0" err="1"/>
              <a:t>tempor</a:t>
            </a:r>
            <a:r>
              <a:rPr lang="es-ES" dirty="0"/>
              <a:t> </a:t>
            </a:r>
            <a:r>
              <a:rPr lang="es-ES" dirty="0" err="1"/>
              <a:t>incididunt</a:t>
            </a:r>
            <a:endParaRPr lang="es-ES" dirty="0"/>
          </a:p>
          <a:p>
            <a:pPr lvl="1"/>
            <a:r>
              <a:rPr lang="es-ES" dirty="0"/>
              <a:t>Ut labore et </a:t>
            </a:r>
            <a:r>
              <a:rPr lang="es-ES" dirty="0" err="1"/>
              <a:t>dolore</a:t>
            </a:r>
            <a:r>
              <a:rPr lang="es-ES" dirty="0"/>
              <a:t> magna </a:t>
            </a:r>
            <a:r>
              <a:rPr lang="es-ES" dirty="0" err="1"/>
              <a:t>aliqua</a:t>
            </a:r>
            <a:endParaRPr lang="es-ES" dirty="0"/>
          </a:p>
          <a:p>
            <a:pPr lvl="0"/>
            <a:r>
              <a:rPr lang="nb-NO" dirty="0"/>
              <a:t>Ut enim ad minim veniam</a:t>
            </a:r>
          </a:p>
          <a:p>
            <a:pPr lvl="1"/>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p>
          <a:p>
            <a:pPr lvl="1"/>
            <a:r>
              <a:rPr lang="es-ES" dirty="0" err="1"/>
              <a:t>Nisi</a:t>
            </a:r>
            <a:r>
              <a:rPr lang="es-ES" dirty="0"/>
              <a:t> ut </a:t>
            </a:r>
            <a:r>
              <a:rPr lang="es-ES" dirty="0" err="1"/>
              <a:t>aliquip</a:t>
            </a:r>
            <a:r>
              <a:rPr lang="es-ES" dirty="0"/>
              <a:t> ex </a:t>
            </a:r>
            <a:r>
              <a:rPr lang="es-ES" dirty="0" err="1"/>
              <a:t>ea</a:t>
            </a:r>
            <a:r>
              <a:rPr lang="es-ES" dirty="0"/>
              <a:t> commodo </a:t>
            </a:r>
          </a:p>
          <a:p>
            <a:pPr lvl="1"/>
            <a:r>
              <a:rPr lang="es-ES" dirty="0" err="1"/>
              <a:t>Duis</a:t>
            </a:r>
            <a:r>
              <a:rPr lang="es-ES" dirty="0"/>
              <a:t> </a:t>
            </a:r>
            <a:r>
              <a:rPr lang="es-ES" dirty="0" err="1"/>
              <a:t>aute</a:t>
            </a:r>
            <a:r>
              <a:rPr lang="es-ES" dirty="0"/>
              <a:t> </a:t>
            </a:r>
            <a:r>
              <a:rPr lang="es-ES" dirty="0" err="1"/>
              <a:t>irure</a:t>
            </a:r>
            <a:r>
              <a:rPr lang="es-ES" dirty="0"/>
              <a:t> dolor</a:t>
            </a:r>
          </a:p>
          <a:p>
            <a:pPr lvl="0"/>
            <a:r>
              <a:rPr lang="de-DE" dirty="0"/>
              <a:t>In reprehenderit in voluptate velit esse</a:t>
            </a:r>
          </a:p>
          <a:p>
            <a:pPr lvl="0"/>
            <a:r>
              <a:rPr lang="it-IT" dirty="0"/>
              <a:t>Cillum dolore eu fugiat nulla pariatur</a:t>
            </a:r>
            <a:endParaRPr lang="es-ES" dirty="0"/>
          </a:p>
        </p:txBody>
      </p:sp>
      <p:cxnSp>
        <p:nvCxnSpPr>
          <p:cNvPr id="7" name="Conector recto 6"/>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4"/>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5"/>
          </p:nvPr>
        </p:nvSpPr>
        <p:spPr/>
        <p:txBody>
          <a:bodyPr/>
          <a:lstStyle/>
          <a:p>
            <a:pPr>
              <a:defRPr/>
            </a:pPr>
            <a:fld id="{AA05AA80-E33F-4D2D-A31B-6ECE2045C248}" type="slidenum">
              <a:rPr lang="en-GB" smtClean="0"/>
              <a:pPr>
                <a:defRPr/>
              </a:pPr>
              <a:t>‹Nº›</a:t>
            </a:fld>
            <a:endParaRPr lang="en-GB"/>
          </a:p>
        </p:txBody>
      </p:sp>
      <p:pic>
        <p:nvPicPr>
          <p:cNvPr id="10" name="Imagen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635044702"/>
      </p:ext>
    </p:extLst>
  </p:cSld>
  <p:clrMapOvr>
    <a:masterClrMapping/>
  </p:clrMapOvr>
  <p:extLst>
    <p:ext uri="{DCECCB84-F9BA-43D5-87BE-67443E8EF086}">
      <p15:sldGuideLst xmlns:p15="http://schemas.microsoft.com/office/powerpoint/2012/main">
        <p15:guide id="1" orient="horz" pos="431">
          <p15:clr>
            <a:srgbClr val="FBAE40"/>
          </p15:clr>
        </p15:guide>
        <p15:guide id="2" pos="465">
          <p15:clr>
            <a:srgbClr val="FBAE40"/>
          </p15:clr>
        </p15:guide>
        <p15:guide id="3" pos="382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parador_01">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3969227" y="2348884"/>
            <a:ext cx="5664296" cy="1470025"/>
          </a:xfrm>
          <a:prstGeom prst="rect">
            <a:avLst/>
          </a:prstGeom>
        </p:spPr>
        <p:txBody>
          <a:bodyPr/>
          <a:lstStyle>
            <a:lvl1pPr algn="r">
              <a:defRPr sz="4308" b="1">
                <a:solidFill>
                  <a:srgbClr val="000000"/>
                </a:solidFill>
                <a:latin typeface="Century Gothic" panose="020B0502020202020204" pitchFamily="34" charset="0"/>
              </a:defRPr>
            </a:lvl1pPr>
          </a:lstStyle>
          <a:p>
            <a:r>
              <a:rPr lang="da-DK" dirty="0"/>
              <a:t>1. Lorem ipsum dolor sit amet</a:t>
            </a:r>
            <a:endParaRPr lang="es-ES" dirty="0"/>
          </a:p>
        </p:txBody>
      </p:sp>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1"/>
          </p:nvPr>
        </p:nvSpPr>
        <p:spPr/>
        <p:txBody>
          <a:bodyPr/>
          <a:lstStyle/>
          <a:p>
            <a:pPr>
              <a:defRPr/>
            </a:pPr>
            <a:fld id="{AA05AA80-E33F-4D2D-A31B-6ECE2045C248}" type="slidenum">
              <a:rPr lang="en-GB" smtClean="0"/>
              <a:pPr>
                <a:defRPr/>
              </a:pPr>
              <a:t>‹Nº›</a:t>
            </a:fld>
            <a:endParaRPr lang="en-GB"/>
          </a:p>
        </p:txBody>
      </p:sp>
      <p:pic>
        <p:nvPicPr>
          <p:cNvPr id="11" name="Imagen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25854869"/>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parador_03">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3963425" y="2348884"/>
            <a:ext cx="5664296" cy="1470025"/>
          </a:xfrm>
          <a:prstGeom prst="rect">
            <a:avLst/>
          </a:prstGeom>
        </p:spPr>
        <p:txBody>
          <a:bodyPr/>
          <a:lstStyle>
            <a:lvl1pPr algn="r">
              <a:defRPr sz="4308" b="1">
                <a:solidFill>
                  <a:srgbClr val="000000"/>
                </a:solidFill>
                <a:latin typeface="Century Gothic" panose="020B0502020202020204" pitchFamily="34" charset="0"/>
              </a:defRPr>
            </a:lvl1pPr>
          </a:lstStyle>
          <a:p>
            <a:r>
              <a:rPr lang="da-DK" dirty="0"/>
              <a:t>1. Lorem ipsum dolor sit amet</a:t>
            </a:r>
            <a:endParaRPr lang="es-ES" dirty="0"/>
          </a:p>
        </p:txBody>
      </p:sp>
      <p:pic>
        <p:nvPicPr>
          <p:cNvPr id="9" name="Imagen 8">
            <a:extLst>
              <a:ext uri="{FF2B5EF4-FFF2-40B4-BE49-F238E27FC236}">
                <a16:creationId xmlns:a16="http://schemas.microsoft.com/office/drawing/2014/main" id="{B14A1267-7F6C-8541-A82B-392D12A002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3590"/>
            <a:ext cx="4552707" cy="6237548"/>
          </a:xfrm>
          <a:prstGeom prst="rect">
            <a:avLst/>
          </a:prstGeom>
        </p:spPr>
      </p:pic>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1"/>
          </p:nvPr>
        </p:nvSpPr>
        <p:spPr/>
        <p:txBody>
          <a:bodyPr/>
          <a:lstStyle/>
          <a:p>
            <a:pPr>
              <a:defRPr/>
            </a:pPr>
            <a:fld id="{AA05AA80-E33F-4D2D-A31B-6ECE2045C248}" type="slidenum">
              <a:rPr lang="en-GB" smtClean="0"/>
              <a:pPr>
                <a:defRPr/>
              </a:pPr>
              <a:t>‹Nº›</a:t>
            </a:fld>
            <a:endParaRPr lang="en-GB"/>
          </a:p>
        </p:txBody>
      </p:sp>
      <p:pic>
        <p:nvPicPr>
          <p:cNvPr id="15" name="Imagen 1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1050088709"/>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parador_04">
    <p:spTree>
      <p:nvGrpSpPr>
        <p:cNvPr id="1" name=""/>
        <p:cNvGrpSpPr/>
        <p:nvPr/>
      </p:nvGrpSpPr>
      <p:grpSpPr>
        <a:xfrm>
          <a:off x="0" y="0"/>
          <a:ext cx="0" cy="0"/>
          <a:chOff x="0" y="0"/>
          <a:chExt cx="0" cy="0"/>
        </a:xfrm>
      </p:grpSpPr>
      <p:sp>
        <p:nvSpPr>
          <p:cNvPr id="12" name="Rectangle 11"/>
          <p:cNvSpPr>
            <a:spLocks noChangeArrowheads="1"/>
          </p:cNvSpPr>
          <p:nvPr userDrawn="1"/>
        </p:nvSpPr>
        <p:spPr bwMode="auto">
          <a:xfrm>
            <a:off x="-160337" y="-171449"/>
            <a:ext cx="10298113" cy="6408745"/>
          </a:xfrm>
          <a:prstGeom prst="rect">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2169"/>
          </a:p>
        </p:txBody>
      </p:sp>
      <p:sp>
        <p:nvSpPr>
          <p:cNvPr id="10" name="Title 1"/>
          <p:cNvSpPr>
            <a:spLocks noGrp="1"/>
          </p:cNvSpPr>
          <p:nvPr>
            <p:ph type="ctrTitle" hasCustomPrompt="1"/>
          </p:nvPr>
        </p:nvSpPr>
        <p:spPr>
          <a:xfrm>
            <a:off x="3969227" y="2348884"/>
            <a:ext cx="5664296"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da-DK"/>
              <a:t>1. Lorem ipsum dolor sit amet</a:t>
            </a:r>
            <a:endParaRPr lang="es-ES" dirty="0"/>
          </a:p>
        </p:txBody>
      </p:sp>
      <p:pic>
        <p:nvPicPr>
          <p:cNvPr id="2" name="Imagen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042" y="-171450"/>
            <a:ext cx="4628476" cy="6407778"/>
          </a:xfrm>
          <a:prstGeom prst="rect">
            <a:avLst/>
          </a:prstGeom>
        </p:spPr>
      </p:pic>
      <p:cxnSp>
        <p:nvCxnSpPr>
          <p:cNvPr id="13" name="Conector recto 1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 name="Footer Placeholder 2"/>
          <p:cNvSpPr>
            <a:spLocks noGrp="1"/>
          </p:cNvSpPr>
          <p:nvPr>
            <p:ph type="ftr" sz="quarter" idx="10"/>
          </p:nvPr>
        </p:nvSpPr>
        <p:spPr/>
        <p:txBody>
          <a:bodyPr/>
          <a:lstStyle/>
          <a:p>
            <a:r>
              <a:rPr lang="es-ES"/>
              <a:t>AFI Escuela 2024. Todos los derechos reservados.</a:t>
            </a:r>
            <a:endParaRPr lang="en-US" dirty="0"/>
          </a:p>
        </p:txBody>
      </p:sp>
      <p:sp>
        <p:nvSpPr>
          <p:cNvPr id="4" name="Slide Number Placeholder 3"/>
          <p:cNvSpPr>
            <a:spLocks noGrp="1"/>
          </p:cNvSpPr>
          <p:nvPr>
            <p:ph type="sldNum" sz="quarter" idx="11"/>
          </p:nvPr>
        </p:nvSpPr>
        <p:spPr/>
        <p:txBody>
          <a:bodyPr/>
          <a:lstStyle/>
          <a:p>
            <a:pPr>
              <a:defRPr/>
            </a:pPr>
            <a:fld id="{AA05AA80-E33F-4D2D-A31B-6ECE2045C248}" type="slidenum">
              <a:rPr lang="en-GB" smtClean="0"/>
              <a:pPr>
                <a:defRPr/>
              </a:pPr>
              <a:t>‹Nº›</a:t>
            </a:fld>
            <a:endParaRPr lang="en-GB"/>
          </a:p>
        </p:txBody>
      </p:sp>
    </p:spTree>
    <p:extLst>
      <p:ext uri="{BB962C8B-B14F-4D97-AF65-F5344CB8AC3E}">
        <p14:creationId xmlns:p14="http://schemas.microsoft.com/office/powerpoint/2010/main" val="3148183145"/>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04_Portada (sólo logotipo Afi)">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B14A1267-7F6C-8541-A82B-392D12A002F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10009931" cy="6923612"/>
          </a:xfrm>
          <a:prstGeom prst="rect">
            <a:avLst/>
          </a:prstGeom>
        </p:spPr>
      </p:pic>
      <p:sp>
        <p:nvSpPr>
          <p:cNvPr id="15"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chemeClr val="bg1"/>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a:t>Century Gothic 20 pt</a:t>
            </a:r>
            <a:endParaRPr lang="es-ES" dirty="0"/>
          </a:p>
        </p:txBody>
      </p:sp>
      <p:sp>
        <p:nvSpPr>
          <p:cNvPr id="16" name="Title 1"/>
          <p:cNvSpPr>
            <a:spLocks noGrp="1"/>
          </p:cNvSpPr>
          <p:nvPr>
            <p:ph type="ctrTitle" hasCustomPrompt="1"/>
          </p:nvPr>
        </p:nvSpPr>
        <p:spPr>
          <a:xfrm>
            <a:off x="2504731" y="2348884"/>
            <a:ext cx="7128792"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es-ES"/>
              <a:t>Century Gothic 44 pt Negrita</a:t>
            </a:r>
            <a:endParaRPr lang="es-ES" dirty="0"/>
          </a:p>
        </p:txBody>
      </p:sp>
      <p:sp>
        <p:nvSpPr>
          <p:cNvPr id="18"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chemeClr val="bg1"/>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a:t>Century Gothic 24 pt</a:t>
            </a:r>
            <a:endParaRPr lang="es-ES" dirty="0"/>
          </a:p>
        </p:txBody>
      </p:sp>
      <p:sp>
        <p:nvSpPr>
          <p:cNvPr id="7"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solidFill>
                  <a:schemeClr val="bg1"/>
                </a:solidFill>
              </a:defRPr>
            </a:lvl1pPr>
          </a:lstStyle>
          <a:p>
            <a:r>
              <a:rPr lang="es-ES" dirty="0"/>
              <a:t>Logo cliente</a:t>
            </a:r>
          </a:p>
        </p:txBody>
      </p:sp>
      <p:pic>
        <p:nvPicPr>
          <p:cNvPr id="8" name="Imagen 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776982" y="594782"/>
            <a:ext cx="1763370" cy="701115"/>
          </a:xfrm>
          <a:prstGeom prst="rect">
            <a:avLst/>
          </a:prstGeom>
        </p:spPr>
      </p:pic>
    </p:spTree>
    <p:extLst>
      <p:ext uri="{BB962C8B-B14F-4D97-AF65-F5344CB8AC3E}">
        <p14:creationId xmlns:p14="http://schemas.microsoft.com/office/powerpoint/2010/main" val="22714321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parador_05">
    <p:spTree>
      <p:nvGrpSpPr>
        <p:cNvPr id="1" name=""/>
        <p:cNvGrpSpPr/>
        <p:nvPr/>
      </p:nvGrpSpPr>
      <p:grpSpPr>
        <a:xfrm>
          <a:off x="0" y="0"/>
          <a:ext cx="0" cy="0"/>
          <a:chOff x="0" y="0"/>
          <a:chExt cx="0" cy="0"/>
        </a:xfrm>
      </p:grpSpPr>
      <p:sp>
        <p:nvSpPr>
          <p:cNvPr id="12" name="Rectangle 11"/>
          <p:cNvSpPr>
            <a:spLocks noChangeArrowheads="1"/>
          </p:cNvSpPr>
          <p:nvPr userDrawn="1"/>
        </p:nvSpPr>
        <p:spPr bwMode="auto">
          <a:xfrm>
            <a:off x="-160337" y="-171450"/>
            <a:ext cx="10298113" cy="7029450"/>
          </a:xfrm>
          <a:prstGeom prst="rect">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2169"/>
          </a:p>
        </p:txBody>
      </p:sp>
      <p:sp>
        <p:nvSpPr>
          <p:cNvPr id="10" name="Title 1"/>
          <p:cNvSpPr>
            <a:spLocks noGrp="1"/>
          </p:cNvSpPr>
          <p:nvPr userDrawn="1">
            <p:ph type="ctrTitle" hasCustomPrompt="1"/>
          </p:nvPr>
        </p:nvSpPr>
        <p:spPr>
          <a:xfrm>
            <a:off x="3969227" y="2348884"/>
            <a:ext cx="5664296"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da-DK"/>
              <a:t>1. Lorem ipsum dolor sit amet</a:t>
            </a:r>
            <a:endParaRPr lang="es-ES" dirty="0"/>
          </a:p>
        </p:txBody>
      </p:sp>
      <p:pic>
        <p:nvPicPr>
          <p:cNvPr id="2" name="Imagen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042" y="-171450"/>
            <a:ext cx="4628476" cy="6407778"/>
          </a:xfrm>
          <a:prstGeom prst="rect">
            <a:avLst/>
          </a:prstGeom>
        </p:spPr>
      </p:pic>
      <p:cxnSp>
        <p:nvCxnSpPr>
          <p:cNvPr id="3" name="Conector recto 2"/>
          <p:cNvCxnSpPr/>
          <p:nvPr userDrawn="1"/>
        </p:nvCxnSpPr>
        <p:spPr bwMode="auto">
          <a:xfrm flipH="1">
            <a:off x="-384252" y="6237295"/>
            <a:ext cx="10674504"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5" name="Footer Placeholder 4"/>
          <p:cNvSpPr>
            <a:spLocks noGrp="1"/>
          </p:cNvSpPr>
          <p:nvPr>
            <p:ph type="ftr" sz="quarter" idx="10"/>
          </p:nvPr>
        </p:nvSpPr>
        <p:spPr/>
        <p:txBody>
          <a:bodyPr/>
          <a:lstStyle>
            <a:lvl1pPr>
              <a:defRPr>
                <a:solidFill>
                  <a:schemeClr val="bg1"/>
                </a:solidFill>
              </a:defRPr>
            </a:lvl1pPr>
          </a:lstStyle>
          <a:p>
            <a:r>
              <a:rPr lang="es-ES"/>
              <a:t>AFI Escuela 2024. Todos los derechos reservados.</a:t>
            </a:r>
            <a:endParaRPr lang="en-US" dirty="0"/>
          </a:p>
        </p:txBody>
      </p:sp>
      <p:sp>
        <p:nvSpPr>
          <p:cNvPr id="6" name="Slide Number Placeholder 5"/>
          <p:cNvSpPr>
            <a:spLocks noGrp="1"/>
          </p:cNvSpPr>
          <p:nvPr>
            <p:ph type="sldNum" sz="quarter" idx="11"/>
          </p:nvPr>
        </p:nvSpPr>
        <p:spPr/>
        <p:txBody>
          <a:bodyPr/>
          <a:lstStyle>
            <a:lvl1pPr>
              <a:defRPr>
                <a:solidFill>
                  <a:schemeClr val="bg1"/>
                </a:solidFill>
              </a:defRPr>
            </a:lvl1pPr>
          </a:lstStyle>
          <a:p>
            <a:pPr>
              <a:defRPr/>
            </a:pPr>
            <a:fld id="{AA05AA80-E33F-4D2D-A31B-6ECE2045C248}" type="slidenum">
              <a:rPr lang="en-GB" smtClean="0"/>
              <a:pPr>
                <a:defRPr/>
              </a:pPr>
              <a:t>‹Nº›</a:t>
            </a:fld>
            <a:endParaRPr lang="en-GB"/>
          </a:p>
        </p:txBody>
      </p:sp>
      <p:pic>
        <p:nvPicPr>
          <p:cNvPr id="15" name="Imagen 1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52230" y="6302076"/>
            <a:ext cx="1226235" cy="487550"/>
          </a:xfrm>
          <a:prstGeom prst="rect">
            <a:avLst/>
          </a:prstGeom>
        </p:spPr>
      </p:pic>
    </p:spTree>
    <p:extLst>
      <p:ext uri="{BB962C8B-B14F-4D97-AF65-F5344CB8AC3E}">
        <p14:creationId xmlns:p14="http://schemas.microsoft.com/office/powerpoint/2010/main" val="2315813927"/>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o_derecha01">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4486353" y="505038"/>
            <a:ext cx="4069292" cy="792088"/>
          </a:xfrm>
          <a:prstGeom prst="rect">
            <a:avLst/>
          </a:prstGeom>
        </p:spPr>
        <p:txBody>
          <a:bodyPr/>
          <a:lstStyle>
            <a:lvl1pPr algn="l">
              <a:defRPr sz="2722" b="1">
                <a:solidFill>
                  <a:srgbClr val="000000"/>
                </a:solidFill>
                <a:latin typeface="Century Gothic" panose="020B0502020202020204" pitchFamily="34" charset="0"/>
              </a:defRPr>
            </a:lvl1pPr>
          </a:lstStyle>
          <a:p>
            <a:r>
              <a:rPr lang="en-US" dirty="0"/>
              <a:t>Century Gothic 30 </a:t>
            </a:r>
            <a:r>
              <a:rPr lang="en-US" dirty="0" err="1"/>
              <a:t>pt</a:t>
            </a:r>
            <a:r>
              <a:rPr lang="en-US" dirty="0"/>
              <a:t> </a:t>
            </a:r>
            <a:r>
              <a:rPr lang="en-US" dirty="0" err="1"/>
              <a:t>Negrita</a:t>
            </a: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4485956" y="1372453"/>
            <a:ext cx="4937614" cy="4864843"/>
          </a:xfrm>
          <a:prstGeom prst="rect">
            <a:avLst/>
          </a:prstGeom>
        </p:spPr>
        <p:txBody>
          <a:bodyPr/>
          <a:lstStyle>
            <a:lvl1pPr marL="0" indent="0" algn="l">
              <a:lnSpc>
                <a:spcPct val="100000"/>
              </a:lnSpc>
              <a:spcBef>
                <a:spcPts val="0"/>
              </a:spcBef>
              <a:spcAft>
                <a:spcPts val="181"/>
              </a:spcAft>
              <a:buFont typeface="Arial" panose="020B0604020202020204" pitchFamily="34" charset="0"/>
              <a:buNone/>
              <a:defRPr sz="1633" baseline="0">
                <a:solidFill>
                  <a:srgbClr val="000000"/>
                </a:solidFill>
                <a:latin typeface="+mn-lt"/>
              </a:defRPr>
            </a:lvl1pPr>
            <a:lvl2pPr marL="164181" indent="-164181" algn="l">
              <a:lnSpc>
                <a:spcPct val="100000"/>
              </a:lnSpc>
              <a:spcBef>
                <a:spcPts val="0"/>
              </a:spcBef>
              <a:spcAft>
                <a:spcPts val="181"/>
              </a:spcAft>
              <a:buFont typeface="Arial" panose="020B0604020202020204" pitchFamily="34" charset="0"/>
              <a:buChar char="•"/>
              <a:defRPr lang="es-ES" sz="1633" smtClean="0">
                <a:solidFill>
                  <a:srgbClr val="000000"/>
                </a:solidFill>
                <a:latin typeface="+mn-lt"/>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18 pt, </a:t>
            </a:r>
            <a:r>
              <a:rPr lang="es-ES" dirty="0" err="1"/>
              <a:t>consectetur</a:t>
            </a:r>
            <a:r>
              <a:rPr lang="es-ES" dirty="0"/>
              <a:t> </a:t>
            </a:r>
            <a:r>
              <a:rPr lang="es-ES" dirty="0" err="1"/>
              <a:t>adipiscing</a:t>
            </a:r>
            <a:r>
              <a:rPr lang="es-ES" dirty="0"/>
              <a:t> </a:t>
            </a:r>
            <a:r>
              <a:rPr lang="es-ES" dirty="0" err="1"/>
              <a:t>elit</a:t>
            </a:r>
            <a:r>
              <a:rPr lang="es-ES" dirty="0"/>
              <a:t>, sed do </a:t>
            </a:r>
            <a:r>
              <a:rPr lang="es-ES" dirty="0" err="1"/>
              <a:t>eiusmod</a:t>
            </a:r>
            <a:r>
              <a:rPr lang="es-ES" dirty="0"/>
              <a:t> </a:t>
            </a:r>
            <a:r>
              <a:rPr lang="es-ES" dirty="0" err="1"/>
              <a:t>tempor</a:t>
            </a:r>
            <a:r>
              <a:rPr lang="es-ES" dirty="0"/>
              <a:t> </a:t>
            </a:r>
            <a:r>
              <a:rPr lang="es-ES" dirty="0" err="1"/>
              <a:t>incididunt</a:t>
            </a:r>
            <a:r>
              <a:rPr lang="es-ES" dirty="0"/>
              <a:t> ut labore et </a:t>
            </a:r>
            <a:r>
              <a:rPr lang="es-ES" dirty="0" err="1"/>
              <a:t>dolore</a:t>
            </a:r>
            <a:r>
              <a:rPr lang="es-ES" dirty="0"/>
              <a:t> magna </a:t>
            </a:r>
            <a:r>
              <a:rPr lang="es-ES" dirty="0" err="1"/>
              <a:t>aliqua</a:t>
            </a:r>
            <a:r>
              <a:rPr lang="es-ES" dirty="0"/>
              <a:t>.</a:t>
            </a:r>
          </a:p>
          <a:p>
            <a:endParaRPr lang="es-ES" dirty="0"/>
          </a:p>
          <a:p>
            <a:pPr lvl="1"/>
            <a:r>
              <a:rPr lang="es-ES" dirty="0"/>
              <a:t>Century Gothic 18 pt negrita, </a:t>
            </a:r>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r>
              <a:rPr lang="es-ES" dirty="0" err="1"/>
              <a:t>laboris</a:t>
            </a:r>
            <a:r>
              <a:rPr lang="es-ES" dirty="0"/>
              <a:t> </a:t>
            </a:r>
            <a:r>
              <a:rPr lang="es-ES" dirty="0" err="1"/>
              <a:t>nisi</a:t>
            </a:r>
            <a:r>
              <a:rPr lang="es-ES" dirty="0"/>
              <a:t> ut </a:t>
            </a:r>
            <a:r>
              <a:rPr lang="es-ES" dirty="0" err="1"/>
              <a:t>aliquip</a:t>
            </a:r>
            <a:r>
              <a:rPr lang="es-ES" dirty="0"/>
              <a:t> ex </a:t>
            </a:r>
            <a:r>
              <a:rPr lang="es-ES" dirty="0" err="1"/>
              <a:t>ea</a:t>
            </a:r>
            <a:r>
              <a:rPr lang="es-ES" dirty="0"/>
              <a:t> commodo </a:t>
            </a:r>
            <a:r>
              <a:rPr lang="es-ES" dirty="0" err="1"/>
              <a:t>consequat</a:t>
            </a:r>
            <a:r>
              <a:rPr lang="es-ES" dirty="0"/>
              <a:t>. </a:t>
            </a:r>
          </a:p>
          <a:p>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Duis</a:t>
            </a:r>
            <a:r>
              <a:rPr lang="es-ES" dirty="0"/>
              <a:t> </a:t>
            </a:r>
            <a:r>
              <a:rPr lang="es-ES" dirty="0" err="1"/>
              <a:t>aute</a:t>
            </a:r>
            <a:r>
              <a:rPr lang="es-ES" dirty="0"/>
              <a:t> </a:t>
            </a:r>
            <a:r>
              <a:rPr lang="es-ES" dirty="0" err="1"/>
              <a:t>irure</a:t>
            </a:r>
            <a:r>
              <a:rPr lang="es-ES" dirty="0"/>
              <a:t> dolor in </a:t>
            </a:r>
            <a:r>
              <a:rPr lang="es-ES" dirty="0" err="1"/>
              <a:t>reprehenderit</a:t>
            </a:r>
            <a:r>
              <a:rPr lang="es-ES" dirty="0"/>
              <a:t> in </a:t>
            </a:r>
            <a:r>
              <a:rPr lang="es-ES" dirty="0" err="1"/>
              <a:t>voluptate</a:t>
            </a:r>
            <a:r>
              <a:rPr lang="es-ES" dirty="0"/>
              <a:t> </a:t>
            </a:r>
            <a:r>
              <a:rPr lang="es-ES" dirty="0" err="1"/>
              <a:t>velit</a:t>
            </a:r>
            <a:r>
              <a:rPr lang="es-ES" dirty="0"/>
              <a:t> </a:t>
            </a:r>
            <a:r>
              <a:rPr lang="es-ES" dirty="0" err="1"/>
              <a:t>esse</a:t>
            </a:r>
            <a:r>
              <a:rPr lang="es-ES" dirty="0"/>
              <a:t> </a:t>
            </a:r>
            <a:r>
              <a:rPr lang="es-ES" dirty="0" err="1"/>
              <a:t>cillum</a:t>
            </a:r>
            <a:r>
              <a:rPr lang="es-ES" dirty="0"/>
              <a:t> </a:t>
            </a:r>
            <a:r>
              <a:rPr lang="es-ES" dirty="0" err="1"/>
              <a:t>dolore</a:t>
            </a:r>
            <a:r>
              <a:rPr lang="es-ES" dirty="0"/>
              <a:t> </a:t>
            </a:r>
            <a:r>
              <a:rPr lang="es-ES" dirty="0" err="1"/>
              <a:t>eu</a:t>
            </a:r>
            <a:r>
              <a:rPr lang="es-ES" dirty="0"/>
              <a:t> </a:t>
            </a:r>
            <a:r>
              <a:rPr lang="es-ES" dirty="0" err="1"/>
              <a:t>fugiat</a:t>
            </a:r>
            <a:r>
              <a:rPr lang="es-ES" dirty="0"/>
              <a:t> </a:t>
            </a:r>
            <a:r>
              <a:rPr lang="es-ES" dirty="0" err="1"/>
              <a:t>nulla</a:t>
            </a:r>
            <a:r>
              <a:rPr lang="es-ES" dirty="0"/>
              <a:t> </a:t>
            </a:r>
            <a:r>
              <a:rPr lang="es-ES" dirty="0" err="1"/>
              <a:t>pariatur</a:t>
            </a:r>
            <a:r>
              <a:rPr lang="es-ES" dirty="0"/>
              <a:t>. </a:t>
            </a:r>
          </a:p>
          <a:p>
            <a:pPr marL="164181" lvl="1" indent="-164181" algn="l" rtl="0" eaLnBrk="1" fontAlgn="base" hangingPunct="1">
              <a:lnSpc>
                <a:spcPct val="100000"/>
              </a:lnSpc>
              <a:spcBef>
                <a:spcPts val="0"/>
              </a:spcBef>
              <a:spcAft>
                <a:spcPts val="181"/>
              </a:spcAft>
              <a:buFont typeface="Arial" panose="020B0604020202020204" pitchFamily="34" charset="0"/>
              <a:buChar char="•"/>
            </a:pPr>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Excepteur</a:t>
            </a:r>
            <a:r>
              <a:rPr lang="es-ES" dirty="0"/>
              <a:t> </a:t>
            </a:r>
            <a:r>
              <a:rPr lang="es-ES" dirty="0" err="1"/>
              <a:t>sint</a:t>
            </a:r>
            <a:r>
              <a:rPr lang="es-ES" dirty="0"/>
              <a:t> </a:t>
            </a:r>
            <a:r>
              <a:rPr lang="es-ES" dirty="0" err="1"/>
              <a:t>occaecat</a:t>
            </a:r>
            <a:r>
              <a:rPr lang="es-ES" dirty="0"/>
              <a:t> </a:t>
            </a:r>
            <a:r>
              <a:rPr lang="es-ES" dirty="0" err="1"/>
              <a:t>cupidatat</a:t>
            </a:r>
            <a:r>
              <a:rPr lang="es-ES" dirty="0"/>
              <a:t> non </a:t>
            </a:r>
            <a:r>
              <a:rPr lang="es-ES" dirty="0" err="1"/>
              <a:t>proident</a:t>
            </a:r>
            <a:r>
              <a:rPr lang="es-ES" dirty="0"/>
              <a:t>, </a:t>
            </a:r>
            <a:r>
              <a:rPr lang="es-ES" dirty="0" err="1"/>
              <a:t>sunt</a:t>
            </a:r>
            <a:r>
              <a:rPr lang="es-ES" dirty="0"/>
              <a:t> in culpa </a:t>
            </a:r>
            <a:r>
              <a:rPr lang="es-ES" dirty="0" err="1"/>
              <a:t>qui</a:t>
            </a:r>
            <a:r>
              <a:rPr lang="es-ES" dirty="0"/>
              <a:t> </a:t>
            </a:r>
            <a:r>
              <a:rPr lang="es-ES" dirty="0" err="1"/>
              <a:t>officia</a:t>
            </a:r>
            <a:r>
              <a:rPr lang="es-ES" dirty="0"/>
              <a:t> </a:t>
            </a:r>
            <a:r>
              <a:rPr lang="es-ES" dirty="0" err="1"/>
              <a:t>deserunt</a:t>
            </a:r>
            <a:r>
              <a:rPr lang="es-ES" dirty="0"/>
              <a:t> </a:t>
            </a:r>
            <a:r>
              <a:rPr lang="es-ES" dirty="0" err="1"/>
              <a:t>mollit</a:t>
            </a:r>
            <a:r>
              <a:rPr lang="es-ES" dirty="0"/>
              <a:t> </a:t>
            </a:r>
            <a:r>
              <a:rPr lang="es-ES" dirty="0" err="1"/>
              <a:t>anim</a:t>
            </a:r>
            <a:r>
              <a:rPr lang="es-ES" dirty="0"/>
              <a:t> id </a:t>
            </a:r>
            <a:r>
              <a:rPr lang="es-ES" dirty="0" err="1"/>
              <a:t>est</a:t>
            </a:r>
            <a:r>
              <a:rPr lang="es-ES" dirty="0"/>
              <a:t> </a:t>
            </a:r>
            <a:r>
              <a:rPr lang="es-ES" dirty="0" err="1"/>
              <a:t>laborum</a:t>
            </a:r>
            <a:r>
              <a:rPr lang="es-ES" dirty="0"/>
              <a:t>.</a:t>
            </a:r>
          </a:p>
          <a:p>
            <a:endParaRPr lang="es-ES" dirty="0"/>
          </a:p>
          <a:p>
            <a:endParaRPr lang="es-ES" dirty="0"/>
          </a:p>
        </p:txBody>
      </p:sp>
      <p:cxnSp>
        <p:nvCxnSpPr>
          <p:cNvPr id="13" name="Conector recto 1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4" name="Content Placeholder 2"/>
          <p:cNvSpPr>
            <a:spLocks noGrp="1"/>
          </p:cNvSpPr>
          <p:nvPr>
            <p:ph sz="quarter" idx="27" hasCustomPrompt="1"/>
          </p:nvPr>
        </p:nvSpPr>
        <p:spPr>
          <a:xfrm>
            <a:off x="8622361" y="496587"/>
            <a:ext cx="817518" cy="792088"/>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16" name="Imagen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205631034"/>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o_izquierda01">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695420" y="505038"/>
            <a:ext cx="4057433" cy="792088"/>
          </a:xfrm>
          <a:prstGeom prst="rect">
            <a:avLst/>
          </a:prstGeom>
        </p:spPr>
        <p:txBody>
          <a:bodyPr/>
          <a:lstStyle>
            <a:lvl1pPr algn="l">
              <a:defRPr sz="2722" b="1">
                <a:solidFill>
                  <a:srgbClr val="000000"/>
                </a:solidFill>
                <a:latin typeface="Century Gothic" panose="020B0502020202020204" pitchFamily="34" charset="0"/>
              </a:defRPr>
            </a:lvl1pPr>
          </a:lstStyle>
          <a:p>
            <a:r>
              <a:rPr lang="en-US" dirty="0"/>
              <a:t>Century Gothic 30 </a:t>
            </a:r>
            <a:r>
              <a:rPr lang="en-US" dirty="0" err="1"/>
              <a:t>pt</a:t>
            </a:r>
            <a:r>
              <a:rPr lang="en-US" dirty="0"/>
              <a:t> </a:t>
            </a:r>
            <a:r>
              <a:rPr lang="en-US" dirty="0" err="1"/>
              <a:t>Negrita</a:t>
            </a: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695023" y="1372453"/>
            <a:ext cx="4937614" cy="4864843"/>
          </a:xfrm>
          <a:prstGeom prst="rect">
            <a:avLst/>
          </a:prstGeom>
        </p:spPr>
        <p:txBody>
          <a:bodyPr/>
          <a:lstStyle>
            <a:lvl1pPr marL="0" indent="0" algn="l">
              <a:lnSpc>
                <a:spcPct val="100000"/>
              </a:lnSpc>
              <a:spcBef>
                <a:spcPts val="0"/>
              </a:spcBef>
              <a:spcAft>
                <a:spcPts val="181"/>
              </a:spcAft>
              <a:buFont typeface="Arial" panose="020B0604020202020204" pitchFamily="34" charset="0"/>
              <a:buNone/>
              <a:defRPr sz="1633" baseline="0">
                <a:solidFill>
                  <a:srgbClr val="000000"/>
                </a:solidFill>
                <a:latin typeface="+mn-lt"/>
              </a:defRPr>
            </a:lvl1pPr>
            <a:lvl2pPr marL="164181" indent="-164181" algn="l">
              <a:lnSpc>
                <a:spcPct val="100000"/>
              </a:lnSpc>
              <a:spcBef>
                <a:spcPts val="0"/>
              </a:spcBef>
              <a:spcAft>
                <a:spcPts val="181"/>
              </a:spcAft>
              <a:buFont typeface="Arial" panose="020B0604020202020204" pitchFamily="34" charset="0"/>
              <a:buChar char="•"/>
              <a:defRPr lang="es-ES" sz="1633" smtClean="0">
                <a:solidFill>
                  <a:srgbClr val="000000"/>
                </a:solidFill>
                <a:latin typeface="+mn-lt"/>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18 pt, </a:t>
            </a:r>
            <a:r>
              <a:rPr lang="es-ES" dirty="0" err="1"/>
              <a:t>consectetur</a:t>
            </a:r>
            <a:r>
              <a:rPr lang="es-ES" dirty="0"/>
              <a:t> </a:t>
            </a:r>
            <a:r>
              <a:rPr lang="es-ES" dirty="0" err="1"/>
              <a:t>adipiscing</a:t>
            </a:r>
            <a:r>
              <a:rPr lang="es-ES" dirty="0"/>
              <a:t> </a:t>
            </a:r>
            <a:r>
              <a:rPr lang="es-ES" dirty="0" err="1"/>
              <a:t>elit</a:t>
            </a:r>
            <a:r>
              <a:rPr lang="es-ES" dirty="0"/>
              <a:t>, sed do </a:t>
            </a:r>
            <a:r>
              <a:rPr lang="es-ES" dirty="0" err="1"/>
              <a:t>eiusmod</a:t>
            </a:r>
            <a:r>
              <a:rPr lang="es-ES" dirty="0"/>
              <a:t> </a:t>
            </a:r>
            <a:r>
              <a:rPr lang="es-ES" dirty="0" err="1"/>
              <a:t>tempor</a:t>
            </a:r>
            <a:r>
              <a:rPr lang="es-ES" dirty="0"/>
              <a:t> </a:t>
            </a:r>
            <a:r>
              <a:rPr lang="es-ES" dirty="0" err="1"/>
              <a:t>incididunt</a:t>
            </a:r>
            <a:r>
              <a:rPr lang="es-ES" dirty="0"/>
              <a:t> ut labore et </a:t>
            </a:r>
            <a:r>
              <a:rPr lang="es-ES" dirty="0" err="1"/>
              <a:t>dolore</a:t>
            </a:r>
            <a:r>
              <a:rPr lang="es-ES" dirty="0"/>
              <a:t> magna </a:t>
            </a:r>
            <a:r>
              <a:rPr lang="es-ES" dirty="0" err="1"/>
              <a:t>aliqua</a:t>
            </a:r>
            <a:r>
              <a:rPr lang="es-ES" dirty="0"/>
              <a:t>.</a:t>
            </a:r>
          </a:p>
          <a:p>
            <a:endParaRPr lang="es-ES" dirty="0"/>
          </a:p>
          <a:p>
            <a:pPr lvl="1"/>
            <a:r>
              <a:rPr lang="es-ES" dirty="0"/>
              <a:t>Century Gothic 18 pt negrita, </a:t>
            </a:r>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r>
              <a:rPr lang="es-ES" dirty="0" err="1"/>
              <a:t>laboris</a:t>
            </a:r>
            <a:r>
              <a:rPr lang="es-ES" dirty="0"/>
              <a:t> </a:t>
            </a:r>
            <a:r>
              <a:rPr lang="es-ES" dirty="0" err="1"/>
              <a:t>nisi</a:t>
            </a:r>
            <a:r>
              <a:rPr lang="es-ES" dirty="0"/>
              <a:t> ut </a:t>
            </a:r>
            <a:r>
              <a:rPr lang="es-ES" dirty="0" err="1"/>
              <a:t>aliquip</a:t>
            </a:r>
            <a:r>
              <a:rPr lang="es-ES" dirty="0"/>
              <a:t> ex </a:t>
            </a:r>
            <a:r>
              <a:rPr lang="es-ES" dirty="0" err="1"/>
              <a:t>ea</a:t>
            </a:r>
            <a:r>
              <a:rPr lang="es-ES" dirty="0"/>
              <a:t> commodo </a:t>
            </a:r>
            <a:r>
              <a:rPr lang="es-ES" dirty="0" err="1"/>
              <a:t>consequat</a:t>
            </a:r>
            <a:r>
              <a:rPr lang="es-ES" dirty="0"/>
              <a:t>. </a:t>
            </a:r>
          </a:p>
          <a:p>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Duis</a:t>
            </a:r>
            <a:r>
              <a:rPr lang="es-ES" dirty="0"/>
              <a:t> </a:t>
            </a:r>
            <a:r>
              <a:rPr lang="es-ES" dirty="0" err="1"/>
              <a:t>aute</a:t>
            </a:r>
            <a:r>
              <a:rPr lang="es-ES" dirty="0"/>
              <a:t> </a:t>
            </a:r>
            <a:r>
              <a:rPr lang="es-ES" dirty="0" err="1"/>
              <a:t>irure</a:t>
            </a:r>
            <a:r>
              <a:rPr lang="es-ES" dirty="0"/>
              <a:t> dolor in </a:t>
            </a:r>
            <a:r>
              <a:rPr lang="es-ES" dirty="0" err="1"/>
              <a:t>reprehenderit</a:t>
            </a:r>
            <a:r>
              <a:rPr lang="es-ES" dirty="0"/>
              <a:t> in </a:t>
            </a:r>
            <a:r>
              <a:rPr lang="es-ES" dirty="0" err="1"/>
              <a:t>voluptate</a:t>
            </a:r>
            <a:r>
              <a:rPr lang="es-ES" dirty="0"/>
              <a:t> </a:t>
            </a:r>
            <a:r>
              <a:rPr lang="es-ES" dirty="0" err="1"/>
              <a:t>velit</a:t>
            </a:r>
            <a:r>
              <a:rPr lang="es-ES" dirty="0"/>
              <a:t> </a:t>
            </a:r>
            <a:r>
              <a:rPr lang="es-ES" dirty="0" err="1"/>
              <a:t>esse</a:t>
            </a:r>
            <a:r>
              <a:rPr lang="es-ES" dirty="0"/>
              <a:t> </a:t>
            </a:r>
            <a:r>
              <a:rPr lang="es-ES" dirty="0" err="1"/>
              <a:t>cillum</a:t>
            </a:r>
            <a:r>
              <a:rPr lang="es-ES" dirty="0"/>
              <a:t> </a:t>
            </a:r>
            <a:r>
              <a:rPr lang="es-ES" dirty="0" err="1"/>
              <a:t>dolore</a:t>
            </a:r>
            <a:r>
              <a:rPr lang="es-ES" dirty="0"/>
              <a:t> </a:t>
            </a:r>
            <a:r>
              <a:rPr lang="es-ES" dirty="0" err="1"/>
              <a:t>eu</a:t>
            </a:r>
            <a:r>
              <a:rPr lang="es-ES" dirty="0"/>
              <a:t> </a:t>
            </a:r>
            <a:r>
              <a:rPr lang="es-ES" dirty="0" err="1"/>
              <a:t>fugiat</a:t>
            </a:r>
            <a:r>
              <a:rPr lang="es-ES" dirty="0"/>
              <a:t> </a:t>
            </a:r>
            <a:r>
              <a:rPr lang="es-ES" dirty="0" err="1"/>
              <a:t>nulla</a:t>
            </a:r>
            <a:r>
              <a:rPr lang="es-ES" dirty="0"/>
              <a:t> </a:t>
            </a:r>
            <a:r>
              <a:rPr lang="es-ES" dirty="0" err="1"/>
              <a:t>pariatur</a:t>
            </a:r>
            <a:r>
              <a:rPr lang="es-ES" dirty="0"/>
              <a:t>. </a:t>
            </a:r>
          </a:p>
          <a:p>
            <a:pPr marL="164181" lvl="1" indent="-164181" algn="l" rtl="0" eaLnBrk="1" fontAlgn="base" hangingPunct="1">
              <a:lnSpc>
                <a:spcPct val="100000"/>
              </a:lnSpc>
              <a:spcBef>
                <a:spcPts val="0"/>
              </a:spcBef>
              <a:spcAft>
                <a:spcPts val="181"/>
              </a:spcAft>
              <a:buFont typeface="Arial" panose="020B0604020202020204" pitchFamily="34" charset="0"/>
              <a:buChar char="•"/>
            </a:pPr>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Excepteur</a:t>
            </a:r>
            <a:r>
              <a:rPr lang="es-ES" dirty="0"/>
              <a:t> </a:t>
            </a:r>
            <a:r>
              <a:rPr lang="es-ES" dirty="0" err="1"/>
              <a:t>sint</a:t>
            </a:r>
            <a:r>
              <a:rPr lang="es-ES" dirty="0"/>
              <a:t> </a:t>
            </a:r>
            <a:r>
              <a:rPr lang="es-ES" dirty="0" err="1"/>
              <a:t>occaecat</a:t>
            </a:r>
            <a:r>
              <a:rPr lang="es-ES" dirty="0"/>
              <a:t> </a:t>
            </a:r>
            <a:r>
              <a:rPr lang="es-ES" dirty="0" err="1"/>
              <a:t>cupidatat</a:t>
            </a:r>
            <a:r>
              <a:rPr lang="es-ES" dirty="0"/>
              <a:t> non </a:t>
            </a:r>
            <a:r>
              <a:rPr lang="es-ES" dirty="0" err="1"/>
              <a:t>proident</a:t>
            </a:r>
            <a:r>
              <a:rPr lang="es-ES" dirty="0"/>
              <a:t>, </a:t>
            </a:r>
            <a:r>
              <a:rPr lang="es-ES" dirty="0" err="1"/>
              <a:t>sunt</a:t>
            </a:r>
            <a:r>
              <a:rPr lang="es-ES" dirty="0"/>
              <a:t> in culpa </a:t>
            </a:r>
            <a:r>
              <a:rPr lang="es-ES" dirty="0" err="1"/>
              <a:t>qui</a:t>
            </a:r>
            <a:r>
              <a:rPr lang="es-ES" dirty="0"/>
              <a:t> </a:t>
            </a:r>
            <a:r>
              <a:rPr lang="es-ES" dirty="0" err="1"/>
              <a:t>officia</a:t>
            </a:r>
            <a:r>
              <a:rPr lang="es-ES" dirty="0"/>
              <a:t> </a:t>
            </a:r>
            <a:r>
              <a:rPr lang="es-ES" dirty="0" err="1"/>
              <a:t>deserunt</a:t>
            </a:r>
            <a:r>
              <a:rPr lang="es-ES" dirty="0"/>
              <a:t> </a:t>
            </a:r>
            <a:r>
              <a:rPr lang="es-ES" dirty="0" err="1"/>
              <a:t>mollit</a:t>
            </a:r>
            <a:r>
              <a:rPr lang="es-ES" dirty="0"/>
              <a:t> </a:t>
            </a:r>
            <a:r>
              <a:rPr lang="es-ES" dirty="0" err="1"/>
              <a:t>anim</a:t>
            </a:r>
            <a:r>
              <a:rPr lang="es-ES" dirty="0"/>
              <a:t> id </a:t>
            </a:r>
            <a:r>
              <a:rPr lang="es-ES" dirty="0" err="1"/>
              <a:t>est</a:t>
            </a:r>
            <a:r>
              <a:rPr lang="es-ES" dirty="0"/>
              <a:t> </a:t>
            </a:r>
            <a:r>
              <a:rPr lang="es-ES" dirty="0" err="1"/>
              <a:t>laborum</a:t>
            </a:r>
            <a:r>
              <a:rPr lang="es-ES" dirty="0"/>
              <a:t>.</a:t>
            </a:r>
          </a:p>
          <a:p>
            <a:endParaRPr lang="es-ES" dirty="0"/>
          </a:p>
          <a:p>
            <a:endParaRPr lang="es-ES" dirty="0"/>
          </a:p>
        </p:txBody>
      </p:sp>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4" name="Content Placeholder 2"/>
          <p:cNvSpPr>
            <a:spLocks noGrp="1"/>
          </p:cNvSpPr>
          <p:nvPr>
            <p:ph sz="quarter" idx="27" hasCustomPrompt="1"/>
          </p:nvPr>
        </p:nvSpPr>
        <p:spPr>
          <a:xfrm>
            <a:off x="4815120" y="505038"/>
            <a:ext cx="817518" cy="792088"/>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17" name="Imagen 1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316724971"/>
      </p:ext>
    </p:extLst>
  </p:cSld>
  <p:clrMapOvr>
    <a:masterClrMapping/>
  </p:clrMapOvr>
  <p:extLst>
    <p:ext uri="{DCECCB84-F9BA-43D5-87BE-67443E8EF086}">
      <p15:sldGuideLst xmlns:p15="http://schemas.microsoft.com/office/powerpoint/2012/main">
        <p15:guide id="1" orient="horz" pos="431">
          <p15:clr>
            <a:srgbClr val="FBAE40"/>
          </p15:clr>
        </p15:guide>
        <p15:guide id="2" pos="3821">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Texto_derecha0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4502660" y="496587"/>
            <a:ext cx="4052985" cy="792088"/>
          </a:xfrm>
          <a:prstGeom prst="rect">
            <a:avLst/>
          </a:prstGeom>
        </p:spPr>
        <p:txBody>
          <a:bodyPr/>
          <a:lstStyle>
            <a:lvl1pPr algn="l">
              <a:defRPr sz="2722" b="1">
                <a:solidFill>
                  <a:srgbClr val="000000"/>
                </a:solidFill>
                <a:latin typeface="Century Gothic" panose="020B0502020202020204" pitchFamily="34" charset="0"/>
              </a:defRPr>
            </a:lvl1pPr>
          </a:lstStyle>
          <a:p>
            <a:r>
              <a:rPr lang="en-US" dirty="0"/>
              <a:t>Century Gothic 30 </a:t>
            </a:r>
            <a:r>
              <a:rPr lang="en-US" dirty="0" err="1"/>
              <a:t>pt</a:t>
            </a:r>
            <a:r>
              <a:rPr lang="en-US" dirty="0"/>
              <a:t> </a:t>
            </a:r>
            <a:r>
              <a:rPr lang="en-US" dirty="0" err="1"/>
              <a:t>Negrita</a:t>
            </a:r>
            <a:endParaRPr lang="en-US" dirty="0"/>
          </a:p>
        </p:txBody>
      </p:sp>
      <p:sp>
        <p:nvSpPr>
          <p:cNvPr id="12"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4502263" y="1355271"/>
            <a:ext cx="4937614" cy="4882025"/>
          </a:xfrm>
          <a:prstGeom prst="rect">
            <a:avLst/>
          </a:prstGeom>
        </p:spPr>
        <p:txBody>
          <a:bodyPr/>
          <a:lstStyle>
            <a:lvl1pPr marL="0" indent="0" algn="l">
              <a:lnSpc>
                <a:spcPct val="100000"/>
              </a:lnSpc>
              <a:spcBef>
                <a:spcPts val="0"/>
              </a:spcBef>
              <a:spcAft>
                <a:spcPts val="181"/>
              </a:spcAft>
              <a:buFont typeface="Arial" panose="020B0604020202020204" pitchFamily="34" charset="0"/>
              <a:buNone/>
              <a:defRPr sz="1633" baseline="0">
                <a:solidFill>
                  <a:srgbClr val="000000"/>
                </a:solidFill>
                <a:latin typeface="+mn-lt"/>
              </a:defRPr>
            </a:lvl1pPr>
            <a:lvl2pPr marL="164181" indent="-164181" algn="l">
              <a:lnSpc>
                <a:spcPct val="100000"/>
              </a:lnSpc>
              <a:spcBef>
                <a:spcPts val="0"/>
              </a:spcBef>
              <a:spcAft>
                <a:spcPts val="181"/>
              </a:spcAft>
              <a:buFont typeface="Arial" panose="020B0604020202020204" pitchFamily="34" charset="0"/>
              <a:buChar char="•"/>
              <a:defRPr lang="es-ES" sz="1633" smtClean="0">
                <a:solidFill>
                  <a:srgbClr val="000000"/>
                </a:solidFill>
                <a:latin typeface="+mn-lt"/>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18 pt, </a:t>
            </a:r>
            <a:r>
              <a:rPr lang="es-ES" dirty="0" err="1"/>
              <a:t>consectetur</a:t>
            </a:r>
            <a:r>
              <a:rPr lang="es-ES" dirty="0"/>
              <a:t> </a:t>
            </a:r>
            <a:r>
              <a:rPr lang="es-ES" dirty="0" err="1"/>
              <a:t>adipiscing</a:t>
            </a:r>
            <a:r>
              <a:rPr lang="es-ES" dirty="0"/>
              <a:t> </a:t>
            </a:r>
            <a:r>
              <a:rPr lang="es-ES" dirty="0" err="1"/>
              <a:t>elit</a:t>
            </a:r>
            <a:r>
              <a:rPr lang="es-ES" dirty="0"/>
              <a:t>, sed do </a:t>
            </a:r>
            <a:r>
              <a:rPr lang="es-ES" dirty="0" err="1"/>
              <a:t>eiusmod</a:t>
            </a:r>
            <a:r>
              <a:rPr lang="es-ES" dirty="0"/>
              <a:t> </a:t>
            </a:r>
            <a:r>
              <a:rPr lang="es-ES" dirty="0" err="1"/>
              <a:t>tempor</a:t>
            </a:r>
            <a:r>
              <a:rPr lang="es-ES" dirty="0"/>
              <a:t> </a:t>
            </a:r>
            <a:r>
              <a:rPr lang="es-ES" dirty="0" err="1"/>
              <a:t>incididunt</a:t>
            </a:r>
            <a:r>
              <a:rPr lang="es-ES" dirty="0"/>
              <a:t> ut labore et </a:t>
            </a:r>
            <a:r>
              <a:rPr lang="es-ES" dirty="0" err="1"/>
              <a:t>dolore</a:t>
            </a:r>
            <a:r>
              <a:rPr lang="es-ES" dirty="0"/>
              <a:t> magna </a:t>
            </a:r>
            <a:r>
              <a:rPr lang="es-ES" dirty="0" err="1"/>
              <a:t>aliqua</a:t>
            </a:r>
            <a:r>
              <a:rPr lang="es-ES" dirty="0"/>
              <a:t>.</a:t>
            </a:r>
          </a:p>
          <a:p>
            <a:endParaRPr lang="es-ES" dirty="0"/>
          </a:p>
          <a:p>
            <a:pPr lvl="1"/>
            <a:r>
              <a:rPr lang="es-ES" dirty="0"/>
              <a:t>Century Gothic 18 pt negrita, </a:t>
            </a:r>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r>
              <a:rPr lang="es-ES" dirty="0" err="1"/>
              <a:t>laboris</a:t>
            </a:r>
            <a:r>
              <a:rPr lang="es-ES" dirty="0"/>
              <a:t> </a:t>
            </a:r>
            <a:r>
              <a:rPr lang="es-ES" dirty="0" err="1"/>
              <a:t>nisi</a:t>
            </a:r>
            <a:r>
              <a:rPr lang="es-ES" dirty="0"/>
              <a:t> ut </a:t>
            </a:r>
            <a:r>
              <a:rPr lang="es-ES" dirty="0" err="1"/>
              <a:t>aliquip</a:t>
            </a:r>
            <a:r>
              <a:rPr lang="es-ES" dirty="0"/>
              <a:t> ex </a:t>
            </a:r>
            <a:r>
              <a:rPr lang="es-ES" dirty="0" err="1"/>
              <a:t>ea</a:t>
            </a:r>
            <a:r>
              <a:rPr lang="es-ES" dirty="0"/>
              <a:t> commodo </a:t>
            </a:r>
            <a:r>
              <a:rPr lang="es-ES" dirty="0" err="1"/>
              <a:t>consequat</a:t>
            </a:r>
            <a:r>
              <a:rPr lang="es-ES" dirty="0"/>
              <a:t>. </a:t>
            </a:r>
          </a:p>
          <a:p>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Duis</a:t>
            </a:r>
            <a:r>
              <a:rPr lang="es-ES" dirty="0"/>
              <a:t> </a:t>
            </a:r>
            <a:r>
              <a:rPr lang="es-ES" dirty="0" err="1"/>
              <a:t>aute</a:t>
            </a:r>
            <a:r>
              <a:rPr lang="es-ES" dirty="0"/>
              <a:t> </a:t>
            </a:r>
            <a:r>
              <a:rPr lang="es-ES" dirty="0" err="1"/>
              <a:t>irure</a:t>
            </a:r>
            <a:r>
              <a:rPr lang="es-ES" dirty="0"/>
              <a:t> dolor in </a:t>
            </a:r>
            <a:r>
              <a:rPr lang="es-ES" dirty="0" err="1"/>
              <a:t>reprehenderit</a:t>
            </a:r>
            <a:r>
              <a:rPr lang="es-ES" dirty="0"/>
              <a:t> in </a:t>
            </a:r>
            <a:r>
              <a:rPr lang="es-ES" dirty="0" err="1"/>
              <a:t>voluptate</a:t>
            </a:r>
            <a:r>
              <a:rPr lang="es-ES" dirty="0"/>
              <a:t> </a:t>
            </a:r>
            <a:r>
              <a:rPr lang="es-ES" dirty="0" err="1"/>
              <a:t>velit</a:t>
            </a:r>
            <a:r>
              <a:rPr lang="es-ES" dirty="0"/>
              <a:t> </a:t>
            </a:r>
            <a:r>
              <a:rPr lang="es-ES" dirty="0" err="1"/>
              <a:t>esse</a:t>
            </a:r>
            <a:r>
              <a:rPr lang="es-ES" dirty="0"/>
              <a:t> </a:t>
            </a:r>
            <a:r>
              <a:rPr lang="es-ES" dirty="0" err="1"/>
              <a:t>cillum</a:t>
            </a:r>
            <a:r>
              <a:rPr lang="es-ES" dirty="0"/>
              <a:t> </a:t>
            </a:r>
            <a:r>
              <a:rPr lang="es-ES" dirty="0" err="1"/>
              <a:t>dolore</a:t>
            </a:r>
            <a:r>
              <a:rPr lang="es-ES" dirty="0"/>
              <a:t> </a:t>
            </a:r>
            <a:r>
              <a:rPr lang="es-ES" dirty="0" err="1"/>
              <a:t>eu</a:t>
            </a:r>
            <a:r>
              <a:rPr lang="es-ES" dirty="0"/>
              <a:t> </a:t>
            </a:r>
            <a:r>
              <a:rPr lang="es-ES" dirty="0" err="1"/>
              <a:t>fugiat</a:t>
            </a:r>
            <a:r>
              <a:rPr lang="es-ES" dirty="0"/>
              <a:t> </a:t>
            </a:r>
            <a:r>
              <a:rPr lang="es-ES" dirty="0" err="1"/>
              <a:t>nulla</a:t>
            </a:r>
            <a:r>
              <a:rPr lang="es-ES" dirty="0"/>
              <a:t> </a:t>
            </a:r>
            <a:r>
              <a:rPr lang="es-ES" dirty="0" err="1"/>
              <a:t>pariatur</a:t>
            </a:r>
            <a:r>
              <a:rPr lang="es-ES" dirty="0"/>
              <a:t>. </a:t>
            </a:r>
          </a:p>
          <a:p>
            <a:pPr marL="164181" lvl="1" indent="-164181" algn="l" rtl="0" eaLnBrk="1" fontAlgn="base" hangingPunct="1">
              <a:lnSpc>
                <a:spcPct val="100000"/>
              </a:lnSpc>
              <a:spcBef>
                <a:spcPts val="0"/>
              </a:spcBef>
              <a:spcAft>
                <a:spcPts val="181"/>
              </a:spcAft>
              <a:buFont typeface="Arial" panose="020B0604020202020204" pitchFamily="34" charset="0"/>
              <a:buChar char="•"/>
            </a:pPr>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Excepteur</a:t>
            </a:r>
            <a:r>
              <a:rPr lang="es-ES" dirty="0"/>
              <a:t> </a:t>
            </a:r>
            <a:r>
              <a:rPr lang="es-ES" dirty="0" err="1"/>
              <a:t>sint</a:t>
            </a:r>
            <a:r>
              <a:rPr lang="es-ES" dirty="0"/>
              <a:t> </a:t>
            </a:r>
            <a:r>
              <a:rPr lang="es-ES" dirty="0" err="1"/>
              <a:t>occaecat</a:t>
            </a:r>
            <a:r>
              <a:rPr lang="es-ES" dirty="0"/>
              <a:t> </a:t>
            </a:r>
            <a:r>
              <a:rPr lang="es-ES" dirty="0" err="1"/>
              <a:t>cupidatat</a:t>
            </a:r>
            <a:r>
              <a:rPr lang="es-ES" dirty="0"/>
              <a:t> non </a:t>
            </a:r>
            <a:r>
              <a:rPr lang="es-ES" dirty="0" err="1"/>
              <a:t>proident</a:t>
            </a:r>
            <a:r>
              <a:rPr lang="es-ES" dirty="0"/>
              <a:t>, </a:t>
            </a:r>
            <a:r>
              <a:rPr lang="es-ES" dirty="0" err="1"/>
              <a:t>sunt</a:t>
            </a:r>
            <a:r>
              <a:rPr lang="es-ES" dirty="0"/>
              <a:t> in culpa </a:t>
            </a:r>
            <a:r>
              <a:rPr lang="es-ES" dirty="0" err="1"/>
              <a:t>qui</a:t>
            </a:r>
            <a:r>
              <a:rPr lang="es-ES" dirty="0"/>
              <a:t> </a:t>
            </a:r>
            <a:r>
              <a:rPr lang="es-ES" dirty="0" err="1"/>
              <a:t>officia</a:t>
            </a:r>
            <a:r>
              <a:rPr lang="es-ES" dirty="0"/>
              <a:t> </a:t>
            </a:r>
            <a:r>
              <a:rPr lang="es-ES" dirty="0" err="1"/>
              <a:t>deserunt</a:t>
            </a:r>
            <a:r>
              <a:rPr lang="es-ES" dirty="0"/>
              <a:t> </a:t>
            </a:r>
            <a:r>
              <a:rPr lang="es-ES" dirty="0" err="1"/>
              <a:t>mollit</a:t>
            </a:r>
            <a:r>
              <a:rPr lang="es-ES" dirty="0"/>
              <a:t> </a:t>
            </a:r>
            <a:r>
              <a:rPr lang="es-ES" dirty="0" err="1"/>
              <a:t>anim</a:t>
            </a:r>
            <a:r>
              <a:rPr lang="es-ES" dirty="0"/>
              <a:t> id </a:t>
            </a:r>
            <a:r>
              <a:rPr lang="es-ES" dirty="0" err="1"/>
              <a:t>est</a:t>
            </a:r>
            <a:r>
              <a:rPr lang="es-ES" dirty="0"/>
              <a:t> </a:t>
            </a:r>
            <a:r>
              <a:rPr lang="es-ES" dirty="0" err="1"/>
              <a:t>laborum</a:t>
            </a:r>
            <a:r>
              <a:rPr lang="es-ES" dirty="0"/>
              <a:t>.</a:t>
            </a:r>
          </a:p>
          <a:p>
            <a:endParaRPr lang="es-ES" dirty="0"/>
          </a:p>
          <a:p>
            <a:endParaRPr lang="es-ES" dirty="0"/>
          </a:p>
        </p:txBody>
      </p:sp>
      <p:cxnSp>
        <p:nvCxnSpPr>
          <p:cNvPr id="13" name="Conector recto 1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4" name="Content Placeholder 2"/>
          <p:cNvSpPr>
            <a:spLocks noGrp="1"/>
          </p:cNvSpPr>
          <p:nvPr>
            <p:ph sz="quarter" idx="27" hasCustomPrompt="1"/>
          </p:nvPr>
        </p:nvSpPr>
        <p:spPr>
          <a:xfrm>
            <a:off x="8622361" y="496587"/>
            <a:ext cx="817518" cy="792088"/>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17" name="Imagen 1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895117766"/>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exto_izquierda0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607565" y="505364"/>
            <a:ext cx="4145288" cy="792088"/>
          </a:xfrm>
          <a:prstGeom prst="rect">
            <a:avLst/>
          </a:prstGeom>
        </p:spPr>
        <p:txBody>
          <a:bodyPr/>
          <a:lstStyle>
            <a:lvl1pPr algn="l">
              <a:defRPr sz="2722" b="1">
                <a:solidFill>
                  <a:srgbClr val="000000"/>
                </a:solidFill>
                <a:latin typeface="Century Gothic" panose="020B0502020202020204" pitchFamily="34" charset="0"/>
              </a:defRPr>
            </a:lvl1pPr>
          </a:lstStyle>
          <a:p>
            <a:r>
              <a:rPr lang="en-US" dirty="0"/>
              <a:t>Century Gothic 30 </a:t>
            </a:r>
            <a:r>
              <a:rPr lang="en-US" dirty="0" err="1"/>
              <a:t>pt</a:t>
            </a:r>
            <a:r>
              <a:rPr lang="en-US" dirty="0"/>
              <a:t> </a:t>
            </a:r>
            <a:r>
              <a:rPr lang="en-US" dirty="0" err="1"/>
              <a:t>Negrita</a:t>
            </a:r>
            <a:endParaRPr lang="en-US" dirty="0"/>
          </a:p>
        </p:txBody>
      </p:sp>
      <p:sp>
        <p:nvSpPr>
          <p:cNvPr id="12"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607168" y="1372778"/>
            <a:ext cx="5003933" cy="4866831"/>
          </a:xfrm>
          <a:prstGeom prst="rect">
            <a:avLst/>
          </a:prstGeom>
        </p:spPr>
        <p:txBody>
          <a:bodyPr/>
          <a:lstStyle>
            <a:lvl1pPr marL="0" indent="0" algn="l">
              <a:lnSpc>
                <a:spcPct val="100000"/>
              </a:lnSpc>
              <a:spcBef>
                <a:spcPts val="0"/>
              </a:spcBef>
              <a:spcAft>
                <a:spcPts val="181"/>
              </a:spcAft>
              <a:buFont typeface="Arial" panose="020B0604020202020204" pitchFamily="34" charset="0"/>
              <a:buNone/>
              <a:defRPr sz="1633" baseline="0">
                <a:solidFill>
                  <a:srgbClr val="000000"/>
                </a:solidFill>
                <a:latin typeface="+mn-lt"/>
              </a:defRPr>
            </a:lvl1pPr>
            <a:lvl2pPr marL="164181" indent="-164181" algn="l">
              <a:lnSpc>
                <a:spcPct val="100000"/>
              </a:lnSpc>
              <a:spcBef>
                <a:spcPts val="0"/>
              </a:spcBef>
              <a:spcAft>
                <a:spcPts val="181"/>
              </a:spcAft>
              <a:buFont typeface="Arial" panose="020B0604020202020204" pitchFamily="34" charset="0"/>
              <a:buChar char="•"/>
              <a:defRPr lang="es-ES" sz="1633" smtClean="0">
                <a:solidFill>
                  <a:srgbClr val="000000"/>
                </a:solidFill>
                <a:latin typeface="+mn-lt"/>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18 pt, </a:t>
            </a:r>
            <a:r>
              <a:rPr lang="es-ES" dirty="0" err="1"/>
              <a:t>consectetur</a:t>
            </a:r>
            <a:r>
              <a:rPr lang="es-ES" dirty="0"/>
              <a:t> </a:t>
            </a:r>
            <a:r>
              <a:rPr lang="es-ES" dirty="0" err="1"/>
              <a:t>adipiscing</a:t>
            </a:r>
            <a:r>
              <a:rPr lang="es-ES" dirty="0"/>
              <a:t> </a:t>
            </a:r>
            <a:r>
              <a:rPr lang="es-ES" dirty="0" err="1"/>
              <a:t>elit</a:t>
            </a:r>
            <a:r>
              <a:rPr lang="es-ES" dirty="0"/>
              <a:t>, sed do </a:t>
            </a:r>
            <a:r>
              <a:rPr lang="es-ES" dirty="0" err="1"/>
              <a:t>eiusmod</a:t>
            </a:r>
            <a:r>
              <a:rPr lang="es-ES" dirty="0"/>
              <a:t> </a:t>
            </a:r>
            <a:r>
              <a:rPr lang="es-ES" dirty="0" err="1"/>
              <a:t>tempor</a:t>
            </a:r>
            <a:r>
              <a:rPr lang="es-ES" dirty="0"/>
              <a:t> </a:t>
            </a:r>
            <a:r>
              <a:rPr lang="es-ES" dirty="0" err="1"/>
              <a:t>incididunt</a:t>
            </a:r>
            <a:r>
              <a:rPr lang="es-ES" dirty="0"/>
              <a:t> ut labore et </a:t>
            </a:r>
            <a:r>
              <a:rPr lang="es-ES" dirty="0" err="1"/>
              <a:t>dolore</a:t>
            </a:r>
            <a:r>
              <a:rPr lang="es-ES" dirty="0"/>
              <a:t> magna </a:t>
            </a:r>
            <a:r>
              <a:rPr lang="es-ES" dirty="0" err="1"/>
              <a:t>aliqua</a:t>
            </a:r>
            <a:r>
              <a:rPr lang="es-ES" dirty="0"/>
              <a:t>.</a:t>
            </a:r>
          </a:p>
          <a:p>
            <a:endParaRPr lang="es-ES" dirty="0"/>
          </a:p>
          <a:p>
            <a:pPr lvl="1"/>
            <a:r>
              <a:rPr lang="es-ES" dirty="0"/>
              <a:t>Century Gothic 18 pt negrita, </a:t>
            </a:r>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r>
              <a:rPr lang="es-ES" dirty="0" err="1"/>
              <a:t>laboris</a:t>
            </a:r>
            <a:r>
              <a:rPr lang="es-ES" dirty="0"/>
              <a:t> </a:t>
            </a:r>
            <a:r>
              <a:rPr lang="es-ES" dirty="0" err="1"/>
              <a:t>nisi</a:t>
            </a:r>
            <a:r>
              <a:rPr lang="es-ES" dirty="0"/>
              <a:t> ut </a:t>
            </a:r>
            <a:r>
              <a:rPr lang="es-ES" dirty="0" err="1"/>
              <a:t>aliquip</a:t>
            </a:r>
            <a:r>
              <a:rPr lang="es-ES" dirty="0"/>
              <a:t> ex </a:t>
            </a:r>
            <a:r>
              <a:rPr lang="es-ES" dirty="0" err="1"/>
              <a:t>ea</a:t>
            </a:r>
            <a:r>
              <a:rPr lang="es-ES" dirty="0"/>
              <a:t> commodo </a:t>
            </a:r>
            <a:r>
              <a:rPr lang="es-ES" dirty="0" err="1"/>
              <a:t>consequat</a:t>
            </a:r>
            <a:r>
              <a:rPr lang="es-ES" dirty="0"/>
              <a:t>. </a:t>
            </a:r>
          </a:p>
          <a:p>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Duis</a:t>
            </a:r>
            <a:r>
              <a:rPr lang="es-ES" dirty="0"/>
              <a:t> </a:t>
            </a:r>
            <a:r>
              <a:rPr lang="es-ES" dirty="0" err="1"/>
              <a:t>aute</a:t>
            </a:r>
            <a:r>
              <a:rPr lang="es-ES" dirty="0"/>
              <a:t> </a:t>
            </a:r>
            <a:r>
              <a:rPr lang="es-ES" dirty="0" err="1"/>
              <a:t>irure</a:t>
            </a:r>
            <a:r>
              <a:rPr lang="es-ES" dirty="0"/>
              <a:t> dolor in </a:t>
            </a:r>
            <a:r>
              <a:rPr lang="es-ES" dirty="0" err="1"/>
              <a:t>reprehenderit</a:t>
            </a:r>
            <a:r>
              <a:rPr lang="es-ES" dirty="0"/>
              <a:t> in </a:t>
            </a:r>
            <a:r>
              <a:rPr lang="es-ES" dirty="0" err="1"/>
              <a:t>voluptate</a:t>
            </a:r>
            <a:r>
              <a:rPr lang="es-ES" dirty="0"/>
              <a:t> </a:t>
            </a:r>
            <a:r>
              <a:rPr lang="es-ES" dirty="0" err="1"/>
              <a:t>velit</a:t>
            </a:r>
            <a:r>
              <a:rPr lang="es-ES" dirty="0"/>
              <a:t> </a:t>
            </a:r>
            <a:r>
              <a:rPr lang="es-ES" dirty="0" err="1"/>
              <a:t>esse</a:t>
            </a:r>
            <a:r>
              <a:rPr lang="es-ES" dirty="0"/>
              <a:t> </a:t>
            </a:r>
            <a:r>
              <a:rPr lang="es-ES" dirty="0" err="1"/>
              <a:t>cillum</a:t>
            </a:r>
            <a:r>
              <a:rPr lang="es-ES" dirty="0"/>
              <a:t> </a:t>
            </a:r>
            <a:r>
              <a:rPr lang="es-ES" dirty="0" err="1"/>
              <a:t>dolore</a:t>
            </a:r>
            <a:r>
              <a:rPr lang="es-ES" dirty="0"/>
              <a:t> </a:t>
            </a:r>
            <a:r>
              <a:rPr lang="es-ES" dirty="0" err="1"/>
              <a:t>eu</a:t>
            </a:r>
            <a:r>
              <a:rPr lang="es-ES" dirty="0"/>
              <a:t> </a:t>
            </a:r>
            <a:r>
              <a:rPr lang="es-ES" dirty="0" err="1"/>
              <a:t>fugiat</a:t>
            </a:r>
            <a:r>
              <a:rPr lang="es-ES" dirty="0"/>
              <a:t> </a:t>
            </a:r>
            <a:r>
              <a:rPr lang="es-ES" dirty="0" err="1"/>
              <a:t>nulla</a:t>
            </a:r>
            <a:r>
              <a:rPr lang="es-ES" dirty="0"/>
              <a:t> </a:t>
            </a:r>
            <a:r>
              <a:rPr lang="es-ES" dirty="0" err="1"/>
              <a:t>pariatur</a:t>
            </a:r>
            <a:r>
              <a:rPr lang="es-ES" dirty="0"/>
              <a:t>. </a:t>
            </a:r>
          </a:p>
          <a:p>
            <a:pPr marL="164181" lvl="1" indent="-164181" algn="l" rtl="0" eaLnBrk="1" fontAlgn="base" hangingPunct="1">
              <a:lnSpc>
                <a:spcPct val="100000"/>
              </a:lnSpc>
              <a:spcBef>
                <a:spcPts val="0"/>
              </a:spcBef>
              <a:spcAft>
                <a:spcPts val="181"/>
              </a:spcAft>
              <a:buFont typeface="Arial" panose="020B0604020202020204" pitchFamily="34" charset="0"/>
              <a:buChar char="•"/>
            </a:pPr>
            <a:endParaRPr lang="es-ES" dirty="0"/>
          </a:p>
          <a:p>
            <a:pPr marL="164181" lvl="1" indent="-164181" algn="l" rtl="0" eaLnBrk="1" fontAlgn="base" hangingPunct="1">
              <a:lnSpc>
                <a:spcPct val="100000"/>
              </a:lnSpc>
              <a:spcBef>
                <a:spcPts val="0"/>
              </a:spcBef>
              <a:spcAft>
                <a:spcPts val="181"/>
              </a:spcAft>
              <a:buFont typeface="Arial" panose="020B0604020202020204" pitchFamily="34" charset="0"/>
              <a:buChar char="•"/>
            </a:pPr>
            <a:r>
              <a:rPr lang="es-ES" dirty="0" err="1"/>
              <a:t>Excepteur</a:t>
            </a:r>
            <a:r>
              <a:rPr lang="es-ES" dirty="0"/>
              <a:t> </a:t>
            </a:r>
            <a:r>
              <a:rPr lang="es-ES" dirty="0" err="1"/>
              <a:t>sint</a:t>
            </a:r>
            <a:r>
              <a:rPr lang="es-ES" dirty="0"/>
              <a:t> </a:t>
            </a:r>
            <a:r>
              <a:rPr lang="es-ES" dirty="0" err="1"/>
              <a:t>occaecat</a:t>
            </a:r>
            <a:r>
              <a:rPr lang="es-ES" dirty="0"/>
              <a:t> </a:t>
            </a:r>
            <a:r>
              <a:rPr lang="es-ES" dirty="0" err="1"/>
              <a:t>cupidatat</a:t>
            </a:r>
            <a:r>
              <a:rPr lang="es-ES" dirty="0"/>
              <a:t> non </a:t>
            </a:r>
            <a:r>
              <a:rPr lang="es-ES" dirty="0" err="1"/>
              <a:t>proident</a:t>
            </a:r>
            <a:r>
              <a:rPr lang="es-ES" dirty="0"/>
              <a:t>, </a:t>
            </a:r>
            <a:r>
              <a:rPr lang="es-ES" dirty="0" err="1"/>
              <a:t>sunt</a:t>
            </a:r>
            <a:r>
              <a:rPr lang="es-ES" dirty="0"/>
              <a:t> in culpa </a:t>
            </a:r>
            <a:r>
              <a:rPr lang="es-ES" dirty="0" err="1"/>
              <a:t>qui</a:t>
            </a:r>
            <a:r>
              <a:rPr lang="es-ES" dirty="0"/>
              <a:t> </a:t>
            </a:r>
            <a:r>
              <a:rPr lang="es-ES" dirty="0" err="1"/>
              <a:t>officia</a:t>
            </a:r>
            <a:r>
              <a:rPr lang="es-ES" dirty="0"/>
              <a:t> </a:t>
            </a:r>
            <a:r>
              <a:rPr lang="es-ES" dirty="0" err="1"/>
              <a:t>deserunt</a:t>
            </a:r>
            <a:r>
              <a:rPr lang="es-ES" dirty="0"/>
              <a:t> </a:t>
            </a:r>
            <a:r>
              <a:rPr lang="es-ES" dirty="0" err="1"/>
              <a:t>mollit</a:t>
            </a:r>
            <a:r>
              <a:rPr lang="es-ES" dirty="0"/>
              <a:t> </a:t>
            </a:r>
            <a:r>
              <a:rPr lang="es-ES" dirty="0" err="1"/>
              <a:t>anim</a:t>
            </a:r>
            <a:r>
              <a:rPr lang="es-ES" dirty="0"/>
              <a:t> id </a:t>
            </a:r>
            <a:r>
              <a:rPr lang="es-ES" dirty="0" err="1"/>
              <a:t>est</a:t>
            </a:r>
            <a:r>
              <a:rPr lang="es-ES" dirty="0"/>
              <a:t> </a:t>
            </a:r>
            <a:r>
              <a:rPr lang="es-ES" dirty="0" err="1"/>
              <a:t>laborum</a:t>
            </a:r>
            <a:r>
              <a:rPr lang="es-ES" dirty="0"/>
              <a:t>.</a:t>
            </a:r>
          </a:p>
          <a:p>
            <a:endParaRPr lang="es-ES" dirty="0"/>
          </a:p>
          <a:p>
            <a:endParaRPr lang="es-ES" dirty="0"/>
          </a:p>
        </p:txBody>
      </p:sp>
      <p:cxnSp>
        <p:nvCxnSpPr>
          <p:cNvPr id="13" name="Conector recto 1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6" name="Content Placeholder 2"/>
          <p:cNvSpPr>
            <a:spLocks noGrp="1"/>
          </p:cNvSpPr>
          <p:nvPr>
            <p:ph sz="quarter" idx="27" hasCustomPrompt="1"/>
          </p:nvPr>
        </p:nvSpPr>
        <p:spPr>
          <a:xfrm>
            <a:off x="4815120" y="505038"/>
            <a:ext cx="817518" cy="792088"/>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17" name="Imagen 1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130370988"/>
      </p:ext>
    </p:extLst>
  </p:cSld>
  <p:clrMapOvr>
    <a:masterClrMapping/>
  </p:clrMapOvr>
  <p:extLst>
    <p:ext uri="{DCECCB84-F9BA-43D5-87BE-67443E8EF086}">
      <p15:sldGuideLst xmlns:p15="http://schemas.microsoft.com/office/powerpoint/2012/main">
        <p15:guide id="1" orient="horz" pos="431">
          <p15:clr>
            <a:srgbClr val="FBAE40"/>
          </p15:clr>
        </p15:guide>
        <p15:guide id="2" pos="3821">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extoAmplio01">
    <p:spTree>
      <p:nvGrpSpPr>
        <p:cNvPr id="1" name=""/>
        <p:cNvGrpSpPr/>
        <p:nvPr/>
      </p:nvGrpSpPr>
      <p:grpSpPr>
        <a:xfrm>
          <a:off x="0" y="0"/>
          <a:ext cx="0" cy="0"/>
          <a:chOff x="0" y="0"/>
          <a:chExt cx="0" cy="0"/>
        </a:xfrm>
      </p:grpSpPr>
      <p:sp>
        <p:nvSpPr>
          <p:cNvPr id="12"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41030"/>
            <a:ext cx="8333103" cy="576064"/>
          </a:xfrm>
          <a:prstGeom prst="rect">
            <a:avLst/>
          </a:prstGeom>
        </p:spPr>
        <p:txBody>
          <a:bodyPr/>
          <a:lstStyle>
            <a:lvl1pPr marL="0" indent="0">
              <a:buNone/>
              <a:defRPr sz="2722"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3"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8" y="915857"/>
            <a:ext cx="8333103"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17" name="Text Placeholder 17">
            <a:extLst>
              <a:ext uri="{FF2B5EF4-FFF2-40B4-BE49-F238E27FC236}">
                <a16:creationId xmlns:a16="http://schemas.microsoft.com/office/drawing/2014/main" id="{202DD52A-C625-3C45-A6B7-198497631D50}"/>
              </a:ext>
            </a:extLst>
          </p:cNvPr>
          <p:cNvSpPr>
            <a:spLocks noGrp="1"/>
          </p:cNvSpPr>
          <p:nvPr>
            <p:ph type="body" sz="quarter" idx="25" hasCustomPrompt="1"/>
          </p:nvPr>
        </p:nvSpPr>
        <p:spPr>
          <a:xfrm>
            <a:off x="306325" y="1403545"/>
            <a:ext cx="9240569" cy="1221009"/>
          </a:xfrm>
          <a:prstGeom prst="rect">
            <a:avLst/>
          </a:prstGeom>
        </p:spPr>
        <p:txBody>
          <a:bodyPr/>
          <a:lstStyle>
            <a:lvl1pPr marL="279790" marR="0" indent="-279790" algn="l" defTabSz="895327" rtl="0" eaLnBrk="1" fontAlgn="base" latinLnBrk="0" hangingPunct="1">
              <a:lnSpc>
                <a:spcPct val="100000"/>
              </a:lnSpc>
              <a:spcBef>
                <a:spcPct val="20000"/>
              </a:spcBef>
              <a:spcAft>
                <a:spcPct val="0"/>
              </a:spcAft>
              <a:buClrTx/>
              <a:buSzTx/>
              <a:buFont typeface="Arial" panose="020B0604020202020204" pitchFamily="34" charset="0"/>
              <a:buChar char="•"/>
              <a:tabLst/>
              <a:defRPr sz="1633">
                <a:solidFill>
                  <a:srgbClr val="000000"/>
                </a:solidFill>
                <a:latin typeface="Century Gothic" panose="020B0502020202020204" pitchFamily="34" charset="0"/>
              </a:defRPr>
            </a:lvl1pPr>
            <a:lvl2pPr>
              <a:defRPr sz="1270">
                <a:solidFill>
                  <a:srgbClr val="000000"/>
                </a:solidFill>
                <a:latin typeface="Century Gothic" panose="020B0502020202020204" pitchFamily="34" charset="0"/>
              </a:defRPr>
            </a:lvl2pPr>
            <a:lvl3pPr marL="464876" indent="0">
              <a:buNone/>
              <a:defRPr>
                <a:solidFill>
                  <a:srgbClr val="000000"/>
                </a:solidFill>
                <a:latin typeface="Century Gothic" panose="020B0502020202020204" pitchFamily="34" charset="0"/>
              </a:defRPr>
            </a:lvl3pPr>
            <a:lvl4pPr marL="697314" indent="0">
              <a:buNone/>
              <a:defRPr>
                <a:latin typeface="Century Gothic" panose="020B0502020202020204" pitchFamily="34" charset="0"/>
              </a:defRPr>
            </a:lvl4pPr>
            <a:lvl5pPr marL="929752" indent="0">
              <a:buNone/>
              <a:defRPr>
                <a:latin typeface="Century Gothic" panose="020B0502020202020204" pitchFamily="34" charset="0"/>
              </a:defRPr>
            </a:lvl5pPr>
          </a:lstStyle>
          <a:p>
            <a:pPr marL="0" marR="0" lvl="0" indent="0" algn="l" defTabSz="895327" rtl="0" eaLnBrk="1" fontAlgn="base" latinLnBrk="0" hangingPunct="1">
              <a:lnSpc>
                <a:spcPct val="100000"/>
              </a:lnSpc>
              <a:spcBef>
                <a:spcPct val="20000"/>
              </a:spcBef>
              <a:spcAft>
                <a:spcPct val="0"/>
              </a:spcAft>
              <a:buClrTx/>
              <a:buSzTx/>
              <a:buFontTx/>
              <a:buNone/>
              <a:tabLst/>
              <a:defRPr/>
            </a:pPr>
            <a:r>
              <a:rPr lang="en-US" b="0" kern="0" dirty="0">
                <a:latin typeface="Century Gothic" panose="020B0502020202020204" pitchFamily="34" charset="0"/>
              </a:rPr>
              <a:t>Century Gothic 18 </a:t>
            </a:r>
            <a:r>
              <a:rPr lang="en-US" b="0" kern="0" dirty="0" err="1">
                <a:latin typeface="Century Gothic" panose="020B0502020202020204" pitchFamily="34" charset="0"/>
              </a:rPr>
              <a:t>pt</a:t>
            </a:r>
            <a:r>
              <a:rPr lang="en-US" b="0" kern="0" dirty="0">
                <a:latin typeface="Century Gothic" panose="020B0502020202020204" pitchFamily="34" charset="0"/>
              </a:rPr>
              <a:t> Lorem ipsum dolor sit </a:t>
            </a:r>
            <a:r>
              <a:rPr lang="en-US" b="0" kern="0" dirty="0" err="1">
                <a:latin typeface="Century Gothic" panose="020B0502020202020204" pitchFamily="34" charset="0"/>
              </a:rPr>
              <a:t>amet</a:t>
            </a:r>
            <a:r>
              <a:rPr lang="en-US" b="0" kern="0" dirty="0">
                <a:latin typeface="Century Gothic" panose="020B0502020202020204" pitchFamily="34" charset="0"/>
              </a:rPr>
              <a:t>, </a:t>
            </a:r>
            <a:r>
              <a:rPr lang="en-US" b="0" kern="0" dirty="0" err="1">
                <a:latin typeface="Century Gothic" panose="020B0502020202020204" pitchFamily="34" charset="0"/>
              </a:rPr>
              <a:t>consectetur</a:t>
            </a:r>
            <a:r>
              <a:rPr lang="en-US" b="0" kern="0" dirty="0">
                <a:latin typeface="Century Gothic" panose="020B0502020202020204" pitchFamily="34" charset="0"/>
              </a:rPr>
              <a:t> </a:t>
            </a:r>
            <a:r>
              <a:rPr lang="en-US" b="0" kern="0" dirty="0" err="1">
                <a:latin typeface="Century Gothic" panose="020B0502020202020204" pitchFamily="34" charset="0"/>
              </a:rPr>
              <a:t>adipiscing</a:t>
            </a:r>
            <a:endParaRPr lang="en-US" dirty="0"/>
          </a:p>
          <a:p>
            <a:pPr lvl="0"/>
            <a:r>
              <a:rPr lang="en-US" b="0" kern="0" dirty="0">
                <a:latin typeface="Century Gothic" panose="020B0502020202020204" pitchFamily="34" charset="0"/>
              </a:rPr>
              <a:t>Century Gothic 18 </a:t>
            </a:r>
            <a:r>
              <a:rPr lang="en-US" b="0" kern="0" dirty="0" err="1">
                <a:latin typeface="Century Gothic" panose="020B0502020202020204" pitchFamily="34" charset="0"/>
              </a:rPr>
              <a:t>pt</a:t>
            </a:r>
            <a:r>
              <a:rPr lang="en-US" b="0" kern="0" dirty="0">
                <a:latin typeface="Century Gothic" panose="020B0502020202020204" pitchFamily="34" charset="0"/>
              </a:rPr>
              <a:t> </a:t>
            </a:r>
            <a:r>
              <a:rPr lang="en-US" dirty="0"/>
              <a:t>Edit Master text styles</a:t>
            </a:r>
          </a:p>
          <a:p>
            <a:pPr lvl="1"/>
            <a:r>
              <a:rPr lang="en-US" b="0" kern="0" dirty="0">
                <a:latin typeface="Century Gothic" panose="020B0502020202020204" pitchFamily="34" charset="0"/>
              </a:rPr>
              <a:t>Century Gothic 14 </a:t>
            </a:r>
            <a:r>
              <a:rPr lang="en-US" b="0" kern="0" dirty="0" err="1">
                <a:latin typeface="Century Gothic" panose="020B0502020202020204" pitchFamily="34" charset="0"/>
              </a:rPr>
              <a:t>pt</a:t>
            </a:r>
            <a:r>
              <a:rPr lang="en-US" b="0" kern="0" dirty="0">
                <a:latin typeface="Century Gothic" panose="020B0502020202020204" pitchFamily="34" charset="0"/>
              </a:rPr>
              <a:t> </a:t>
            </a:r>
            <a:r>
              <a:rPr lang="en-US" dirty="0"/>
              <a:t>Second level</a:t>
            </a:r>
          </a:p>
          <a:p>
            <a:pPr lvl="2"/>
            <a:endParaRPr lang="es-ES" dirty="0"/>
          </a:p>
        </p:txBody>
      </p:sp>
      <p:sp>
        <p:nvSpPr>
          <p:cNvPr id="18" name="Text Placeholder 2">
            <a:extLst>
              <a:ext uri="{FF2B5EF4-FFF2-40B4-BE49-F238E27FC236}">
                <a16:creationId xmlns:a16="http://schemas.microsoft.com/office/drawing/2014/main" id="{1AAF8394-47A6-3D4B-9F25-EF431D213B4E}"/>
              </a:ext>
            </a:extLst>
          </p:cNvPr>
          <p:cNvSpPr>
            <a:spLocks noGrp="1"/>
          </p:cNvSpPr>
          <p:nvPr>
            <p:ph type="body" sz="quarter" idx="23" hasCustomPrompt="1"/>
          </p:nvPr>
        </p:nvSpPr>
        <p:spPr>
          <a:xfrm>
            <a:off x="289256" y="2702752"/>
            <a:ext cx="9256718" cy="432256"/>
          </a:xfrm>
          <a:prstGeom prst="rect">
            <a:avLst/>
          </a:prstGeom>
        </p:spPr>
        <p:txBody>
          <a:bodyPr numCol="2"/>
          <a:lstStyle>
            <a:lvl1pPr marL="54906" indent="0" algn="ctr">
              <a:buNone/>
              <a:defRPr sz="1452" b="1">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Century Gothic 16 </a:t>
            </a:r>
            <a:r>
              <a:rPr lang="en-US" dirty="0" err="1"/>
              <a:t>pt</a:t>
            </a:r>
            <a:r>
              <a:rPr lang="en-US" dirty="0"/>
              <a:t> </a:t>
            </a:r>
            <a:r>
              <a:rPr lang="en-US" dirty="0" err="1"/>
              <a:t>Negrita</a:t>
            </a:r>
            <a:endParaRPr lang="en-US" dirty="0"/>
          </a:p>
        </p:txBody>
      </p:sp>
      <p:sp>
        <p:nvSpPr>
          <p:cNvPr id="19" name="Content Placeholder 2">
            <a:extLst>
              <a:ext uri="{FF2B5EF4-FFF2-40B4-BE49-F238E27FC236}">
                <a16:creationId xmlns:a16="http://schemas.microsoft.com/office/drawing/2014/main" id="{BA3E57BC-D6AD-D54A-8C23-C66E456B2C87}"/>
              </a:ext>
            </a:extLst>
          </p:cNvPr>
          <p:cNvSpPr>
            <a:spLocks noGrp="1"/>
          </p:cNvSpPr>
          <p:nvPr>
            <p:ph idx="1"/>
          </p:nvPr>
        </p:nvSpPr>
        <p:spPr>
          <a:xfrm>
            <a:off x="2846766" y="3212260"/>
            <a:ext cx="4602511" cy="1596850"/>
          </a:xfrm>
          <a:prstGeom prst="rect">
            <a:avLst/>
          </a:prstGeom>
        </p:spPr>
        <p:txBody>
          <a:bodyPr vert="horz" wrap="square" lIns="0" tIns="0" anchor="t" anchorCtr="0"/>
          <a:lstStyle>
            <a:lvl1pPr marL="0" algn="r">
              <a:buNone/>
              <a:defRPr sz="814" baseline="0">
                <a:solidFill>
                  <a:srgbClr val="000000"/>
                </a:solidFill>
                <a:latin typeface="+mn-lt"/>
                <a:cs typeface="Arial" pitchFamily="34" charset="0"/>
              </a:defRPr>
            </a:lvl1pPr>
            <a:lvl2pPr>
              <a:buNone/>
              <a:defRPr/>
            </a:lvl2pPr>
            <a:lvl3pPr>
              <a:buNone/>
              <a:defRPr/>
            </a:lvl3pPr>
            <a:lvl4pPr>
              <a:buNone/>
              <a:defRPr/>
            </a:lvl4pPr>
            <a:lvl5pPr>
              <a:buNone/>
              <a:defRPr/>
            </a:lvl5pPr>
          </a:lstStyle>
          <a:p>
            <a:pPr lvl="0"/>
            <a:r>
              <a:rPr lang="en-US"/>
              <a:t>Edit Master text styles</a:t>
            </a:r>
          </a:p>
        </p:txBody>
      </p:sp>
      <p:sp>
        <p:nvSpPr>
          <p:cNvPr id="20" name="Text Placeholder 2">
            <a:extLst>
              <a:ext uri="{FF2B5EF4-FFF2-40B4-BE49-F238E27FC236}">
                <a16:creationId xmlns:a16="http://schemas.microsoft.com/office/drawing/2014/main" id="{E71C9012-C72E-7E4F-ABE4-F4441C859898}"/>
              </a:ext>
            </a:extLst>
          </p:cNvPr>
          <p:cNvSpPr>
            <a:spLocks noGrp="1"/>
          </p:cNvSpPr>
          <p:nvPr>
            <p:ph type="body" sz="quarter" idx="21" hasCustomPrompt="1"/>
          </p:nvPr>
        </p:nvSpPr>
        <p:spPr>
          <a:xfrm>
            <a:off x="289255" y="4912020"/>
            <a:ext cx="9256716" cy="245172"/>
          </a:xfrm>
          <a:prstGeom prst="rect">
            <a:avLst/>
          </a:prstGeom>
        </p:spPr>
        <p:txBody>
          <a:bodyPr numCol="2"/>
          <a:lstStyle>
            <a:lvl1pPr marL="54906" indent="0">
              <a:buNone/>
              <a:defRPr sz="1077" b="0">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Fuente: Century Gothic 11 </a:t>
            </a:r>
            <a:r>
              <a:rPr lang="en-US" dirty="0" err="1"/>
              <a:t>pt</a:t>
            </a:r>
            <a:br>
              <a:rPr lang="en-US" dirty="0"/>
            </a:br>
            <a:endParaRPr lang="en-US" dirty="0"/>
          </a:p>
        </p:txBody>
      </p:sp>
      <p:sp>
        <p:nvSpPr>
          <p:cNvPr id="21" name="Text Placeholder 4">
            <a:extLst>
              <a:ext uri="{FF2B5EF4-FFF2-40B4-BE49-F238E27FC236}">
                <a16:creationId xmlns:a16="http://schemas.microsoft.com/office/drawing/2014/main" id="{F61394AD-F1DB-484A-B700-EFE62D4B7E88}"/>
              </a:ext>
            </a:extLst>
          </p:cNvPr>
          <p:cNvSpPr>
            <a:spLocks noGrp="1"/>
          </p:cNvSpPr>
          <p:nvPr>
            <p:ph type="body" sz="quarter" idx="24" hasCustomPrompt="1"/>
          </p:nvPr>
        </p:nvSpPr>
        <p:spPr>
          <a:xfrm>
            <a:off x="289256" y="5328533"/>
            <a:ext cx="9256716" cy="705981"/>
          </a:xfrm>
          <a:prstGeom prst="rect">
            <a:avLst/>
          </a:prstGeom>
          <a:noFill/>
          <a:ln>
            <a:noFill/>
          </a:ln>
        </p:spPr>
        <p:txBody>
          <a:bodyPr/>
          <a:lstStyle>
            <a:lvl1pPr marL="0" marR="0" indent="0" algn="l" defTabSz="895327" rtl="0" eaLnBrk="1" fontAlgn="base" latinLnBrk="0" hangingPunct="1">
              <a:lnSpc>
                <a:spcPct val="100000"/>
              </a:lnSpc>
              <a:spcBef>
                <a:spcPct val="20000"/>
              </a:spcBef>
              <a:spcAft>
                <a:spcPct val="0"/>
              </a:spcAft>
              <a:buClrTx/>
              <a:buSzTx/>
              <a:buFontTx/>
              <a:buNone/>
              <a:tabLst/>
              <a:defRPr sz="1633" b="1">
                <a:solidFill>
                  <a:srgbClr val="000000"/>
                </a:solidFill>
                <a:latin typeface="Century Gothic" panose="020B0502020202020204" pitchFamily="34" charset="0"/>
              </a:defRPr>
            </a:lvl1pPr>
            <a:lvl2pPr marL="232438" indent="0">
              <a:buNone/>
              <a:defRPr sz="814">
                <a:solidFill>
                  <a:schemeClr val="bg1"/>
                </a:solidFill>
              </a:defRPr>
            </a:lvl2pPr>
            <a:lvl3pPr marL="464876" indent="0">
              <a:buNone/>
              <a:defRPr sz="814">
                <a:solidFill>
                  <a:schemeClr val="bg1"/>
                </a:solidFill>
              </a:defRPr>
            </a:lvl3pPr>
            <a:lvl4pPr marL="697314" indent="0">
              <a:buNone/>
              <a:defRPr sz="814">
                <a:solidFill>
                  <a:schemeClr val="bg1"/>
                </a:solidFill>
              </a:defRPr>
            </a:lvl4pPr>
            <a:lvl5pPr marL="929752" indent="0">
              <a:buNone/>
              <a:defRPr sz="814">
                <a:solidFill>
                  <a:schemeClr val="bg1"/>
                </a:solidFill>
              </a:defRPr>
            </a:lvl5pPr>
          </a:lstStyle>
          <a:p>
            <a:pPr lvl="0"/>
            <a:r>
              <a:rPr lang="en-US" dirty="0"/>
              <a:t>Century Gothic 18 </a:t>
            </a:r>
            <a:r>
              <a:rPr lang="en-US" dirty="0" err="1"/>
              <a:t>pt</a:t>
            </a:r>
            <a:r>
              <a:rPr lang="en-US" dirty="0"/>
              <a:t> </a:t>
            </a:r>
            <a:r>
              <a:rPr lang="en-US" dirty="0" err="1"/>
              <a:t>Negrita</a:t>
            </a:r>
            <a:endParaRPr lang="en-US" dirty="0"/>
          </a:p>
          <a:p>
            <a:pPr marL="0" marR="0" lvl="0" indent="0" algn="l" defTabSz="895327" rtl="0" eaLnBrk="1" fontAlgn="base" latinLnBrk="0" hangingPunct="1">
              <a:lnSpc>
                <a:spcPct val="100000"/>
              </a:lnSpc>
              <a:spcBef>
                <a:spcPct val="20000"/>
              </a:spcBef>
              <a:spcAft>
                <a:spcPct val="0"/>
              </a:spcAft>
              <a:buClrTx/>
              <a:buSzTx/>
              <a:buFontTx/>
              <a:buNone/>
              <a:tabLst/>
              <a:defRPr/>
            </a:pPr>
            <a:r>
              <a:rPr lang="en-US" b="0" kern="0" dirty="0" err="1">
                <a:latin typeface="Century Gothic" panose="020B0502020202020204" pitchFamily="34" charset="0"/>
              </a:rPr>
              <a:t>labore</a:t>
            </a:r>
            <a:r>
              <a:rPr lang="en-US" b="0" kern="0" dirty="0">
                <a:latin typeface="Century Gothic" panose="020B0502020202020204" pitchFamily="34" charset="0"/>
              </a:rPr>
              <a:t> et </a:t>
            </a:r>
            <a:r>
              <a:rPr lang="en-US" b="0" kern="0" dirty="0" err="1">
                <a:latin typeface="Century Gothic" panose="020B0502020202020204" pitchFamily="34" charset="0"/>
              </a:rPr>
              <a:t>dolore</a:t>
            </a:r>
            <a:r>
              <a:rPr lang="en-US" b="0" kern="0" dirty="0">
                <a:latin typeface="Century Gothic" panose="020B0502020202020204" pitchFamily="34" charset="0"/>
              </a:rPr>
              <a:t> magna </a:t>
            </a:r>
            <a:r>
              <a:rPr lang="en-US" b="0" kern="0" dirty="0" err="1">
                <a:latin typeface="Century Gothic" panose="020B0502020202020204" pitchFamily="34" charset="0"/>
              </a:rPr>
              <a:t>aliqua</a:t>
            </a:r>
            <a:r>
              <a:rPr lang="en-US" b="0" kern="0" dirty="0">
                <a:latin typeface="Century Gothic" panose="020B0502020202020204" pitchFamily="34" charset="0"/>
              </a:rPr>
              <a:t>. Ut </a:t>
            </a:r>
            <a:r>
              <a:rPr lang="en-US" b="0" kern="0" dirty="0" err="1">
                <a:latin typeface="Century Gothic" panose="020B0502020202020204" pitchFamily="34" charset="0"/>
              </a:rPr>
              <a:t>enim</a:t>
            </a:r>
            <a:r>
              <a:rPr lang="en-US" b="0" kern="0" dirty="0">
                <a:latin typeface="Century Gothic" panose="020B0502020202020204" pitchFamily="34" charset="0"/>
              </a:rPr>
              <a:t> ad minim </a:t>
            </a:r>
            <a:r>
              <a:rPr lang="en-US" b="0" kern="0" dirty="0" err="1">
                <a:latin typeface="Century Gothic" panose="020B0502020202020204" pitchFamily="34" charset="0"/>
              </a:rPr>
              <a:t>veniam</a:t>
            </a:r>
            <a:r>
              <a:rPr lang="en-US" b="0" kern="0" dirty="0">
                <a:latin typeface="Century Gothic" panose="020B0502020202020204" pitchFamily="34" charset="0"/>
              </a:rPr>
              <a:t>, </a:t>
            </a:r>
            <a:r>
              <a:rPr lang="en-US" b="0" kern="0" dirty="0" err="1">
                <a:latin typeface="Century Gothic" panose="020B0502020202020204" pitchFamily="34" charset="0"/>
              </a:rPr>
              <a:t>quis</a:t>
            </a:r>
            <a:endParaRPr lang="en-US" b="0" kern="0" dirty="0">
              <a:latin typeface="Century Gothic" panose="020B0502020202020204" pitchFamily="34" charset="0"/>
            </a:endParaRPr>
          </a:p>
        </p:txBody>
      </p:sp>
      <p:cxnSp>
        <p:nvCxnSpPr>
          <p:cNvPr id="22" name="Conector recto 2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 name="Content Placeholder 2"/>
          <p:cNvSpPr>
            <a:spLocks noGrp="1"/>
          </p:cNvSpPr>
          <p:nvPr>
            <p:ph sz="quarter" idx="27"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8"/>
          </p:nvPr>
        </p:nvSpPr>
        <p:spPr/>
        <p:txBody>
          <a:bodyPr/>
          <a:lstStyle/>
          <a:p>
            <a:r>
              <a:rPr lang="es-ES"/>
              <a:t>AFI Escuela 2024. Todos los derechos reservados.</a:t>
            </a:r>
            <a:endParaRPr lang="en-US" dirty="0"/>
          </a:p>
        </p:txBody>
      </p:sp>
      <p:sp>
        <p:nvSpPr>
          <p:cNvPr id="4" name="Slide Number Placeholder 3"/>
          <p:cNvSpPr>
            <a:spLocks noGrp="1"/>
          </p:cNvSpPr>
          <p:nvPr>
            <p:ph type="sldNum" sz="quarter" idx="29"/>
          </p:nvPr>
        </p:nvSpPr>
        <p:spPr/>
        <p:txBody>
          <a:bodyPr/>
          <a:lstStyle/>
          <a:p>
            <a:pPr>
              <a:defRPr/>
            </a:pPr>
            <a:fld id="{AA05AA80-E33F-4D2D-A31B-6ECE2045C248}" type="slidenum">
              <a:rPr lang="en-GB" smtClean="0"/>
              <a:pPr>
                <a:defRPr/>
              </a:pPr>
              <a:t>‹Nº›</a:t>
            </a:fld>
            <a:endParaRPr lang="en-GB"/>
          </a:p>
        </p:txBody>
      </p:sp>
      <p:pic>
        <p:nvPicPr>
          <p:cNvPr id="24" name="Imagen 2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829189015"/>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extoAmplio02">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43744" y="1594640"/>
            <a:ext cx="9257639" cy="352907"/>
          </a:xfrm>
          <a:prstGeom prst="rect">
            <a:avLst/>
          </a:prstGeom>
        </p:spPr>
        <p:txBody>
          <a:bodyPr vert="horz" lIns="91440" tIns="45720" rIns="91440" bIns="45720" rtlCol="0" anchor="t">
            <a:noAutofit/>
          </a:bodyPr>
          <a:lstStyle>
            <a:lvl1pPr algn="l">
              <a:defRPr sz="163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22" name="Text Placeholder 2">
            <a:extLst>
              <a:ext uri="{FF2B5EF4-FFF2-40B4-BE49-F238E27FC236}">
                <a16:creationId xmlns:a16="http://schemas.microsoft.com/office/drawing/2014/main" id="{2A824C71-DB4B-FA41-9027-AF3691CF85F1}"/>
              </a:ext>
            </a:extLst>
          </p:cNvPr>
          <p:cNvSpPr>
            <a:spLocks noGrp="1"/>
          </p:cNvSpPr>
          <p:nvPr>
            <p:ph type="body" sz="quarter" idx="26" hasCustomPrompt="1"/>
          </p:nvPr>
        </p:nvSpPr>
        <p:spPr>
          <a:xfrm>
            <a:off x="236337" y="188641"/>
            <a:ext cx="8252592" cy="1224136"/>
          </a:xfrm>
          <a:prstGeom prst="rect">
            <a:avLst/>
          </a:prstGeom>
        </p:spPr>
        <p:txBody>
          <a:bodyPr/>
          <a:lstStyle>
            <a:lvl1pPr marL="0" indent="0">
              <a:buNone/>
              <a:defRPr sz="1452">
                <a:solidFill>
                  <a:srgbClr val="000000"/>
                </a:solidFill>
                <a:latin typeface="Century Gothic" panose="020B0502020202020204" pitchFamily="34" charset="0"/>
              </a:defRPr>
            </a:lvl1pPr>
          </a:lstStyle>
          <a:p>
            <a:r>
              <a:rPr lang="en-US" b="0" kern="0" dirty="0">
                <a:latin typeface="Century Gothic" panose="020B0502020202020204" pitchFamily="34" charset="0"/>
              </a:rPr>
              <a:t>Century Gothic 16 </a:t>
            </a:r>
            <a:r>
              <a:rPr lang="en-US" b="0" kern="0" dirty="0" err="1">
                <a:latin typeface="Century Gothic" panose="020B0502020202020204" pitchFamily="34" charset="0"/>
              </a:rPr>
              <a:t>pt</a:t>
            </a:r>
            <a:r>
              <a:rPr lang="en-US" b="0" kern="0" dirty="0">
                <a:latin typeface="Century Gothic" panose="020B0502020202020204" pitchFamily="34" charset="0"/>
              </a:rPr>
              <a:t> </a:t>
            </a:r>
          </a:p>
          <a:p>
            <a:endParaRPr lang="en-US" b="0" kern="0" dirty="0">
              <a:latin typeface="Century Gothic" panose="020B0502020202020204" pitchFamily="34" charset="0"/>
            </a:endParaRPr>
          </a:p>
          <a:p>
            <a:r>
              <a:rPr lang="en-US" b="0" kern="0" dirty="0">
                <a:latin typeface="Century Gothic" panose="020B0502020202020204" pitchFamily="34" charset="0"/>
              </a:rPr>
              <a:t>Lorem ipsum dolor sit </a:t>
            </a:r>
            <a:r>
              <a:rPr lang="en-US" b="0" kern="0" dirty="0" err="1">
                <a:latin typeface="Century Gothic" panose="020B0502020202020204" pitchFamily="34" charset="0"/>
              </a:rPr>
              <a:t>amet</a:t>
            </a:r>
            <a:r>
              <a:rPr lang="en-US" b="0" kern="0" dirty="0">
                <a:latin typeface="Century Gothic" panose="020B0502020202020204" pitchFamily="34" charset="0"/>
              </a:rPr>
              <a:t>, </a:t>
            </a:r>
            <a:r>
              <a:rPr lang="en-US" b="0" kern="0" dirty="0" err="1">
                <a:latin typeface="Century Gothic" panose="020B0502020202020204" pitchFamily="34" charset="0"/>
              </a:rPr>
              <a:t>consectetur</a:t>
            </a:r>
            <a:r>
              <a:rPr lang="en-US" b="0" kern="0" dirty="0">
                <a:latin typeface="Century Gothic" panose="020B0502020202020204" pitchFamily="34" charset="0"/>
              </a:rPr>
              <a:t> </a:t>
            </a:r>
            <a:r>
              <a:rPr lang="en-US" b="0" kern="0" dirty="0" err="1">
                <a:latin typeface="Century Gothic" panose="020B0502020202020204" pitchFamily="34" charset="0"/>
              </a:rPr>
              <a:t>adipiscing</a:t>
            </a:r>
            <a:r>
              <a:rPr lang="en-US" b="0" kern="0" dirty="0">
                <a:latin typeface="Century Gothic" panose="020B0502020202020204" pitchFamily="34" charset="0"/>
              </a:rPr>
              <a:t> </a:t>
            </a:r>
            <a:r>
              <a:rPr lang="en-US" b="0" kern="0" dirty="0" err="1">
                <a:latin typeface="Century Gothic" panose="020B0502020202020204" pitchFamily="34" charset="0"/>
              </a:rPr>
              <a:t>elit</a:t>
            </a:r>
            <a:r>
              <a:rPr lang="en-US" b="0" kern="0" dirty="0">
                <a:latin typeface="Century Gothic" panose="020B0502020202020204" pitchFamily="34" charset="0"/>
              </a:rPr>
              <a:t>, </a:t>
            </a:r>
            <a:r>
              <a:rPr lang="en-US" b="0" kern="0" dirty="0" err="1">
                <a:latin typeface="Century Gothic" panose="020B0502020202020204" pitchFamily="34" charset="0"/>
              </a:rPr>
              <a:t>sed</a:t>
            </a:r>
            <a:r>
              <a:rPr lang="en-US" b="0" kern="0" dirty="0">
                <a:latin typeface="Century Gothic" panose="020B0502020202020204" pitchFamily="34" charset="0"/>
              </a:rPr>
              <a:t> do </a:t>
            </a:r>
            <a:r>
              <a:rPr lang="en-US" b="0" kern="0" dirty="0" err="1">
                <a:latin typeface="Century Gothic" panose="020B0502020202020204" pitchFamily="34" charset="0"/>
              </a:rPr>
              <a:t>eiusmod</a:t>
            </a:r>
            <a:r>
              <a:rPr lang="en-US" b="0" kern="0" dirty="0">
                <a:latin typeface="Century Gothic" panose="020B0502020202020204" pitchFamily="34" charset="0"/>
              </a:rPr>
              <a:t> </a:t>
            </a:r>
            <a:r>
              <a:rPr lang="en-US" b="0" kern="0" dirty="0" err="1">
                <a:latin typeface="Century Gothic" panose="020B0502020202020204" pitchFamily="34" charset="0"/>
              </a:rPr>
              <a:t>tempor</a:t>
            </a:r>
            <a:r>
              <a:rPr lang="en-US" b="0" kern="0" dirty="0">
                <a:latin typeface="Century Gothic" panose="020B0502020202020204" pitchFamily="34" charset="0"/>
              </a:rPr>
              <a:t> </a:t>
            </a:r>
            <a:r>
              <a:rPr lang="en-US" b="0" kern="0" dirty="0" err="1">
                <a:latin typeface="Century Gothic" panose="020B0502020202020204" pitchFamily="34" charset="0"/>
              </a:rPr>
              <a:t>incididunt</a:t>
            </a:r>
            <a:r>
              <a:rPr lang="en-US" b="0" kern="0" dirty="0">
                <a:latin typeface="Century Gothic" panose="020B0502020202020204" pitchFamily="34" charset="0"/>
              </a:rPr>
              <a:t> </a:t>
            </a:r>
            <a:r>
              <a:rPr lang="en-US" b="0" kern="0" dirty="0" err="1">
                <a:latin typeface="Century Gothic" panose="020B0502020202020204" pitchFamily="34" charset="0"/>
              </a:rPr>
              <a:t>ut</a:t>
            </a:r>
            <a:r>
              <a:rPr lang="en-US" b="0" kern="0" dirty="0">
                <a:latin typeface="Century Gothic" panose="020B0502020202020204" pitchFamily="34" charset="0"/>
              </a:rPr>
              <a:t> </a:t>
            </a:r>
            <a:r>
              <a:rPr lang="en-US" b="0" kern="0" dirty="0" err="1">
                <a:latin typeface="Century Gothic" panose="020B0502020202020204" pitchFamily="34" charset="0"/>
              </a:rPr>
              <a:t>labore</a:t>
            </a:r>
            <a:r>
              <a:rPr lang="en-US" b="0" kern="0" dirty="0">
                <a:latin typeface="Century Gothic" panose="020B0502020202020204" pitchFamily="34" charset="0"/>
              </a:rPr>
              <a:t> et </a:t>
            </a:r>
            <a:r>
              <a:rPr lang="en-US" b="0" kern="0" dirty="0" err="1">
                <a:latin typeface="Century Gothic" panose="020B0502020202020204" pitchFamily="34" charset="0"/>
              </a:rPr>
              <a:t>dolore</a:t>
            </a:r>
            <a:r>
              <a:rPr lang="en-US" b="0" kern="0" dirty="0">
                <a:latin typeface="Century Gothic" panose="020B0502020202020204" pitchFamily="34" charset="0"/>
              </a:rPr>
              <a:t> magna </a:t>
            </a:r>
            <a:r>
              <a:rPr lang="en-US" b="0" kern="0" dirty="0" err="1">
                <a:latin typeface="Century Gothic" panose="020B0502020202020204" pitchFamily="34" charset="0"/>
              </a:rPr>
              <a:t>aliqua</a:t>
            </a:r>
            <a:r>
              <a:rPr lang="en-US" b="0" kern="0" dirty="0">
                <a:latin typeface="Century Gothic" panose="020B0502020202020204" pitchFamily="34" charset="0"/>
              </a:rPr>
              <a:t>. Ut </a:t>
            </a:r>
            <a:r>
              <a:rPr lang="en-US" b="0" kern="0" dirty="0" err="1">
                <a:latin typeface="Century Gothic" panose="020B0502020202020204" pitchFamily="34" charset="0"/>
              </a:rPr>
              <a:t>enim</a:t>
            </a:r>
            <a:r>
              <a:rPr lang="en-US" b="0" kern="0" dirty="0">
                <a:latin typeface="Century Gothic" panose="020B0502020202020204" pitchFamily="34" charset="0"/>
              </a:rPr>
              <a:t> ad minim </a:t>
            </a:r>
            <a:r>
              <a:rPr lang="en-US" b="0" kern="0" dirty="0" err="1">
                <a:latin typeface="Century Gothic" panose="020B0502020202020204" pitchFamily="34" charset="0"/>
              </a:rPr>
              <a:t>veniam</a:t>
            </a:r>
            <a:r>
              <a:rPr lang="en-US" b="0" kern="0" dirty="0">
                <a:latin typeface="Century Gothic" panose="020B0502020202020204" pitchFamily="34" charset="0"/>
              </a:rPr>
              <a:t>, </a:t>
            </a:r>
            <a:r>
              <a:rPr lang="en-US" b="0" kern="0" dirty="0" err="1">
                <a:latin typeface="Century Gothic" panose="020B0502020202020204" pitchFamily="34" charset="0"/>
              </a:rPr>
              <a:t>quis</a:t>
            </a:r>
            <a:r>
              <a:rPr lang="en-US" b="0" kern="0" dirty="0">
                <a:latin typeface="Century Gothic" panose="020B0502020202020204" pitchFamily="34" charset="0"/>
              </a:rPr>
              <a:t> </a:t>
            </a:r>
            <a:r>
              <a:rPr lang="en-US" b="0" kern="0" dirty="0" err="1">
                <a:latin typeface="Century Gothic" panose="020B0502020202020204" pitchFamily="34" charset="0"/>
              </a:rPr>
              <a:t>nostrud</a:t>
            </a:r>
            <a:endParaRPr lang="es-ES" dirty="0"/>
          </a:p>
        </p:txBody>
      </p:sp>
      <p:sp>
        <p:nvSpPr>
          <p:cNvPr id="23" name="Text Placeholder 2">
            <a:extLst>
              <a:ext uri="{FF2B5EF4-FFF2-40B4-BE49-F238E27FC236}">
                <a16:creationId xmlns:a16="http://schemas.microsoft.com/office/drawing/2014/main" id="{10208CA5-F483-F543-A758-11779F9E32BB}"/>
              </a:ext>
            </a:extLst>
          </p:cNvPr>
          <p:cNvSpPr>
            <a:spLocks noGrp="1"/>
          </p:cNvSpPr>
          <p:nvPr>
            <p:ph type="body" sz="quarter" idx="25" hasCustomPrompt="1"/>
          </p:nvPr>
        </p:nvSpPr>
        <p:spPr>
          <a:xfrm>
            <a:off x="233922" y="2171147"/>
            <a:ext cx="9362546" cy="609785"/>
          </a:xfrm>
          <a:prstGeom prst="rect">
            <a:avLst/>
          </a:prstGeom>
        </p:spPr>
        <p:txBody>
          <a:bodyPr/>
          <a:lstStyle>
            <a:lvl1pPr marL="0" indent="0">
              <a:buNone/>
              <a:defRPr sz="1452">
                <a:solidFill>
                  <a:srgbClr val="000000"/>
                </a:solidFill>
                <a:latin typeface="Century Gothic" panose="020B0502020202020204" pitchFamily="34" charset="0"/>
              </a:defRPr>
            </a:lvl1pPr>
          </a:lstStyle>
          <a:p>
            <a:r>
              <a:rPr lang="en-US" b="0" kern="0" dirty="0">
                <a:latin typeface="Century Gothic" panose="020B0502020202020204" pitchFamily="34" charset="0"/>
              </a:rPr>
              <a:t>Century Gothic 16 </a:t>
            </a:r>
            <a:r>
              <a:rPr lang="en-US" b="0" kern="0" dirty="0" err="1">
                <a:latin typeface="Century Gothic" panose="020B0502020202020204" pitchFamily="34" charset="0"/>
              </a:rPr>
              <a:t>pt</a:t>
            </a:r>
            <a:r>
              <a:rPr lang="en-US" b="0" kern="0" dirty="0">
                <a:latin typeface="Century Gothic" panose="020B0502020202020204" pitchFamily="34" charset="0"/>
              </a:rPr>
              <a:t> Lorem ipsum dolor sit </a:t>
            </a:r>
            <a:r>
              <a:rPr lang="en-US" b="0" kern="0" dirty="0" err="1">
                <a:latin typeface="Century Gothic" panose="020B0502020202020204" pitchFamily="34" charset="0"/>
              </a:rPr>
              <a:t>amet</a:t>
            </a:r>
            <a:r>
              <a:rPr lang="en-US" b="0" kern="0" dirty="0">
                <a:latin typeface="Century Gothic" panose="020B0502020202020204" pitchFamily="34" charset="0"/>
              </a:rPr>
              <a:t>, </a:t>
            </a:r>
            <a:r>
              <a:rPr lang="en-US" b="0" kern="0" dirty="0" err="1">
                <a:latin typeface="Century Gothic" panose="020B0502020202020204" pitchFamily="34" charset="0"/>
              </a:rPr>
              <a:t>consectetur</a:t>
            </a:r>
            <a:r>
              <a:rPr lang="en-US" b="0" kern="0" dirty="0">
                <a:latin typeface="Century Gothic" panose="020B0502020202020204" pitchFamily="34" charset="0"/>
              </a:rPr>
              <a:t> </a:t>
            </a:r>
            <a:r>
              <a:rPr lang="en-US" b="0" kern="0" dirty="0" err="1">
                <a:latin typeface="Century Gothic" panose="020B0502020202020204" pitchFamily="34" charset="0"/>
              </a:rPr>
              <a:t>adipiscing</a:t>
            </a:r>
            <a:r>
              <a:rPr lang="en-US" b="0" kern="0" dirty="0">
                <a:latin typeface="Century Gothic" panose="020B0502020202020204" pitchFamily="34" charset="0"/>
              </a:rPr>
              <a:t> </a:t>
            </a:r>
            <a:r>
              <a:rPr lang="en-US" b="0" kern="0" dirty="0" err="1">
                <a:latin typeface="Century Gothic" panose="020B0502020202020204" pitchFamily="34" charset="0"/>
              </a:rPr>
              <a:t>elit</a:t>
            </a:r>
            <a:r>
              <a:rPr lang="en-US" b="0" kern="0" dirty="0">
                <a:latin typeface="Century Gothic" panose="020B0502020202020204" pitchFamily="34" charset="0"/>
              </a:rPr>
              <a:t>, </a:t>
            </a:r>
            <a:r>
              <a:rPr lang="en-US" b="0" kern="0" dirty="0" err="1">
                <a:latin typeface="Century Gothic" panose="020B0502020202020204" pitchFamily="34" charset="0"/>
              </a:rPr>
              <a:t>sed</a:t>
            </a:r>
            <a:r>
              <a:rPr lang="en-US" b="0" kern="0" dirty="0">
                <a:latin typeface="Century Gothic" panose="020B0502020202020204" pitchFamily="34" charset="0"/>
              </a:rPr>
              <a:t> do </a:t>
            </a:r>
            <a:r>
              <a:rPr lang="en-US" b="0" kern="0" dirty="0" err="1">
                <a:latin typeface="Century Gothic" panose="020B0502020202020204" pitchFamily="34" charset="0"/>
              </a:rPr>
              <a:t>eiusmod</a:t>
            </a:r>
            <a:r>
              <a:rPr lang="en-US" b="0" kern="0" dirty="0">
                <a:latin typeface="Century Gothic" panose="020B0502020202020204" pitchFamily="34" charset="0"/>
              </a:rPr>
              <a:t> </a:t>
            </a:r>
            <a:r>
              <a:rPr lang="en-US" b="0" kern="0" dirty="0" err="1">
                <a:latin typeface="Century Gothic" panose="020B0502020202020204" pitchFamily="34" charset="0"/>
              </a:rPr>
              <a:t>tempor</a:t>
            </a:r>
            <a:r>
              <a:rPr lang="en-US" b="0" kern="0" dirty="0">
                <a:latin typeface="Century Gothic" panose="020B0502020202020204" pitchFamily="34" charset="0"/>
              </a:rPr>
              <a:t> </a:t>
            </a:r>
            <a:r>
              <a:rPr lang="en-US" b="0" kern="0" dirty="0" err="1">
                <a:latin typeface="Century Gothic" panose="020B0502020202020204" pitchFamily="34" charset="0"/>
              </a:rPr>
              <a:t>incididunt</a:t>
            </a:r>
            <a:r>
              <a:rPr lang="en-US" b="0" kern="0" dirty="0">
                <a:latin typeface="Century Gothic" panose="020B0502020202020204" pitchFamily="34" charset="0"/>
              </a:rPr>
              <a:t> </a:t>
            </a:r>
            <a:r>
              <a:rPr lang="en-US" b="0" kern="0" dirty="0" err="1">
                <a:latin typeface="Century Gothic" panose="020B0502020202020204" pitchFamily="34" charset="0"/>
              </a:rPr>
              <a:t>ut</a:t>
            </a:r>
            <a:r>
              <a:rPr lang="en-US" b="0" kern="0" dirty="0">
                <a:latin typeface="Century Gothic" panose="020B0502020202020204" pitchFamily="34" charset="0"/>
              </a:rPr>
              <a:t> </a:t>
            </a:r>
            <a:r>
              <a:rPr lang="en-US" b="0" kern="0" dirty="0" err="1">
                <a:latin typeface="Century Gothic" panose="020B0502020202020204" pitchFamily="34" charset="0"/>
              </a:rPr>
              <a:t>labore</a:t>
            </a:r>
            <a:r>
              <a:rPr lang="en-US" b="0" kern="0" dirty="0">
                <a:latin typeface="Century Gothic" panose="020B0502020202020204" pitchFamily="34" charset="0"/>
              </a:rPr>
              <a:t> et </a:t>
            </a:r>
            <a:r>
              <a:rPr lang="en-US" b="0" kern="0" dirty="0" err="1">
                <a:latin typeface="Century Gothic" panose="020B0502020202020204" pitchFamily="34" charset="0"/>
              </a:rPr>
              <a:t>dolore</a:t>
            </a:r>
            <a:r>
              <a:rPr lang="en-US" b="0" kern="0" dirty="0">
                <a:latin typeface="Century Gothic" panose="020B0502020202020204" pitchFamily="34" charset="0"/>
              </a:rPr>
              <a:t> magna </a:t>
            </a:r>
            <a:r>
              <a:rPr lang="en-US" b="0" kern="0" dirty="0" err="1">
                <a:latin typeface="Century Gothic" panose="020B0502020202020204" pitchFamily="34" charset="0"/>
              </a:rPr>
              <a:t>aliqua</a:t>
            </a:r>
            <a:r>
              <a:rPr lang="en-US" b="0" kern="0" dirty="0">
                <a:latin typeface="Century Gothic" panose="020B0502020202020204" pitchFamily="34" charset="0"/>
              </a:rPr>
              <a:t>. Ut </a:t>
            </a:r>
            <a:r>
              <a:rPr lang="en-US" b="0" kern="0" dirty="0" err="1">
                <a:latin typeface="Century Gothic" panose="020B0502020202020204" pitchFamily="34" charset="0"/>
              </a:rPr>
              <a:t>enim</a:t>
            </a:r>
            <a:r>
              <a:rPr lang="en-US" b="0" kern="0" dirty="0">
                <a:latin typeface="Century Gothic" panose="020B0502020202020204" pitchFamily="34" charset="0"/>
              </a:rPr>
              <a:t> ad minim </a:t>
            </a:r>
            <a:r>
              <a:rPr lang="en-US" b="0" kern="0" dirty="0" err="1">
                <a:latin typeface="Century Gothic" panose="020B0502020202020204" pitchFamily="34" charset="0"/>
              </a:rPr>
              <a:t>veniam</a:t>
            </a:r>
            <a:r>
              <a:rPr lang="en-US" b="0" kern="0" dirty="0">
                <a:latin typeface="Century Gothic" panose="020B0502020202020204" pitchFamily="34" charset="0"/>
              </a:rPr>
              <a:t>, </a:t>
            </a:r>
            <a:r>
              <a:rPr lang="en-US" b="0" kern="0" dirty="0" err="1">
                <a:latin typeface="Century Gothic" panose="020B0502020202020204" pitchFamily="34" charset="0"/>
              </a:rPr>
              <a:t>quis</a:t>
            </a:r>
            <a:r>
              <a:rPr lang="en-US" b="0" kern="0" dirty="0">
                <a:latin typeface="Century Gothic" panose="020B0502020202020204" pitchFamily="34" charset="0"/>
              </a:rPr>
              <a:t> </a:t>
            </a:r>
            <a:r>
              <a:rPr lang="en-US" b="0" kern="0" dirty="0" err="1">
                <a:latin typeface="Century Gothic" panose="020B0502020202020204" pitchFamily="34" charset="0"/>
              </a:rPr>
              <a:t>nostrud</a:t>
            </a:r>
            <a:endParaRPr lang="es-ES" dirty="0"/>
          </a:p>
        </p:txBody>
      </p:sp>
      <p:sp>
        <p:nvSpPr>
          <p:cNvPr id="24" name="Text Placeholder 2">
            <a:extLst>
              <a:ext uri="{FF2B5EF4-FFF2-40B4-BE49-F238E27FC236}">
                <a16:creationId xmlns:a16="http://schemas.microsoft.com/office/drawing/2014/main" id="{76B9DCA0-395A-4342-8578-9EE6CB3E2261}"/>
              </a:ext>
            </a:extLst>
          </p:cNvPr>
          <p:cNvSpPr>
            <a:spLocks noGrp="1"/>
          </p:cNvSpPr>
          <p:nvPr>
            <p:ph type="body" sz="quarter" idx="23" hasCustomPrompt="1"/>
          </p:nvPr>
        </p:nvSpPr>
        <p:spPr>
          <a:xfrm>
            <a:off x="233922" y="2894486"/>
            <a:ext cx="9361040" cy="301919"/>
          </a:xfrm>
          <a:prstGeom prst="rect">
            <a:avLst/>
          </a:prstGeom>
        </p:spPr>
        <p:txBody>
          <a:bodyPr numCol="2"/>
          <a:lstStyle>
            <a:lvl1pPr marL="54906" indent="0" algn="l">
              <a:buNone/>
              <a:defRPr sz="1567" b="1">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Century Gothic 16 </a:t>
            </a:r>
            <a:r>
              <a:rPr lang="en-US" dirty="0" err="1"/>
              <a:t>pt</a:t>
            </a:r>
            <a:r>
              <a:rPr lang="en-US" dirty="0"/>
              <a:t> </a:t>
            </a:r>
            <a:r>
              <a:rPr lang="en-US" dirty="0" err="1"/>
              <a:t>Negrita</a:t>
            </a:r>
            <a:endParaRPr lang="en-US" dirty="0"/>
          </a:p>
        </p:txBody>
      </p:sp>
      <p:sp>
        <p:nvSpPr>
          <p:cNvPr id="25" name="Content Placeholder 2">
            <a:extLst>
              <a:ext uri="{FF2B5EF4-FFF2-40B4-BE49-F238E27FC236}">
                <a16:creationId xmlns:a16="http://schemas.microsoft.com/office/drawing/2014/main" id="{9536ED37-3FBA-A84C-9956-1D5CEB35BD6B}"/>
              </a:ext>
            </a:extLst>
          </p:cNvPr>
          <p:cNvSpPr>
            <a:spLocks noGrp="1"/>
          </p:cNvSpPr>
          <p:nvPr>
            <p:ph idx="1"/>
          </p:nvPr>
        </p:nvSpPr>
        <p:spPr>
          <a:xfrm>
            <a:off x="233925" y="3338914"/>
            <a:ext cx="9361039" cy="1578080"/>
          </a:xfrm>
          <a:prstGeom prst="rect">
            <a:avLst/>
          </a:prstGeom>
        </p:spPr>
        <p:txBody>
          <a:bodyPr vert="horz" wrap="square" lIns="0" tIns="0" anchor="t" anchorCtr="0"/>
          <a:lstStyle>
            <a:lvl1pPr marL="0" algn="r">
              <a:buNone/>
              <a:defRPr sz="814" baseline="0">
                <a:solidFill>
                  <a:srgbClr val="000000"/>
                </a:solidFill>
                <a:latin typeface="+mn-lt"/>
                <a:cs typeface="Arial" pitchFamily="34" charset="0"/>
              </a:defRPr>
            </a:lvl1pPr>
            <a:lvl2pPr>
              <a:buNone/>
              <a:defRPr/>
            </a:lvl2pPr>
            <a:lvl3pPr>
              <a:buNone/>
              <a:defRPr/>
            </a:lvl3pPr>
            <a:lvl4pPr>
              <a:buNone/>
              <a:defRPr/>
            </a:lvl4pPr>
            <a:lvl5pPr>
              <a:buNone/>
              <a:defRPr/>
            </a:lvl5pPr>
          </a:lstStyle>
          <a:p>
            <a:pPr lvl="0"/>
            <a:r>
              <a:rPr lang="en-US"/>
              <a:t>Edit Master text styles</a:t>
            </a:r>
          </a:p>
        </p:txBody>
      </p:sp>
      <p:sp>
        <p:nvSpPr>
          <p:cNvPr id="26" name="Text Placeholder 2">
            <a:extLst>
              <a:ext uri="{FF2B5EF4-FFF2-40B4-BE49-F238E27FC236}">
                <a16:creationId xmlns:a16="http://schemas.microsoft.com/office/drawing/2014/main" id="{753EED08-53D1-F74F-B7DA-D8C95C6EF269}"/>
              </a:ext>
            </a:extLst>
          </p:cNvPr>
          <p:cNvSpPr>
            <a:spLocks noGrp="1"/>
          </p:cNvSpPr>
          <p:nvPr>
            <p:ph type="body" sz="quarter" idx="27" hasCustomPrompt="1"/>
          </p:nvPr>
        </p:nvSpPr>
        <p:spPr>
          <a:xfrm>
            <a:off x="242714" y="5121980"/>
            <a:ext cx="9362546" cy="755292"/>
          </a:xfrm>
          <a:prstGeom prst="rect">
            <a:avLst/>
          </a:prstGeom>
        </p:spPr>
        <p:txBody>
          <a:bodyPr/>
          <a:lstStyle>
            <a:lvl1pPr marL="0" indent="0">
              <a:buNone/>
              <a:defRPr sz="1452">
                <a:solidFill>
                  <a:srgbClr val="000000"/>
                </a:solidFill>
                <a:latin typeface="Century Gothic" panose="020B0502020202020204" pitchFamily="34" charset="0"/>
              </a:defRPr>
            </a:lvl1pPr>
          </a:lstStyle>
          <a:p>
            <a:r>
              <a:rPr lang="en-US" b="0" kern="0" dirty="0">
                <a:latin typeface="Century Gothic" panose="020B0502020202020204" pitchFamily="34" charset="0"/>
              </a:rPr>
              <a:t>Lorem ipsum dolor sit </a:t>
            </a:r>
            <a:r>
              <a:rPr lang="en-US" b="0" kern="0" dirty="0" err="1">
                <a:latin typeface="Century Gothic" panose="020B0502020202020204" pitchFamily="34" charset="0"/>
              </a:rPr>
              <a:t>amet</a:t>
            </a:r>
            <a:r>
              <a:rPr lang="en-US" b="0" kern="0" dirty="0">
                <a:latin typeface="Century Gothic" panose="020B0502020202020204" pitchFamily="34" charset="0"/>
              </a:rPr>
              <a:t>, </a:t>
            </a:r>
            <a:r>
              <a:rPr lang="en-US" b="0" kern="0" dirty="0" err="1">
                <a:latin typeface="Century Gothic" panose="020B0502020202020204" pitchFamily="34" charset="0"/>
              </a:rPr>
              <a:t>consectetur</a:t>
            </a:r>
            <a:r>
              <a:rPr lang="en-US" b="0" kern="0" dirty="0">
                <a:latin typeface="Century Gothic" panose="020B0502020202020204" pitchFamily="34" charset="0"/>
              </a:rPr>
              <a:t> </a:t>
            </a:r>
            <a:r>
              <a:rPr lang="en-US" b="0" kern="0" dirty="0" err="1">
                <a:latin typeface="Century Gothic" panose="020B0502020202020204" pitchFamily="34" charset="0"/>
              </a:rPr>
              <a:t>adipiscing</a:t>
            </a:r>
            <a:r>
              <a:rPr lang="en-US" b="0" kern="0" dirty="0">
                <a:latin typeface="Century Gothic" panose="020B0502020202020204" pitchFamily="34" charset="0"/>
              </a:rPr>
              <a:t> </a:t>
            </a:r>
            <a:r>
              <a:rPr lang="en-US" b="0" kern="0" dirty="0" err="1">
                <a:latin typeface="Century Gothic" panose="020B0502020202020204" pitchFamily="34" charset="0"/>
              </a:rPr>
              <a:t>elit</a:t>
            </a:r>
            <a:r>
              <a:rPr lang="en-US" b="0" kern="0" dirty="0">
                <a:latin typeface="Century Gothic" panose="020B0502020202020204" pitchFamily="34" charset="0"/>
              </a:rPr>
              <a:t>, </a:t>
            </a:r>
            <a:r>
              <a:rPr lang="en-US" b="0" kern="0" dirty="0" err="1">
                <a:latin typeface="Century Gothic" panose="020B0502020202020204" pitchFamily="34" charset="0"/>
              </a:rPr>
              <a:t>sed</a:t>
            </a:r>
            <a:r>
              <a:rPr lang="en-US" b="0" kern="0" dirty="0">
                <a:latin typeface="Century Gothic" panose="020B0502020202020204" pitchFamily="34" charset="0"/>
              </a:rPr>
              <a:t> do </a:t>
            </a:r>
            <a:r>
              <a:rPr lang="en-US" b="0" kern="0" dirty="0" err="1">
                <a:latin typeface="Century Gothic" panose="020B0502020202020204" pitchFamily="34" charset="0"/>
              </a:rPr>
              <a:t>eiusmod</a:t>
            </a:r>
            <a:r>
              <a:rPr lang="en-US" b="0" kern="0" dirty="0">
                <a:latin typeface="Century Gothic" panose="020B0502020202020204" pitchFamily="34" charset="0"/>
              </a:rPr>
              <a:t> </a:t>
            </a:r>
            <a:r>
              <a:rPr lang="en-US" b="0" kern="0" dirty="0" err="1">
                <a:latin typeface="Century Gothic" panose="020B0502020202020204" pitchFamily="34" charset="0"/>
              </a:rPr>
              <a:t>tempor</a:t>
            </a:r>
            <a:r>
              <a:rPr lang="en-US" b="0" kern="0" dirty="0">
                <a:latin typeface="Century Gothic" panose="020B0502020202020204" pitchFamily="34" charset="0"/>
              </a:rPr>
              <a:t> </a:t>
            </a:r>
            <a:r>
              <a:rPr lang="en-US" b="0" kern="0" dirty="0" err="1">
                <a:latin typeface="Century Gothic" panose="020B0502020202020204" pitchFamily="34" charset="0"/>
              </a:rPr>
              <a:t>incididunt</a:t>
            </a:r>
            <a:r>
              <a:rPr lang="en-US" b="0" kern="0" dirty="0">
                <a:latin typeface="Century Gothic" panose="020B0502020202020204" pitchFamily="34" charset="0"/>
              </a:rPr>
              <a:t> </a:t>
            </a:r>
            <a:r>
              <a:rPr lang="en-US" b="0" kern="0" dirty="0" err="1">
                <a:latin typeface="Century Gothic" panose="020B0502020202020204" pitchFamily="34" charset="0"/>
              </a:rPr>
              <a:t>ut</a:t>
            </a:r>
            <a:r>
              <a:rPr lang="en-US" b="0" kern="0" dirty="0">
                <a:latin typeface="Century Gothic" panose="020B0502020202020204" pitchFamily="34" charset="0"/>
              </a:rPr>
              <a:t> </a:t>
            </a:r>
            <a:r>
              <a:rPr lang="en-US" b="0" kern="0" dirty="0" err="1">
                <a:latin typeface="Century Gothic" panose="020B0502020202020204" pitchFamily="34" charset="0"/>
              </a:rPr>
              <a:t>labore</a:t>
            </a:r>
            <a:r>
              <a:rPr lang="en-US" b="0" kern="0" dirty="0">
                <a:latin typeface="Century Gothic" panose="020B0502020202020204" pitchFamily="34" charset="0"/>
              </a:rPr>
              <a:t> et </a:t>
            </a:r>
            <a:r>
              <a:rPr lang="en-US" b="0" kern="0" dirty="0" err="1">
                <a:latin typeface="Century Gothic" panose="020B0502020202020204" pitchFamily="34" charset="0"/>
              </a:rPr>
              <a:t>dolore</a:t>
            </a:r>
            <a:r>
              <a:rPr lang="en-US" b="0" kern="0" dirty="0">
                <a:latin typeface="Century Gothic" panose="020B0502020202020204" pitchFamily="34" charset="0"/>
              </a:rPr>
              <a:t> magna </a:t>
            </a:r>
            <a:r>
              <a:rPr lang="en-US" b="0" kern="0" dirty="0" err="1">
                <a:latin typeface="Century Gothic" panose="020B0502020202020204" pitchFamily="34" charset="0"/>
              </a:rPr>
              <a:t>aliqua</a:t>
            </a:r>
            <a:r>
              <a:rPr lang="en-US" b="0" kern="0" dirty="0">
                <a:latin typeface="Century Gothic" panose="020B0502020202020204" pitchFamily="34" charset="0"/>
              </a:rPr>
              <a:t>. Ut </a:t>
            </a:r>
            <a:r>
              <a:rPr lang="en-US" b="0" kern="0" dirty="0" err="1">
                <a:latin typeface="Century Gothic" panose="020B0502020202020204" pitchFamily="34" charset="0"/>
              </a:rPr>
              <a:t>enim</a:t>
            </a:r>
            <a:r>
              <a:rPr lang="en-US" b="0" kern="0" dirty="0">
                <a:latin typeface="Century Gothic" panose="020B0502020202020204" pitchFamily="34" charset="0"/>
              </a:rPr>
              <a:t> ad minim </a:t>
            </a:r>
            <a:r>
              <a:rPr lang="en-US" b="0" kern="0" dirty="0" err="1">
                <a:latin typeface="Century Gothic" panose="020B0502020202020204" pitchFamily="34" charset="0"/>
              </a:rPr>
              <a:t>veniam</a:t>
            </a:r>
            <a:r>
              <a:rPr lang="en-US" b="0" kern="0" dirty="0">
                <a:latin typeface="Century Gothic" panose="020B0502020202020204" pitchFamily="34" charset="0"/>
              </a:rPr>
              <a:t>, </a:t>
            </a:r>
            <a:r>
              <a:rPr lang="en-US" b="0" kern="0" dirty="0" err="1">
                <a:latin typeface="Century Gothic" panose="020B0502020202020204" pitchFamily="34" charset="0"/>
              </a:rPr>
              <a:t>quis</a:t>
            </a:r>
            <a:r>
              <a:rPr lang="en-US" b="0" kern="0" dirty="0">
                <a:latin typeface="Century Gothic" panose="020B0502020202020204" pitchFamily="34" charset="0"/>
              </a:rPr>
              <a:t> </a:t>
            </a:r>
            <a:r>
              <a:rPr lang="en-US" b="0" kern="0" dirty="0" err="1">
                <a:latin typeface="Century Gothic" panose="020B0502020202020204" pitchFamily="34" charset="0"/>
              </a:rPr>
              <a:t>nostrud</a:t>
            </a:r>
            <a:endParaRPr lang="es-ES" dirty="0"/>
          </a:p>
        </p:txBody>
      </p:sp>
      <p:cxnSp>
        <p:nvCxnSpPr>
          <p:cNvPr id="18" name="Conector recto 17"/>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3" name="Content Placeholder 2"/>
          <p:cNvSpPr>
            <a:spLocks noGrp="1"/>
          </p:cNvSpPr>
          <p:nvPr>
            <p:ph sz="quarter" idx="28"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9"/>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0"/>
          </p:nvPr>
        </p:nvSpPr>
        <p:spPr/>
        <p:txBody>
          <a:bodyPr/>
          <a:lstStyle/>
          <a:p>
            <a:pPr>
              <a:defRPr/>
            </a:pPr>
            <a:fld id="{AA05AA80-E33F-4D2D-A31B-6ECE2045C248}" type="slidenum">
              <a:rPr lang="en-GB" smtClean="0"/>
              <a:pPr>
                <a:defRPr/>
              </a:pPr>
              <a:t>‹Nº›</a:t>
            </a:fld>
            <a:endParaRPr lang="en-GB"/>
          </a:p>
        </p:txBody>
      </p:sp>
      <p:pic>
        <p:nvPicPr>
          <p:cNvPr id="16" name="Imagen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819610306"/>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6543">
          <p15:clr>
            <a:srgbClr val="FBAE40"/>
          </p15:clr>
        </p15:guide>
        <p15:guide id="5" pos="15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exto2Columnas">
    <p:spTree>
      <p:nvGrpSpPr>
        <p:cNvPr id="1" name=""/>
        <p:cNvGrpSpPr/>
        <p:nvPr/>
      </p:nvGrpSpPr>
      <p:grpSpPr>
        <a:xfrm>
          <a:off x="0" y="0"/>
          <a:ext cx="0" cy="0"/>
          <a:chOff x="0" y="0"/>
          <a:chExt cx="0" cy="0"/>
        </a:xfrm>
      </p:grpSpPr>
      <p:sp>
        <p:nvSpPr>
          <p:cNvPr id="13"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06104"/>
            <a:ext cx="8333103" cy="576064"/>
          </a:xfrm>
          <a:prstGeom prst="rect">
            <a:avLst/>
          </a:prstGeom>
        </p:spPr>
        <p:txBody>
          <a:bodyPr/>
          <a:lstStyle>
            <a:lvl1pPr marL="0" indent="0">
              <a:buNone/>
              <a:defRPr sz="2938"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7"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7" y="915857"/>
            <a:ext cx="8333104"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18" name="Text Placeholder 2">
            <a:extLst>
              <a:ext uri="{FF2B5EF4-FFF2-40B4-BE49-F238E27FC236}">
                <a16:creationId xmlns:a16="http://schemas.microsoft.com/office/drawing/2014/main" id="{E71C9012-C72E-7E4F-ABE4-F4441C859898}"/>
              </a:ext>
            </a:extLst>
          </p:cNvPr>
          <p:cNvSpPr>
            <a:spLocks noGrp="1"/>
          </p:cNvSpPr>
          <p:nvPr>
            <p:ph type="body" sz="quarter" idx="21" hasCustomPrompt="1"/>
          </p:nvPr>
        </p:nvSpPr>
        <p:spPr>
          <a:xfrm>
            <a:off x="289255" y="4912020"/>
            <a:ext cx="9256716" cy="933981"/>
          </a:xfrm>
          <a:prstGeom prst="rect">
            <a:avLst/>
          </a:prstGeom>
        </p:spPr>
        <p:txBody>
          <a:bodyPr numCol="1"/>
          <a:lstStyle>
            <a:lvl1pPr marL="54906" indent="0">
              <a:buNone/>
              <a:defRPr sz="1270" b="0">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Century Gothic 14 </a:t>
            </a:r>
            <a:r>
              <a:rPr lang="en-US" dirty="0" err="1"/>
              <a:t>pt</a:t>
            </a:r>
            <a:br>
              <a:rPr lang="en-US" dirty="0"/>
            </a:br>
            <a:endParaRPr lang="en-US" dirty="0"/>
          </a:p>
        </p:txBody>
      </p:sp>
      <p:sp>
        <p:nvSpPr>
          <p:cNvPr id="19" name="Text Placeholder 3"/>
          <p:cNvSpPr>
            <a:spLocks noGrp="1"/>
          </p:cNvSpPr>
          <p:nvPr>
            <p:ph type="body" sz="quarter" idx="27" hasCustomPrompt="1"/>
          </p:nvPr>
        </p:nvSpPr>
        <p:spPr>
          <a:xfrm>
            <a:off x="289254" y="1508481"/>
            <a:ext cx="3996589" cy="3272200"/>
          </a:xfrm>
          <a:prstGeom prst="rect">
            <a:avLst/>
          </a:prstGeom>
        </p:spPr>
        <p:txBody>
          <a:bodyPr/>
          <a:lstStyle>
            <a:lvl1pPr marL="0" indent="0" algn="just">
              <a:buNone/>
              <a:defRPr sz="1270">
                <a:solidFill>
                  <a:srgbClr val="000000"/>
                </a:solidFill>
              </a:defRPr>
            </a:lvl1pPr>
          </a:lstStyle>
          <a:p>
            <a:pPr lvl="0"/>
            <a:r>
              <a:rPr lang="en-US" dirty="0"/>
              <a:t>Century Gothic 14 </a:t>
            </a:r>
            <a:r>
              <a:rPr lang="en-US" dirty="0" err="1"/>
              <a:t>pt</a:t>
            </a:r>
            <a:endParaRPr lang="en-US" dirty="0"/>
          </a:p>
        </p:txBody>
      </p:sp>
      <p:sp>
        <p:nvSpPr>
          <p:cNvPr id="20" name="Text Placeholder 3"/>
          <p:cNvSpPr>
            <a:spLocks noGrp="1"/>
          </p:cNvSpPr>
          <p:nvPr>
            <p:ph type="body" sz="quarter" idx="28" hasCustomPrompt="1"/>
          </p:nvPr>
        </p:nvSpPr>
        <p:spPr>
          <a:xfrm>
            <a:off x="4977451" y="1493656"/>
            <a:ext cx="4326108" cy="3300628"/>
          </a:xfrm>
          <a:prstGeom prst="rect">
            <a:avLst/>
          </a:prstGeom>
        </p:spPr>
        <p:txBody>
          <a:bodyPr/>
          <a:lstStyle>
            <a:lvl1pPr marL="0" indent="0">
              <a:buNone/>
              <a:defRPr lang="en-US" sz="1270" dirty="0" smtClean="0">
                <a:solidFill>
                  <a:srgbClr val="000000"/>
                </a:solidFill>
                <a:latin typeface="+mn-lt"/>
                <a:ea typeface="+mn-ea"/>
                <a:cs typeface="+mn-cs"/>
              </a:defRPr>
            </a:lvl1pPr>
          </a:lstStyle>
          <a:p>
            <a:pPr lvl="0"/>
            <a:r>
              <a:rPr lang="en-US" dirty="0"/>
              <a:t>Century Gothic 14 </a:t>
            </a:r>
            <a:r>
              <a:rPr lang="en-US" dirty="0" err="1"/>
              <a:t>pt</a:t>
            </a:r>
            <a:endParaRPr lang="en-US" dirty="0"/>
          </a:p>
        </p:txBody>
      </p:sp>
      <p:cxnSp>
        <p:nvCxnSpPr>
          <p:cNvPr id="15" name="Conector recto 14"/>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4" name="Content Placeholder 2"/>
          <p:cNvSpPr>
            <a:spLocks noGrp="1"/>
          </p:cNvSpPr>
          <p:nvPr>
            <p:ph sz="quarter" idx="29"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3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1"/>
          </p:nvPr>
        </p:nvSpPr>
        <p:spPr/>
        <p:txBody>
          <a:bodyPr/>
          <a:lstStyle/>
          <a:p>
            <a:pPr>
              <a:defRPr/>
            </a:pPr>
            <a:fld id="{AA05AA80-E33F-4D2D-A31B-6ECE2045C248}" type="slidenum">
              <a:rPr lang="en-GB" smtClean="0"/>
              <a:pPr>
                <a:defRPr/>
              </a:pPr>
              <a:t>‹Nº›</a:t>
            </a:fld>
            <a:endParaRPr lang="en-GB"/>
          </a:p>
        </p:txBody>
      </p:sp>
      <p:pic>
        <p:nvPicPr>
          <p:cNvPr id="22" name="Imagen 2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621991495"/>
      </p:ext>
    </p:extLst>
  </p:cSld>
  <p:clrMapOvr>
    <a:masterClrMapping/>
  </p:clrMapOvr>
  <p:extLst>
    <p:ext uri="{DCECCB84-F9BA-43D5-87BE-67443E8EF086}">
      <p15:sldGuideLst xmlns:p15="http://schemas.microsoft.com/office/powerpoint/2012/main">
        <p15:guide id="1" orient="horz" pos="431">
          <p15:clr>
            <a:srgbClr val="FBAE40"/>
          </p15:clr>
        </p15:guide>
        <p15:guide id="2" pos="2913">
          <p15:clr>
            <a:srgbClr val="FBAE40"/>
          </p15:clr>
        </p15:guide>
        <p15:guide id="3" orient="horz" pos="4331">
          <p15:clr>
            <a:srgbClr val="FBAE40"/>
          </p15:clr>
        </p15:guide>
        <p15:guide id="4" pos="194">
          <p15:clr>
            <a:srgbClr val="FBAE40"/>
          </p15:clr>
        </p15:guide>
        <p15:guide id="5" pos="275">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ImagenPeq_TextoFilas">
    <p:spTree>
      <p:nvGrpSpPr>
        <p:cNvPr id="1" name=""/>
        <p:cNvGrpSpPr/>
        <p:nvPr/>
      </p:nvGrpSpPr>
      <p:grpSpPr>
        <a:xfrm>
          <a:off x="0" y="0"/>
          <a:ext cx="0" cy="0"/>
          <a:chOff x="0" y="0"/>
          <a:chExt cx="0" cy="0"/>
        </a:xfrm>
      </p:grpSpPr>
      <p:sp>
        <p:nvSpPr>
          <p:cNvPr id="12"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06104"/>
            <a:ext cx="8333103" cy="576064"/>
          </a:xfrm>
          <a:prstGeom prst="rect">
            <a:avLst/>
          </a:prstGeom>
        </p:spPr>
        <p:txBody>
          <a:bodyPr/>
          <a:lstStyle>
            <a:lvl1pPr marL="0" indent="0">
              <a:buNone/>
              <a:defRPr sz="2938"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5"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7" y="915857"/>
            <a:ext cx="8333104"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21" name="Text Placeholder 2">
            <a:extLst>
              <a:ext uri="{FF2B5EF4-FFF2-40B4-BE49-F238E27FC236}">
                <a16:creationId xmlns:a16="http://schemas.microsoft.com/office/drawing/2014/main" id="{E71C9012-C72E-7E4F-ABE4-F4441C859898}"/>
              </a:ext>
            </a:extLst>
          </p:cNvPr>
          <p:cNvSpPr>
            <a:spLocks noGrp="1"/>
          </p:cNvSpPr>
          <p:nvPr>
            <p:ph type="body" sz="quarter" idx="21" hasCustomPrompt="1"/>
          </p:nvPr>
        </p:nvSpPr>
        <p:spPr>
          <a:xfrm>
            <a:off x="1617218" y="4265151"/>
            <a:ext cx="7928752" cy="1143049"/>
          </a:xfrm>
          <a:prstGeom prst="rect">
            <a:avLst/>
          </a:prstGeom>
        </p:spPr>
        <p:txBody>
          <a:bodyPr numCol="2"/>
          <a:lstStyle>
            <a:lvl1pPr marL="54906" indent="0">
              <a:buNone/>
              <a:defRPr sz="1270" b="0">
                <a:solidFill>
                  <a:srgbClr val="000000"/>
                </a:solidFill>
                <a:latin typeface="Century Gothic" panose="020B0502020202020204" pitchFamily="34" charset="0"/>
              </a:defRPr>
            </a:lvl1pPr>
            <a:lvl2pPr marL="232438" indent="0">
              <a:buNone/>
              <a:defRPr sz="712"/>
            </a:lvl2pPr>
            <a:lvl3pPr marL="464876" indent="0">
              <a:buNone/>
              <a:defRPr sz="712"/>
            </a:lvl3pPr>
            <a:lvl4pPr marL="697314" indent="0">
              <a:buNone/>
              <a:defRPr sz="712"/>
            </a:lvl4pPr>
            <a:lvl5pPr marL="929752" indent="0">
              <a:buNone/>
              <a:defRPr sz="712"/>
            </a:lvl5pPr>
          </a:lstStyle>
          <a:p>
            <a:pPr lvl="0"/>
            <a:r>
              <a:rPr lang="en-US" dirty="0"/>
              <a:t>Century Gothic 14 </a:t>
            </a:r>
            <a:r>
              <a:rPr lang="en-US" dirty="0" err="1"/>
              <a:t>pt</a:t>
            </a:r>
            <a:br>
              <a:rPr lang="en-US" dirty="0"/>
            </a:br>
            <a:endParaRPr lang="en-US" dirty="0"/>
          </a:p>
        </p:txBody>
      </p:sp>
      <p:sp>
        <p:nvSpPr>
          <p:cNvPr id="22" name="Text Placeholder 3"/>
          <p:cNvSpPr>
            <a:spLocks noGrp="1"/>
          </p:cNvSpPr>
          <p:nvPr>
            <p:ph type="body" sz="quarter" idx="27" hasCustomPrompt="1"/>
          </p:nvPr>
        </p:nvSpPr>
        <p:spPr>
          <a:xfrm>
            <a:off x="1617217" y="1508479"/>
            <a:ext cx="7928752" cy="1143049"/>
          </a:xfrm>
          <a:prstGeom prst="rect">
            <a:avLst/>
          </a:prstGeom>
        </p:spPr>
        <p:txBody>
          <a:bodyPr/>
          <a:lstStyle>
            <a:lvl1pPr marL="0" indent="0" algn="just">
              <a:buNone/>
              <a:defRPr sz="1270">
                <a:solidFill>
                  <a:srgbClr val="000000"/>
                </a:solidFill>
              </a:defRPr>
            </a:lvl1pPr>
          </a:lstStyle>
          <a:p>
            <a:pPr lvl="0"/>
            <a:r>
              <a:rPr lang="en-US" dirty="0"/>
              <a:t>Century Gothic 14 </a:t>
            </a:r>
            <a:r>
              <a:rPr lang="en-US" dirty="0" err="1"/>
              <a:t>pt</a:t>
            </a:r>
            <a:endParaRPr lang="en-US" dirty="0"/>
          </a:p>
        </p:txBody>
      </p:sp>
      <p:sp>
        <p:nvSpPr>
          <p:cNvPr id="23" name="Text Placeholder 3"/>
          <p:cNvSpPr>
            <a:spLocks noGrp="1"/>
          </p:cNvSpPr>
          <p:nvPr>
            <p:ph type="body" sz="quarter" idx="28" hasCustomPrompt="1"/>
          </p:nvPr>
        </p:nvSpPr>
        <p:spPr>
          <a:xfrm>
            <a:off x="1617217" y="2884823"/>
            <a:ext cx="7928752" cy="1143049"/>
          </a:xfrm>
          <a:prstGeom prst="rect">
            <a:avLst/>
          </a:prstGeom>
        </p:spPr>
        <p:txBody>
          <a:bodyPr/>
          <a:lstStyle>
            <a:lvl1pPr marL="0" indent="0" algn="just">
              <a:buNone/>
              <a:defRPr sz="1270">
                <a:solidFill>
                  <a:srgbClr val="000000"/>
                </a:solidFill>
              </a:defRPr>
            </a:lvl1pPr>
          </a:lstStyle>
          <a:p>
            <a:pPr lvl="0"/>
            <a:r>
              <a:rPr lang="en-US" dirty="0"/>
              <a:t>Century Gothic 14 </a:t>
            </a:r>
            <a:r>
              <a:rPr lang="en-US" dirty="0" err="1"/>
              <a:t>pt</a:t>
            </a:r>
            <a:endParaRPr lang="en-US" dirty="0"/>
          </a:p>
        </p:txBody>
      </p:sp>
      <p:sp>
        <p:nvSpPr>
          <p:cNvPr id="25" name="Picture Placeholder 5"/>
          <p:cNvSpPr>
            <a:spLocks noGrp="1"/>
          </p:cNvSpPr>
          <p:nvPr>
            <p:ph type="pic" sz="quarter" idx="31"/>
          </p:nvPr>
        </p:nvSpPr>
        <p:spPr>
          <a:xfrm>
            <a:off x="430455" y="2882387"/>
            <a:ext cx="1120046" cy="1143050"/>
          </a:xfrm>
          <a:prstGeom prst="rect">
            <a:avLst/>
          </a:prstGeom>
        </p:spPr>
        <p:txBody>
          <a:bodyPr/>
          <a:lstStyle>
            <a:lvl1pPr marL="0" indent="0">
              <a:buNone/>
              <a:defRPr sz="998">
                <a:solidFill>
                  <a:srgbClr val="000000"/>
                </a:solidFill>
              </a:defRPr>
            </a:lvl1pPr>
          </a:lstStyle>
          <a:p>
            <a:r>
              <a:rPr lang="en-US"/>
              <a:t>Click icon to add picture</a:t>
            </a:r>
            <a:endParaRPr lang="es-ES" dirty="0"/>
          </a:p>
        </p:txBody>
      </p:sp>
      <p:sp>
        <p:nvSpPr>
          <p:cNvPr id="26" name="Picture Placeholder 5"/>
          <p:cNvSpPr>
            <a:spLocks noGrp="1"/>
          </p:cNvSpPr>
          <p:nvPr>
            <p:ph type="pic" sz="quarter" idx="32"/>
          </p:nvPr>
        </p:nvSpPr>
        <p:spPr>
          <a:xfrm>
            <a:off x="430455" y="4265151"/>
            <a:ext cx="1120046" cy="1143050"/>
          </a:xfrm>
          <a:prstGeom prst="rect">
            <a:avLst/>
          </a:prstGeom>
        </p:spPr>
        <p:txBody>
          <a:bodyPr/>
          <a:lstStyle>
            <a:lvl1pPr marL="0" indent="0">
              <a:buNone/>
              <a:defRPr sz="998">
                <a:solidFill>
                  <a:srgbClr val="000000"/>
                </a:solidFill>
              </a:defRPr>
            </a:lvl1pPr>
          </a:lstStyle>
          <a:p>
            <a:r>
              <a:rPr lang="en-US"/>
              <a:t>Click icon to add picture</a:t>
            </a:r>
            <a:endParaRPr lang="es-ES" dirty="0"/>
          </a:p>
        </p:txBody>
      </p:sp>
      <p:sp>
        <p:nvSpPr>
          <p:cNvPr id="28" name="Picture Placeholder 5"/>
          <p:cNvSpPr>
            <a:spLocks noGrp="1"/>
          </p:cNvSpPr>
          <p:nvPr>
            <p:ph type="pic" sz="quarter" idx="33"/>
          </p:nvPr>
        </p:nvSpPr>
        <p:spPr>
          <a:xfrm>
            <a:off x="440475" y="1493876"/>
            <a:ext cx="1120046" cy="1143050"/>
          </a:xfrm>
          <a:prstGeom prst="rect">
            <a:avLst/>
          </a:prstGeom>
        </p:spPr>
        <p:txBody>
          <a:bodyPr/>
          <a:lstStyle>
            <a:lvl1pPr marL="0" indent="0">
              <a:buNone/>
              <a:defRPr sz="998">
                <a:solidFill>
                  <a:srgbClr val="000000"/>
                </a:solidFill>
              </a:defRPr>
            </a:lvl1pPr>
          </a:lstStyle>
          <a:p>
            <a:r>
              <a:rPr lang="en-US"/>
              <a:t>Click icon to add picture</a:t>
            </a:r>
            <a:endParaRPr lang="es-ES" dirty="0"/>
          </a:p>
        </p:txBody>
      </p:sp>
      <p:cxnSp>
        <p:nvCxnSpPr>
          <p:cNvPr id="18" name="Conector recto 17"/>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6" name="Content Placeholder 2"/>
          <p:cNvSpPr>
            <a:spLocks noGrp="1"/>
          </p:cNvSpPr>
          <p:nvPr>
            <p:ph sz="quarter" idx="34"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35"/>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6"/>
          </p:nvPr>
        </p:nvSpPr>
        <p:spPr/>
        <p:txBody>
          <a:bodyPr/>
          <a:lstStyle/>
          <a:p>
            <a:pPr>
              <a:defRPr/>
            </a:pPr>
            <a:fld id="{AA05AA80-E33F-4D2D-A31B-6ECE2045C248}" type="slidenum">
              <a:rPr lang="en-GB" smtClean="0"/>
              <a:pPr>
                <a:defRPr/>
              </a:pPr>
              <a:t>‹Nº›</a:t>
            </a:fld>
            <a:endParaRPr lang="en-GB"/>
          </a:p>
        </p:txBody>
      </p:sp>
      <p:pic>
        <p:nvPicPr>
          <p:cNvPr id="24" name="Imagen 2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157878169"/>
      </p:ext>
    </p:extLst>
  </p:cSld>
  <p:clrMapOvr>
    <a:masterClrMapping/>
  </p:clrMapOvr>
  <p:extLst>
    <p:ext uri="{DCECCB84-F9BA-43D5-87BE-67443E8EF086}">
      <p15:sldGuideLst xmlns:p15="http://schemas.microsoft.com/office/powerpoint/2012/main">
        <p15:guide id="1" orient="horz" pos="431">
          <p15:clr>
            <a:srgbClr val="FBAE40"/>
          </p15:clr>
        </p15:guide>
        <p15:guide id="2" pos="1054">
          <p15:clr>
            <a:srgbClr val="FBAE40"/>
          </p15:clr>
        </p15:guide>
        <p15:guide id="3" orient="horz" pos="4331">
          <p15:clr>
            <a:srgbClr val="FBAE40"/>
          </p15:clr>
        </p15:guide>
        <p15:guide id="4" pos="1100">
          <p15:clr>
            <a:srgbClr val="FBAE40"/>
          </p15:clr>
        </p15:guide>
        <p15:guide id="5" pos="238">
          <p15:clr>
            <a:srgbClr val="FBAE40"/>
          </p15:clr>
        </p15:guide>
        <p15:guide id="6" pos="303">
          <p15:clr>
            <a:srgbClr val="FBAE40"/>
          </p15:clr>
        </p15:guide>
        <p15:guide id="7" pos="649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GraficoyTexto01">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7" y="915857"/>
            <a:ext cx="8333104"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17" name="Content Placeholder 2"/>
          <p:cNvSpPr>
            <a:spLocks noGrp="1"/>
          </p:cNvSpPr>
          <p:nvPr>
            <p:ph idx="1"/>
          </p:nvPr>
        </p:nvSpPr>
        <p:spPr>
          <a:xfrm>
            <a:off x="468226" y="1585222"/>
            <a:ext cx="5668003" cy="409094"/>
          </a:xfrm>
          <a:prstGeom prst="rect">
            <a:avLst/>
          </a:prstGeom>
        </p:spPr>
        <p:txBody>
          <a:bodyPr/>
          <a:lstStyle>
            <a:lvl1pPr marL="0" indent="0" algn="ctr">
              <a:lnSpc>
                <a:spcPct val="100000"/>
              </a:lnSpc>
              <a:spcAft>
                <a:spcPts val="543"/>
              </a:spcAft>
              <a:buClr>
                <a:schemeClr val="tx2"/>
              </a:buClr>
              <a:buFont typeface="Arial" panose="020B0604020202020204" pitchFamily="34" charset="0"/>
              <a:buNone/>
              <a:defRPr sz="1452" b="1">
                <a:solidFill>
                  <a:srgbClr val="000000"/>
                </a:solidFill>
                <a:latin typeface="+mn-lt"/>
                <a:cs typeface="Arial" pitchFamily="34" charset="0"/>
              </a:defRPr>
            </a:lvl1pPr>
            <a:lvl2pPr>
              <a:buNone/>
              <a:defRPr/>
            </a:lvl2pPr>
            <a:lvl3pPr>
              <a:buNone/>
              <a:defRPr/>
            </a:lvl3pPr>
            <a:lvl4pPr>
              <a:buNone/>
              <a:defRPr/>
            </a:lvl4pPr>
            <a:lvl5pPr>
              <a:buNone/>
              <a:defRPr/>
            </a:lvl5pPr>
          </a:lstStyle>
          <a:p>
            <a:pPr lvl="0"/>
            <a:r>
              <a:rPr lang="en-US"/>
              <a:t>Edit Master text styles</a:t>
            </a:r>
          </a:p>
        </p:txBody>
      </p:sp>
      <p:sp>
        <p:nvSpPr>
          <p:cNvPr id="19" name="Text Placeholder 3"/>
          <p:cNvSpPr>
            <a:spLocks noGrp="1"/>
          </p:cNvSpPr>
          <p:nvPr>
            <p:ph type="body" sz="quarter" idx="28" hasCustomPrompt="1"/>
          </p:nvPr>
        </p:nvSpPr>
        <p:spPr>
          <a:xfrm>
            <a:off x="6597364" y="1594707"/>
            <a:ext cx="2949531" cy="3819590"/>
          </a:xfrm>
          <a:prstGeom prst="rect">
            <a:avLst/>
          </a:prstGeom>
        </p:spPr>
        <p:txBody>
          <a:bodyPr/>
          <a:lstStyle>
            <a:lvl1pPr marL="0" indent="0">
              <a:buNone/>
              <a:defRPr lang="en-US" sz="1270" dirty="0" smtClean="0">
                <a:solidFill>
                  <a:srgbClr val="000000"/>
                </a:solidFill>
                <a:latin typeface="+mn-lt"/>
                <a:ea typeface="+mn-ea"/>
                <a:cs typeface="+mn-cs"/>
              </a:defRPr>
            </a:lvl1pPr>
          </a:lstStyle>
          <a:p>
            <a:pPr lvl="0"/>
            <a:r>
              <a:rPr lang="en-US" dirty="0"/>
              <a:t>Century Gothic 14 </a:t>
            </a:r>
            <a:r>
              <a:rPr lang="en-US" dirty="0" err="1"/>
              <a:t>pt</a:t>
            </a:r>
            <a:endParaRPr lang="en-US" dirty="0"/>
          </a:p>
        </p:txBody>
      </p:sp>
      <p:cxnSp>
        <p:nvCxnSpPr>
          <p:cNvPr id="20" name="Conector recto 19"/>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4"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06104"/>
            <a:ext cx="8333103" cy="576064"/>
          </a:xfrm>
          <a:prstGeom prst="rect">
            <a:avLst/>
          </a:prstGeom>
        </p:spPr>
        <p:txBody>
          <a:bodyPr/>
          <a:lstStyle>
            <a:lvl1pPr marL="0" indent="0">
              <a:buNone/>
              <a:defRPr sz="2938"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2" name="Content Placeholder 2"/>
          <p:cNvSpPr>
            <a:spLocks noGrp="1"/>
          </p:cNvSpPr>
          <p:nvPr>
            <p:ph sz="quarter" idx="29"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3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1"/>
          </p:nvPr>
        </p:nvSpPr>
        <p:spPr/>
        <p:txBody>
          <a:bodyPr/>
          <a:lstStyle/>
          <a:p>
            <a:pPr>
              <a:defRPr/>
            </a:pPr>
            <a:fld id="{AA05AA80-E33F-4D2D-A31B-6ECE2045C248}" type="slidenum">
              <a:rPr lang="en-GB" smtClean="0"/>
              <a:pPr>
                <a:defRPr/>
              </a:pPr>
              <a:t>‹Nº›</a:t>
            </a:fld>
            <a:endParaRPr lang="en-GB"/>
          </a:p>
        </p:txBody>
      </p:sp>
      <p:pic>
        <p:nvPicPr>
          <p:cNvPr id="16" name="Imagen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653166968"/>
      </p:ext>
    </p:extLst>
  </p:cSld>
  <p:clrMapOvr>
    <a:masterClrMapping/>
  </p:clrMapOvr>
  <p:extLst>
    <p:ext uri="{DCECCB84-F9BA-43D5-87BE-67443E8EF086}">
      <p15:sldGuideLst xmlns:p15="http://schemas.microsoft.com/office/powerpoint/2012/main">
        <p15:guide id="1" orient="horz" pos="431">
          <p15:clr>
            <a:srgbClr val="FBAE40"/>
          </p15:clr>
        </p15:guide>
        <p15:guide id="2" pos="4184">
          <p15:clr>
            <a:srgbClr val="FBAE40"/>
          </p15:clr>
        </p15:guide>
        <p15:guide id="3" orient="horz" pos="4331">
          <p15:clr>
            <a:srgbClr val="FBAE40"/>
          </p15:clr>
        </p15:guide>
        <p15:guide id="4" pos="238">
          <p15:clr>
            <a:srgbClr val="FBAE40"/>
          </p15:clr>
        </p15:guide>
        <p15:guide id="5" pos="321">
          <p15:clr>
            <a:srgbClr val="FBAE40"/>
          </p15:clr>
        </p15:guide>
        <p15:guide id="6" pos="4481">
          <p15:clr>
            <a:srgbClr val="FBAE40"/>
          </p15:clr>
        </p15:guide>
        <p15:guide id="7" pos="649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05_Portada con foto izquierda">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chemeClr val="tx1"/>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a:t>Century Gothic 20 pt</a:t>
            </a:r>
            <a:endParaRPr lang="es-ES" dirty="0"/>
          </a:p>
        </p:txBody>
      </p:sp>
      <p:sp>
        <p:nvSpPr>
          <p:cNvPr id="13" name="Title 1"/>
          <p:cNvSpPr>
            <a:spLocks noGrp="1"/>
          </p:cNvSpPr>
          <p:nvPr>
            <p:ph type="ctrTitle" hasCustomPrompt="1"/>
          </p:nvPr>
        </p:nvSpPr>
        <p:spPr>
          <a:xfrm>
            <a:off x="3818834" y="2348884"/>
            <a:ext cx="5814688" cy="1470025"/>
          </a:xfrm>
          <a:prstGeom prst="rect">
            <a:avLst/>
          </a:prstGeom>
        </p:spPr>
        <p:txBody>
          <a:bodyPr/>
          <a:lstStyle>
            <a:lvl1pPr algn="r">
              <a:defRPr sz="4308" b="1">
                <a:solidFill>
                  <a:schemeClr val="tx1"/>
                </a:solidFill>
                <a:latin typeface="Century Gothic" panose="020B0502020202020204" pitchFamily="34" charset="0"/>
              </a:defRPr>
            </a:lvl1pPr>
          </a:lstStyle>
          <a:p>
            <a:r>
              <a:rPr lang="es-ES" dirty="0"/>
              <a:t>Century Gothic 44 pt Negrita</a:t>
            </a:r>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chemeClr val="tx1"/>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a:t>Century Gothic 24 pt</a:t>
            </a:r>
            <a:endParaRPr lang="es-ES" dirty="0"/>
          </a:p>
        </p:txBody>
      </p:sp>
      <p:sp>
        <p:nvSpPr>
          <p:cNvPr id="7"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lvl1pPr>
          </a:lstStyle>
          <a:p>
            <a:r>
              <a:rPr lang="es-ES" dirty="0"/>
              <a:t>Logo cliente</a:t>
            </a:r>
          </a:p>
        </p:txBody>
      </p:sp>
      <p:pic>
        <p:nvPicPr>
          <p:cNvPr id="8" name="Imagen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837202" y="594783"/>
            <a:ext cx="1764989" cy="700940"/>
          </a:xfrm>
          <a:prstGeom prst="rect">
            <a:avLst/>
          </a:prstGeom>
        </p:spPr>
      </p:pic>
      <p:pic>
        <p:nvPicPr>
          <p:cNvPr id="9" name="Imagen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8457326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GraficoyTexto02">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17568780-DD9D-F941-BDB5-2A2C795B0786}"/>
              </a:ext>
            </a:extLst>
          </p:cNvPr>
          <p:cNvSpPr>
            <a:spLocks noGrp="1"/>
          </p:cNvSpPr>
          <p:nvPr>
            <p:ph type="title" hasCustomPrompt="1"/>
          </p:nvPr>
        </p:nvSpPr>
        <p:spPr>
          <a:xfrm>
            <a:off x="289257" y="915857"/>
            <a:ext cx="8333104" cy="352907"/>
          </a:xfrm>
          <a:prstGeom prst="rect">
            <a:avLst/>
          </a:prstGeom>
        </p:spPr>
        <p:txBody>
          <a:bodyPr vert="horz" lIns="91440" tIns="45720" rIns="91440" bIns="45720" rtlCol="0" anchor="t">
            <a:normAutofit/>
          </a:bodyPr>
          <a:lstStyle>
            <a:lvl1pPr algn="l">
              <a:defRPr sz="1763" b="1">
                <a:solidFill>
                  <a:srgbClr val="000000"/>
                </a:solidFill>
                <a:latin typeface="Century Gothic" panose="020B0502020202020204" pitchFamily="34" charset="0"/>
              </a:defRPr>
            </a:lvl1pPr>
          </a:lstStyle>
          <a:p>
            <a:r>
              <a:rPr lang="en-US" dirty="0"/>
              <a:t>Century Gothic 18 </a:t>
            </a:r>
            <a:r>
              <a:rPr lang="en-US" dirty="0" err="1"/>
              <a:t>pt</a:t>
            </a:r>
            <a:r>
              <a:rPr lang="en-US" dirty="0"/>
              <a:t> </a:t>
            </a:r>
            <a:r>
              <a:rPr lang="en-US" dirty="0" err="1"/>
              <a:t>Negrita</a:t>
            </a:r>
            <a:br>
              <a:rPr lang="en-US" dirty="0"/>
            </a:br>
            <a:endParaRPr lang="en-US" dirty="0"/>
          </a:p>
        </p:txBody>
      </p:sp>
      <p:sp>
        <p:nvSpPr>
          <p:cNvPr id="17" name="Content Placeholder 2"/>
          <p:cNvSpPr>
            <a:spLocks noGrp="1"/>
          </p:cNvSpPr>
          <p:nvPr>
            <p:ph idx="1"/>
          </p:nvPr>
        </p:nvSpPr>
        <p:spPr>
          <a:xfrm>
            <a:off x="468226" y="1585222"/>
            <a:ext cx="5668003" cy="409094"/>
          </a:xfrm>
          <a:prstGeom prst="rect">
            <a:avLst/>
          </a:prstGeom>
        </p:spPr>
        <p:txBody>
          <a:bodyPr/>
          <a:lstStyle>
            <a:lvl1pPr marL="0" indent="0" algn="ctr">
              <a:lnSpc>
                <a:spcPct val="100000"/>
              </a:lnSpc>
              <a:spcAft>
                <a:spcPts val="543"/>
              </a:spcAft>
              <a:buClr>
                <a:schemeClr val="tx2"/>
              </a:buClr>
              <a:buFont typeface="Arial" panose="020B0604020202020204" pitchFamily="34" charset="0"/>
              <a:buNone/>
              <a:defRPr sz="1452" b="1">
                <a:solidFill>
                  <a:srgbClr val="000000"/>
                </a:solidFill>
                <a:latin typeface="+mn-lt"/>
                <a:cs typeface="Arial" pitchFamily="34" charset="0"/>
              </a:defRPr>
            </a:lvl1pPr>
            <a:lvl2pPr>
              <a:buNone/>
              <a:defRPr/>
            </a:lvl2pPr>
            <a:lvl3pPr>
              <a:buNone/>
              <a:defRPr/>
            </a:lvl3pPr>
            <a:lvl4pPr>
              <a:buNone/>
              <a:defRPr/>
            </a:lvl4pPr>
            <a:lvl5pPr>
              <a:buNone/>
              <a:defRPr/>
            </a:lvl5pPr>
          </a:lstStyle>
          <a:p>
            <a:pPr lvl="0"/>
            <a:r>
              <a:rPr lang="en-US"/>
              <a:t>Edit Master text styles</a:t>
            </a:r>
          </a:p>
        </p:txBody>
      </p:sp>
      <p:sp>
        <p:nvSpPr>
          <p:cNvPr id="19" name="Text Placeholder 3"/>
          <p:cNvSpPr>
            <a:spLocks noGrp="1"/>
          </p:cNvSpPr>
          <p:nvPr>
            <p:ph type="body" sz="quarter" idx="28" hasCustomPrompt="1"/>
          </p:nvPr>
        </p:nvSpPr>
        <p:spPr>
          <a:xfrm>
            <a:off x="6597364" y="1594707"/>
            <a:ext cx="2949531" cy="3819590"/>
          </a:xfrm>
          <a:prstGeom prst="rect">
            <a:avLst/>
          </a:prstGeom>
        </p:spPr>
        <p:txBody>
          <a:bodyPr/>
          <a:lstStyle>
            <a:lvl1pPr marL="0" indent="0">
              <a:buNone/>
              <a:defRPr lang="en-US" sz="1270" dirty="0" smtClean="0">
                <a:solidFill>
                  <a:srgbClr val="000000"/>
                </a:solidFill>
                <a:latin typeface="+mn-lt"/>
                <a:ea typeface="+mn-ea"/>
                <a:cs typeface="+mn-cs"/>
              </a:defRPr>
            </a:lvl1pPr>
          </a:lstStyle>
          <a:p>
            <a:pPr lvl="0"/>
            <a:r>
              <a:rPr lang="en-US" dirty="0"/>
              <a:t>Century Gothic 14 </a:t>
            </a:r>
            <a:r>
              <a:rPr lang="en-US" dirty="0" err="1"/>
              <a:t>pt</a:t>
            </a:r>
            <a:endParaRPr lang="en-US" dirty="0"/>
          </a:p>
        </p:txBody>
      </p:sp>
      <p:cxnSp>
        <p:nvCxnSpPr>
          <p:cNvPr id="20" name="Conector recto 19"/>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6" name="Text Placeholder 26">
            <a:extLst>
              <a:ext uri="{FF2B5EF4-FFF2-40B4-BE49-F238E27FC236}">
                <a16:creationId xmlns:a16="http://schemas.microsoft.com/office/drawing/2014/main" id="{0B1A706F-95CA-F047-BFF9-45DECAAE28B0}"/>
              </a:ext>
            </a:extLst>
          </p:cNvPr>
          <p:cNvSpPr>
            <a:spLocks noGrp="1"/>
          </p:cNvSpPr>
          <p:nvPr>
            <p:ph type="body" sz="quarter" idx="26" hasCustomPrompt="1"/>
          </p:nvPr>
        </p:nvSpPr>
        <p:spPr>
          <a:xfrm>
            <a:off x="289258" y="206104"/>
            <a:ext cx="8333103" cy="576064"/>
          </a:xfrm>
          <a:prstGeom prst="rect">
            <a:avLst/>
          </a:prstGeom>
        </p:spPr>
        <p:txBody>
          <a:bodyPr/>
          <a:lstStyle>
            <a:lvl1pPr marL="0" indent="0">
              <a:buNone/>
              <a:defRPr sz="2938" b="1">
                <a:solidFill>
                  <a:srgbClr val="000000"/>
                </a:solidFill>
                <a:latin typeface="Century Gothic" panose="020B0502020202020204" pitchFamily="34" charset="0"/>
              </a:defRPr>
            </a:lvl1pPr>
            <a:lvl2pPr marL="232437" indent="0">
              <a:buFont typeface="Arial" panose="020B0604020202020204" pitchFamily="34" charset="0"/>
              <a:buNone/>
              <a:defRPr sz="2938" b="1" baseline="0">
                <a:latin typeface="Century Gothic" panose="020B0502020202020204" pitchFamily="34" charset="0"/>
              </a:defRPr>
            </a:lvl2pPr>
            <a:lvl3pPr>
              <a:defRPr sz="2938">
                <a:latin typeface="Century Gothic" panose="020B0502020202020204" pitchFamily="34" charset="0"/>
              </a:defRPr>
            </a:lvl3pPr>
            <a:lvl4pPr>
              <a:defRPr sz="2938">
                <a:latin typeface="Century Gothic" panose="020B0502020202020204" pitchFamily="34" charset="0"/>
              </a:defRPr>
            </a:lvl4pPr>
            <a:lvl5pPr>
              <a:defRPr sz="2938">
                <a:latin typeface="Century Gothic" panose="020B0502020202020204" pitchFamily="34" charset="0"/>
              </a:defRPr>
            </a:lvl5pPr>
          </a:lstStyle>
          <a:p>
            <a:pPr lvl="0"/>
            <a:r>
              <a:rPr lang="en-US" dirty="0"/>
              <a:t>Century Gothic 30pt </a:t>
            </a:r>
            <a:r>
              <a:rPr lang="en-US" dirty="0" err="1"/>
              <a:t>Negrita</a:t>
            </a:r>
            <a:endParaRPr lang="en-US" dirty="0"/>
          </a:p>
        </p:txBody>
      </p:sp>
      <p:sp>
        <p:nvSpPr>
          <p:cNvPr id="12" name="Content Placeholder 2"/>
          <p:cNvSpPr>
            <a:spLocks noGrp="1"/>
          </p:cNvSpPr>
          <p:nvPr>
            <p:ph sz="quarter" idx="29"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30"/>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31"/>
          </p:nvPr>
        </p:nvSpPr>
        <p:spPr/>
        <p:txBody>
          <a:bodyPr/>
          <a:lstStyle/>
          <a:p>
            <a:pPr>
              <a:defRPr/>
            </a:pPr>
            <a:fld id="{AA05AA80-E33F-4D2D-A31B-6ECE2045C248}" type="slidenum">
              <a:rPr lang="en-GB" smtClean="0"/>
              <a:pPr>
                <a:defRPr/>
              </a:pPr>
              <a:t>‹Nº›</a:t>
            </a:fld>
            <a:endParaRPr lang="en-GB"/>
          </a:p>
        </p:txBody>
      </p:sp>
      <p:pic>
        <p:nvPicPr>
          <p:cNvPr id="18" name="Imagen 1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2613971734"/>
      </p:ext>
    </p:extLst>
  </p:cSld>
  <p:clrMapOvr>
    <a:masterClrMapping/>
  </p:clrMapOvr>
  <p:extLst>
    <p:ext uri="{DCECCB84-F9BA-43D5-87BE-67443E8EF086}">
      <p15:sldGuideLst xmlns:p15="http://schemas.microsoft.com/office/powerpoint/2012/main">
        <p15:guide id="1" orient="horz" pos="431">
          <p15:clr>
            <a:srgbClr val="FBAE40"/>
          </p15:clr>
        </p15:guide>
        <p15:guide id="2" pos="4184">
          <p15:clr>
            <a:srgbClr val="FBAE40"/>
          </p15:clr>
        </p15:guide>
        <p15:guide id="3" orient="horz" pos="4331">
          <p15:clr>
            <a:srgbClr val="FBAE40"/>
          </p15:clr>
        </p15:guide>
        <p15:guide id="4" pos="238">
          <p15:clr>
            <a:srgbClr val="FBAE40"/>
          </p15:clr>
        </p15:guide>
        <p15:guide id="5" pos="321">
          <p15:clr>
            <a:srgbClr val="FBAE40"/>
          </p15:clr>
        </p15:guide>
        <p15:guide id="6" pos="4481">
          <p15:clr>
            <a:srgbClr val="FBAE40"/>
          </p15:clr>
        </p15:guide>
        <p15:guide id="7" pos="649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laves">
    <p:spTree>
      <p:nvGrpSpPr>
        <p:cNvPr id="1" name=""/>
        <p:cNvGrpSpPr/>
        <p:nvPr/>
      </p:nvGrpSpPr>
      <p:grpSpPr>
        <a:xfrm>
          <a:off x="0" y="0"/>
          <a:ext cx="0" cy="0"/>
          <a:chOff x="0" y="0"/>
          <a:chExt cx="0" cy="0"/>
        </a:xfrm>
      </p:grpSpPr>
      <p:sp>
        <p:nvSpPr>
          <p:cNvPr id="12" name="Rectangle 11"/>
          <p:cNvSpPr>
            <a:spLocks noChangeArrowheads="1"/>
          </p:cNvSpPr>
          <p:nvPr userDrawn="1"/>
        </p:nvSpPr>
        <p:spPr bwMode="auto">
          <a:xfrm>
            <a:off x="-250821" y="-138259"/>
            <a:ext cx="10298113" cy="7029450"/>
          </a:xfrm>
          <a:prstGeom prst="rect">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sz="2169"/>
          </a:p>
        </p:txBody>
      </p:sp>
      <p:sp>
        <p:nvSpPr>
          <p:cNvPr id="10" name="Title 1"/>
          <p:cNvSpPr>
            <a:spLocks noGrp="1"/>
          </p:cNvSpPr>
          <p:nvPr userDrawn="1">
            <p:ph type="ctrTitle" hasCustomPrompt="1"/>
          </p:nvPr>
        </p:nvSpPr>
        <p:spPr>
          <a:xfrm>
            <a:off x="279588" y="228106"/>
            <a:ext cx="8342774" cy="522595"/>
          </a:xfrm>
          <a:prstGeom prst="rect">
            <a:avLst/>
          </a:prstGeom>
        </p:spPr>
        <p:txBody>
          <a:bodyPr/>
          <a:lstStyle>
            <a:lvl1pPr algn="l">
              <a:defRPr sz="2540" b="1">
                <a:solidFill>
                  <a:schemeClr val="bg1"/>
                </a:solidFill>
                <a:latin typeface="Century Gothic" panose="020B0502020202020204" pitchFamily="34" charset="0"/>
              </a:defRPr>
            </a:lvl1pPr>
          </a:lstStyle>
          <a:p>
            <a:r>
              <a:rPr lang="da-DK" dirty="0"/>
              <a:t>Century Gothic 30 pt</a:t>
            </a:r>
            <a:endParaRPr lang="es-ES" dirty="0"/>
          </a:p>
        </p:txBody>
      </p:sp>
      <p:cxnSp>
        <p:nvCxnSpPr>
          <p:cNvPr id="3" name="Conector recto 2"/>
          <p:cNvCxnSpPr/>
          <p:nvPr userDrawn="1"/>
        </p:nvCxnSpPr>
        <p:spPr bwMode="auto">
          <a:xfrm flipH="1">
            <a:off x="-384252" y="6237295"/>
            <a:ext cx="10674504"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6" name="Text Placeholder 5"/>
          <p:cNvSpPr>
            <a:spLocks noGrp="1"/>
          </p:cNvSpPr>
          <p:nvPr>
            <p:ph type="body" sz="quarter" idx="10" hasCustomPrompt="1"/>
          </p:nvPr>
        </p:nvSpPr>
        <p:spPr>
          <a:xfrm>
            <a:off x="282399" y="1012427"/>
            <a:ext cx="8339962" cy="391518"/>
          </a:xfrm>
          <a:prstGeom prst="rect">
            <a:avLst/>
          </a:prstGeom>
        </p:spPr>
        <p:txBody>
          <a:bodyPr/>
          <a:lstStyle>
            <a:lvl1pPr marL="0" indent="0">
              <a:buNone/>
              <a:defRPr sz="1633" baseline="0">
                <a:solidFill>
                  <a:schemeClr val="bg1"/>
                </a:solidFill>
              </a:defRPr>
            </a:lvl1pPr>
          </a:lstStyle>
          <a:p>
            <a:pPr lvl="0"/>
            <a:r>
              <a:rPr lang="en-US" dirty="0"/>
              <a:t>Century Gothic 18 </a:t>
            </a:r>
            <a:r>
              <a:rPr lang="en-US" dirty="0" err="1"/>
              <a:t>pt</a:t>
            </a:r>
            <a:endParaRPr lang="es-ES" dirty="0"/>
          </a:p>
        </p:txBody>
      </p:sp>
      <p:sp>
        <p:nvSpPr>
          <p:cNvPr id="9" name="Text Placeholder 8"/>
          <p:cNvSpPr>
            <a:spLocks noGrp="1"/>
          </p:cNvSpPr>
          <p:nvPr>
            <p:ph type="body" sz="quarter" idx="11" hasCustomPrompt="1"/>
          </p:nvPr>
        </p:nvSpPr>
        <p:spPr>
          <a:xfrm>
            <a:off x="282398" y="1535201"/>
            <a:ext cx="9473578" cy="3526931"/>
          </a:xfrm>
          <a:prstGeom prst="rect">
            <a:avLst/>
          </a:prstGeom>
        </p:spPr>
        <p:txBody>
          <a:bodyPr/>
          <a:lstStyle>
            <a:lvl1pPr marL="259232" marR="0" indent="-259232" algn="l" defTabSz="829544" rtl="0" eaLnBrk="1" fontAlgn="base" latinLnBrk="0" hangingPunct="1">
              <a:lnSpc>
                <a:spcPct val="100000"/>
              </a:lnSpc>
              <a:spcBef>
                <a:spcPct val="20000"/>
              </a:spcBef>
              <a:spcAft>
                <a:spcPct val="0"/>
              </a:spcAft>
              <a:buClrTx/>
              <a:buSzTx/>
              <a:buFont typeface="Arial" panose="020B0604020202020204" pitchFamily="34" charset="0"/>
              <a:buChar char="•"/>
              <a:tabLst/>
              <a:defRPr sz="1452" b="1" baseline="0">
                <a:solidFill>
                  <a:schemeClr val="bg1"/>
                </a:solidFill>
              </a:defRPr>
            </a:lvl1pPr>
          </a:lstStyle>
          <a:p>
            <a:pPr lvl="0"/>
            <a:r>
              <a:rPr lang="es-ES" dirty="0"/>
              <a:t>Century Gothic 16 pt</a:t>
            </a:r>
          </a:p>
          <a:p>
            <a:pPr lvl="0"/>
            <a:endParaRPr lang="es-ES" dirty="0"/>
          </a:p>
          <a:p>
            <a:pPr lvl="0"/>
            <a:r>
              <a:rPr lang="es-ES" dirty="0"/>
              <a:t>Century Gothic 16 pt</a:t>
            </a:r>
          </a:p>
          <a:p>
            <a:pPr lvl="0"/>
            <a:endParaRPr lang="es-ES" dirty="0"/>
          </a:p>
          <a:p>
            <a:pPr marL="259232" marR="0" lvl="0" indent="-259232" algn="l" defTabSz="829544"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dirty="0"/>
              <a:t>Century Gothic 16 pt</a:t>
            </a:r>
          </a:p>
          <a:p>
            <a:pPr lvl="0"/>
            <a:endParaRPr lang="es-ES" dirty="0"/>
          </a:p>
        </p:txBody>
      </p:sp>
      <p:sp>
        <p:nvSpPr>
          <p:cNvPr id="11" name="Content Placeholder 2"/>
          <p:cNvSpPr>
            <a:spLocks noGrp="1"/>
          </p:cNvSpPr>
          <p:nvPr>
            <p:ph sz="quarter" idx="28" hasCustomPrompt="1"/>
          </p:nvPr>
        </p:nvSpPr>
        <p:spPr>
          <a:xfrm>
            <a:off x="8703917" y="241030"/>
            <a:ext cx="842053" cy="1027734"/>
          </a:xfrm>
          <a:prstGeom prst="rect">
            <a:avLst/>
          </a:prstGeom>
        </p:spPr>
        <p:txBody>
          <a:bodyPr/>
          <a:lstStyle>
            <a:lvl1pPr marL="0" indent="0">
              <a:buNone/>
              <a:defRPr sz="816" baseline="0"/>
            </a:lvl1pPr>
          </a:lstStyle>
          <a:p>
            <a:pPr lvl="0"/>
            <a:r>
              <a:rPr lang="en-US" dirty="0" err="1"/>
              <a:t>Grafismo</a:t>
            </a:r>
            <a:r>
              <a:rPr lang="en-US" dirty="0"/>
              <a:t> de </a:t>
            </a:r>
            <a:r>
              <a:rPr lang="en-US" dirty="0" err="1"/>
              <a:t>sección</a:t>
            </a:r>
            <a:r>
              <a:rPr lang="en-US" dirty="0"/>
              <a:t> de </a:t>
            </a:r>
            <a:r>
              <a:rPr lang="en-US" dirty="0" err="1"/>
              <a:t>documento</a:t>
            </a:r>
            <a:endParaRPr lang="en-US" dirty="0"/>
          </a:p>
        </p:txBody>
      </p:sp>
      <p:sp>
        <p:nvSpPr>
          <p:cNvPr id="2" name="Footer Placeholder 1"/>
          <p:cNvSpPr>
            <a:spLocks noGrp="1"/>
          </p:cNvSpPr>
          <p:nvPr>
            <p:ph type="ftr" sz="quarter" idx="29"/>
          </p:nvPr>
        </p:nvSpPr>
        <p:spPr/>
        <p:txBody>
          <a:bodyPr/>
          <a:lstStyle>
            <a:lvl1pPr>
              <a:defRPr>
                <a:solidFill>
                  <a:schemeClr val="bg1"/>
                </a:solidFill>
              </a:defRPr>
            </a:lvl1pPr>
          </a:lstStyle>
          <a:p>
            <a:r>
              <a:rPr lang="es-ES"/>
              <a:t>AFI Escuela 2024. Todos los derechos reservados.</a:t>
            </a:r>
            <a:endParaRPr lang="en-US" dirty="0"/>
          </a:p>
        </p:txBody>
      </p:sp>
      <p:sp>
        <p:nvSpPr>
          <p:cNvPr id="5" name="Slide Number Placeholder 4"/>
          <p:cNvSpPr>
            <a:spLocks noGrp="1"/>
          </p:cNvSpPr>
          <p:nvPr>
            <p:ph type="sldNum" sz="quarter" idx="30"/>
          </p:nvPr>
        </p:nvSpPr>
        <p:spPr/>
        <p:txBody>
          <a:bodyPr/>
          <a:lstStyle>
            <a:lvl1pPr>
              <a:defRPr>
                <a:solidFill>
                  <a:schemeClr val="bg1"/>
                </a:solidFill>
              </a:defRPr>
            </a:lvl1pPr>
          </a:lstStyle>
          <a:p>
            <a:pPr>
              <a:defRPr/>
            </a:pPr>
            <a:fld id="{AA05AA80-E33F-4D2D-A31B-6ECE2045C248}" type="slidenum">
              <a:rPr lang="en-GB" smtClean="0"/>
              <a:pPr>
                <a:defRPr/>
              </a:pPr>
              <a:t>‹Nº›</a:t>
            </a:fld>
            <a:endParaRPr lang="en-GB"/>
          </a:p>
        </p:txBody>
      </p:sp>
      <p:pic>
        <p:nvPicPr>
          <p:cNvPr id="7" name="Imagen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52230" y="6302076"/>
            <a:ext cx="1226235" cy="487550"/>
          </a:xfrm>
          <a:prstGeom prst="rect">
            <a:avLst/>
          </a:prstGeom>
        </p:spPr>
      </p:pic>
    </p:spTree>
    <p:extLst>
      <p:ext uri="{BB962C8B-B14F-4D97-AF65-F5344CB8AC3E}">
        <p14:creationId xmlns:p14="http://schemas.microsoft.com/office/powerpoint/2010/main" val="4159148410"/>
      </p:ext>
    </p:extLst>
  </p:cSld>
  <p:clrMapOvr>
    <a:masterClrMapping/>
  </p:clrMapOvr>
  <p:extLst>
    <p:ext uri="{DCECCB84-F9BA-43D5-87BE-67443E8EF086}">
      <p15:sldGuideLst xmlns:p15="http://schemas.microsoft.com/office/powerpoint/2012/main">
        <p15:guide id="1" orient="horz" pos="431">
          <p15:clr>
            <a:srgbClr val="FBAE40"/>
          </p15:clr>
        </p15:guide>
        <p15:guide id="2" pos="192">
          <p15:clr>
            <a:srgbClr val="FBAE40"/>
          </p15:clr>
        </p15:guide>
        <p15:guide id="3" orient="horz" pos="4331">
          <p15:clr>
            <a:srgbClr val="FBAE40"/>
          </p15:clr>
        </p15:guide>
        <p15:guide id="4" pos="321">
          <p15:clr>
            <a:srgbClr val="FBAE40"/>
          </p15:clr>
        </p15:guide>
        <p15:guide id="5" pos="248">
          <p15:clr>
            <a:srgbClr val="FBAE40"/>
          </p15:clr>
        </p15:guide>
        <p15:guide id="6" pos="6543">
          <p15:clr>
            <a:srgbClr val="FBAE40"/>
          </p15:clr>
        </p15:guide>
        <p15:guide id="7" pos="6631">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ierre">
    <p:spTree>
      <p:nvGrpSpPr>
        <p:cNvPr id="1" name=""/>
        <p:cNvGrpSpPr/>
        <p:nvPr/>
      </p:nvGrpSpPr>
      <p:grpSpPr>
        <a:xfrm>
          <a:off x="0" y="0"/>
          <a:ext cx="0" cy="0"/>
          <a:chOff x="0" y="0"/>
          <a:chExt cx="0" cy="0"/>
        </a:xfrm>
      </p:grpSpPr>
      <p:sp>
        <p:nvSpPr>
          <p:cNvPr id="2" name="Text Box 40"/>
          <p:cNvSpPr txBox="1">
            <a:spLocks noChangeArrowheads="1"/>
          </p:cNvSpPr>
          <p:nvPr userDrawn="1"/>
        </p:nvSpPr>
        <p:spPr bwMode="auto">
          <a:xfrm>
            <a:off x="4881564" y="3686175"/>
            <a:ext cx="5024437" cy="258084"/>
          </a:xfrm>
          <a:prstGeom prst="rect">
            <a:avLst/>
          </a:prstGeom>
          <a:no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hangingPunct="1">
              <a:spcBef>
                <a:spcPct val="50000"/>
              </a:spcBef>
              <a:defRPr/>
            </a:pPr>
            <a:r>
              <a:rPr lang="es-ES" sz="1077" dirty="0">
                <a:latin typeface="Century Gothic" panose="020B0502020202020204" pitchFamily="34" charset="0"/>
              </a:rPr>
              <a:t>© 2021 </a:t>
            </a:r>
            <a:r>
              <a:rPr lang="es-ES" sz="1077" dirty="0" err="1">
                <a:latin typeface="Century Gothic" panose="020B0502020202020204" pitchFamily="34" charset="0"/>
              </a:rPr>
              <a:t>Afi</a:t>
            </a:r>
            <a:r>
              <a:rPr lang="es-ES" sz="1077" dirty="0">
                <a:latin typeface="Century Gothic" panose="020B0502020202020204" pitchFamily="34" charset="0"/>
              </a:rPr>
              <a:t> Escuela. Todos los derechos reservados.</a:t>
            </a:r>
          </a:p>
        </p:txBody>
      </p:sp>
      <p:sp>
        <p:nvSpPr>
          <p:cNvPr id="7" name="Rectangle 44"/>
          <p:cNvSpPr>
            <a:spLocks noChangeArrowheads="1"/>
          </p:cNvSpPr>
          <p:nvPr userDrawn="1"/>
        </p:nvSpPr>
        <p:spPr bwMode="auto">
          <a:xfrm>
            <a:off x="-519111" y="-242888"/>
            <a:ext cx="10656888" cy="1871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169"/>
          </a:p>
        </p:txBody>
      </p:sp>
      <p:sp>
        <p:nvSpPr>
          <p:cNvPr id="8" name="Rectangle 44"/>
          <p:cNvSpPr>
            <a:spLocks noChangeArrowheads="1"/>
          </p:cNvSpPr>
          <p:nvPr userDrawn="1"/>
        </p:nvSpPr>
        <p:spPr bwMode="auto">
          <a:xfrm>
            <a:off x="-592138" y="5013326"/>
            <a:ext cx="11104563" cy="302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169"/>
          </a:p>
        </p:txBody>
      </p:sp>
      <p:cxnSp>
        <p:nvCxnSpPr>
          <p:cNvPr id="12" name="Conector recto 2"/>
          <p:cNvCxnSpPr/>
          <p:nvPr userDrawn="1"/>
        </p:nvCxnSpPr>
        <p:spPr bwMode="auto">
          <a:xfrm flipH="1">
            <a:off x="4835611" y="3624973"/>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pic>
        <p:nvPicPr>
          <p:cNvPr id="11" name="Imagen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329210" y="2299676"/>
            <a:ext cx="4139365" cy="1643891"/>
          </a:xfrm>
          <a:prstGeom prst="rect">
            <a:avLst/>
          </a:prstGeom>
        </p:spPr>
      </p:pic>
    </p:spTree>
    <p:extLst>
      <p:ext uri="{BB962C8B-B14F-4D97-AF65-F5344CB8AC3E}">
        <p14:creationId xmlns:p14="http://schemas.microsoft.com/office/powerpoint/2010/main" val="71965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06_Portada con foto bitono izquierda">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4304929" y="6289216"/>
            <a:ext cx="5328592" cy="432048"/>
          </a:xfrm>
          <a:prstGeom prst="rect">
            <a:avLst/>
          </a:prstGeom>
        </p:spPr>
        <p:txBody>
          <a:bodyPr vert="horz" wrap="square" lIns="0" tIns="0" anchor="t" anchorCtr="0"/>
          <a:lstStyle>
            <a:lvl1pPr marL="0" algn="r">
              <a:buNone/>
              <a:defRPr sz="1959" baseline="0">
                <a:solidFill>
                  <a:schemeClr val="bg1"/>
                </a:solidFill>
                <a:latin typeface="Century Gothic" panose="020B0502020202020204" pitchFamily="34" charset="0"/>
                <a:cs typeface="Arial" pitchFamily="34" charset="0"/>
              </a:defRPr>
            </a:lvl1pPr>
            <a:lvl2pPr>
              <a:buNone/>
              <a:defRPr/>
            </a:lvl2pPr>
            <a:lvl3pPr>
              <a:buNone/>
              <a:defRPr/>
            </a:lvl3pPr>
            <a:lvl4pPr>
              <a:buNone/>
              <a:defRPr/>
            </a:lvl4pPr>
            <a:lvl5pPr>
              <a:buNone/>
              <a:defRPr/>
            </a:lvl5pPr>
          </a:lstStyle>
          <a:p>
            <a:pPr lvl="0"/>
            <a:r>
              <a:rPr lang="es-ES" dirty="0"/>
              <a:t>Century Gothic 20 pt</a:t>
            </a:r>
          </a:p>
        </p:txBody>
      </p:sp>
      <p:sp>
        <p:nvSpPr>
          <p:cNvPr id="13" name="Title 1"/>
          <p:cNvSpPr>
            <a:spLocks noGrp="1"/>
          </p:cNvSpPr>
          <p:nvPr>
            <p:ph type="ctrTitle" hasCustomPrompt="1"/>
          </p:nvPr>
        </p:nvSpPr>
        <p:spPr>
          <a:xfrm>
            <a:off x="3685402" y="2348884"/>
            <a:ext cx="5948120" cy="1470025"/>
          </a:xfrm>
          <a:prstGeom prst="rect">
            <a:avLst/>
          </a:prstGeom>
        </p:spPr>
        <p:txBody>
          <a:bodyPr/>
          <a:lstStyle>
            <a:lvl1pPr algn="r">
              <a:defRPr sz="4308" b="1">
                <a:solidFill>
                  <a:schemeClr val="bg1"/>
                </a:solidFill>
                <a:latin typeface="Century Gothic" panose="020B0502020202020204" pitchFamily="34" charset="0"/>
              </a:defRPr>
            </a:lvl1pPr>
          </a:lstStyle>
          <a:p>
            <a:r>
              <a:rPr lang="es-ES" dirty="0"/>
              <a:t>Century Gothic 44 pt Negrita</a:t>
            </a:r>
          </a:p>
        </p:txBody>
      </p:sp>
      <p:sp>
        <p:nvSpPr>
          <p:cNvPr id="17" name="Subtitle 2"/>
          <p:cNvSpPr>
            <a:spLocks noGrp="1"/>
          </p:cNvSpPr>
          <p:nvPr>
            <p:ph type="subTitle" idx="13" hasCustomPrompt="1"/>
          </p:nvPr>
        </p:nvSpPr>
        <p:spPr>
          <a:xfrm>
            <a:off x="3872880" y="4149081"/>
            <a:ext cx="5768578" cy="648072"/>
          </a:xfrm>
          <a:prstGeom prst="rect">
            <a:avLst/>
          </a:prstGeom>
        </p:spPr>
        <p:txBody>
          <a:bodyPr/>
          <a:lstStyle>
            <a:lvl1pPr marL="0" indent="0" algn="r">
              <a:buNone/>
              <a:defRPr sz="2350" baseline="0">
                <a:solidFill>
                  <a:schemeClr val="bg1"/>
                </a:solidFill>
                <a:latin typeface="Century Gothic" panose="020B0502020202020204" pitchFamily="34" charset="0"/>
              </a:defRPr>
            </a:lvl1pPr>
            <a:lvl2pPr marL="413238" indent="0" algn="ctr">
              <a:buNone/>
              <a:defRPr>
                <a:solidFill>
                  <a:schemeClr val="tx1">
                    <a:tint val="75000"/>
                  </a:schemeClr>
                </a:solidFill>
              </a:defRPr>
            </a:lvl2pPr>
            <a:lvl3pPr marL="826476" indent="0" algn="ctr">
              <a:buNone/>
              <a:defRPr>
                <a:solidFill>
                  <a:schemeClr val="tx1">
                    <a:tint val="75000"/>
                  </a:schemeClr>
                </a:solidFill>
              </a:defRPr>
            </a:lvl3pPr>
            <a:lvl4pPr marL="1239714" indent="0" algn="ctr">
              <a:buNone/>
              <a:defRPr>
                <a:solidFill>
                  <a:schemeClr val="tx1">
                    <a:tint val="75000"/>
                  </a:schemeClr>
                </a:solidFill>
              </a:defRPr>
            </a:lvl4pPr>
            <a:lvl5pPr marL="1652951" indent="0" algn="ctr">
              <a:buNone/>
              <a:defRPr>
                <a:solidFill>
                  <a:schemeClr val="tx1">
                    <a:tint val="75000"/>
                  </a:schemeClr>
                </a:solidFill>
              </a:defRPr>
            </a:lvl5pPr>
            <a:lvl6pPr marL="2066190" indent="0" algn="ctr">
              <a:buNone/>
              <a:defRPr>
                <a:solidFill>
                  <a:schemeClr val="tx1">
                    <a:tint val="75000"/>
                  </a:schemeClr>
                </a:solidFill>
              </a:defRPr>
            </a:lvl6pPr>
            <a:lvl7pPr marL="2479427" indent="0" algn="ctr">
              <a:buNone/>
              <a:defRPr>
                <a:solidFill>
                  <a:schemeClr val="tx1">
                    <a:tint val="75000"/>
                  </a:schemeClr>
                </a:solidFill>
              </a:defRPr>
            </a:lvl7pPr>
            <a:lvl8pPr marL="2892665" indent="0" algn="ctr">
              <a:buNone/>
              <a:defRPr>
                <a:solidFill>
                  <a:schemeClr val="tx1">
                    <a:tint val="75000"/>
                  </a:schemeClr>
                </a:solidFill>
              </a:defRPr>
            </a:lvl8pPr>
            <a:lvl9pPr marL="3305904" indent="0" algn="ctr">
              <a:buNone/>
              <a:defRPr>
                <a:solidFill>
                  <a:schemeClr val="tx1">
                    <a:tint val="75000"/>
                  </a:schemeClr>
                </a:solidFill>
              </a:defRPr>
            </a:lvl9pPr>
          </a:lstStyle>
          <a:p>
            <a:r>
              <a:rPr lang="es-ES" dirty="0"/>
              <a:t>Century Gothic 24 pt</a:t>
            </a:r>
          </a:p>
        </p:txBody>
      </p:sp>
      <p:sp>
        <p:nvSpPr>
          <p:cNvPr id="9" name="Picture Placeholder 2"/>
          <p:cNvSpPr>
            <a:spLocks noGrp="1"/>
          </p:cNvSpPr>
          <p:nvPr>
            <p:ph type="pic" sz="quarter" idx="15" hasCustomPrompt="1"/>
          </p:nvPr>
        </p:nvSpPr>
        <p:spPr>
          <a:xfrm>
            <a:off x="5953735" y="286754"/>
            <a:ext cx="1667914" cy="1179483"/>
          </a:xfrm>
          <a:prstGeom prst="rect">
            <a:avLst/>
          </a:prstGeom>
        </p:spPr>
        <p:txBody>
          <a:bodyPr/>
          <a:lstStyle>
            <a:lvl1pPr marL="0" indent="0">
              <a:buNone/>
              <a:defRPr baseline="0">
                <a:solidFill>
                  <a:schemeClr val="bg1"/>
                </a:solidFill>
              </a:defRPr>
            </a:lvl1pPr>
          </a:lstStyle>
          <a:p>
            <a:r>
              <a:rPr lang="es-ES" dirty="0"/>
              <a:t>Logo cliente</a:t>
            </a:r>
          </a:p>
        </p:txBody>
      </p:sp>
    </p:spTree>
    <p:extLst>
      <p:ext uri="{BB962C8B-B14F-4D97-AF65-F5344CB8AC3E}">
        <p14:creationId xmlns:p14="http://schemas.microsoft.com/office/powerpoint/2010/main" val="60279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dice_derech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B14A1267-7F6C-8541-A82B-392D12A002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3590"/>
            <a:ext cx="4552707" cy="6237548"/>
          </a:xfrm>
          <a:prstGeom prst="rect">
            <a:avLst/>
          </a:prstGeom>
        </p:spPr>
      </p:pic>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4486353" y="470111"/>
            <a:ext cx="4937217" cy="792088"/>
          </a:xfrm>
          <a:prstGeom prst="rect">
            <a:avLst/>
          </a:prstGeom>
        </p:spPr>
        <p:txBody>
          <a:bodyPr/>
          <a:lstStyle>
            <a:lvl1pPr algn="l">
              <a:defRPr sz="3629" b="1">
                <a:solidFill>
                  <a:srgbClr val="000000"/>
                </a:solidFill>
                <a:latin typeface="Century Gothic" panose="020B0502020202020204" pitchFamily="34" charset="0"/>
              </a:defRPr>
            </a:lvl1pPr>
          </a:lstStyle>
          <a:p>
            <a:r>
              <a:rPr lang="en-US" dirty="0"/>
              <a:t>40 </a:t>
            </a:r>
            <a:r>
              <a:rPr lang="en-US" dirty="0" err="1"/>
              <a:t>pt</a:t>
            </a:r>
            <a:r>
              <a:rPr lang="en-US" dirty="0"/>
              <a:t> </a:t>
            </a:r>
            <a:r>
              <a:rPr lang="en-US" dirty="0" err="1"/>
              <a:t>Negrita</a:t>
            </a:r>
            <a:br>
              <a:rPr lang="en-US" dirty="0"/>
            </a:b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4485956" y="1271550"/>
            <a:ext cx="4937616" cy="4965745"/>
          </a:xfrm>
          <a:prstGeom prst="rect">
            <a:avLst/>
          </a:prstGeom>
        </p:spPr>
        <p:txBody>
          <a:bodyPr/>
          <a:lstStyle>
            <a:lvl1pPr marL="328361" indent="-328361" algn="l">
              <a:lnSpc>
                <a:spcPct val="150000"/>
              </a:lnSpc>
              <a:buFont typeface="+mj-lt"/>
              <a:buAutoNum type="arabicPeriod"/>
              <a:defRPr sz="1814" baseline="0">
                <a:solidFill>
                  <a:srgbClr val="000000"/>
                </a:solidFill>
                <a:latin typeface="+mj-lt"/>
              </a:defRPr>
            </a:lvl1pPr>
            <a:lvl2pPr marL="646641" indent="-154100" algn="l">
              <a:lnSpc>
                <a:spcPct val="150000"/>
              </a:lnSpc>
              <a:buFont typeface="Arial" panose="020B0604020202020204" pitchFamily="34" charset="0"/>
              <a:buChar char="•"/>
              <a:defRPr sz="1814">
                <a:solidFill>
                  <a:srgbClr val="000000"/>
                </a:solidFill>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24 pt </a:t>
            </a:r>
          </a:p>
          <a:p>
            <a:r>
              <a:rPr lang="es-ES" dirty="0" err="1"/>
              <a:t>Consectetur</a:t>
            </a:r>
            <a:r>
              <a:rPr lang="es-ES" dirty="0"/>
              <a:t> </a:t>
            </a:r>
            <a:r>
              <a:rPr lang="es-ES" dirty="0" err="1"/>
              <a:t>adipiscing</a:t>
            </a:r>
            <a:r>
              <a:rPr lang="es-ES" dirty="0"/>
              <a:t> </a:t>
            </a:r>
            <a:r>
              <a:rPr lang="es-ES" dirty="0" err="1"/>
              <a:t>elit</a:t>
            </a:r>
            <a:endParaRPr lang="es-ES" dirty="0"/>
          </a:p>
          <a:p>
            <a:pPr lvl="1"/>
            <a:r>
              <a:rPr lang="es-ES" dirty="0"/>
              <a:t>Sed do </a:t>
            </a:r>
            <a:r>
              <a:rPr lang="es-ES" dirty="0" err="1"/>
              <a:t>eiusmod</a:t>
            </a:r>
            <a:r>
              <a:rPr lang="es-ES" dirty="0"/>
              <a:t> </a:t>
            </a:r>
            <a:r>
              <a:rPr lang="es-ES" dirty="0" err="1"/>
              <a:t>tempor</a:t>
            </a:r>
            <a:r>
              <a:rPr lang="es-ES" dirty="0"/>
              <a:t> </a:t>
            </a:r>
            <a:r>
              <a:rPr lang="es-ES" dirty="0" err="1"/>
              <a:t>incididunt</a:t>
            </a:r>
            <a:endParaRPr lang="es-ES" dirty="0"/>
          </a:p>
          <a:p>
            <a:pPr lvl="1"/>
            <a:r>
              <a:rPr lang="es-ES" dirty="0"/>
              <a:t>Ut labore et </a:t>
            </a:r>
            <a:r>
              <a:rPr lang="es-ES" dirty="0" err="1"/>
              <a:t>dolore</a:t>
            </a:r>
            <a:r>
              <a:rPr lang="es-ES" dirty="0"/>
              <a:t> magna </a:t>
            </a:r>
            <a:r>
              <a:rPr lang="es-ES" dirty="0" err="1"/>
              <a:t>aliqua</a:t>
            </a:r>
            <a:endParaRPr lang="es-ES" dirty="0"/>
          </a:p>
          <a:p>
            <a:pPr lvl="0"/>
            <a:r>
              <a:rPr lang="nb-NO" dirty="0"/>
              <a:t>Ut enim ad minim veniam</a:t>
            </a:r>
          </a:p>
          <a:p>
            <a:pPr lvl="1"/>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p>
          <a:p>
            <a:pPr lvl="1"/>
            <a:r>
              <a:rPr lang="es-ES" dirty="0" err="1"/>
              <a:t>Nisi</a:t>
            </a:r>
            <a:r>
              <a:rPr lang="es-ES" dirty="0"/>
              <a:t> ut </a:t>
            </a:r>
            <a:r>
              <a:rPr lang="es-ES" dirty="0" err="1"/>
              <a:t>aliquip</a:t>
            </a:r>
            <a:r>
              <a:rPr lang="es-ES" dirty="0"/>
              <a:t> ex </a:t>
            </a:r>
            <a:r>
              <a:rPr lang="es-ES" dirty="0" err="1"/>
              <a:t>ea</a:t>
            </a:r>
            <a:r>
              <a:rPr lang="es-ES" dirty="0"/>
              <a:t> commodo </a:t>
            </a:r>
          </a:p>
          <a:p>
            <a:pPr lvl="1"/>
            <a:r>
              <a:rPr lang="es-ES" dirty="0" err="1"/>
              <a:t>Duis</a:t>
            </a:r>
            <a:r>
              <a:rPr lang="es-ES" dirty="0"/>
              <a:t> </a:t>
            </a:r>
            <a:r>
              <a:rPr lang="es-ES" dirty="0" err="1"/>
              <a:t>aute</a:t>
            </a:r>
            <a:r>
              <a:rPr lang="es-ES" dirty="0"/>
              <a:t> </a:t>
            </a:r>
            <a:r>
              <a:rPr lang="es-ES" dirty="0" err="1"/>
              <a:t>irure</a:t>
            </a:r>
            <a:r>
              <a:rPr lang="es-ES" dirty="0"/>
              <a:t> dolor</a:t>
            </a:r>
          </a:p>
          <a:p>
            <a:pPr lvl="0"/>
            <a:r>
              <a:rPr lang="de-DE" dirty="0"/>
              <a:t>In reprehenderit in voluptate velit esse</a:t>
            </a:r>
          </a:p>
          <a:p>
            <a:pPr lvl="0"/>
            <a:r>
              <a:rPr lang="it-IT" dirty="0"/>
              <a:t>Cillum dolore eu fugiat nulla pariatur</a:t>
            </a:r>
            <a:endParaRPr lang="es-ES" dirty="0"/>
          </a:p>
        </p:txBody>
      </p:sp>
      <p:cxnSp>
        <p:nvCxnSpPr>
          <p:cNvPr id="3" name="Conector recto 2"/>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5" name="Footer Placeholder 4"/>
          <p:cNvSpPr>
            <a:spLocks noGrp="1"/>
          </p:cNvSpPr>
          <p:nvPr>
            <p:ph type="ftr" sz="quarter" idx="14"/>
          </p:nvPr>
        </p:nvSpPr>
        <p:spPr/>
        <p:txBody>
          <a:bodyPr/>
          <a:lstStyle/>
          <a:p>
            <a:r>
              <a:rPr lang="es-ES"/>
              <a:t>AFI Escuela 2024. Todos los derechos reservados.</a:t>
            </a:r>
            <a:endParaRPr lang="en-US" dirty="0"/>
          </a:p>
        </p:txBody>
      </p:sp>
      <p:sp>
        <p:nvSpPr>
          <p:cNvPr id="6" name="Slide Number Placeholder 5"/>
          <p:cNvSpPr>
            <a:spLocks noGrp="1"/>
          </p:cNvSpPr>
          <p:nvPr>
            <p:ph type="sldNum" sz="quarter" idx="15"/>
          </p:nvPr>
        </p:nvSpPr>
        <p:spPr/>
        <p:txBody>
          <a:bodyPr/>
          <a:lstStyle/>
          <a:p>
            <a:pPr>
              <a:defRPr/>
            </a:pPr>
            <a:fld id="{AA05AA80-E33F-4D2D-A31B-6ECE2045C248}" type="slidenum">
              <a:rPr lang="en-GB" smtClean="0"/>
              <a:pPr>
                <a:defRPr/>
              </a:pPr>
              <a:t>‹Nº›</a:t>
            </a:fld>
            <a:endParaRPr lang="en-GB"/>
          </a:p>
        </p:txBody>
      </p:sp>
      <p:pic>
        <p:nvPicPr>
          <p:cNvPr id="4" name="Imagen 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391636415"/>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dice_izquierd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B14A1267-7F6C-8541-A82B-392D12A002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5344469" y="3590"/>
            <a:ext cx="4552707" cy="6237548"/>
          </a:xfrm>
          <a:prstGeom prst="rect">
            <a:avLst/>
          </a:prstGeom>
        </p:spPr>
      </p:pic>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608021" y="470111"/>
            <a:ext cx="5011999" cy="792088"/>
          </a:xfrm>
          <a:prstGeom prst="rect">
            <a:avLst/>
          </a:prstGeom>
        </p:spPr>
        <p:txBody>
          <a:bodyPr/>
          <a:lstStyle>
            <a:lvl1pPr algn="l">
              <a:defRPr sz="3629" b="1">
                <a:solidFill>
                  <a:srgbClr val="000000"/>
                </a:solidFill>
                <a:latin typeface="Century Gothic" panose="020B0502020202020204" pitchFamily="34" charset="0"/>
              </a:defRPr>
            </a:lvl1pPr>
          </a:lstStyle>
          <a:p>
            <a:r>
              <a:rPr lang="en-US" dirty="0"/>
              <a:t>40 </a:t>
            </a:r>
            <a:r>
              <a:rPr lang="en-US" dirty="0" err="1"/>
              <a:t>pt</a:t>
            </a:r>
            <a:r>
              <a:rPr lang="en-US" dirty="0"/>
              <a:t> </a:t>
            </a:r>
            <a:r>
              <a:rPr lang="en-US" dirty="0" err="1"/>
              <a:t>Negrita</a:t>
            </a:r>
            <a:br>
              <a:rPr lang="en-US" dirty="0"/>
            </a:b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607623" y="1271550"/>
            <a:ext cx="5012398" cy="4965745"/>
          </a:xfrm>
          <a:prstGeom prst="rect">
            <a:avLst/>
          </a:prstGeom>
        </p:spPr>
        <p:txBody>
          <a:bodyPr/>
          <a:lstStyle>
            <a:lvl1pPr marL="328361" indent="-328361" algn="l">
              <a:lnSpc>
                <a:spcPct val="150000"/>
              </a:lnSpc>
              <a:buFont typeface="+mj-lt"/>
              <a:buAutoNum type="arabicPeriod"/>
              <a:defRPr sz="1814" baseline="0">
                <a:solidFill>
                  <a:srgbClr val="000000"/>
                </a:solidFill>
                <a:latin typeface="+mj-lt"/>
              </a:defRPr>
            </a:lvl1pPr>
            <a:lvl2pPr marL="646641" indent="-154100" algn="l">
              <a:lnSpc>
                <a:spcPct val="150000"/>
              </a:lnSpc>
              <a:buFont typeface="Arial" panose="020B0604020202020204" pitchFamily="34" charset="0"/>
              <a:buChar char="•"/>
              <a:defRPr sz="1814">
                <a:solidFill>
                  <a:srgbClr val="000000"/>
                </a:solidFill>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24 pt </a:t>
            </a:r>
          </a:p>
          <a:p>
            <a:r>
              <a:rPr lang="es-ES" dirty="0" err="1"/>
              <a:t>Consectetur</a:t>
            </a:r>
            <a:r>
              <a:rPr lang="es-ES" dirty="0"/>
              <a:t> </a:t>
            </a:r>
            <a:r>
              <a:rPr lang="es-ES" dirty="0" err="1"/>
              <a:t>adipiscing</a:t>
            </a:r>
            <a:r>
              <a:rPr lang="es-ES" dirty="0"/>
              <a:t> </a:t>
            </a:r>
            <a:r>
              <a:rPr lang="es-ES" dirty="0" err="1"/>
              <a:t>elit</a:t>
            </a:r>
            <a:endParaRPr lang="es-ES" dirty="0"/>
          </a:p>
          <a:p>
            <a:pPr lvl="1"/>
            <a:r>
              <a:rPr lang="es-ES" dirty="0"/>
              <a:t>Sed do </a:t>
            </a:r>
            <a:r>
              <a:rPr lang="es-ES" dirty="0" err="1"/>
              <a:t>eiusmod</a:t>
            </a:r>
            <a:r>
              <a:rPr lang="es-ES" dirty="0"/>
              <a:t> </a:t>
            </a:r>
            <a:r>
              <a:rPr lang="es-ES" dirty="0" err="1"/>
              <a:t>tempor</a:t>
            </a:r>
            <a:r>
              <a:rPr lang="es-ES" dirty="0"/>
              <a:t> </a:t>
            </a:r>
            <a:r>
              <a:rPr lang="es-ES" dirty="0" err="1"/>
              <a:t>incididunt</a:t>
            </a:r>
            <a:endParaRPr lang="es-ES" dirty="0"/>
          </a:p>
          <a:p>
            <a:pPr lvl="1"/>
            <a:r>
              <a:rPr lang="es-ES" dirty="0"/>
              <a:t>Ut labore et </a:t>
            </a:r>
            <a:r>
              <a:rPr lang="es-ES" dirty="0" err="1"/>
              <a:t>dolore</a:t>
            </a:r>
            <a:r>
              <a:rPr lang="es-ES" dirty="0"/>
              <a:t> magna </a:t>
            </a:r>
            <a:r>
              <a:rPr lang="es-ES" dirty="0" err="1"/>
              <a:t>aliqua</a:t>
            </a:r>
            <a:endParaRPr lang="es-ES" dirty="0"/>
          </a:p>
          <a:p>
            <a:pPr lvl="0"/>
            <a:r>
              <a:rPr lang="nb-NO" dirty="0"/>
              <a:t>Ut enim ad minim veniam</a:t>
            </a:r>
          </a:p>
          <a:p>
            <a:pPr lvl="1"/>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p>
          <a:p>
            <a:pPr lvl="1"/>
            <a:r>
              <a:rPr lang="es-ES" dirty="0" err="1"/>
              <a:t>Nisi</a:t>
            </a:r>
            <a:r>
              <a:rPr lang="es-ES" dirty="0"/>
              <a:t> ut </a:t>
            </a:r>
            <a:r>
              <a:rPr lang="es-ES" dirty="0" err="1"/>
              <a:t>aliquip</a:t>
            </a:r>
            <a:r>
              <a:rPr lang="es-ES" dirty="0"/>
              <a:t> ex </a:t>
            </a:r>
            <a:r>
              <a:rPr lang="es-ES" dirty="0" err="1"/>
              <a:t>ea</a:t>
            </a:r>
            <a:r>
              <a:rPr lang="es-ES" dirty="0"/>
              <a:t> commodo </a:t>
            </a:r>
          </a:p>
          <a:p>
            <a:pPr lvl="1"/>
            <a:r>
              <a:rPr lang="es-ES" dirty="0" err="1"/>
              <a:t>Duis</a:t>
            </a:r>
            <a:r>
              <a:rPr lang="es-ES" dirty="0"/>
              <a:t> </a:t>
            </a:r>
            <a:r>
              <a:rPr lang="es-ES" dirty="0" err="1"/>
              <a:t>aute</a:t>
            </a:r>
            <a:r>
              <a:rPr lang="es-ES" dirty="0"/>
              <a:t> </a:t>
            </a:r>
            <a:r>
              <a:rPr lang="es-ES" dirty="0" err="1"/>
              <a:t>irure</a:t>
            </a:r>
            <a:r>
              <a:rPr lang="es-ES" dirty="0"/>
              <a:t> dolor</a:t>
            </a:r>
          </a:p>
          <a:p>
            <a:pPr lvl="0"/>
            <a:r>
              <a:rPr lang="de-DE" dirty="0"/>
              <a:t>In reprehenderit in voluptate velit esse</a:t>
            </a:r>
          </a:p>
          <a:p>
            <a:pPr lvl="0"/>
            <a:r>
              <a:rPr lang="it-IT" dirty="0"/>
              <a:t>Cillum dolore eu fugiat nulla pariatur</a:t>
            </a:r>
            <a:endParaRPr lang="es-ES" dirty="0"/>
          </a:p>
        </p:txBody>
      </p:sp>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4"/>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5"/>
          </p:nvPr>
        </p:nvSpPr>
        <p:spPr/>
        <p:txBody>
          <a:bodyPr/>
          <a:lstStyle/>
          <a:p>
            <a:pPr>
              <a:defRPr/>
            </a:pPr>
            <a:fld id="{AA05AA80-E33F-4D2D-A31B-6ECE2045C248}" type="slidenum">
              <a:rPr lang="en-GB" smtClean="0"/>
              <a:pPr>
                <a:defRPr/>
              </a:pPr>
              <a:t>‹Nº›</a:t>
            </a:fld>
            <a:endParaRPr lang="en-GB"/>
          </a:p>
        </p:txBody>
      </p:sp>
      <p:pic>
        <p:nvPicPr>
          <p:cNvPr id="17" name="Imagen 1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3880305410"/>
      </p:ext>
    </p:extLst>
  </p:cSld>
  <p:clrMapOvr>
    <a:masterClrMapping/>
  </p:clrMapOvr>
  <p:extLst>
    <p:ext uri="{DCECCB84-F9BA-43D5-87BE-67443E8EF086}">
      <p15:sldGuideLst xmlns:p15="http://schemas.microsoft.com/office/powerpoint/2012/main">
        <p15:guide id="1" orient="horz" pos="431">
          <p15:clr>
            <a:srgbClr val="FBAE40"/>
          </p15:clr>
        </p15:guide>
        <p15:guide id="2" pos="465">
          <p15:clr>
            <a:srgbClr val="FBAE40"/>
          </p15:clr>
        </p15:guide>
        <p15:guide id="3" pos="382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dice_derecha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9BFBE-3304-ED42-AF83-77EDED05E1C6}"/>
              </a:ext>
            </a:extLst>
          </p:cNvPr>
          <p:cNvSpPr>
            <a:spLocks noGrp="1"/>
          </p:cNvSpPr>
          <p:nvPr>
            <p:ph type="ctrTitle" hasCustomPrompt="1"/>
          </p:nvPr>
        </p:nvSpPr>
        <p:spPr>
          <a:xfrm>
            <a:off x="4486352" y="470111"/>
            <a:ext cx="4937217" cy="792088"/>
          </a:xfrm>
          <a:prstGeom prst="rect">
            <a:avLst/>
          </a:prstGeom>
        </p:spPr>
        <p:txBody>
          <a:bodyPr/>
          <a:lstStyle>
            <a:lvl1pPr algn="l">
              <a:defRPr sz="3629" b="1">
                <a:solidFill>
                  <a:srgbClr val="000000"/>
                </a:solidFill>
                <a:latin typeface="Century Gothic" panose="020B0502020202020204" pitchFamily="34" charset="0"/>
              </a:defRPr>
            </a:lvl1pPr>
          </a:lstStyle>
          <a:p>
            <a:r>
              <a:rPr lang="en-US" dirty="0"/>
              <a:t>40 </a:t>
            </a:r>
            <a:r>
              <a:rPr lang="en-US" dirty="0" err="1"/>
              <a:t>pt</a:t>
            </a:r>
            <a:r>
              <a:rPr lang="en-US" dirty="0"/>
              <a:t> </a:t>
            </a:r>
            <a:r>
              <a:rPr lang="en-US" dirty="0" err="1"/>
              <a:t>Negrita</a:t>
            </a:r>
            <a:br>
              <a:rPr lang="en-US" dirty="0"/>
            </a:br>
            <a:endParaRPr lang="en-US" dirty="0"/>
          </a:p>
        </p:txBody>
      </p:sp>
      <p:sp>
        <p:nvSpPr>
          <p:cNvPr id="15" name="Subtitle 2">
            <a:extLst>
              <a:ext uri="{FF2B5EF4-FFF2-40B4-BE49-F238E27FC236}">
                <a16:creationId xmlns:a16="http://schemas.microsoft.com/office/drawing/2014/main" id="{29F4DB63-CA24-C84E-BB8D-D48B49D7E9D5}"/>
              </a:ext>
            </a:extLst>
          </p:cNvPr>
          <p:cNvSpPr>
            <a:spLocks noGrp="1"/>
          </p:cNvSpPr>
          <p:nvPr>
            <p:ph type="subTitle" idx="13" hasCustomPrompt="1"/>
          </p:nvPr>
        </p:nvSpPr>
        <p:spPr>
          <a:xfrm>
            <a:off x="4485955" y="1271550"/>
            <a:ext cx="4937615" cy="4965745"/>
          </a:xfrm>
          <a:prstGeom prst="rect">
            <a:avLst/>
          </a:prstGeom>
        </p:spPr>
        <p:txBody>
          <a:bodyPr/>
          <a:lstStyle>
            <a:lvl1pPr marL="328361" indent="-328361" algn="l">
              <a:lnSpc>
                <a:spcPct val="150000"/>
              </a:lnSpc>
              <a:buFont typeface="+mj-lt"/>
              <a:buAutoNum type="arabicPeriod"/>
              <a:defRPr sz="1814" baseline="0">
                <a:solidFill>
                  <a:srgbClr val="000000"/>
                </a:solidFill>
                <a:latin typeface="+mj-lt"/>
              </a:defRPr>
            </a:lvl1pPr>
            <a:lvl2pPr marL="646641" indent="-154100" algn="l">
              <a:lnSpc>
                <a:spcPct val="150000"/>
              </a:lnSpc>
              <a:buFont typeface="Arial" panose="020B0604020202020204" pitchFamily="34" charset="0"/>
              <a:buChar char="•"/>
              <a:defRPr sz="1814">
                <a:solidFill>
                  <a:srgbClr val="000000"/>
                </a:solidFill>
              </a:defRPr>
            </a:lvl2pPr>
            <a:lvl3pPr marL="464876" indent="0" algn="ctr">
              <a:buNone/>
              <a:defRPr>
                <a:solidFill>
                  <a:schemeClr val="tx1">
                    <a:tint val="75000"/>
                  </a:schemeClr>
                </a:solidFill>
              </a:defRPr>
            </a:lvl3pPr>
            <a:lvl4pPr marL="697314" indent="0" algn="ctr">
              <a:buNone/>
              <a:defRPr>
                <a:solidFill>
                  <a:schemeClr val="tx1">
                    <a:tint val="75000"/>
                  </a:schemeClr>
                </a:solidFill>
              </a:defRPr>
            </a:lvl4pPr>
            <a:lvl5pPr marL="929752" indent="0" algn="ctr">
              <a:buNone/>
              <a:defRPr>
                <a:solidFill>
                  <a:schemeClr val="tx1">
                    <a:tint val="75000"/>
                  </a:schemeClr>
                </a:solidFill>
              </a:defRPr>
            </a:lvl5pPr>
            <a:lvl6pPr marL="1162190" indent="0" algn="ctr">
              <a:buNone/>
              <a:defRPr>
                <a:solidFill>
                  <a:schemeClr val="tx1">
                    <a:tint val="75000"/>
                  </a:schemeClr>
                </a:solidFill>
              </a:defRPr>
            </a:lvl6pPr>
            <a:lvl7pPr marL="1394628" indent="0" algn="ctr">
              <a:buNone/>
              <a:defRPr>
                <a:solidFill>
                  <a:schemeClr val="tx1">
                    <a:tint val="75000"/>
                  </a:schemeClr>
                </a:solidFill>
              </a:defRPr>
            </a:lvl7pPr>
            <a:lvl8pPr marL="1627066" indent="0" algn="ctr">
              <a:buNone/>
              <a:defRPr>
                <a:solidFill>
                  <a:schemeClr val="tx1">
                    <a:tint val="75000"/>
                  </a:schemeClr>
                </a:solidFill>
              </a:defRPr>
            </a:lvl8pPr>
            <a:lvl9pPr marL="1859503" indent="0" algn="ctr">
              <a:buNone/>
              <a:defRPr>
                <a:solidFill>
                  <a:schemeClr val="tx1">
                    <a:tint val="75000"/>
                  </a:schemeClr>
                </a:solidFill>
              </a:defRPr>
            </a:lvl9pPr>
          </a:lstStyle>
          <a:p>
            <a:r>
              <a:rPr lang="es-ES" dirty="0"/>
              <a:t>Century Gothic 24 pt </a:t>
            </a:r>
          </a:p>
          <a:p>
            <a:r>
              <a:rPr lang="es-ES" dirty="0" err="1"/>
              <a:t>Consectetur</a:t>
            </a:r>
            <a:r>
              <a:rPr lang="es-ES" dirty="0"/>
              <a:t> </a:t>
            </a:r>
            <a:r>
              <a:rPr lang="es-ES" dirty="0" err="1"/>
              <a:t>adipiscing</a:t>
            </a:r>
            <a:r>
              <a:rPr lang="es-ES" dirty="0"/>
              <a:t> </a:t>
            </a:r>
            <a:r>
              <a:rPr lang="es-ES" dirty="0" err="1"/>
              <a:t>elit</a:t>
            </a:r>
            <a:endParaRPr lang="es-ES" dirty="0"/>
          </a:p>
          <a:p>
            <a:pPr lvl="1"/>
            <a:r>
              <a:rPr lang="es-ES" dirty="0"/>
              <a:t>Sed do </a:t>
            </a:r>
            <a:r>
              <a:rPr lang="es-ES" dirty="0" err="1"/>
              <a:t>eiusmod</a:t>
            </a:r>
            <a:r>
              <a:rPr lang="es-ES" dirty="0"/>
              <a:t> </a:t>
            </a:r>
            <a:r>
              <a:rPr lang="es-ES" dirty="0" err="1"/>
              <a:t>tempor</a:t>
            </a:r>
            <a:r>
              <a:rPr lang="es-ES" dirty="0"/>
              <a:t> </a:t>
            </a:r>
            <a:r>
              <a:rPr lang="es-ES" dirty="0" err="1"/>
              <a:t>incididunt</a:t>
            </a:r>
            <a:endParaRPr lang="es-ES" dirty="0"/>
          </a:p>
          <a:p>
            <a:pPr lvl="1"/>
            <a:r>
              <a:rPr lang="es-ES" dirty="0"/>
              <a:t>Ut labore et </a:t>
            </a:r>
            <a:r>
              <a:rPr lang="es-ES" dirty="0" err="1"/>
              <a:t>dolore</a:t>
            </a:r>
            <a:r>
              <a:rPr lang="es-ES" dirty="0"/>
              <a:t> magna </a:t>
            </a:r>
            <a:r>
              <a:rPr lang="es-ES" dirty="0" err="1"/>
              <a:t>aliqua</a:t>
            </a:r>
            <a:endParaRPr lang="es-ES" dirty="0"/>
          </a:p>
          <a:p>
            <a:pPr lvl="0"/>
            <a:r>
              <a:rPr lang="nb-NO" dirty="0"/>
              <a:t>Ut enim ad minim veniam</a:t>
            </a:r>
          </a:p>
          <a:p>
            <a:pPr lvl="1"/>
            <a:r>
              <a:rPr lang="es-ES" dirty="0" err="1"/>
              <a:t>Quis</a:t>
            </a:r>
            <a:r>
              <a:rPr lang="es-ES" dirty="0"/>
              <a:t> </a:t>
            </a:r>
            <a:r>
              <a:rPr lang="es-ES" dirty="0" err="1"/>
              <a:t>nostrud</a:t>
            </a:r>
            <a:r>
              <a:rPr lang="es-ES" dirty="0"/>
              <a:t> </a:t>
            </a:r>
            <a:r>
              <a:rPr lang="es-ES" dirty="0" err="1"/>
              <a:t>exercitation</a:t>
            </a:r>
            <a:r>
              <a:rPr lang="es-ES" dirty="0"/>
              <a:t> </a:t>
            </a:r>
            <a:r>
              <a:rPr lang="es-ES" dirty="0" err="1"/>
              <a:t>ullamco</a:t>
            </a:r>
            <a:r>
              <a:rPr lang="es-ES" dirty="0"/>
              <a:t> </a:t>
            </a:r>
          </a:p>
          <a:p>
            <a:pPr lvl="1"/>
            <a:r>
              <a:rPr lang="es-ES" dirty="0" err="1"/>
              <a:t>Nisi</a:t>
            </a:r>
            <a:r>
              <a:rPr lang="es-ES" dirty="0"/>
              <a:t> ut </a:t>
            </a:r>
            <a:r>
              <a:rPr lang="es-ES" dirty="0" err="1"/>
              <a:t>aliquip</a:t>
            </a:r>
            <a:r>
              <a:rPr lang="es-ES" dirty="0"/>
              <a:t> ex </a:t>
            </a:r>
            <a:r>
              <a:rPr lang="es-ES" dirty="0" err="1"/>
              <a:t>ea</a:t>
            </a:r>
            <a:r>
              <a:rPr lang="es-ES" dirty="0"/>
              <a:t> commodo </a:t>
            </a:r>
          </a:p>
          <a:p>
            <a:pPr lvl="1"/>
            <a:r>
              <a:rPr lang="es-ES" dirty="0" err="1"/>
              <a:t>Duis</a:t>
            </a:r>
            <a:r>
              <a:rPr lang="es-ES" dirty="0"/>
              <a:t> </a:t>
            </a:r>
            <a:r>
              <a:rPr lang="es-ES" dirty="0" err="1"/>
              <a:t>aute</a:t>
            </a:r>
            <a:r>
              <a:rPr lang="es-ES" dirty="0"/>
              <a:t> </a:t>
            </a:r>
            <a:r>
              <a:rPr lang="es-ES" dirty="0" err="1"/>
              <a:t>irure</a:t>
            </a:r>
            <a:r>
              <a:rPr lang="es-ES" dirty="0"/>
              <a:t> dolor</a:t>
            </a:r>
          </a:p>
          <a:p>
            <a:pPr lvl="0"/>
            <a:r>
              <a:rPr lang="de-DE" dirty="0"/>
              <a:t>In reprehenderit in voluptate velit esse</a:t>
            </a:r>
          </a:p>
          <a:p>
            <a:pPr lvl="0"/>
            <a:r>
              <a:rPr lang="it-IT" dirty="0"/>
              <a:t>Cillum dolore eu fugiat nulla pariatur</a:t>
            </a:r>
            <a:endParaRPr lang="es-ES" dirty="0"/>
          </a:p>
        </p:txBody>
      </p:sp>
      <p:cxnSp>
        <p:nvCxnSpPr>
          <p:cNvPr id="17" name="Conector recto 16"/>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 name="Footer Placeholder 1"/>
          <p:cNvSpPr>
            <a:spLocks noGrp="1"/>
          </p:cNvSpPr>
          <p:nvPr>
            <p:ph type="ftr" sz="quarter" idx="14"/>
          </p:nvPr>
        </p:nvSpPr>
        <p:spPr/>
        <p:txBody>
          <a:bodyPr/>
          <a:lstStyle/>
          <a:p>
            <a:r>
              <a:rPr lang="es-ES"/>
              <a:t>AFI Escuela 2024. Todos los derechos reservados.</a:t>
            </a:r>
            <a:endParaRPr lang="en-US" dirty="0"/>
          </a:p>
        </p:txBody>
      </p:sp>
      <p:sp>
        <p:nvSpPr>
          <p:cNvPr id="3" name="Slide Number Placeholder 2"/>
          <p:cNvSpPr>
            <a:spLocks noGrp="1"/>
          </p:cNvSpPr>
          <p:nvPr>
            <p:ph type="sldNum" sz="quarter" idx="15"/>
          </p:nvPr>
        </p:nvSpPr>
        <p:spPr/>
        <p:txBody>
          <a:bodyPr/>
          <a:lstStyle/>
          <a:p>
            <a:pPr>
              <a:defRPr/>
            </a:pPr>
            <a:fld id="{AA05AA80-E33F-4D2D-A31B-6ECE2045C248}" type="slidenum">
              <a:rPr lang="en-GB" smtClean="0"/>
              <a:pPr>
                <a:defRPr/>
              </a:pPr>
              <a:t>‹Nº›</a:t>
            </a:fld>
            <a:endParaRPr lang="en-GB"/>
          </a:p>
        </p:txBody>
      </p:sp>
      <p:pic>
        <p:nvPicPr>
          <p:cNvPr id="10" name="Imagen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029" y="6290042"/>
            <a:ext cx="1253801" cy="497929"/>
          </a:xfrm>
          <a:prstGeom prst="rect">
            <a:avLst/>
          </a:prstGeom>
        </p:spPr>
      </p:pic>
    </p:spTree>
    <p:extLst>
      <p:ext uri="{BB962C8B-B14F-4D97-AF65-F5344CB8AC3E}">
        <p14:creationId xmlns:p14="http://schemas.microsoft.com/office/powerpoint/2010/main" val="179549103"/>
      </p:ext>
    </p:extLst>
  </p:cSld>
  <p:clrMapOvr>
    <a:masterClrMapping/>
  </p:clrMapOvr>
  <p:extLst>
    <p:ext uri="{DCECCB84-F9BA-43D5-87BE-67443E8EF086}">
      <p15:sldGuideLst xmlns:p15="http://schemas.microsoft.com/office/powerpoint/2012/main">
        <p15:guide id="1" orient="horz" pos="431">
          <p15:clr>
            <a:srgbClr val="FBAE40"/>
          </p15:clr>
        </p15:guide>
        <p15:guide id="2" pos="3050">
          <p15:clr>
            <a:srgbClr val="FBAE40"/>
          </p15:clr>
        </p15:guide>
        <p15:guide id="3" orient="horz" pos="4331">
          <p15:clr>
            <a:srgbClr val="FBAE40"/>
          </p15:clr>
        </p15:guide>
        <p15:guide id="4" pos="465">
          <p15:clr>
            <a:srgbClr val="FBAE40"/>
          </p15:clr>
        </p15:guide>
        <p15:guide id="5" pos="328">
          <p15:clr>
            <a:srgbClr val="FBAE40"/>
          </p15:clr>
        </p15:guide>
        <p15:guide id="6" pos="6271">
          <p15:clr>
            <a:srgbClr val="FBAE40"/>
          </p15:clr>
        </p15:guide>
        <p15:guide id="7" pos="6407">
          <p15:clr>
            <a:srgbClr val="FBAE40"/>
          </p15:clr>
        </p15:guide>
        <p15:guide id="8" pos="3368">
          <p15:clr>
            <a:srgbClr val="FBAE40"/>
          </p15:clr>
        </p15:guide>
        <p15:guide id="9" orient="horz" pos="2381">
          <p15:clr>
            <a:srgbClr val="FBAE40"/>
          </p15:clr>
        </p15:guide>
        <p15:guide id="10" orient="horz" pos="455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3.emf"/><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2.jpe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7" name="Rectangle 43"/>
          <p:cNvSpPr>
            <a:spLocks noGrp="1" noChangeArrowheads="1"/>
          </p:cNvSpPr>
          <p:nvPr>
            <p:ph type="sldNum" sz="quarter" idx="4"/>
          </p:nvPr>
        </p:nvSpPr>
        <p:spPr bwMode="auto">
          <a:xfrm>
            <a:off x="8411259" y="6397244"/>
            <a:ext cx="1060450" cy="2567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98">
                <a:solidFill>
                  <a:srgbClr val="000000"/>
                </a:solidFill>
                <a:latin typeface="+mn-lt"/>
              </a:defRPr>
            </a:lvl1pPr>
          </a:lstStyle>
          <a:p>
            <a:pPr>
              <a:defRPr/>
            </a:pPr>
            <a:fld id="{AA05AA80-E33F-4D2D-A31B-6ECE2045C248}" type="slidenum">
              <a:rPr lang="en-GB" smtClean="0"/>
              <a:pPr>
                <a:defRPr/>
              </a:pPr>
              <a:t>‹Nº›</a:t>
            </a:fld>
            <a:endParaRPr lang="en-GB"/>
          </a:p>
        </p:txBody>
      </p:sp>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 name="Footer Placeholder 2"/>
          <p:cNvSpPr>
            <a:spLocks noGrp="1"/>
          </p:cNvSpPr>
          <p:nvPr>
            <p:ph type="ftr" sz="quarter" idx="3"/>
          </p:nvPr>
        </p:nvSpPr>
        <p:spPr>
          <a:xfrm>
            <a:off x="3281409" y="6356827"/>
            <a:ext cx="3343182" cy="364359"/>
          </a:xfrm>
          <a:prstGeom prst="rect">
            <a:avLst/>
          </a:prstGeom>
        </p:spPr>
        <p:txBody>
          <a:bodyPr vert="horz" lIns="91440" tIns="45720" rIns="91440" bIns="45720" rtlCol="0" anchor="ctr"/>
          <a:lstStyle>
            <a:lvl1pPr algn="ctr">
              <a:defRPr sz="998" b="1">
                <a:solidFill>
                  <a:schemeClr val="tx1"/>
                </a:solidFill>
                <a:latin typeface="+mn-lt"/>
              </a:defRPr>
            </a:lvl1pPr>
          </a:lstStyle>
          <a:p>
            <a:r>
              <a:rPr lang="es-ES"/>
              <a:t>AFI Escuela 2024. Todos los derechos reservados.</a:t>
            </a:r>
            <a:endParaRPr lang="en-US" dirty="0"/>
          </a:p>
        </p:txBody>
      </p:sp>
      <p:pic>
        <p:nvPicPr>
          <p:cNvPr id="6" name="Imagen 5"/>
          <p:cNvPicPr>
            <a:picLocks noChangeAspect="1"/>
          </p:cNvPicPr>
          <p:nvPr userDrawn="1"/>
        </p:nvPicPr>
        <p:blipFill>
          <a:blip r:embed="rId28" cstate="email">
            <a:extLst>
              <a:ext uri="{28A0092B-C50C-407E-A947-70E740481C1C}">
                <a14:useLocalDpi xmlns:a14="http://schemas.microsoft.com/office/drawing/2010/main" val="0"/>
              </a:ext>
            </a:extLst>
          </a:blip>
          <a:stretch>
            <a:fillRect/>
          </a:stretch>
        </p:blipFill>
        <p:spPr>
          <a:xfrm>
            <a:off x="452336" y="6332345"/>
            <a:ext cx="1025196" cy="407142"/>
          </a:xfrm>
          <a:prstGeom prst="rect">
            <a:avLst/>
          </a:prstGeom>
        </p:spPr>
      </p:pic>
      <p:pic>
        <p:nvPicPr>
          <p:cNvPr id="10407" name="Picture 167">
            <a:extLst>
              <a:ext uri="{FF2B5EF4-FFF2-40B4-BE49-F238E27FC236}">
                <a16:creationId xmlns:a16="http://schemas.microsoft.com/office/drawing/2014/main" id="{8235ED65-F9DB-44AF-A5ED-1965816F589E}"/>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70664" y="6359708"/>
            <a:ext cx="494197" cy="35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71527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Lst>
  <p:hf hdr="0" dt="0"/>
  <p:txStyles>
    <p:titleStyle>
      <a:lvl1pPr algn="ctr" rtl="0" eaLnBrk="1" fontAlgn="base" hangingPunct="1">
        <a:spcBef>
          <a:spcPct val="0"/>
        </a:spcBef>
        <a:spcAft>
          <a:spcPct val="0"/>
        </a:spcAft>
        <a:defRPr sz="3977">
          <a:solidFill>
            <a:schemeClr val="tx2"/>
          </a:solidFill>
          <a:latin typeface="+mj-lt"/>
          <a:ea typeface="+mj-ea"/>
          <a:cs typeface="+mj-cs"/>
        </a:defRPr>
      </a:lvl1pPr>
      <a:lvl2pPr algn="ctr" rtl="0" eaLnBrk="1" fontAlgn="base" hangingPunct="1">
        <a:spcBef>
          <a:spcPct val="0"/>
        </a:spcBef>
        <a:spcAft>
          <a:spcPct val="0"/>
        </a:spcAft>
        <a:defRPr sz="3977">
          <a:solidFill>
            <a:schemeClr val="tx2"/>
          </a:solidFill>
          <a:latin typeface="Arial" pitchFamily="34" charset="0"/>
        </a:defRPr>
      </a:lvl2pPr>
      <a:lvl3pPr algn="ctr" rtl="0" eaLnBrk="1" fontAlgn="base" hangingPunct="1">
        <a:spcBef>
          <a:spcPct val="0"/>
        </a:spcBef>
        <a:spcAft>
          <a:spcPct val="0"/>
        </a:spcAft>
        <a:defRPr sz="3977">
          <a:solidFill>
            <a:schemeClr val="tx2"/>
          </a:solidFill>
          <a:latin typeface="Arial" pitchFamily="34" charset="0"/>
        </a:defRPr>
      </a:lvl3pPr>
      <a:lvl4pPr algn="ctr" rtl="0" eaLnBrk="1" fontAlgn="base" hangingPunct="1">
        <a:spcBef>
          <a:spcPct val="0"/>
        </a:spcBef>
        <a:spcAft>
          <a:spcPct val="0"/>
        </a:spcAft>
        <a:defRPr sz="3977">
          <a:solidFill>
            <a:schemeClr val="tx2"/>
          </a:solidFill>
          <a:latin typeface="Arial" pitchFamily="34" charset="0"/>
        </a:defRPr>
      </a:lvl4pPr>
      <a:lvl5pPr algn="ctr" rtl="0" eaLnBrk="1" fontAlgn="base" hangingPunct="1">
        <a:spcBef>
          <a:spcPct val="0"/>
        </a:spcBef>
        <a:spcAft>
          <a:spcPct val="0"/>
        </a:spcAft>
        <a:defRPr sz="3977">
          <a:solidFill>
            <a:schemeClr val="tx2"/>
          </a:solidFill>
          <a:latin typeface="Arial" pitchFamily="34" charset="0"/>
        </a:defRPr>
      </a:lvl5pPr>
      <a:lvl6pPr marL="413238" algn="ctr" rtl="0" eaLnBrk="1" fontAlgn="base" hangingPunct="1">
        <a:spcBef>
          <a:spcPct val="0"/>
        </a:spcBef>
        <a:spcAft>
          <a:spcPct val="0"/>
        </a:spcAft>
        <a:defRPr sz="3977">
          <a:solidFill>
            <a:schemeClr val="tx2"/>
          </a:solidFill>
          <a:latin typeface="Times New Roman" pitchFamily="18" charset="0"/>
        </a:defRPr>
      </a:lvl6pPr>
      <a:lvl7pPr marL="826476" algn="ctr" rtl="0" eaLnBrk="1" fontAlgn="base" hangingPunct="1">
        <a:spcBef>
          <a:spcPct val="0"/>
        </a:spcBef>
        <a:spcAft>
          <a:spcPct val="0"/>
        </a:spcAft>
        <a:defRPr sz="3977">
          <a:solidFill>
            <a:schemeClr val="tx2"/>
          </a:solidFill>
          <a:latin typeface="Times New Roman" pitchFamily="18" charset="0"/>
        </a:defRPr>
      </a:lvl7pPr>
      <a:lvl8pPr marL="1239714" algn="ctr" rtl="0" eaLnBrk="1" fontAlgn="base" hangingPunct="1">
        <a:spcBef>
          <a:spcPct val="0"/>
        </a:spcBef>
        <a:spcAft>
          <a:spcPct val="0"/>
        </a:spcAft>
        <a:defRPr sz="3977">
          <a:solidFill>
            <a:schemeClr val="tx2"/>
          </a:solidFill>
          <a:latin typeface="Times New Roman" pitchFamily="18" charset="0"/>
        </a:defRPr>
      </a:lvl8pPr>
      <a:lvl9pPr marL="1652951" algn="ctr" rtl="0" eaLnBrk="1" fontAlgn="base" hangingPunct="1">
        <a:spcBef>
          <a:spcPct val="0"/>
        </a:spcBef>
        <a:spcAft>
          <a:spcPct val="0"/>
        </a:spcAft>
        <a:defRPr sz="3977">
          <a:solidFill>
            <a:schemeClr val="tx2"/>
          </a:solidFill>
          <a:latin typeface="Times New Roman" pitchFamily="18" charset="0"/>
        </a:defRPr>
      </a:lvl9pPr>
    </p:titleStyle>
    <p:bodyStyle>
      <a:lvl1pPr marL="309929" indent="-309929" algn="l" rtl="0" eaLnBrk="1" fontAlgn="base" hangingPunct="1">
        <a:spcBef>
          <a:spcPct val="20000"/>
        </a:spcBef>
        <a:spcAft>
          <a:spcPct val="0"/>
        </a:spcAft>
        <a:buChar char="•"/>
        <a:defRPr sz="2892">
          <a:solidFill>
            <a:schemeClr val="tx1"/>
          </a:solidFill>
          <a:latin typeface="+mn-lt"/>
          <a:ea typeface="+mn-ea"/>
          <a:cs typeface="+mn-cs"/>
        </a:defRPr>
      </a:lvl1pPr>
      <a:lvl2pPr marL="671511" indent="-258273" algn="l" rtl="0" eaLnBrk="1" fontAlgn="base" hangingPunct="1">
        <a:spcBef>
          <a:spcPct val="20000"/>
        </a:spcBef>
        <a:spcAft>
          <a:spcPct val="0"/>
        </a:spcAft>
        <a:buChar char="–"/>
        <a:defRPr sz="2531">
          <a:solidFill>
            <a:schemeClr val="tx1"/>
          </a:solidFill>
          <a:latin typeface="+mn-lt"/>
        </a:defRPr>
      </a:lvl2pPr>
      <a:lvl3pPr marL="1033095" indent="-206619" algn="l" rtl="0" eaLnBrk="1" fontAlgn="base" hangingPunct="1">
        <a:spcBef>
          <a:spcPct val="20000"/>
        </a:spcBef>
        <a:spcAft>
          <a:spcPct val="0"/>
        </a:spcAft>
        <a:buChar char="•"/>
        <a:defRPr sz="2169">
          <a:solidFill>
            <a:schemeClr val="tx1"/>
          </a:solidFill>
          <a:latin typeface="+mn-lt"/>
        </a:defRPr>
      </a:lvl3pPr>
      <a:lvl4pPr marL="1446334" indent="-206619" algn="l" rtl="0" eaLnBrk="1" fontAlgn="base" hangingPunct="1">
        <a:spcBef>
          <a:spcPct val="20000"/>
        </a:spcBef>
        <a:spcAft>
          <a:spcPct val="0"/>
        </a:spcAft>
        <a:buChar char="–"/>
        <a:defRPr sz="1807">
          <a:solidFill>
            <a:schemeClr val="tx1"/>
          </a:solidFill>
          <a:latin typeface="+mn-lt"/>
        </a:defRPr>
      </a:lvl4pPr>
      <a:lvl5pPr marL="1859570" indent="-206619" algn="l" rtl="0" eaLnBrk="1" fontAlgn="base" hangingPunct="1">
        <a:spcBef>
          <a:spcPct val="20000"/>
        </a:spcBef>
        <a:spcAft>
          <a:spcPct val="0"/>
        </a:spcAft>
        <a:buChar char="»"/>
        <a:defRPr sz="1807">
          <a:solidFill>
            <a:schemeClr val="tx1"/>
          </a:solidFill>
          <a:latin typeface="+mn-lt"/>
        </a:defRPr>
      </a:lvl5pPr>
      <a:lvl6pPr marL="2272808" indent="-206619" algn="l" rtl="0" eaLnBrk="1" fontAlgn="base" hangingPunct="1">
        <a:spcBef>
          <a:spcPct val="20000"/>
        </a:spcBef>
        <a:spcAft>
          <a:spcPct val="0"/>
        </a:spcAft>
        <a:buChar char="»"/>
        <a:defRPr sz="1807">
          <a:solidFill>
            <a:schemeClr val="tx1"/>
          </a:solidFill>
          <a:latin typeface="+mn-lt"/>
        </a:defRPr>
      </a:lvl6pPr>
      <a:lvl7pPr marL="2686047" indent="-206619" algn="l" rtl="0" eaLnBrk="1" fontAlgn="base" hangingPunct="1">
        <a:spcBef>
          <a:spcPct val="20000"/>
        </a:spcBef>
        <a:spcAft>
          <a:spcPct val="0"/>
        </a:spcAft>
        <a:buChar char="»"/>
        <a:defRPr sz="1807">
          <a:solidFill>
            <a:schemeClr val="tx1"/>
          </a:solidFill>
          <a:latin typeface="+mn-lt"/>
        </a:defRPr>
      </a:lvl7pPr>
      <a:lvl8pPr marL="3099285" indent="-206619" algn="l" rtl="0" eaLnBrk="1" fontAlgn="base" hangingPunct="1">
        <a:spcBef>
          <a:spcPct val="20000"/>
        </a:spcBef>
        <a:spcAft>
          <a:spcPct val="0"/>
        </a:spcAft>
        <a:buChar char="»"/>
        <a:defRPr sz="1807">
          <a:solidFill>
            <a:schemeClr val="tx1"/>
          </a:solidFill>
          <a:latin typeface="+mn-lt"/>
        </a:defRPr>
      </a:lvl8pPr>
      <a:lvl9pPr marL="3512522" indent="-206619" algn="l" rtl="0" eaLnBrk="1" fontAlgn="base" hangingPunct="1">
        <a:spcBef>
          <a:spcPct val="20000"/>
        </a:spcBef>
        <a:spcAft>
          <a:spcPct val="0"/>
        </a:spcAft>
        <a:buChar char="»"/>
        <a:defRPr sz="1807">
          <a:solidFill>
            <a:schemeClr val="tx1"/>
          </a:solidFill>
          <a:latin typeface="+mn-lt"/>
        </a:defRPr>
      </a:lvl9pPr>
    </p:bodyStyle>
    <p:otherStyle>
      <a:defPPr>
        <a:defRPr lang="en-US"/>
      </a:defPPr>
      <a:lvl1pPr marL="0" algn="l" defTabSz="826476" rtl="0" eaLnBrk="1" latinLnBrk="0" hangingPunct="1">
        <a:defRPr sz="1628" kern="1200">
          <a:solidFill>
            <a:schemeClr val="tx1"/>
          </a:solidFill>
          <a:latin typeface="+mn-lt"/>
          <a:ea typeface="+mn-ea"/>
          <a:cs typeface="+mn-cs"/>
        </a:defRPr>
      </a:lvl1pPr>
      <a:lvl2pPr marL="413238" algn="l" defTabSz="826476" rtl="0" eaLnBrk="1" latinLnBrk="0" hangingPunct="1">
        <a:defRPr sz="1628" kern="1200">
          <a:solidFill>
            <a:schemeClr val="tx1"/>
          </a:solidFill>
          <a:latin typeface="+mn-lt"/>
          <a:ea typeface="+mn-ea"/>
          <a:cs typeface="+mn-cs"/>
        </a:defRPr>
      </a:lvl2pPr>
      <a:lvl3pPr marL="826476" algn="l" defTabSz="826476" rtl="0" eaLnBrk="1" latinLnBrk="0" hangingPunct="1">
        <a:defRPr sz="1628" kern="1200">
          <a:solidFill>
            <a:schemeClr val="tx1"/>
          </a:solidFill>
          <a:latin typeface="+mn-lt"/>
          <a:ea typeface="+mn-ea"/>
          <a:cs typeface="+mn-cs"/>
        </a:defRPr>
      </a:lvl3pPr>
      <a:lvl4pPr marL="1239714" algn="l" defTabSz="826476" rtl="0" eaLnBrk="1" latinLnBrk="0" hangingPunct="1">
        <a:defRPr sz="1628" kern="1200">
          <a:solidFill>
            <a:schemeClr val="tx1"/>
          </a:solidFill>
          <a:latin typeface="+mn-lt"/>
          <a:ea typeface="+mn-ea"/>
          <a:cs typeface="+mn-cs"/>
        </a:defRPr>
      </a:lvl4pPr>
      <a:lvl5pPr marL="1652951" algn="l" defTabSz="826476" rtl="0" eaLnBrk="1" latinLnBrk="0" hangingPunct="1">
        <a:defRPr sz="1628" kern="1200">
          <a:solidFill>
            <a:schemeClr val="tx1"/>
          </a:solidFill>
          <a:latin typeface="+mn-lt"/>
          <a:ea typeface="+mn-ea"/>
          <a:cs typeface="+mn-cs"/>
        </a:defRPr>
      </a:lvl5pPr>
      <a:lvl6pPr marL="2066190" algn="l" defTabSz="826476" rtl="0" eaLnBrk="1" latinLnBrk="0" hangingPunct="1">
        <a:defRPr sz="1628" kern="1200">
          <a:solidFill>
            <a:schemeClr val="tx1"/>
          </a:solidFill>
          <a:latin typeface="+mn-lt"/>
          <a:ea typeface="+mn-ea"/>
          <a:cs typeface="+mn-cs"/>
        </a:defRPr>
      </a:lvl6pPr>
      <a:lvl7pPr marL="2479427" algn="l" defTabSz="826476" rtl="0" eaLnBrk="1" latinLnBrk="0" hangingPunct="1">
        <a:defRPr sz="1628" kern="1200">
          <a:solidFill>
            <a:schemeClr val="tx1"/>
          </a:solidFill>
          <a:latin typeface="+mn-lt"/>
          <a:ea typeface="+mn-ea"/>
          <a:cs typeface="+mn-cs"/>
        </a:defRPr>
      </a:lvl7pPr>
      <a:lvl8pPr marL="2892665" algn="l" defTabSz="826476" rtl="0" eaLnBrk="1" latinLnBrk="0" hangingPunct="1">
        <a:defRPr sz="1628" kern="1200">
          <a:solidFill>
            <a:schemeClr val="tx1"/>
          </a:solidFill>
          <a:latin typeface="+mn-lt"/>
          <a:ea typeface="+mn-ea"/>
          <a:cs typeface="+mn-cs"/>
        </a:defRPr>
      </a:lvl8pPr>
      <a:lvl9pPr marL="3305904" algn="l" defTabSz="826476" rtl="0" eaLnBrk="1" latinLnBrk="0" hangingPunct="1">
        <a:defRPr sz="162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7" name="Rectangle 43"/>
          <p:cNvSpPr>
            <a:spLocks noGrp="1" noChangeArrowheads="1"/>
          </p:cNvSpPr>
          <p:nvPr>
            <p:ph type="sldNum" sz="quarter" idx="4"/>
          </p:nvPr>
        </p:nvSpPr>
        <p:spPr bwMode="auto">
          <a:xfrm>
            <a:off x="8411259" y="6397244"/>
            <a:ext cx="1060450" cy="2567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98">
                <a:solidFill>
                  <a:srgbClr val="000000"/>
                </a:solidFill>
                <a:latin typeface="+mn-lt"/>
              </a:defRPr>
            </a:lvl1pPr>
          </a:lstStyle>
          <a:p>
            <a:pPr>
              <a:defRPr/>
            </a:pPr>
            <a:fld id="{AA05AA80-E33F-4D2D-A31B-6ECE2045C248}" type="slidenum">
              <a:rPr lang="en-GB" smtClean="0"/>
              <a:pPr>
                <a:defRPr/>
              </a:pPr>
              <a:t>‹Nº›</a:t>
            </a:fld>
            <a:endParaRPr lang="en-GB"/>
          </a:p>
        </p:txBody>
      </p:sp>
      <p:cxnSp>
        <p:nvCxnSpPr>
          <p:cNvPr id="12" name="Conector recto 11"/>
          <p:cNvCxnSpPr/>
          <p:nvPr userDrawn="1"/>
        </p:nvCxnSpPr>
        <p:spPr bwMode="auto">
          <a:xfrm flipH="1">
            <a:off x="-117390" y="6237295"/>
            <a:ext cx="10140779"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 name="Footer Placeholder 2"/>
          <p:cNvSpPr>
            <a:spLocks noGrp="1"/>
          </p:cNvSpPr>
          <p:nvPr>
            <p:ph type="ftr" sz="quarter" idx="3"/>
          </p:nvPr>
        </p:nvSpPr>
        <p:spPr>
          <a:xfrm>
            <a:off x="3281409" y="6356827"/>
            <a:ext cx="3343182" cy="364359"/>
          </a:xfrm>
          <a:prstGeom prst="rect">
            <a:avLst/>
          </a:prstGeom>
        </p:spPr>
        <p:txBody>
          <a:bodyPr vert="horz" lIns="91440" tIns="45720" rIns="91440" bIns="45720" rtlCol="0" anchor="ctr"/>
          <a:lstStyle>
            <a:lvl1pPr algn="ctr">
              <a:defRPr sz="998" b="1">
                <a:solidFill>
                  <a:schemeClr val="tx1"/>
                </a:solidFill>
                <a:latin typeface="+mn-lt"/>
              </a:defRPr>
            </a:lvl1pPr>
          </a:lstStyle>
          <a:p>
            <a:r>
              <a:rPr lang="es-ES"/>
              <a:t>AFI Escuela 2024. Todos los derechos reservados.</a:t>
            </a:r>
            <a:endParaRPr lang="en-US" dirty="0"/>
          </a:p>
        </p:txBody>
      </p:sp>
      <p:pic>
        <p:nvPicPr>
          <p:cNvPr id="6" name="Imagen 5"/>
          <p:cNvPicPr>
            <a:picLocks noChangeAspect="1"/>
          </p:cNvPicPr>
          <p:nvPr userDrawn="1"/>
        </p:nvPicPr>
        <p:blipFill>
          <a:blip r:embed="rId28" cstate="email">
            <a:extLst>
              <a:ext uri="{28A0092B-C50C-407E-A947-70E740481C1C}">
                <a14:useLocalDpi xmlns:a14="http://schemas.microsoft.com/office/drawing/2010/main" val="0"/>
              </a:ext>
            </a:extLst>
          </a:blip>
          <a:stretch>
            <a:fillRect/>
          </a:stretch>
        </p:blipFill>
        <p:spPr>
          <a:xfrm>
            <a:off x="452336" y="6332345"/>
            <a:ext cx="1025196" cy="407142"/>
          </a:xfrm>
          <a:prstGeom prst="rect">
            <a:avLst/>
          </a:prstGeom>
        </p:spPr>
      </p:pic>
      <p:pic>
        <p:nvPicPr>
          <p:cNvPr id="10407" name="Picture 167">
            <a:extLst>
              <a:ext uri="{FF2B5EF4-FFF2-40B4-BE49-F238E27FC236}">
                <a16:creationId xmlns:a16="http://schemas.microsoft.com/office/drawing/2014/main" id="{8235ED65-F9DB-44AF-A5ED-1965816F589E}"/>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70664" y="6359708"/>
            <a:ext cx="494197" cy="35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85532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Lst>
  <p:hf hdr="0" dt="0"/>
  <p:txStyles>
    <p:titleStyle>
      <a:lvl1pPr algn="ctr" rtl="0" eaLnBrk="1" fontAlgn="base" hangingPunct="1">
        <a:spcBef>
          <a:spcPct val="0"/>
        </a:spcBef>
        <a:spcAft>
          <a:spcPct val="0"/>
        </a:spcAft>
        <a:defRPr sz="3977">
          <a:solidFill>
            <a:schemeClr val="tx2"/>
          </a:solidFill>
          <a:latin typeface="+mj-lt"/>
          <a:ea typeface="+mj-ea"/>
          <a:cs typeface="+mj-cs"/>
        </a:defRPr>
      </a:lvl1pPr>
      <a:lvl2pPr algn="ctr" rtl="0" eaLnBrk="1" fontAlgn="base" hangingPunct="1">
        <a:spcBef>
          <a:spcPct val="0"/>
        </a:spcBef>
        <a:spcAft>
          <a:spcPct val="0"/>
        </a:spcAft>
        <a:defRPr sz="3977">
          <a:solidFill>
            <a:schemeClr val="tx2"/>
          </a:solidFill>
          <a:latin typeface="Arial" pitchFamily="34" charset="0"/>
        </a:defRPr>
      </a:lvl2pPr>
      <a:lvl3pPr algn="ctr" rtl="0" eaLnBrk="1" fontAlgn="base" hangingPunct="1">
        <a:spcBef>
          <a:spcPct val="0"/>
        </a:spcBef>
        <a:spcAft>
          <a:spcPct val="0"/>
        </a:spcAft>
        <a:defRPr sz="3977">
          <a:solidFill>
            <a:schemeClr val="tx2"/>
          </a:solidFill>
          <a:latin typeface="Arial" pitchFamily="34" charset="0"/>
        </a:defRPr>
      </a:lvl3pPr>
      <a:lvl4pPr algn="ctr" rtl="0" eaLnBrk="1" fontAlgn="base" hangingPunct="1">
        <a:spcBef>
          <a:spcPct val="0"/>
        </a:spcBef>
        <a:spcAft>
          <a:spcPct val="0"/>
        </a:spcAft>
        <a:defRPr sz="3977">
          <a:solidFill>
            <a:schemeClr val="tx2"/>
          </a:solidFill>
          <a:latin typeface="Arial" pitchFamily="34" charset="0"/>
        </a:defRPr>
      </a:lvl4pPr>
      <a:lvl5pPr algn="ctr" rtl="0" eaLnBrk="1" fontAlgn="base" hangingPunct="1">
        <a:spcBef>
          <a:spcPct val="0"/>
        </a:spcBef>
        <a:spcAft>
          <a:spcPct val="0"/>
        </a:spcAft>
        <a:defRPr sz="3977">
          <a:solidFill>
            <a:schemeClr val="tx2"/>
          </a:solidFill>
          <a:latin typeface="Arial" pitchFamily="34" charset="0"/>
        </a:defRPr>
      </a:lvl5pPr>
      <a:lvl6pPr marL="413238" algn="ctr" rtl="0" eaLnBrk="1" fontAlgn="base" hangingPunct="1">
        <a:spcBef>
          <a:spcPct val="0"/>
        </a:spcBef>
        <a:spcAft>
          <a:spcPct val="0"/>
        </a:spcAft>
        <a:defRPr sz="3977">
          <a:solidFill>
            <a:schemeClr val="tx2"/>
          </a:solidFill>
          <a:latin typeface="Times New Roman" pitchFamily="18" charset="0"/>
        </a:defRPr>
      </a:lvl6pPr>
      <a:lvl7pPr marL="826476" algn="ctr" rtl="0" eaLnBrk="1" fontAlgn="base" hangingPunct="1">
        <a:spcBef>
          <a:spcPct val="0"/>
        </a:spcBef>
        <a:spcAft>
          <a:spcPct val="0"/>
        </a:spcAft>
        <a:defRPr sz="3977">
          <a:solidFill>
            <a:schemeClr val="tx2"/>
          </a:solidFill>
          <a:latin typeface="Times New Roman" pitchFamily="18" charset="0"/>
        </a:defRPr>
      </a:lvl7pPr>
      <a:lvl8pPr marL="1239714" algn="ctr" rtl="0" eaLnBrk="1" fontAlgn="base" hangingPunct="1">
        <a:spcBef>
          <a:spcPct val="0"/>
        </a:spcBef>
        <a:spcAft>
          <a:spcPct val="0"/>
        </a:spcAft>
        <a:defRPr sz="3977">
          <a:solidFill>
            <a:schemeClr val="tx2"/>
          </a:solidFill>
          <a:latin typeface="Times New Roman" pitchFamily="18" charset="0"/>
        </a:defRPr>
      </a:lvl8pPr>
      <a:lvl9pPr marL="1652951" algn="ctr" rtl="0" eaLnBrk="1" fontAlgn="base" hangingPunct="1">
        <a:spcBef>
          <a:spcPct val="0"/>
        </a:spcBef>
        <a:spcAft>
          <a:spcPct val="0"/>
        </a:spcAft>
        <a:defRPr sz="3977">
          <a:solidFill>
            <a:schemeClr val="tx2"/>
          </a:solidFill>
          <a:latin typeface="Times New Roman" pitchFamily="18" charset="0"/>
        </a:defRPr>
      </a:lvl9pPr>
    </p:titleStyle>
    <p:bodyStyle>
      <a:lvl1pPr marL="309929" indent="-309929" algn="l" rtl="0" eaLnBrk="1" fontAlgn="base" hangingPunct="1">
        <a:spcBef>
          <a:spcPct val="20000"/>
        </a:spcBef>
        <a:spcAft>
          <a:spcPct val="0"/>
        </a:spcAft>
        <a:buChar char="•"/>
        <a:defRPr sz="2892">
          <a:solidFill>
            <a:schemeClr val="tx1"/>
          </a:solidFill>
          <a:latin typeface="+mn-lt"/>
          <a:ea typeface="+mn-ea"/>
          <a:cs typeface="+mn-cs"/>
        </a:defRPr>
      </a:lvl1pPr>
      <a:lvl2pPr marL="671511" indent="-258273" algn="l" rtl="0" eaLnBrk="1" fontAlgn="base" hangingPunct="1">
        <a:spcBef>
          <a:spcPct val="20000"/>
        </a:spcBef>
        <a:spcAft>
          <a:spcPct val="0"/>
        </a:spcAft>
        <a:buChar char="–"/>
        <a:defRPr sz="2531">
          <a:solidFill>
            <a:schemeClr val="tx1"/>
          </a:solidFill>
          <a:latin typeface="+mn-lt"/>
        </a:defRPr>
      </a:lvl2pPr>
      <a:lvl3pPr marL="1033095" indent="-206619" algn="l" rtl="0" eaLnBrk="1" fontAlgn="base" hangingPunct="1">
        <a:spcBef>
          <a:spcPct val="20000"/>
        </a:spcBef>
        <a:spcAft>
          <a:spcPct val="0"/>
        </a:spcAft>
        <a:buChar char="•"/>
        <a:defRPr sz="2169">
          <a:solidFill>
            <a:schemeClr val="tx1"/>
          </a:solidFill>
          <a:latin typeface="+mn-lt"/>
        </a:defRPr>
      </a:lvl3pPr>
      <a:lvl4pPr marL="1446334" indent="-206619" algn="l" rtl="0" eaLnBrk="1" fontAlgn="base" hangingPunct="1">
        <a:spcBef>
          <a:spcPct val="20000"/>
        </a:spcBef>
        <a:spcAft>
          <a:spcPct val="0"/>
        </a:spcAft>
        <a:buChar char="–"/>
        <a:defRPr sz="1807">
          <a:solidFill>
            <a:schemeClr val="tx1"/>
          </a:solidFill>
          <a:latin typeface="+mn-lt"/>
        </a:defRPr>
      </a:lvl4pPr>
      <a:lvl5pPr marL="1859570" indent="-206619" algn="l" rtl="0" eaLnBrk="1" fontAlgn="base" hangingPunct="1">
        <a:spcBef>
          <a:spcPct val="20000"/>
        </a:spcBef>
        <a:spcAft>
          <a:spcPct val="0"/>
        </a:spcAft>
        <a:buChar char="»"/>
        <a:defRPr sz="1807">
          <a:solidFill>
            <a:schemeClr val="tx1"/>
          </a:solidFill>
          <a:latin typeface="+mn-lt"/>
        </a:defRPr>
      </a:lvl5pPr>
      <a:lvl6pPr marL="2272808" indent="-206619" algn="l" rtl="0" eaLnBrk="1" fontAlgn="base" hangingPunct="1">
        <a:spcBef>
          <a:spcPct val="20000"/>
        </a:spcBef>
        <a:spcAft>
          <a:spcPct val="0"/>
        </a:spcAft>
        <a:buChar char="»"/>
        <a:defRPr sz="1807">
          <a:solidFill>
            <a:schemeClr val="tx1"/>
          </a:solidFill>
          <a:latin typeface="+mn-lt"/>
        </a:defRPr>
      </a:lvl6pPr>
      <a:lvl7pPr marL="2686047" indent="-206619" algn="l" rtl="0" eaLnBrk="1" fontAlgn="base" hangingPunct="1">
        <a:spcBef>
          <a:spcPct val="20000"/>
        </a:spcBef>
        <a:spcAft>
          <a:spcPct val="0"/>
        </a:spcAft>
        <a:buChar char="»"/>
        <a:defRPr sz="1807">
          <a:solidFill>
            <a:schemeClr val="tx1"/>
          </a:solidFill>
          <a:latin typeface="+mn-lt"/>
        </a:defRPr>
      </a:lvl7pPr>
      <a:lvl8pPr marL="3099285" indent="-206619" algn="l" rtl="0" eaLnBrk="1" fontAlgn="base" hangingPunct="1">
        <a:spcBef>
          <a:spcPct val="20000"/>
        </a:spcBef>
        <a:spcAft>
          <a:spcPct val="0"/>
        </a:spcAft>
        <a:buChar char="»"/>
        <a:defRPr sz="1807">
          <a:solidFill>
            <a:schemeClr val="tx1"/>
          </a:solidFill>
          <a:latin typeface="+mn-lt"/>
        </a:defRPr>
      </a:lvl8pPr>
      <a:lvl9pPr marL="3512522" indent="-206619" algn="l" rtl="0" eaLnBrk="1" fontAlgn="base" hangingPunct="1">
        <a:spcBef>
          <a:spcPct val="20000"/>
        </a:spcBef>
        <a:spcAft>
          <a:spcPct val="0"/>
        </a:spcAft>
        <a:buChar char="»"/>
        <a:defRPr sz="1807">
          <a:solidFill>
            <a:schemeClr val="tx1"/>
          </a:solidFill>
          <a:latin typeface="+mn-lt"/>
        </a:defRPr>
      </a:lvl9pPr>
    </p:bodyStyle>
    <p:otherStyle>
      <a:defPPr>
        <a:defRPr lang="en-US"/>
      </a:defPPr>
      <a:lvl1pPr marL="0" algn="l" defTabSz="826476" rtl="0" eaLnBrk="1" latinLnBrk="0" hangingPunct="1">
        <a:defRPr sz="1628" kern="1200">
          <a:solidFill>
            <a:schemeClr val="tx1"/>
          </a:solidFill>
          <a:latin typeface="+mn-lt"/>
          <a:ea typeface="+mn-ea"/>
          <a:cs typeface="+mn-cs"/>
        </a:defRPr>
      </a:lvl1pPr>
      <a:lvl2pPr marL="413238" algn="l" defTabSz="826476" rtl="0" eaLnBrk="1" latinLnBrk="0" hangingPunct="1">
        <a:defRPr sz="1628" kern="1200">
          <a:solidFill>
            <a:schemeClr val="tx1"/>
          </a:solidFill>
          <a:latin typeface="+mn-lt"/>
          <a:ea typeface="+mn-ea"/>
          <a:cs typeface="+mn-cs"/>
        </a:defRPr>
      </a:lvl2pPr>
      <a:lvl3pPr marL="826476" algn="l" defTabSz="826476" rtl="0" eaLnBrk="1" latinLnBrk="0" hangingPunct="1">
        <a:defRPr sz="1628" kern="1200">
          <a:solidFill>
            <a:schemeClr val="tx1"/>
          </a:solidFill>
          <a:latin typeface="+mn-lt"/>
          <a:ea typeface="+mn-ea"/>
          <a:cs typeface="+mn-cs"/>
        </a:defRPr>
      </a:lvl3pPr>
      <a:lvl4pPr marL="1239714" algn="l" defTabSz="826476" rtl="0" eaLnBrk="1" latinLnBrk="0" hangingPunct="1">
        <a:defRPr sz="1628" kern="1200">
          <a:solidFill>
            <a:schemeClr val="tx1"/>
          </a:solidFill>
          <a:latin typeface="+mn-lt"/>
          <a:ea typeface="+mn-ea"/>
          <a:cs typeface="+mn-cs"/>
        </a:defRPr>
      </a:lvl4pPr>
      <a:lvl5pPr marL="1652951" algn="l" defTabSz="826476" rtl="0" eaLnBrk="1" latinLnBrk="0" hangingPunct="1">
        <a:defRPr sz="1628" kern="1200">
          <a:solidFill>
            <a:schemeClr val="tx1"/>
          </a:solidFill>
          <a:latin typeface="+mn-lt"/>
          <a:ea typeface="+mn-ea"/>
          <a:cs typeface="+mn-cs"/>
        </a:defRPr>
      </a:lvl5pPr>
      <a:lvl6pPr marL="2066190" algn="l" defTabSz="826476" rtl="0" eaLnBrk="1" latinLnBrk="0" hangingPunct="1">
        <a:defRPr sz="1628" kern="1200">
          <a:solidFill>
            <a:schemeClr val="tx1"/>
          </a:solidFill>
          <a:latin typeface="+mn-lt"/>
          <a:ea typeface="+mn-ea"/>
          <a:cs typeface="+mn-cs"/>
        </a:defRPr>
      </a:lvl6pPr>
      <a:lvl7pPr marL="2479427" algn="l" defTabSz="826476" rtl="0" eaLnBrk="1" latinLnBrk="0" hangingPunct="1">
        <a:defRPr sz="1628" kern="1200">
          <a:solidFill>
            <a:schemeClr val="tx1"/>
          </a:solidFill>
          <a:latin typeface="+mn-lt"/>
          <a:ea typeface="+mn-ea"/>
          <a:cs typeface="+mn-cs"/>
        </a:defRPr>
      </a:lvl7pPr>
      <a:lvl8pPr marL="2892665" algn="l" defTabSz="826476" rtl="0" eaLnBrk="1" latinLnBrk="0" hangingPunct="1">
        <a:defRPr sz="1628" kern="1200">
          <a:solidFill>
            <a:schemeClr val="tx1"/>
          </a:solidFill>
          <a:latin typeface="+mn-lt"/>
          <a:ea typeface="+mn-ea"/>
          <a:cs typeface="+mn-cs"/>
        </a:defRPr>
      </a:lvl8pPr>
      <a:lvl9pPr marL="3305904" algn="l" defTabSz="826476" rtl="0" eaLnBrk="1" latinLnBrk="0" hangingPunct="1">
        <a:defRPr sz="16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1.xml"/><Relationship Id="rId4" Type="http://schemas.openxmlformats.org/officeDocument/2006/relationships/image" Target="../media/image20.gif"/></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s://docs.scipy.org/doc/scipy/reference/optimize.html" TargetMode="External"/><Relationship Id="rId7" Type="http://schemas.openxmlformats.org/officeDocument/2006/relationships/image" Target="../media/image21.png"/><Relationship Id="rId2" Type="http://schemas.openxmlformats.org/officeDocument/2006/relationships/hyperlink" Target="https://coin-or.github.io/pulp/" TargetMode="External"/><Relationship Id="rId1" Type="http://schemas.openxmlformats.org/officeDocument/2006/relationships/slideLayout" Target="../slideLayouts/slideLayout21.xml"/><Relationship Id="rId6" Type="http://schemas.openxmlformats.org/officeDocument/2006/relationships/hyperlink" Target="https://www.fico.com/en/products/fico-xpress-optimization" TargetMode="External"/><Relationship Id="rId11" Type="http://schemas.openxmlformats.org/officeDocument/2006/relationships/image" Target="../media/image25.jpeg"/><Relationship Id="rId5" Type="http://schemas.openxmlformats.org/officeDocument/2006/relationships/hyperlink" Target="https://www.ibm.com/es-es/products/ilog-cplex-optimization-studio" TargetMode="External"/><Relationship Id="rId10" Type="http://schemas.openxmlformats.org/officeDocument/2006/relationships/image" Target="../media/image24.png"/><Relationship Id="rId4" Type="http://schemas.openxmlformats.org/officeDocument/2006/relationships/hyperlink" Target="https://www.gurobi.com/" TargetMode="External"/><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312866" y="6019800"/>
            <a:ext cx="5328592" cy="432048"/>
          </a:xfrm>
        </p:spPr>
        <p:txBody>
          <a:bodyPr/>
          <a:lstStyle/>
          <a:p>
            <a:r>
              <a:rPr lang="en-US" dirty="0"/>
              <a:t>Jorge López Lázaro</a:t>
            </a:r>
          </a:p>
          <a:p>
            <a:r>
              <a:rPr lang="en-US" dirty="0"/>
              <a:t>jorloplaz@gmail.com</a:t>
            </a:r>
          </a:p>
        </p:txBody>
      </p:sp>
      <p:sp>
        <p:nvSpPr>
          <p:cNvPr id="5" name="Title 4"/>
          <p:cNvSpPr>
            <a:spLocks noGrp="1"/>
          </p:cNvSpPr>
          <p:nvPr>
            <p:ph type="ctrTitle"/>
          </p:nvPr>
        </p:nvSpPr>
        <p:spPr/>
        <p:txBody>
          <a:bodyPr/>
          <a:lstStyle/>
          <a:p>
            <a:r>
              <a:rPr lang="en-US" dirty="0" err="1"/>
              <a:t>Optimización</a:t>
            </a:r>
            <a:br>
              <a:rPr lang="en-US" dirty="0"/>
            </a:br>
            <a:r>
              <a:rPr lang="en-US" dirty="0"/>
              <a:t>(MDSF 2023-2024)</a:t>
            </a:r>
          </a:p>
        </p:txBody>
      </p:sp>
      <p:sp>
        <p:nvSpPr>
          <p:cNvPr id="10" name="Subtitle 9"/>
          <p:cNvSpPr>
            <a:spLocks noGrp="1"/>
          </p:cNvSpPr>
          <p:nvPr>
            <p:ph type="subTitle" idx="13"/>
          </p:nvPr>
        </p:nvSpPr>
        <p:spPr/>
        <p:txBody>
          <a:bodyPr/>
          <a:lstStyle/>
          <a:p>
            <a:r>
              <a:rPr lang="en-US" dirty="0" err="1"/>
              <a:t>Introducción</a:t>
            </a:r>
            <a:endParaRPr lang="en-US" dirty="0"/>
          </a:p>
        </p:txBody>
      </p:sp>
      <p:pic>
        <p:nvPicPr>
          <p:cNvPr id="7" name="Marcador de contenido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41582" y="318274"/>
            <a:ext cx="2000830" cy="811526"/>
          </a:xfrm>
          <a:prstGeom prst="rect">
            <a:avLst/>
          </a:prstGeom>
        </p:spPr>
      </p:pic>
    </p:spTree>
    <p:extLst>
      <p:ext uri="{BB962C8B-B14F-4D97-AF65-F5344CB8AC3E}">
        <p14:creationId xmlns:p14="http://schemas.microsoft.com/office/powerpoint/2010/main" val="283159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777162" y="2348885"/>
            <a:ext cx="5753072" cy="1470025"/>
          </a:xfrm>
        </p:spPr>
        <p:txBody>
          <a:bodyPr/>
          <a:lstStyle/>
          <a:p>
            <a:r>
              <a:rPr lang="es-ES" dirty="0"/>
              <a:t>2. Tipos de optimización</a:t>
            </a:r>
          </a:p>
        </p:txBody>
      </p:sp>
      <p:sp>
        <p:nvSpPr>
          <p:cNvPr id="4" name="Slide Number Placeholder 3"/>
          <p:cNvSpPr>
            <a:spLocks noGrp="1"/>
          </p:cNvSpPr>
          <p:nvPr>
            <p:ph type="sldNum" sz="quarter" idx="1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10</a:t>
            </a:fld>
            <a:endParaRPr lang="en-GB">
              <a:latin typeface="Century Gothic"/>
            </a:endParaRPr>
          </a:p>
        </p:txBody>
      </p:sp>
      <p:sp>
        <p:nvSpPr>
          <p:cNvPr id="2" name="Footer Placeholder 1"/>
          <p:cNvSpPr>
            <a:spLocks noGrp="1"/>
          </p:cNvSpPr>
          <p:nvPr>
            <p:ph type="ftr" sz="quarter" idx="1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Tree>
    <p:extLst>
      <p:ext uri="{BB962C8B-B14F-4D97-AF65-F5344CB8AC3E}">
        <p14:creationId xmlns:p14="http://schemas.microsoft.com/office/powerpoint/2010/main" val="356765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Clasificación de problemas (I)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11</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graphicFrame>
        <p:nvGraphicFramePr>
          <p:cNvPr id="8" name="Diagrama 7">
            <a:extLst>
              <a:ext uri="{FF2B5EF4-FFF2-40B4-BE49-F238E27FC236}">
                <a16:creationId xmlns:a16="http://schemas.microsoft.com/office/drawing/2014/main" id="{55D10AD3-D924-47F5-95B6-FC3D86F03343}"/>
              </a:ext>
            </a:extLst>
          </p:cNvPr>
          <p:cNvGraphicFramePr/>
          <p:nvPr>
            <p:extLst>
              <p:ext uri="{D42A27DB-BD31-4B8C-83A1-F6EECF244321}">
                <p14:modId xmlns:p14="http://schemas.microsoft.com/office/powerpoint/2010/main" val="4236831453"/>
              </p:ext>
            </p:extLst>
          </p:nvPr>
        </p:nvGraphicFramePr>
        <p:xfrm>
          <a:off x="152400" y="1733686"/>
          <a:ext cx="5130800" cy="1820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a 9">
            <a:extLst>
              <a:ext uri="{FF2B5EF4-FFF2-40B4-BE49-F238E27FC236}">
                <a16:creationId xmlns:a16="http://schemas.microsoft.com/office/drawing/2014/main" id="{209A9505-3E9F-4FC7-8D8C-E709C7845716}"/>
              </a:ext>
            </a:extLst>
          </p:cNvPr>
          <p:cNvGraphicFramePr/>
          <p:nvPr>
            <p:extLst>
              <p:ext uri="{D42A27DB-BD31-4B8C-83A1-F6EECF244321}">
                <p14:modId xmlns:p14="http://schemas.microsoft.com/office/powerpoint/2010/main" val="387096453"/>
              </p:ext>
            </p:extLst>
          </p:nvPr>
        </p:nvGraphicFramePr>
        <p:xfrm>
          <a:off x="4473614" y="1684341"/>
          <a:ext cx="5130800" cy="1820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a 10">
            <a:extLst>
              <a:ext uri="{FF2B5EF4-FFF2-40B4-BE49-F238E27FC236}">
                <a16:creationId xmlns:a16="http://schemas.microsoft.com/office/drawing/2014/main" id="{46C5EDC9-4C5D-4132-90AF-A2D5E2F44E24}"/>
              </a:ext>
            </a:extLst>
          </p:cNvPr>
          <p:cNvGraphicFramePr/>
          <p:nvPr>
            <p:extLst>
              <p:ext uri="{D42A27DB-BD31-4B8C-83A1-F6EECF244321}">
                <p14:modId xmlns:p14="http://schemas.microsoft.com/office/powerpoint/2010/main" val="1663621472"/>
              </p:ext>
            </p:extLst>
          </p:nvPr>
        </p:nvGraphicFramePr>
        <p:xfrm>
          <a:off x="152400" y="3799553"/>
          <a:ext cx="5130800" cy="18203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Diagrama 11">
            <a:extLst>
              <a:ext uri="{FF2B5EF4-FFF2-40B4-BE49-F238E27FC236}">
                <a16:creationId xmlns:a16="http://schemas.microsoft.com/office/drawing/2014/main" id="{8B02BA4A-0D02-4EEB-A283-AB0AD4E5106D}"/>
              </a:ext>
            </a:extLst>
          </p:cNvPr>
          <p:cNvGraphicFramePr/>
          <p:nvPr>
            <p:extLst>
              <p:ext uri="{D42A27DB-BD31-4B8C-83A1-F6EECF244321}">
                <p14:modId xmlns:p14="http://schemas.microsoft.com/office/powerpoint/2010/main" val="3733696524"/>
              </p:ext>
            </p:extLst>
          </p:nvPr>
        </p:nvGraphicFramePr>
        <p:xfrm>
          <a:off x="4626014" y="3799552"/>
          <a:ext cx="5130800" cy="182033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39385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Clasificación de problemas (II)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12</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grpSp>
        <p:nvGrpSpPr>
          <p:cNvPr id="3" name="Grupo 2">
            <a:extLst>
              <a:ext uri="{FF2B5EF4-FFF2-40B4-BE49-F238E27FC236}">
                <a16:creationId xmlns:a16="http://schemas.microsoft.com/office/drawing/2014/main" id="{5C0DAAD7-B647-49CA-BC93-A10F40972498}"/>
              </a:ext>
            </a:extLst>
          </p:cNvPr>
          <p:cNvGrpSpPr/>
          <p:nvPr/>
        </p:nvGrpSpPr>
        <p:grpSpPr>
          <a:xfrm>
            <a:off x="4442845" y="2171397"/>
            <a:ext cx="4636063" cy="3011906"/>
            <a:chOff x="4192307" y="1955294"/>
            <a:chExt cx="4636063" cy="3011906"/>
          </a:xfrm>
        </p:grpSpPr>
        <p:sp>
          <p:nvSpPr>
            <p:cNvPr id="31" name="Conector recto 3">
              <a:extLst>
                <a:ext uri="{FF2B5EF4-FFF2-40B4-BE49-F238E27FC236}">
                  <a16:creationId xmlns:a16="http://schemas.microsoft.com/office/drawing/2014/main" id="{B6438C91-69BB-436E-80D3-59D66A209574}"/>
                </a:ext>
              </a:extLst>
            </p:cNvPr>
            <p:cNvSpPr/>
            <p:nvPr/>
          </p:nvSpPr>
          <p:spPr>
            <a:xfrm>
              <a:off x="6487240" y="3259845"/>
              <a:ext cx="242995" cy="1373296"/>
            </a:xfrm>
            <a:custGeom>
              <a:avLst/>
              <a:gdLst/>
              <a:ahLst/>
              <a:cxnLst/>
              <a:rect l="0" t="0" r="0" b="0"/>
              <a:pathLst>
                <a:path>
                  <a:moveTo>
                    <a:pt x="0" y="0"/>
                  </a:moveTo>
                  <a:lnTo>
                    <a:pt x="0" y="1373296"/>
                  </a:lnTo>
                  <a:lnTo>
                    <a:pt x="242995" y="1373296"/>
                  </a:lnTo>
                </a:path>
              </a:pathLst>
            </a:custGeom>
            <a:noFill/>
          </p:spPr>
          <p:style>
            <a:lnRef idx="2">
              <a:schemeClr val="accent6">
                <a:shade val="8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32" name="Conector recto 4">
              <a:extLst>
                <a:ext uri="{FF2B5EF4-FFF2-40B4-BE49-F238E27FC236}">
                  <a16:creationId xmlns:a16="http://schemas.microsoft.com/office/drawing/2014/main" id="{6F3786A3-3E5B-419B-8F46-848ED3B18F44}"/>
                </a:ext>
              </a:extLst>
            </p:cNvPr>
            <p:cNvSpPr/>
            <p:nvPr/>
          </p:nvSpPr>
          <p:spPr>
            <a:xfrm>
              <a:off x="6487240" y="3259845"/>
              <a:ext cx="242995" cy="519618"/>
            </a:xfrm>
            <a:custGeom>
              <a:avLst/>
              <a:gdLst/>
              <a:ahLst/>
              <a:cxnLst/>
              <a:rect l="0" t="0" r="0" b="0"/>
              <a:pathLst>
                <a:path>
                  <a:moveTo>
                    <a:pt x="0" y="0"/>
                  </a:moveTo>
                  <a:lnTo>
                    <a:pt x="0" y="519618"/>
                  </a:lnTo>
                  <a:lnTo>
                    <a:pt x="242995" y="519618"/>
                  </a:lnTo>
                </a:path>
              </a:pathLst>
            </a:custGeom>
            <a:noFill/>
          </p:spPr>
          <p:style>
            <a:lnRef idx="2">
              <a:schemeClr val="accent6">
                <a:shade val="8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33" name="Conector recto 5">
              <a:extLst>
                <a:ext uri="{FF2B5EF4-FFF2-40B4-BE49-F238E27FC236}">
                  <a16:creationId xmlns:a16="http://schemas.microsoft.com/office/drawing/2014/main" id="{269E0464-DD50-406C-87F0-1B1AB590A584}"/>
                </a:ext>
              </a:extLst>
            </p:cNvPr>
            <p:cNvSpPr/>
            <p:nvPr/>
          </p:nvSpPr>
          <p:spPr>
            <a:xfrm>
              <a:off x="6178710" y="2435716"/>
              <a:ext cx="956518" cy="201776"/>
            </a:xfrm>
            <a:custGeom>
              <a:avLst/>
              <a:gdLst/>
              <a:ahLst/>
              <a:cxnLst/>
              <a:rect l="0" t="0" r="0" b="0"/>
              <a:pathLst>
                <a:path>
                  <a:moveTo>
                    <a:pt x="0" y="0"/>
                  </a:moveTo>
                  <a:lnTo>
                    <a:pt x="0" y="100888"/>
                  </a:lnTo>
                  <a:lnTo>
                    <a:pt x="956518" y="100888"/>
                  </a:lnTo>
                  <a:lnTo>
                    <a:pt x="956518" y="201776"/>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34" name="Conector recto 6">
              <a:extLst>
                <a:ext uri="{FF2B5EF4-FFF2-40B4-BE49-F238E27FC236}">
                  <a16:creationId xmlns:a16="http://schemas.microsoft.com/office/drawing/2014/main" id="{4F8BA4A3-BD5E-41AA-B247-B3C2389D1B9C}"/>
                </a:ext>
              </a:extLst>
            </p:cNvPr>
            <p:cNvSpPr/>
            <p:nvPr/>
          </p:nvSpPr>
          <p:spPr>
            <a:xfrm>
              <a:off x="5267836" y="2435716"/>
              <a:ext cx="910873" cy="201776"/>
            </a:xfrm>
            <a:custGeom>
              <a:avLst/>
              <a:gdLst/>
              <a:ahLst/>
              <a:cxnLst/>
              <a:rect l="0" t="0" r="0" b="0"/>
              <a:pathLst>
                <a:path>
                  <a:moveTo>
                    <a:pt x="910873" y="0"/>
                  </a:moveTo>
                  <a:lnTo>
                    <a:pt x="910873" y="100888"/>
                  </a:lnTo>
                  <a:lnTo>
                    <a:pt x="0" y="100888"/>
                  </a:lnTo>
                  <a:lnTo>
                    <a:pt x="0" y="201776"/>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txBody>
            <a:bodyPr/>
            <a:lstStyle/>
            <a:p>
              <a:endParaRPr lang="es-ES"/>
            </a:p>
          </p:txBody>
        </p:sp>
        <p:grpSp>
          <p:nvGrpSpPr>
            <p:cNvPr id="35" name="Grupo 34">
              <a:extLst>
                <a:ext uri="{FF2B5EF4-FFF2-40B4-BE49-F238E27FC236}">
                  <a16:creationId xmlns:a16="http://schemas.microsoft.com/office/drawing/2014/main" id="{BB127011-964E-4A3A-BCFF-481D69BC67A3}"/>
                </a:ext>
              </a:extLst>
            </p:cNvPr>
            <p:cNvGrpSpPr/>
            <p:nvPr/>
          </p:nvGrpSpPr>
          <p:grpSpPr>
            <a:xfrm>
              <a:off x="4192307" y="1955294"/>
              <a:ext cx="3972805" cy="480421"/>
              <a:chOff x="2395275" y="800"/>
              <a:chExt cx="3972805" cy="480421"/>
            </a:xfrm>
          </p:grpSpPr>
          <p:sp>
            <p:nvSpPr>
              <p:cNvPr id="48" name="Rectángulo 47">
                <a:extLst>
                  <a:ext uri="{FF2B5EF4-FFF2-40B4-BE49-F238E27FC236}">
                    <a16:creationId xmlns:a16="http://schemas.microsoft.com/office/drawing/2014/main" id="{7651CC85-296B-4FF9-8E00-F55026EA610D}"/>
                  </a:ext>
                </a:extLst>
              </p:cNvPr>
              <p:cNvSpPr/>
              <p:nvPr/>
            </p:nvSpPr>
            <p:spPr>
              <a:xfrm>
                <a:off x="2395275" y="800"/>
                <a:ext cx="3972805" cy="480421"/>
              </a:xfrm>
              <a:prstGeom prst="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49" name="CuadroTexto 48">
                <a:extLst>
                  <a:ext uri="{FF2B5EF4-FFF2-40B4-BE49-F238E27FC236}">
                    <a16:creationId xmlns:a16="http://schemas.microsoft.com/office/drawing/2014/main" id="{A79A6871-CAF8-4617-9212-15C93C7E2BDA}"/>
                  </a:ext>
                </a:extLst>
              </p:cNvPr>
              <p:cNvSpPr txBox="1"/>
              <p:nvPr/>
            </p:nvSpPr>
            <p:spPr>
              <a:xfrm>
                <a:off x="2395275" y="800"/>
                <a:ext cx="3972805" cy="480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_tradnl" sz="1600" b="1" dirty="0">
                    <a:solidFill>
                      <a:srgbClr val="000000">
                        <a:hueOff val="0"/>
                        <a:satOff val="0"/>
                        <a:lumOff val="0"/>
                        <a:alphaOff val="0"/>
                      </a:srgbClr>
                    </a:solidFill>
                    <a:latin typeface="Century Gothic"/>
                    <a:cs typeface="Arial" panose="020B0604020202020204" pitchFamily="34" charset="0"/>
                  </a:rPr>
                  <a:t>Según si tienen solución o no</a:t>
                </a:r>
                <a:endParaRPr lang="es-ES" sz="1600" b="1" dirty="0">
                  <a:solidFill>
                    <a:srgbClr val="000000">
                      <a:hueOff val="0"/>
                      <a:satOff val="0"/>
                      <a:lumOff val="0"/>
                      <a:alphaOff val="0"/>
                    </a:srgbClr>
                  </a:solidFill>
                  <a:latin typeface="Century Gothic"/>
                  <a:cs typeface="Arial" panose="020B0604020202020204" pitchFamily="34" charset="0"/>
                </a:endParaRPr>
              </a:p>
            </p:txBody>
          </p:sp>
        </p:grpSp>
        <p:grpSp>
          <p:nvGrpSpPr>
            <p:cNvPr id="36" name="Grupo 35">
              <a:extLst>
                <a:ext uri="{FF2B5EF4-FFF2-40B4-BE49-F238E27FC236}">
                  <a16:creationId xmlns:a16="http://schemas.microsoft.com/office/drawing/2014/main" id="{5491EB25-814A-48AF-9ADE-1BEA4F7923E8}"/>
                </a:ext>
              </a:extLst>
            </p:cNvPr>
            <p:cNvGrpSpPr/>
            <p:nvPr/>
          </p:nvGrpSpPr>
          <p:grpSpPr>
            <a:xfrm>
              <a:off x="4412205" y="2637493"/>
              <a:ext cx="1711260" cy="632820"/>
              <a:chOff x="2615173" y="682999"/>
              <a:chExt cx="1711260" cy="632820"/>
            </a:xfrm>
          </p:grpSpPr>
          <p:sp>
            <p:nvSpPr>
              <p:cNvPr id="46" name="Rectángulo 45">
                <a:extLst>
                  <a:ext uri="{FF2B5EF4-FFF2-40B4-BE49-F238E27FC236}">
                    <a16:creationId xmlns:a16="http://schemas.microsoft.com/office/drawing/2014/main" id="{6C8C46D2-D597-4EEE-BADD-43D732C7B7F4}"/>
                  </a:ext>
                </a:extLst>
              </p:cNvPr>
              <p:cNvSpPr/>
              <p:nvPr/>
            </p:nvSpPr>
            <p:spPr>
              <a:xfrm>
                <a:off x="2615173" y="682999"/>
                <a:ext cx="1711260" cy="632820"/>
              </a:xfrm>
              <a:prstGeom prst="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47" name="CuadroTexto 46">
                <a:extLst>
                  <a:ext uri="{FF2B5EF4-FFF2-40B4-BE49-F238E27FC236}">
                    <a16:creationId xmlns:a16="http://schemas.microsoft.com/office/drawing/2014/main" id="{2FBAF5BD-9CC6-4629-89CE-065F4440C188}"/>
                  </a:ext>
                </a:extLst>
              </p:cNvPr>
              <p:cNvSpPr txBox="1"/>
              <p:nvPr/>
            </p:nvSpPr>
            <p:spPr>
              <a:xfrm>
                <a:off x="2615173" y="682999"/>
                <a:ext cx="1711260" cy="6328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_tradnl" sz="1600" dirty="0">
                    <a:solidFill>
                      <a:srgbClr val="000000">
                        <a:hueOff val="0"/>
                        <a:satOff val="0"/>
                        <a:lumOff val="0"/>
                        <a:alphaOff val="0"/>
                      </a:srgbClr>
                    </a:solidFill>
                    <a:latin typeface="Century Gothic"/>
                    <a:cs typeface="Arial" panose="020B0604020202020204" pitchFamily="34" charset="0"/>
                  </a:rPr>
                  <a:t>Problemas  no factibles </a:t>
                </a:r>
                <a:endParaRPr lang="es-ES" sz="1600" dirty="0">
                  <a:solidFill>
                    <a:srgbClr val="000000">
                      <a:hueOff val="0"/>
                      <a:satOff val="0"/>
                      <a:lumOff val="0"/>
                      <a:alphaOff val="0"/>
                    </a:srgbClr>
                  </a:solidFill>
                  <a:latin typeface="Century Gothic"/>
                  <a:cs typeface="Arial" panose="020B0604020202020204" pitchFamily="34" charset="0"/>
                </a:endParaRPr>
              </a:p>
            </p:txBody>
          </p:sp>
        </p:grpSp>
        <p:grpSp>
          <p:nvGrpSpPr>
            <p:cNvPr id="37" name="Grupo 36">
              <a:extLst>
                <a:ext uri="{FF2B5EF4-FFF2-40B4-BE49-F238E27FC236}">
                  <a16:creationId xmlns:a16="http://schemas.microsoft.com/office/drawing/2014/main" id="{CEA6D4F8-08FE-49E9-A332-20B889CC4163}"/>
                </a:ext>
              </a:extLst>
            </p:cNvPr>
            <p:cNvGrpSpPr/>
            <p:nvPr/>
          </p:nvGrpSpPr>
          <p:grpSpPr>
            <a:xfrm>
              <a:off x="6325243" y="2637493"/>
              <a:ext cx="1619971" cy="622352"/>
              <a:chOff x="4528211" y="682999"/>
              <a:chExt cx="1619971" cy="622352"/>
            </a:xfrm>
          </p:grpSpPr>
          <p:sp>
            <p:nvSpPr>
              <p:cNvPr id="44" name="Rectángulo 43">
                <a:extLst>
                  <a:ext uri="{FF2B5EF4-FFF2-40B4-BE49-F238E27FC236}">
                    <a16:creationId xmlns:a16="http://schemas.microsoft.com/office/drawing/2014/main" id="{B60001C4-88D5-4C4C-8697-FC5AEDBE9D68}"/>
                  </a:ext>
                </a:extLst>
              </p:cNvPr>
              <p:cNvSpPr/>
              <p:nvPr/>
            </p:nvSpPr>
            <p:spPr>
              <a:xfrm>
                <a:off x="4528211" y="682999"/>
                <a:ext cx="1619971" cy="622352"/>
              </a:xfrm>
              <a:prstGeom prst="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45" name="CuadroTexto 44">
                <a:extLst>
                  <a:ext uri="{FF2B5EF4-FFF2-40B4-BE49-F238E27FC236}">
                    <a16:creationId xmlns:a16="http://schemas.microsoft.com/office/drawing/2014/main" id="{473DFA06-22D7-4B8D-8B8D-FE6038C00F49}"/>
                  </a:ext>
                </a:extLst>
              </p:cNvPr>
              <p:cNvSpPr txBox="1"/>
              <p:nvPr/>
            </p:nvSpPr>
            <p:spPr>
              <a:xfrm>
                <a:off x="4528211" y="682999"/>
                <a:ext cx="1619971" cy="6223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s-ES_tradnl" sz="1600" dirty="0">
                    <a:solidFill>
                      <a:srgbClr val="000000">
                        <a:hueOff val="0"/>
                        <a:satOff val="0"/>
                        <a:lumOff val="0"/>
                        <a:alphaOff val="0"/>
                      </a:srgbClr>
                    </a:solidFill>
                    <a:latin typeface="Century Gothic"/>
                    <a:cs typeface="Arial" panose="020B0604020202020204" pitchFamily="34" charset="0"/>
                  </a:rPr>
                  <a:t>Problemas factibles</a:t>
                </a:r>
                <a:endParaRPr lang="es-ES" sz="1600" dirty="0">
                  <a:solidFill>
                    <a:srgbClr val="000000">
                      <a:hueOff val="0"/>
                      <a:satOff val="0"/>
                      <a:lumOff val="0"/>
                      <a:alphaOff val="0"/>
                    </a:srgbClr>
                  </a:solidFill>
                  <a:latin typeface="Century Gothic"/>
                  <a:cs typeface="Arial" panose="020B0604020202020204" pitchFamily="34" charset="0"/>
                </a:endParaRPr>
              </a:p>
            </p:txBody>
          </p:sp>
        </p:grpSp>
        <p:grpSp>
          <p:nvGrpSpPr>
            <p:cNvPr id="38" name="Grupo 37">
              <a:extLst>
                <a:ext uri="{FF2B5EF4-FFF2-40B4-BE49-F238E27FC236}">
                  <a16:creationId xmlns:a16="http://schemas.microsoft.com/office/drawing/2014/main" id="{73947C5F-1E77-41F9-B8D0-65E3731BEBD6}"/>
                </a:ext>
              </a:extLst>
            </p:cNvPr>
            <p:cNvGrpSpPr/>
            <p:nvPr/>
          </p:nvGrpSpPr>
          <p:grpSpPr>
            <a:xfrm>
              <a:off x="6730236" y="3461622"/>
              <a:ext cx="2066349" cy="635683"/>
              <a:chOff x="4933204" y="1507128"/>
              <a:chExt cx="2066349" cy="635683"/>
            </a:xfrm>
          </p:grpSpPr>
          <p:sp>
            <p:nvSpPr>
              <p:cNvPr id="42" name="Rectángulo 41">
                <a:extLst>
                  <a:ext uri="{FF2B5EF4-FFF2-40B4-BE49-F238E27FC236}">
                    <a16:creationId xmlns:a16="http://schemas.microsoft.com/office/drawing/2014/main" id="{F9309F66-1C70-49C1-96A1-B25C1762903D}"/>
                  </a:ext>
                </a:extLst>
              </p:cNvPr>
              <p:cNvSpPr/>
              <p:nvPr/>
            </p:nvSpPr>
            <p:spPr>
              <a:xfrm>
                <a:off x="4933204" y="1507128"/>
                <a:ext cx="2066349" cy="635683"/>
              </a:xfrm>
              <a:prstGeom prst="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43" name="CuadroTexto 42">
                <a:extLst>
                  <a:ext uri="{FF2B5EF4-FFF2-40B4-BE49-F238E27FC236}">
                    <a16:creationId xmlns:a16="http://schemas.microsoft.com/office/drawing/2014/main" id="{1CF0A79B-7954-49AB-A420-CC1B28FDC946}"/>
                  </a:ext>
                </a:extLst>
              </p:cNvPr>
              <p:cNvSpPr txBox="1"/>
              <p:nvPr/>
            </p:nvSpPr>
            <p:spPr>
              <a:xfrm>
                <a:off x="4933204" y="1507128"/>
                <a:ext cx="2066349" cy="6356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indent="0" algn="ctr" defTabSz="889000">
                  <a:lnSpc>
                    <a:spcPct val="90000"/>
                  </a:lnSpc>
                  <a:spcBef>
                    <a:spcPct val="0"/>
                  </a:spcBef>
                  <a:spcAft>
                    <a:spcPct val="35000"/>
                  </a:spcAft>
                  <a:buNone/>
                </a:pPr>
                <a:r>
                  <a:rPr lang="es-ES_tradnl" sz="1600" dirty="0">
                    <a:solidFill>
                      <a:srgbClr val="000000">
                        <a:hueOff val="0"/>
                        <a:satOff val="0"/>
                        <a:lumOff val="0"/>
                        <a:alphaOff val="0"/>
                      </a:srgbClr>
                    </a:solidFill>
                    <a:latin typeface="Century Gothic"/>
                    <a:cs typeface="Arial" panose="020B0604020202020204" pitchFamily="34" charset="0"/>
                  </a:rPr>
                  <a:t>Óptimo global </a:t>
                </a:r>
              </a:p>
              <a:p>
                <a:pPr lvl="0" indent="0" algn="ctr" defTabSz="889000">
                  <a:lnSpc>
                    <a:spcPct val="90000"/>
                  </a:lnSpc>
                  <a:spcBef>
                    <a:spcPct val="0"/>
                  </a:spcBef>
                  <a:spcAft>
                    <a:spcPct val="35000"/>
                  </a:spcAft>
                  <a:buNone/>
                </a:pPr>
                <a:r>
                  <a:rPr lang="es-ES_tradnl" sz="1600" dirty="0">
                    <a:solidFill>
                      <a:srgbClr val="000000">
                        <a:hueOff val="0"/>
                        <a:satOff val="0"/>
                        <a:lumOff val="0"/>
                        <a:alphaOff val="0"/>
                      </a:srgbClr>
                    </a:solidFill>
                    <a:latin typeface="Century Gothic"/>
                    <a:cs typeface="Arial" panose="020B0604020202020204" pitchFamily="34" charset="0"/>
                  </a:rPr>
                  <a:t>(acotados)</a:t>
                </a:r>
                <a:endParaRPr lang="es-ES" sz="1600" dirty="0">
                  <a:solidFill>
                    <a:srgbClr val="000000">
                      <a:hueOff val="0"/>
                      <a:satOff val="0"/>
                      <a:lumOff val="0"/>
                      <a:alphaOff val="0"/>
                    </a:srgbClr>
                  </a:solidFill>
                  <a:latin typeface="Century Gothic"/>
                  <a:cs typeface="Arial" panose="020B0604020202020204" pitchFamily="34" charset="0"/>
                </a:endParaRPr>
              </a:p>
            </p:txBody>
          </p:sp>
        </p:grpSp>
        <p:grpSp>
          <p:nvGrpSpPr>
            <p:cNvPr id="39" name="Grupo 38">
              <a:extLst>
                <a:ext uri="{FF2B5EF4-FFF2-40B4-BE49-F238E27FC236}">
                  <a16:creationId xmlns:a16="http://schemas.microsoft.com/office/drawing/2014/main" id="{9ED9CD7A-F93C-443C-A2B9-7D3B818B6FEA}"/>
                </a:ext>
              </a:extLst>
            </p:cNvPr>
            <p:cNvGrpSpPr/>
            <p:nvPr/>
          </p:nvGrpSpPr>
          <p:grpSpPr>
            <a:xfrm>
              <a:off x="6730236" y="4299083"/>
              <a:ext cx="2098134" cy="668117"/>
              <a:chOff x="4933204" y="2344589"/>
              <a:chExt cx="2098134" cy="668117"/>
            </a:xfrm>
          </p:grpSpPr>
          <p:sp>
            <p:nvSpPr>
              <p:cNvPr id="40" name="Rectángulo 39">
                <a:extLst>
                  <a:ext uri="{FF2B5EF4-FFF2-40B4-BE49-F238E27FC236}">
                    <a16:creationId xmlns:a16="http://schemas.microsoft.com/office/drawing/2014/main" id="{22E6ED2D-6211-4FFF-8D5D-0AE75D19C5F2}"/>
                  </a:ext>
                </a:extLst>
              </p:cNvPr>
              <p:cNvSpPr/>
              <p:nvPr/>
            </p:nvSpPr>
            <p:spPr>
              <a:xfrm>
                <a:off x="4933204" y="2344589"/>
                <a:ext cx="2098134" cy="668117"/>
              </a:xfrm>
              <a:prstGeom prst="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41" name="CuadroTexto 40">
                <a:extLst>
                  <a:ext uri="{FF2B5EF4-FFF2-40B4-BE49-F238E27FC236}">
                    <a16:creationId xmlns:a16="http://schemas.microsoft.com/office/drawing/2014/main" id="{6F72F47D-233A-494B-B199-3F1DBEFBDB5A}"/>
                  </a:ext>
                </a:extLst>
              </p:cNvPr>
              <p:cNvSpPr txBox="1"/>
              <p:nvPr/>
            </p:nvSpPr>
            <p:spPr>
              <a:xfrm>
                <a:off x="4933204" y="2344589"/>
                <a:ext cx="2098134" cy="6681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s-ES_tradnl" sz="1600" dirty="0">
                    <a:solidFill>
                      <a:srgbClr val="000000">
                        <a:hueOff val="0"/>
                        <a:satOff val="0"/>
                        <a:lumOff val="0"/>
                        <a:alphaOff val="0"/>
                      </a:srgbClr>
                    </a:solidFill>
                    <a:latin typeface="Century Gothic"/>
                    <a:cs typeface="Arial" panose="020B0604020202020204" pitchFamily="34" charset="0"/>
                  </a:rPr>
                  <a:t>Sin óptimo global </a:t>
                </a:r>
              </a:p>
              <a:p>
                <a:pPr algn="ctr" defTabSz="889000">
                  <a:lnSpc>
                    <a:spcPct val="90000"/>
                  </a:lnSpc>
                  <a:spcBef>
                    <a:spcPct val="0"/>
                  </a:spcBef>
                  <a:spcAft>
                    <a:spcPct val="35000"/>
                  </a:spcAft>
                </a:pPr>
                <a:r>
                  <a:rPr lang="es-ES_tradnl" sz="1600" dirty="0">
                    <a:solidFill>
                      <a:srgbClr val="000000">
                        <a:hueOff val="0"/>
                        <a:satOff val="0"/>
                        <a:lumOff val="0"/>
                        <a:alphaOff val="0"/>
                      </a:srgbClr>
                    </a:solidFill>
                    <a:latin typeface="Century Gothic"/>
                    <a:cs typeface="Arial" panose="020B0604020202020204" pitchFamily="34" charset="0"/>
                  </a:rPr>
                  <a:t>(no acotados)</a:t>
                </a:r>
                <a:endParaRPr lang="es-ES" sz="1600" dirty="0">
                  <a:solidFill>
                    <a:srgbClr val="000000">
                      <a:hueOff val="0"/>
                      <a:satOff val="0"/>
                      <a:lumOff val="0"/>
                      <a:alphaOff val="0"/>
                    </a:srgbClr>
                  </a:solidFill>
                  <a:latin typeface="Century Gothic"/>
                  <a:cs typeface="Arial" panose="020B0604020202020204" pitchFamily="34" charset="0"/>
                </a:endParaRPr>
              </a:p>
            </p:txBody>
          </p:sp>
        </p:grpSp>
      </p:grpSp>
      <p:grpSp>
        <p:nvGrpSpPr>
          <p:cNvPr id="4" name="Grupo 3">
            <a:extLst>
              <a:ext uri="{FF2B5EF4-FFF2-40B4-BE49-F238E27FC236}">
                <a16:creationId xmlns:a16="http://schemas.microsoft.com/office/drawing/2014/main" id="{127E9AA3-3D86-4C6E-A290-FD8F51969FAD}"/>
              </a:ext>
            </a:extLst>
          </p:cNvPr>
          <p:cNvGrpSpPr/>
          <p:nvPr/>
        </p:nvGrpSpPr>
        <p:grpSpPr>
          <a:xfrm>
            <a:off x="693036" y="2171397"/>
            <a:ext cx="3321993" cy="1818828"/>
            <a:chOff x="405299" y="3278087"/>
            <a:chExt cx="3321993" cy="1818828"/>
          </a:xfrm>
        </p:grpSpPr>
        <p:sp>
          <p:nvSpPr>
            <p:cNvPr id="53" name="Conector recto 3">
              <a:extLst>
                <a:ext uri="{FF2B5EF4-FFF2-40B4-BE49-F238E27FC236}">
                  <a16:creationId xmlns:a16="http://schemas.microsoft.com/office/drawing/2014/main" id="{F01FF692-9EFB-4888-B6C1-10F2F998CB74}"/>
                </a:ext>
              </a:extLst>
            </p:cNvPr>
            <p:cNvSpPr/>
            <p:nvPr/>
          </p:nvSpPr>
          <p:spPr>
            <a:xfrm>
              <a:off x="2066295" y="4029669"/>
              <a:ext cx="909414" cy="315664"/>
            </a:xfrm>
            <a:custGeom>
              <a:avLst/>
              <a:gdLst/>
              <a:ahLst/>
              <a:cxnLst/>
              <a:rect l="0" t="0" r="0" b="0"/>
              <a:pathLst>
                <a:path>
                  <a:moveTo>
                    <a:pt x="0" y="0"/>
                  </a:moveTo>
                  <a:lnTo>
                    <a:pt x="0" y="157832"/>
                  </a:lnTo>
                  <a:lnTo>
                    <a:pt x="909414" y="157832"/>
                  </a:lnTo>
                  <a:lnTo>
                    <a:pt x="909414" y="315664"/>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54" name="Conector recto 4">
              <a:extLst>
                <a:ext uri="{FF2B5EF4-FFF2-40B4-BE49-F238E27FC236}">
                  <a16:creationId xmlns:a16="http://schemas.microsoft.com/office/drawing/2014/main" id="{01ECA291-ED56-482A-A6D0-BFFBD2267FD0}"/>
                </a:ext>
              </a:extLst>
            </p:cNvPr>
            <p:cNvSpPr/>
            <p:nvPr/>
          </p:nvSpPr>
          <p:spPr>
            <a:xfrm>
              <a:off x="1156881" y="4029669"/>
              <a:ext cx="909414" cy="315664"/>
            </a:xfrm>
            <a:custGeom>
              <a:avLst/>
              <a:gdLst/>
              <a:ahLst/>
              <a:cxnLst/>
              <a:rect l="0" t="0" r="0" b="0"/>
              <a:pathLst>
                <a:path>
                  <a:moveTo>
                    <a:pt x="909414" y="0"/>
                  </a:moveTo>
                  <a:lnTo>
                    <a:pt x="909414" y="157832"/>
                  </a:lnTo>
                  <a:lnTo>
                    <a:pt x="0" y="157832"/>
                  </a:lnTo>
                  <a:lnTo>
                    <a:pt x="0" y="315664"/>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txBody>
            <a:bodyPr/>
            <a:lstStyle/>
            <a:p>
              <a:endParaRPr lang="es-ES"/>
            </a:p>
          </p:txBody>
        </p:sp>
        <p:grpSp>
          <p:nvGrpSpPr>
            <p:cNvPr id="55" name="Grupo 54">
              <a:extLst>
                <a:ext uri="{FF2B5EF4-FFF2-40B4-BE49-F238E27FC236}">
                  <a16:creationId xmlns:a16="http://schemas.microsoft.com/office/drawing/2014/main" id="{F606A92D-6A63-41EE-AA5E-48D946EDD661}"/>
                </a:ext>
              </a:extLst>
            </p:cNvPr>
            <p:cNvGrpSpPr/>
            <p:nvPr/>
          </p:nvGrpSpPr>
          <p:grpSpPr>
            <a:xfrm>
              <a:off x="1314713" y="3278087"/>
              <a:ext cx="1503164" cy="751582"/>
              <a:chOff x="1813817" y="752"/>
              <a:chExt cx="1503164" cy="751582"/>
            </a:xfrm>
          </p:grpSpPr>
          <p:sp>
            <p:nvSpPr>
              <p:cNvPr id="62" name="Rectángulo 61">
                <a:extLst>
                  <a:ext uri="{FF2B5EF4-FFF2-40B4-BE49-F238E27FC236}">
                    <a16:creationId xmlns:a16="http://schemas.microsoft.com/office/drawing/2014/main" id="{C28242FC-C8BF-4BBB-8923-E5A9B8D17B04}"/>
                  </a:ext>
                </a:extLst>
              </p:cNvPr>
              <p:cNvSpPr/>
              <p:nvPr/>
            </p:nvSpPr>
            <p:spPr>
              <a:xfrm>
                <a:off x="1813817" y="752"/>
                <a:ext cx="1503164" cy="751582"/>
              </a:xfrm>
              <a:prstGeom prst="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3" name="CuadroTexto 62">
                <a:extLst>
                  <a:ext uri="{FF2B5EF4-FFF2-40B4-BE49-F238E27FC236}">
                    <a16:creationId xmlns:a16="http://schemas.microsoft.com/office/drawing/2014/main" id="{B086F32D-E2D2-43FC-92A1-66790AFE9CC8}"/>
                  </a:ext>
                </a:extLst>
              </p:cNvPr>
              <p:cNvSpPr txBox="1"/>
              <p:nvPr/>
            </p:nvSpPr>
            <p:spPr>
              <a:xfrm>
                <a:off x="1813817" y="752"/>
                <a:ext cx="1503164" cy="7515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b="1" kern="1200" dirty="0">
                    <a:latin typeface="+mn-lt"/>
                    <a:cs typeface="Arial" panose="020B0604020202020204" pitchFamily="34" charset="0"/>
                  </a:rPr>
                  <a:t>Precisión</a:t>
                </a:r>
                <a:endParaRPr lang="es-ES" sz="1600" b="1" kern="1200" dirty="0">
                  <a:latin typeface="+mn-lt"/>
                  <a:cs typeface="Arial" panose="020B0604020202020204" pitchFamily="34" charset="0"/>
                </a:endParaRPr>
              </a:p>
            </p:txBody>
          </p:sp>
        </p:grpSp>
        <p:grpSp>
          <p:nvGrpSpPr>
            <p:cNvPr id="56" name="Grupo 55">
              <a:extLst>
                <a:ext uri="{FF2B5EF4-FFF2-40B4-BE49-F238E27FC236}">
                  <a16:creationId xmlns:a16="http://schemas.microsoft.com/office/drawing/2014/main" id="{116BFD2A-B472-4C37-8064-975B67AE8941}"/>
                </a:ext>
              </a:extLst>
            </p:cNvPr>
            <p:cNvGrpSpPr/>
            <p:nvPr/>
          </p:nvGrpSpPr>
          <p:grpSpPr>
            <a:xfrm>
              <a:off x="405299" y="4345333"/>
              <a:ext cx="1503164" cy="751582"/>
              <a:chOff x="904403" y="1067998"/>
              <a:chExt cx="1503164" cy="751582"/>
            </a:xfrm>
          </p:grpSpPr>
          <p:sp>
            <p:nvSpPr>
              <p:cNvPr id="60" name="Rectángulo 59">
                <a:extLst>
                  <a:ext uri="{FF2B5EF4-FFF2-40B4-BE49-F238E27FC236}">
                    <a16:creationId xmlns:a16="http://schemas.microsoft.com/office/drawing/2014/main" id="{3090CB00-EFC0-4CBB-B739-30AB6B5E66F1}"/>
                  </a:ext>
                </a:extLst>
              </p:cNvPr>
              <p:cNvSpPr/>
              <p:nvPr/>
            </p:nvSpPr>
            <p:spPr>
              <a:xfrm>
                <a:off x="904403" y="1067998"/>
                <a:ext cx="1503164" cy="751582"/>
              </a:xfrm>
              <a:prstGeom prst="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1" name="CuadroTexto 60">
                <a:extLst>
                  <a:ext uri="{FF2B5EF4-FFF2-40B4-BE49-F238E27FC236}">
                    <a16:creationId xmlns:a16="http://schemas.microsoft.com/office/drawing/2014/main" id="{CBA3882A-40DE-4129-98B2-8B22BF7102BB}"/>
                  </a:ext>
                </a:extLst>
              </p:cNvPr>
              <p:cNvSpPr txBox="1"/>
              <p:nvPr/>
            </p:nvSpPr>
            <p:spPr>
              <a:xfrm>
                <a:off x="904403" y="1067998"/>
                <a:ext cx="1503164" cy="7515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latin typeface="+mn-lt"/>
                    <a:cs typeface="Arial" panose="020B0604020202020204" pitchFamily="34" charset="0"/>
                  </a:rPr>
                  <a:t>Heurística</a:t>
                </a:r>
                <a:endParaRPr lang="es-ES" sz="1600" kern="1200" dirty="0">
                  <a:latin typeface="+mn-lt"/>
                  <a:cs typeface="Arial" panose="020B0604020202020204" pitchFamily="34" charset="0"/>
                </a:endParaRPr>
              </a:p>
            </p:txBody>
          </p:sp>
        </p:grpSp>
        <p:grpSp>
          <p:nvGrpSpPr>
            <p:cNvPr id="57" name="Grupo 56">
              <a:extLst>
                <a:ext uri="{FF2B5EF4-FFF2-40B4-BE49-F238E27FC236}">
                  <a16:creationId xmlns:a16="http://schemas.microsoft.com/office/drawing/2014/main" id="{EA6CE4AC-A31D-4B2A-93BB-573A2264FB6A}"/>
                </a:ext>
              </a:extLst>
            </p:cNvPr>
            <p:cNvGrpSpPr/>
            <p:nvPr/>
          </p:nvGrpSpPr>
          <p:grpSpPr>
            <a:xfrm>
              <a:off x="2224128" y="4345333"/>
              <a:ext cx="1503164" cy="751582"/>
              <a:chOff x="2723232" y="1067998"/>
              <a:chExt cx="1503164" cy="751582"/>
            </a:xfrm>
          </p:grpSpPr>
          <p:sp>
            <p:nvSpPr>
              <p:cNvPr id="58" name="Rectángulo 57">
                <a:extLst>
                  <a:ext uri="{FF2B5EF4-FFF2-40B4-BE49-F238E27FC236}">
                    <a16:creationId xmlns:a16="http://schemas.microsoft.com/office/drawing/2014/main" id="{9218DB3E-059A-47FF-B95C-6AD686C00DA3}"/>
                  </a:ext>
                </a:extLst>
              </p:cNvPr>
              <p:cNvSpPr/>
              <p:nvPr/>
            </p:nvSpPr>
            <p:spPr>
              <a:xfrm>
                <a:off x="2723232" y="1067998"/>
                <a:ext cx="1503164" cy="751582"/>
              </a:xfrm>
              <a:prstGeom prst="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59" name="CuadroTexto 58">
                <a:extLst>
                  <a:ext uri="{FF2B5EF4-FFF2-40B4-BE49-F238E27FC236}">
                    <a16:creationId xmlns:a16="http://schemas.microsoft.com/office/drawing/2014/main" id="{ECAAB926-EA86-467C-96DF-F04C4CB0DFCD}"/>
                  </a:ext>
                </a:extLst>
              </p:cNvPr>
              <p:cNvSpPr txBox="1"/>
              <p:nvPr/>
            </p:nvSpPr>
            <p:spPr>
              <a:xfrm>
                <a:off x="2723232" y="1067998"/>
                <a:ext cx="1503164" cy="7515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S_tradnl" sz="1600" kern="1200" dirty="0">
                    <a:solidFill>
                      <a:srgbClr val="000000">
                        <a:hueOff val="0"/>
                        <a:satOff val="0"/>
                        <a:lumOff val="0"/>
                        <a:alphaOff val="0"/>
                      </a:srgbClr>
                    </a:solidFill>
                    <a:latin typeface="Century Gothic"/>
                    <a:ea typeface="+mn-ea"/>
                    <a:cs typeface="Arial" panose="020B0604020202020204" pitchFamily="34" charset="0"/>
                  </a:rPr>
                  <a:t>Exacta</a:t>
                </a:r>
                <a:endParaRPr lang="es-ES" sz="1600" kern="1200" dirty="0">
                  <a:solidFill>
                    <a:srgbClr val="000000">
                      <a:hueOff val="0"/>
                      <a:satOff val="0"/>
                      <a:lumOff val="0"/>
                      <a:alphaOff val="0"/>
                    </a:srgbClr>
                  </a:solidFill>
                  <a:latin typeface="Century Gothic"/>
                  <a:ea typeface="+mn-ea"/>
                  <a:cs typeface="Arial" panose="020B0604020202020204" pitchFamily="34" charset="0"/>
                </a:endParaRPr>
              </a:p>
            </p:txBody>
          </p:sp>
        </p:grpSp>
      </p:grpSp>
    </p:spTree>
    <p:extLst>
      <p:ext uri="{BB962C8B-B14F-4D97-AF65-F5344CB8AC3E}">
        <p14:creationId xmlns:p14="http://schemas.microsoft.com/office/powerpoint/2010/main" val="107924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Clasificación de problemas (III)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13</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pic>
        <p:nvPicPr>
          <p:cNvPr id="3074" name="Picture 2" descr="Constraint Optimization Problems - an overview | ScienceDirect Topics">
            <a:extLst>
              <a:ext uri="{FF2B5EF4-FFF2-40B4-BE49-F238E27FC236}">
                <a16:creationId xmlns:a16="http://schemas.microsoft.com/office/drawing/2014/main" id="{BDC89CB8-E8A2-87F2-D386-4E60A664A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73" y="1295400"/>
            <a:ext cx="5184786"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n-Convex Optimization in Deep Learning | by Er Raqabi El Mehdi | The  Startup | Medium">
            <a:extLst>
              <a:ext uri="{FF2B5EF4-FFF2-40B4-BE49-F238E27FC236}">
                <a16:creationId xmlns:a16="http://schemas.microsoft.com/office/drawing/2014/main" id="{89D48106-5C13-6D95-2DC7-72767CCA7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83089"/>
            <a:ext cx="3541160" cy="236077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iscrete Optimization">
            <a:extLst>
              <a:ext uri="{FF2B5EF4-FFF2-40B4-BE49-F238E27FC236}">
                <a16:creationId xmlns:a16="http://schemas.microsoft.com/office/drawing/2014/main" id="{0DEB64FF-EA0A-54F1-23D1-BBDB4D5EA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200400"/>
            <a:ext cx="2816823" cy="289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732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Clasificación de problemas (IV)</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14</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graphicFrame>
        <p:nvGraphicFramePr>
          <p:cNvPr id="24" name="Diagrama 23">
            <a:extLst>
              <a:ext uri="{FF2B5EF4-FFF2-40B4-BE49-F238E27FC236}">
                <a16:creationId xmlns:a16="http://schemas.microsoft.com/office/drawing/2014/main" id="{CE084388-274C-4F30-ADE0-1AF03D012F8C}"/>
              </a:ext>
            </a:extLst>
          </p:cNvPr>
          <p:cNvGraphicFramePr/>
          <p:nvPr>
            <p:extLst>
              <p:ext uri="{D42A27DB-BD31-4B8C-83A1-F6EECF244321}">
                <p14:modId xmlns:p14="http://schemas.microsoft.com/office/powerpoint/2010/main" val="3422121256"/>
              </p:ext>
            </p:extLst>
          </p:nvPr>
        </p:nvGraphicFramePr>
        <p:xfrm>
          <a:off x="914400" y="1280162"/>
          <a:ext cx="8077200" cy="4297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336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Software de optimización</a:t>
            </a:r>
          </a:p>
        </p:txBody>
      </p:sp>
      <p:sp>
        <p:nvSpPr>
          <p:cNvPr id="6" name="Text Placeholder 5"/>
          <p:cNvSpPr>
            <a:spLocks noGrp="1"/>
          </p:cNvSpPr>
          <p:nvPr>
            <p:ph type="body" sz="quarter" idx="27"/>
          </p:nvPr>
        </p:nvSpPr>
        <p:spPr>
          <a:xfrm>
            <a:off x="289254" y="1508480"/>
            <a:ext cx="9256716" cy="4435119"/>
          </a:xfrm>
        </p:spPr>
        <p:txBody>
          <a:bodyPr/>
          <a:lstStyle/>
          <a:p>
            <a:pPr marL="0" marR="0" lvl="0" indent="0" algn="l" defTabSz="914400" rtl="0" eaLnBrk="1" fontAlgn="auto" latinLnBrk="0" hangingPunct="1">
              <a:lnSpc>
                <a:spcPct val="100000"/>
              </a:lnSpc>
              <a:spcBef>
                <a:spcPts val="50"/>
              </a:spcBef>
              <a:spcAft>
                <a:spcPts val="0"/>
              </a:spcAft>
              <a:buClr>
                <a:srgbClr val="C0504D"/>
              </a:buClr>
              <a:buSzTx/>
              <a:tabLst/>
              <a:defRPr/>
            </a:pPr>
            <a:r>
              <a:rPr kumimoji="0" lang="es-ES" sz="1600" b="0" i="0" u="none" strike="noStrike" kern="1200" cap="none" spc="0" normalizeH="0" baseline="0" noProof="0" dirty="0">
                <a:ln>
                  <a:noFill/>
                </a:ln>
                <a:effectLst/>
                <a:uLnTx/>
                <a:uFillTx/>
                <a:ea typeface="+mn-ea"/>
                <a:cs typeface="Arial" panose="020B0604020202020204" pitchFamily="34" charset="0"/>
              </a:rPr>
              <a:t>Hay diversas bibliotecas de Python que permiten definir y solucionar problemas de optimización. </a:t>
            </a:r>
            <a:r>
              <a:rPr lang="es-ES" sz="1600" dirty="0">
                <a:cs typeface="Arial" panose="020B0604020202020204" pitchFamily="34" charset="0"/>
              </a:rPr>
              <a:t>Los que más se usan por ser software libre y que veremos en la parte práctica son:</a:t>
            </a:r>
          </a:p>
          <a:p>
            <a:pPr marL="285750" marR="0" lvl="0" indent="-285750" algn="l" defTabSz="914400" rtl="0" eaLnBrk="1" fontAlgn="auto" latinLnBrk="0" hangingPunct="1">
              <a:lnSpc>
                <a:spcPct val="100000"/>
              </a:lnSpc>
              <a:spcBef>
                <a:spcPts val="50"/>
              </a:spcBef>
              <a:spcAft>
                <a:spcPts val="0"/>
              </a:spcAft>
              <a:buClr>
                <a:srgbClr val="C0504D"/>
              </a:buClr>
              <a:buSzTx/>
              <a:buFont typeface="Arial" panose="020B0604020202020204" pitchFamily="34" charset="0"/>
              <a:buChar char="•"/>
              <a:tabLst/>
              <a:defRPr/>
            </a:pPr>
            <a:endParaRPr kumimoji="0" lang="es-ES" sz="1600" b="0" i="0" u="none" strike="noStrike" kern="1200" cap="none" spc="0" normalizeH="0" baseline="0" noProof="0" dirty="0">
              <a:ln>
                <a:noFill/>
              </a:ln>
              <a:effectLst/>
              <a:uLnTx/>
              <a:uFillTx/>
              <a:ea typeface="+mn-ea"/>
              <a:cs typeface="Arial" panose="020B0604020202020204" pitchFamily="34" charset="0"/>
            </a:endParaRPr>
          </a:p>
          <a:p>
            <a:pPr marL="285750" marR="0" lvl="0" indent="-285750" algn="l" defTabSz="914400" rtl="0" eaLnBrk="1" fontAlgn="auto" latinLnBrk="0" hangingPunct="1">
              <a:lnSpc>
                <a:spcPct val="100000"/>
              </a:lnSpc>
              <a:spcBef>
                <a:spcPts val="50"/>
              </a:spcBef>
              <a:spcAft>
                <a:spcPts val="0"/>
              </a:spcAft>
              <a:buClr>
                <a:srgbClr val="C0504D"/>
              </a:buClr>
              <a:buSzTx/>
              <a:buFont typeface="Arial" panose="020B0604020202020204" pitchFamily="34" charset="0"/>
              <a:buChar char="•"/>
              <a:tabLst/>
              <a:defRPr/>
            </a:pPr>
            <a:r>
              <a:rPr kumimoji="0" lang="es-ES" sz="1600" b="0" i="0" u="none" strike="noStrike" kern="1200" cap="none" spc="0" normalizeH="0" baseline="0" noProof="0" dirty="0" err="1">
                <a:ln>
                  <a:noFill/>
                </a:ln>
                <a:effectLst/>
                <a:uLnTx/>
                <a:uFillTx/>
                <a:ea typeface="+mn-ea"/>
                <a:cs typeface="Arial" panose="020B0604020202020204" pitchFamily="34" charset="0"/>
                <a:hlinkClick r:id="rId2"/>
              </a:rPr>
              <a:t>PuLP</a:t>
            </a:r>
            <a:r>
              <a:rPr kumimoji="0" lang="es-ES" sz="1600" b="0" i="0" u="none" strike="noStrike" kern="1200" cap="none" spc="0" normalizeH="0" baseline="0" noProof="0" dirty="0">
                <a:ln>
                  <a:noFill/>
                </a:ln>
                <a:effectLst/>
                <a:uLnTx/>
                <a:uFillTx/>
                <a:ea typeface="+mn-ea"/>
                <a:cs typeface="Arial" panose="020B0604020202020204" pitchFamily="34" charset="0"/>
              </a:rPr>
              <a:t> (para LP e IP)</a:t>
            </a:r>
          </a:p>
          <a:p>
            <a:pPr marL="285750" marR="0" lvl="0" indent="-285750" algn="l" defTabSz="914400" rtl="0" eaLnBrk="1" fontAlgn="auto" latinLnBrk="0" hangingPunct="1">
              <a:lnSpc>
                <a:spcPct val="100000"/>
              </a:lnSpc>
              <a:spcBef>
                <a:spcPts val="50"/>
              </a:spcBef>
              <a:spcAft>
                <a:spcPts val="0"/>
              </a:spcAft>
              <a:buClr>
                <a:srgbClr val="C0504D"/>
              </a:buClr>
              <a:buSzTx/>
              <a:buFont typeface="Arial" panose="020B0604020202020204" pitchFamily="34" charset="0"/>
              <a:buChar char="•"/>
              <a:tabLst/>
              <a:defRPr/>
            </a:pPr>
            <a:r>
              <a:rPr kumimoji="0" lang="es-ES" sz="1600" b="0" i="0" u="none" strike="noStrike" kern="1200" cap="none" spc="0" normalizeH="0" baseline="0" noProof="0" dirty="0" err="1">
                <a:ln>
                  <a:noFill/>
                </a:ln>
                <a:effectLst/>
                <a:uLnTx/>
                <a:uFillTx/>
                <a:ea typeface="+mn-ea"/>
                <a:cs typeface="Arial" panose="020B0604020202020204" pitchFamily="34" charset="0"/>
                <a:hlinkClick r:id="rId3"/>
              </a:rPr>
              <a:t>SciPy</a:t>
            </a:r>
            <a:r>
              <a:rPr kumimoji="0" lang="es-ES" sz="1600" b="0" i="0" u="none" strike="noStrike" kern="1200" cap="none" spc="0" normalizeH="0" baseline="0" noProof="0" dirty="0">
                <a:ln>
                  <a:noFill/>
                </a:ln>
                <a:effectLst/>
                <a:uLnTx/>
                <a:uFillTx/>
                <a:ea typeface="+mn-ea"/>
                <a:cs typeface="Arial" panose="020B0604020202020204" pitchFamily="34" charset="0"/>
                <a:hlinkClick r:id="rId3"/>
              </a:rPr>
              <a:t> </a:t>
            </a:r>
            <a:r>
              <a:rPr kumimoji="0" lang="es-ES" sz="1600" b="0" i="0" u="none" strike="noStrike" kern="1200" cap="none" spc="0" normalizeH="0" baseline="0" noProof="0" dirty="0" err="1">
                <a:ln>
                  <a:noFill/>
                </a:ln>
                <a:effectLst/>
                <a:uLnTx/>
                <a:uFillTx/>
                <a:ea typeface="+mn-ea"/>
                <a:cs typeface="Arial" panose="020B0604020202020204" pitchFamily="34" charset="0"/>
                <a:hlinkClick r:id="rId3"/>
              </a:rPr>
              <a:t>Optimization</a:t>
            </a:r>
            <a:r>
              <a:rPr kumimoji="0" lang="es-ES" sz="1600" b="0" i="0" u="none" strike="noStrike" kern="1200" cap="none" spc="0" normalizeH="0" baseline="0" noProof="0" dirty="0">
                <a:ln>
                  <a:noFill/>
                </a:ln>
                <a:effectLst/>
                <a:uLnTx/>
                <a:uFillTx/>
                <a:ea typeface="+mn-ea"/>
                <a:cs typeface="Arial" panose="020B0604020202020204" pitchFamily="34" charset="0"/>
              </a:rPr>
              <a:t> (para</a:t>
            </a:r>
            <a:r>
              <a:rPr lang="es-ES" sz="1600" dirty="0">
                <a:cs typeface="Arial" panose="020B0604020202020204" pitchFamily="34" charset="0"/>
              </a:rPr>
              <a:t> NLP y algo de IP)</a:t>
            </a:r>
          </a:p>
          <a:p>
            <a:pPr marL="285750" marR="0" lvl="0" indent="-285750" algn="l" defTabSz="914400" rtl="0" eaLnBrk="1" fontAlgn="auto" latinLnBrk="0" hangingPunct="1">
              <a:lnSpc>
                <a:spcPct val="100000"/>
              </a:lnSpc>
              <a:spcBef>
                <a:spcPts val="50"/>
              </a:spcBef>
              <a:spcAft>
                <a:spcPts val="0"/>
              </a:spcAft>
              <a:buClr>
                <a:srgbClr val="C0504D"/>
              </a:buClr>
              <a:buSzTx/>
              <a:buFont typeface="Arial" panose="020B0604020202020204" pitchFamily="34" charset="0"/>
              <a:buChar char="•"/>
              <a:tabLst/>
              <a:defRPr/>
            </a:pPr>
            <a:endParaRPr kumimoji="0" lang="es-ES" sz="1600" b="0" i="0" u="none" strike="noStrike" kern="1200" cap="none" spc="0" normalizeH="0" baseline="0" noProof="0" dirty="0">
              <a:ln>
                <a:noFill/>
              </a:ln>
              <a:effectLst/>
              <a:uLnTx/>
              <a:uFillTx/>
              <a:ea typeface="+mn-ea"/>
              <a:cs typeface="Arial" panose="020B0604020202020204" pitchFamily="34" charset="0"/>
            </a:endParaRPr>
          </a:p>
          <a:p>
            <a:pPr marR="0" lvl="0" algn="l" defTabSz="914400" rtl="0" eaLnBrk="1" fontAlgn="auto" latinLnBrk="0" hangingPunct="1">
              <a:lnSpc>
                <a:spcPct val="100000"/>
              </a:lnSpc>
              <a:spcBef>
                <a:spcPts val="50"/>
              </a:spcBef>
              <a:spcAft>
                <a:spcPts val="0"/>
              </a:spcAft>
              <a:buClr>
                <a:srgbClr val="C0504D"/>
              </a:buClr>
              <a:buSzTx/>
              <a:tabLst/>
              <a:defRPr/>
            </a:pPr>
            <a:r>
              <a:rPr lang="es-ES" sz="1600" dirty="0">
                <a:cs typeface="Arial" panose="020B0604020202020204" pitchFamily="34" charset="0"/>
              </a:rPr>
              <a:t>También existen distintas opciones de software comercial, sujetos a licencia y que permiten resolver problemas más especializados, además de los anteriores:</a:t>
            </a:r>
          </a:p>
          <a:p>
            <a:pPr marL="285750" marR="0" lvl="0" indent="-285750" algn="l" defTabSz="914400" rtl="0" eaLnBrk="1" fontAlgn="auto" latinLnBrk="0" hangingPunct="1">
              <a:lnSpc>
                <a:spcPct val="100000"/>
              </a:lnSpc>
              <a:spcBef>
                <a:spcPts val="50"/>
              </a:spcBef>
              <a:spcAft>
                <a:spcPts val="0"/>
              </a:spcAft>
              <a:buClr>
                <a:srgbClr val="C0504D"/>
              </a:buClr>
              <a:buSzTx/>
              <a:buFont typeface="Arial" panose="020B0604020202020204" pitchFamily="34" charset="0"/>
              <a:buChar char="•"/>
              <a:tabLst/>
              <a:defRPr/>
            </a:pPr>
            <a:endParaRPr lang="es-ES" sz="1600" i="1" kern="1200" dirty="0">
              <a:cs typeface="Arial" panose="020B0604020202020204" pitchFamily="34" charset="0"/>
            </a:endParaRPr>
          </a:p>
          <a:p>
            <a:pPr marL="285750" marR="0" lvl="0" indent="-285750" algn="l" defTabSz="914400" rtl="0" eaLnBrk="1" fontAlgn="auto" latinLnBrk="0" hangingPunct="1">
              <a:lnSpc>
                <a:spcPct val="100000"/>
              </a:lnSpc>
              <a:spcBef>
                <a:spcPts val="50"/>
              </a:spcBef>
              <a:spcAft>
                <a:spcPts val="0"/>
              </a:spcAft>
              <a:buClr>
                <a:srgbClr val="C0504D"/>
              </a:buClr>
              <a:buSzTx/>
              <a:buFont typeface="Arial" panose="020B0604020202020204" pitchFamily="34" charset="0"/>
              <a:buChar char="•"/>
              <a:tabLst/>
              <a:defRPr/>
            </a:pPr>
            <a:r>
              <a:rPr lang="es-ES" sz="1600" kern="1200" dirty="0" err="1">
                <a:cs typeface="Arial" panose="020B0604020202020204" pitchFamily="34" charset="0"/>
                <a:hlinkClick r:id="rId4"/>
              </a:rPr>
              <a:t>Gurobi</a:t>
            </a:r>
            <a:endParaRPr lang="es-ES" sz="1600" kern="1200" dirty="0">
              <a:cs typeface="Arial" panose="020B0604020202020204" pitchFamily="34" charset="0"/>
            </a:endParaRPr>
          </a:p>
          <a:p>
            <a:pPr marL="285750" marR="0" lvl="0" indent="-285750" algn="l" defTabSz="914400" rtl="0" eaLnBrk="1" fontAlgn="auto" latinLnBrk="0" hangingPunct="1">
              <a:lnSpc>
                <a:spcPct val="100000"/>
              </a:lnSpc>
              <a:spcBef>
                <a:spcPts val="50"/>
              </a:spcBef>
              <a:spcAft>
                <a:spcPts val="0"/>
              </a:spcAft>
              <a:buClr>
                <a:srgbClr val="C0504D"/>
              </a:buClr>
              <a:buSzTx/>
              <a:buFont typeface="Arial" panose="020B0604020202020204" pitchFamily="34" charset="0"/>
              <a:buChar char="•"/>
              <a:tabLst/>
              <a:defRPr/>
            </a:pPr>
            <a:r>
              <a:rPr lang="es-ES" sz="1600" kern="1200" dirty="0">
                <a:cs typeface="Arial" panose="020B0604020202020204" pitchFamily="34" charset="0"/>
                <a:hlinkClick r:id="rId5"/>
              </a:rPr>
              <a:t>I</a:t>
            </a:r>
            <a:r>
              <a:rPr kumimoji="0" lang="es-ES" sz="1600" b="0" u="none" strike="noStrike" kern="1200" cap="none" spc="0" normalizeH="0" baseline="0" noProof="0" dirty="0">
                <a:ln>
                  <a:noFill/>
                </a:ln>
                <a:effectLst/>
                <a:uLnTx/>
                <a:uFillTx/>
                <a:ea typeface="+mn-ea"/>
                <a:cs typeface="Arial" panose="020B0604020202020204" pitchFamily="34" charset="0"/>
                <a:hlinkClick r:id="rId5"/>
              </a:rPr>
              <a:t>BM CPLEX</a:t>
            </a:r>
            <a:endParaRPr kumimoji="0" lang="es-ES" sz="1600" b="0" u="none" strike="noStrike" kern="1200" cap="none" spc="0" normalizeH="0" baseline="0" noProof="0" dirty="0">
              <a:ln>
                <a:noFill/>
              </a:ln>
              <a:effectLst/>
              <a:uLnTx/>
              <a:uFillTx/>
              <a:ea typeface="+mn-ea"/>
              <a:cs typeface="Arial" panose="020B0604020202020204" pitchFamily="34" charset="0"/>
            </a:endParaRPr>
          </a:p>
          <a:p>
            <a:pPr marL="285750" marR="0" lvl="0" indent="-285750" algn="l" defTabSz="914400" rtl="0" eaLnBrk="1" fontAlgn="auto" latinLnBrk="0" hangingPunct="1">
              <a:lnSpc>
                <a:spcPct val="100000"/>
              </a:lnSpc>
              <a:spcBef>
                <a:spcPts val="50"/>
              </a:spcBef>
              <a:spcAft>
                <a:spcPts val="0"/>
              </a:spcAft>
              <a:buClr>
                <a:srgbClr val="C0504D"/>
              </a:buClr>
              <a:buSzTx/>
              <a:buFont typeface="Arial" panose="020B0604020202020204" pitchFamily="34" charset="0"/>
              <a:buChar char="•"/>
              <a:tabLst/>
              <a:defRPr/>
            </a:pPr>
            <a:r>
              <a:rPr kumimoji="0" lang="es-ES" sz="1600" b="0" u="none" strike="noStrike" kern="1200" cap="none" spc="0" normalizeH="0" baseline="0" noProof="0" dirty="0">
                <a:ln>
                  <a:noFill/>
                </a:ln>
                <a:effectLst/>
                <a:uLnTx/>
                <a:uFillTx/>
                <a:ea typeface="+mn-ea"/>
                <a:cs typeface="Arial" panose="020B0604020202020204" pitchFamily="34" charset="0"/>
                <a:hlinkClick r:id="rId6"/>
              </a:rPr>
              <a:t>FICO Xpress</a:t>
            </a:r>
            <a:endParaRPr kumimoji="0" lang="es-ES" sz="1600" b="0" u="none" strike="noStrike" kern="1200" cap="none" spc="0" normalizeH="0" baseline="0" noProof="0" dirty="0">
              <a:ln>
                <a:noFill/>
              </a:ln>
              <a:effectLst/>
              <a:uLnTx/>
              <a:uFillTx/>
              <a:ea typeface="+mn-ea"/>
              <a:cs typeface="Arial" panose="020B0604020202020204" pitchFamily="34" charset="0"/>
            </a:endParaRPr>
          </a:p>
          <a:p>
            <a:pPr marL="285750" marR="0" lvl="0" indent="-285750" algn="l" defTabSz="914400" rtl="0" eaLnBrk="1" fontAlgn="auto" latinLnBrk="0" hangingPunct="1">
              <a:lnSpc>
                <a:spcPct val="100000"/>
              </a:lnSpc>
              <a:spcBef>
                <a:spcPts val="50"/>
              </a:spcBef>
              <a:spcAft>
                <a:spcPts val="0"/>
              </a:spcAft>
              <a:buClr>
                <a:srgbClr val="C0504D"/>
              </a:buClr>
              <a:buSzTx/>
              <a:buFont typeface="Arial" panose="020B0604020202020204" pitchFamily="34" charset="0"/>
              <a:buChar char="•"/>
              <a:tabLst/>
              <a:defRPr/>
            </a:pPr>
            <a:endParaRPr kumimoji="0" lang="es-ES" sz="1600" b="0" u="none" strike="noStrike" kern="1200" cap="none" spc="0" normalizeH="0" baseline="0" noProof="0" dirty="0">
              <a:ln>
                <a:noFill/>
              </a:ln>
              <a:effectLst/>
              <a:uLnTx/>
              <a:uFillTx/>
              <a:ea typeface="+mn-ea"/>
              <a:cs typeface="Arial" panose="020B0604020202020204" pitchFamily="34" charset="0"/>
            </a:endParaRPr>
          </a:p>
          <a:p>
            <a:endParaRPr lang="es-ES" sz="1600" dirty="0">
              <a:cs typeface="Arial" panose="020B0604020202020204" pitchFamily="34" charset="0"/>
            </a:endParaRPr>
          </a:p>
          <a:p>
            <a:endParaRPr lang="es-ES" dirty="0"/>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15</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pic>
        <p:nvPicPr>
          <p:cNvPr id="3074" name="Picture 2" descr="logo">
            <a:extLst>
              <a:ext uri="{FF2B5EF4-FFF2-40B4-BE49-F238E27FC236}">
                <a16:creationId xmlns:a16="http://schemas.microsoft.com/office/drawing/2014/main" id="{21E75B81-C4D7-4F0C-8E46-5C6C3A1540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2443" y="2157219"/>
            <a:ext cx="1063744" cy="10568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DFF88AE-CE76-4F4F-95EA-0B2319494C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5776" y="2256850"/>
            <a:ext cx="871537" cy="8576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urobi Support Portal">
            <a:extLst>
              <a:ext uri="{FF2B5EF4-FFF2-40B4-BE49-F238E27FC236}">
                <a16:creationId xmlns:a16="http://schemas.microsoft.com/office/drawing/2014/main" id="{F3F96DE2-02B0-4BF7-8EA4-66DAA244D47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43602" y="4191345"/>
            <a:ext cx="2362200" cy="7238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bm_Cplex_product - School of Industrial engineering and management">
            <a:extLst>
              <a:ext uri="{FF2B5EF4-FFF2-40B4-BE49-F238E27FC236}">
                <a16:creationId xmlns:a16="http://schemas.microsoft.com/office/drawing/2014/main" id="{316CDB9C-942C-4A2C-BAA2-13C3148CB2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3988301"/>
            <a:ext cx="1390913"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CO® Xpress Optimization - 2020 INFORMS Business Analytics Conference">
            <a:extLst>
              <a:ext uri="{FF2B5EF4-FFF2-40B4-BE49-F238E27FC236}">
                <a16:creationId xmlns:a16="http://schemas.microsoft.com/office/drawing/2014/main" id="{7363D572-165F-6FC9-16AB-27791F0CEA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7911" y="4030251"/>
            <a:ext cx="2295525"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491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777162" y="2348885"/>
            <a:ext cx="5753072" cy="1470025"/>
          </a:xfrm>
        </p:spPr>
        <p:txBody>
          <a:bodyPr/>
          <a:lstStyle/>
          <a:p>
            <a:r>
              <a:rPr lang="es-ES" dirty="0"/>
              <a:t>3. Aplicaciones y ejemplos</a:t>
            </a:r>
          </a:p>
        </p:txBody>
      </p:sp>
      <p:sp>
        <p:nvSpPr>
          <p:cNvPr id="4" name="Slide Number Placeholder 3"/>
          <p:cNvSpPr>
            <a:spLocks noGrp="1"/>
          </p:cNvSpPr>
          <p:nvPr>
            <p:ph type="sldNum" sz="quarter" idx="1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16</a:t>
            </a:fld>
            <a:endParaRPr lang="en-GB">
              <a:latin typeface="Century Gothic"/>
            </a:endParaRPr>
          </a:p>
        </p:txBody>
      </p:sp>
      <p:sp>
        <p:nvSpPr>
          <p:cNvPr id="2" name="Footer Placeholder 1"/>
          <p:cNvSpPr>
            <a:spLocks noGrp="1"/>
          </p:cNvSpPr>
          <p:nvPr>
            <p:ph type="ftr" sz="quarter" idx="1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Tree>
    <p:extLst>
      <p:ext uri="{BB962C8B-B14F-4D97-AF65-F5344CB8AC3E}">
        <p14:creationId xmlns:p14="http://schemas.microsoft.com/office/powerpoint/2010/main" val="242773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Casos de uso</a:t>
            </a:r>
          </a:p>
        </p:txBody>
      </p:sp>
      <p:sp>
        <p:nvSpPr>
          <p:cNvPr id="6" name="Text Placeholder 5"/>
          <p:cNvSpPr>
            <a:spLocks noGrp="1"/>
          </p:cNvSpPr>
          <p:nvPr>
            <p:ph type="body" sz="quarter" idx="27"/>
          </p:nvPr>
        </p:nvSpPr>
        <p:spPr>
          <a:xfrm>
            <a:off x="289254" y="1508480"/>
            <a:ext cx="9256716" cy="4435119"/>
          </a:xfrm>
        </p:spPr>
        <p:txBody>
          <a:bodyPr/>
          <a:lstStyle/>
          <a:p>
            <a:pPr marL="12065">
              <a:spcBef>
                <a:spcPts val="100"/>
              </a:spcBef>
              <a:tabLst>
                <a:tab pos="355600" algn="l"/>
                <a:tab pos="356235" algn="l"/>
              </a:tabLst>
            </a:pPr>
            <a:r>
              <a:rPr kumimoji="0" lang="es-ES_tradnl" sz="1600" b="1" i="0" u="none" strike="noStrike" kern="1200" cap="none" spc="0" normalizeH="0" baseline="0" noProof="0" dirty="0">
                <a:ln>
                  <a:noFill/>
                </a:ln>
                <a:solidFill>
                  <a:prstClr val="black"/>
                </a:solidFill>
                <a:effectLst/>
                <a:uLnTx/>
                <a:uFillTx/>
                <a:ea typeface="+mn-ea"/>
                <a:cs typeface="Arial" panose="020B0604020202020204" pitchFamily="34" charset="0"/>
              </a:rPr>
              <a:t>LP</a:t>
            </a:r>
          </a:p>
          <a:p>
            <a:pPr marL="297815" marR="0" lvl="0" indent="-285750" algn="l" defTabSz="914400" rtl="0" eaLnBrk="1" fontAlgn="auto" latinLnBrk="0" hangingPunct="1">
              <a:lnSpc>
                <a:spcPct val="100000"/>
              </a:lnSpc>
              <a:spcBef>
                <a:spcPts val="100"/>
              </a:spcBef>
              <a:spcAft>
                <a:spcPts val="0"/>
              </a:spcAft>
              <a:buClrTx/>
              <a:buSzTx/>
              <a:buFont typeface="Arial" panose="020B0604020202020204" pitchFamily="34" charset="0"/>
              <a:buChar char="•"/>
              <a:tabLst>
                <a:tab pos="355600" algn="l"/>
                <a:tab pos="356235" algn="l"/>
              </a:tabLst>
              <a:defRPr/>
            </a:pPr>
            <a:r>
              <a:rPr lang="es-ES" sz="1600" dirty="0">
                <a:solidFill>
                  <a:prstClr val="black"/>
                </a:solidFill>
                <a:cs typeface="Arial" panose="020B0604020202020204" pitchFamily="34" charset="0"/>
              </a:rPr>
              <a:t>¿Cuál es la producción óptima de un producto para maximizar el beneficio y no sobrepasar la capacidad de producción?</a:t>
            </a:r>
          </a:p>
          <a:p>
            <a:pPr marL="297815" marR="0" lvl="0" indent="-285750" algn="l" defTabSz="914400" rtl="0" eaLnBrk="1" fontAlgn="auto" latinLnBrk="0" hangingPunct="1">
              <a:lnSpc>
                <a:spcPct val="100000"/>
              </a:lnSpc>
              <a:spcBef>
                <a:spcPts val="100"/>
              </a:spcBef>
              <a:spcAft>
                <a:spcPts val="0"/>
              </a:spcAft>
              <a:buClrTx/>
              <a:buSzTx/>
              <a:buFont typeface="Arial" panose="020B0604020202020204" pitchFamily="34" charset="0"/>
              <a:buChar char="•"/>
              <a:tabLst>
                <a:tab pos="355600" algn="l"/>
                <a:tab pos="356235" algn="l"/>
              </a:tabLst>
              <a:defRPr/>
            </a:pPr>
            <a:r>
              <a:rPr lang="es-ES" sz="1600" dirty="0">
                <a:solidFill>
                  <a:prstClr val="black"/>
                </a:solidFill>
                <a:cs typeface="Arial" panose="020B0604020202020204" pitchFamily="34" charset="0"/>
              </a:rPr>
              <a:t>¿Cuánto stock debe almacenarse de un producto para minimizar los costes y satisfacer la demanda?</a:t>
            </a:r>
          </a:p>
          <a:p>
            <a:pPr marL="297815" marR="0" lvl="0" indent="-285750" algn="l" defTabSz="914400" rtl="0" eaLnBrk="1" fontAlgn="auto" latinLnBrk="0" hangingPunct="1">
              <a:lnSpc>
                <a:spcPct val="100000"/>
              </a:lnSpc>
              <a:spcBef>
                <a:spcPts val="100"/>
              </a:spcBef>
              <a:spcAft>
                <a:spcPts val="0"/>
              </a:spcAft>
              <a:buClrTx/>
              <a:buSzTx/>
              <a:buFont typeface="Arial" panose="020B0604020202020204" pitchFamily="34" charset="0"/>
              <a:buChar char="•"/>
              <a:tabLst>
                <a:tab pos="355600" algn="l"/>
                <a:tab pos="356235" algn="l"/>
              </a:tabLst>
              <a:defRPr/>
            </a:pPr>
            <a:r>
              <a:rPr lang="es-ES" sz="1600" dirty="0">
                <a:solidFill>
                  <a:prstClr val="black"/>
                </a:solidFill>
                <a:cs typeface="Arial" panose="020B0604020202020204" pitchFamily="34" charset="0"/>
              </a:rPr>
              <a:t>¿Desde qué fábricas se debe enviar a qué mercados para esto mismo?</a:t>
            </a:r>
            <a:endParaRPr lang="es-ES_tradnl" sz="1600" dirty="0">
              <a:solidFill>
                <a:prstClr val="black"/>
              </a:solidFill>
              <a:cs typeface="Arial" panose="020B0604020202020204" pitchFamily="34" charset="0"/>
            </a:endParaRPr>
          </a:p>
          <a:p>
            <a:pPr marL="12065" marR="0" lvl="0" indent="0" algn="l" defTabSz="914400" rtl="0" eaLnBrk="1" fontAlgn="auto" latinLnBrk="0" hangingPunct="1">
              <a:lnSpc>
                <a:spcPct val="100000"/>
              </a:lnSpc>
              <a:spcBef>
                <a:spcPts val="100"/>
              </a:spcBef>
              <a:spcAft>
                <a:spcPts val="0"/>
              </a:spcAft>
              <a:buClrTx/>
              <a:buSzTx/>
              <a:buFontTx/>
              <a:buNone/>
              <a:tabLst>
                <a:tab pos="355600" algn="l"/>
                <a:tab pos="356235" algn="l"/>
              </a:tabLst>
              <a:defRPr/>
            </a:pPr>
            <a:endParaRPr lang="es-ES_tradnl" sz="1600" dirty="0">
              <a:solidFill>
                <a:prstClr val="black"/>
              </a:solidFill>
              <a:cs typeface="Arial" panose="020B0604020202020204" pitchFamily="34" charset="0"/>
            </a:endParaRPr>
          </a:p>
          <a:p>
            <a:pPr marL="12065">
              <a:spcBef>
                <a:spcPts val="100"/>
              </a:spcBef>
              <a:tabLst>
                <a:tab pos="355600" algn="l"/>
                <a:tab pos="356235" algn="l"/>
              </a:tabLst>
            </a:pPr>
            <a:r>
              <a:rPr kumimoji="0" lang="es-ES_tradnl" sz="1600" b="1" i="0" u="none" strike="noStrike" kern="1200" cap="none" spc="0" normalizeH="0" baseline="0" noProof="0" dirty="0">
                <a:ln>
                  <a:noFill/>
                </a:ln>
                <a:solidFill>
                  <a:prstClr val="black"/>
                </a:solidFill>
                <a:effectLst/>
                <a:uLnTx/>
                <a:uFillTx/>
                <a:ea typeface="+mn-ea"/>
                <a:cs typeface="Arial" panose="020B0604020202020204" pitchFamily="34" charset="0"/>
              </a:rPr>
              <a:t>IP</a:t>
            </a:r>
          </a:p>
          <a:p>
            <a:pPr marL="297815" marR="0" lvl="0" indent="-285750" algn="l" defTabSz="914400" rtl="0" eaLnBrk="1" fontAlgn="auto" latinLnBrk="0" hangingPunct="1">
              <a:lnSpc>
                <a:spcPct val="100000"/>
              </a:lnSpc>
              <a:spcBef>
                <a:spcPts val="100"/>
              </a:spcBef>
              <a:spcAft>
                <a:spcPts val="0"/>
              </a:spcAft>
              <a:buClrTx/>
              <a:buSzTx/>
              <a:buFont typeface="Arial" panose="020B0604020202020204" pitchFamily="34" charset="0"/>
              <a:buChar char="•"/>
              <a:tabLst>
                <a:tab pos="355600" algn="l"/>
                <a:tab pos="356235" algn="l"/>
              </a:tabLst>
              <a:defRPr/>
            </a:pPr>
            <a:r>
              <a:rPr kumimoji="0" lang="es-ES" sz="1600" b="0" i="0" u="none" strike="noStrike" kern="1200" cap="none" spc="0" normalizeH="0" baseline="0" noProof="0" dirty="0">
                <a:ln>
                  <a:noFill/>
                </a:ln>
                <a:solidFill>
                  <a:prstClr val="black"/>
                </a:solidFill>
                <a:effectLst/>
                <a:uLnTx/>
                <a:uFillTx/>
                <a:ea typeface="+mn-ea"/>
                <a:cs typeface="Arial" panose="020B0604020202020204" pitchFamily="34" charset="0"/>
              </a:rPr>
              <a:t>¿Qué máquinas tienen que fabricar qué piezas de un producto?</a:t>
            </a:r>
          </a:p>
          <a:p>
            <a:pPr marL="297815" marR="0" lvl="0" indent="-285750" algn="l" defTabSz="914400" rtl="0" eaLnBrk="1" fontAlgn="auto" latinLnBrk="0" hangingPunct="1">
              <a:lnSpc>
                <a:spcPct val="100000"/>
              </a:lnSpc>
              <a:spcBef>
                <a:spcPts val="100"/>
              </a:spcBef>
              <a:spcAft>
                <a:spcPts val="0"/>
              </a:spcAft>
              <a:buClrTx/>
              <a:buSzTx/>
              <a:buFont typeface="Arial" panose="020B0604020202020204" pitchFamily="34" charset="0"/>
              <a:buChar char="•"/>
              <a:tabLst>
                <a:tab pos="355600" algn="l"/>
                <a:tab pos="356235" algn="l"/>
              </a:tabLst>
              <a:defRPr/>
            </a:pPr>
            <a:r>
              <a:rPr kumimoji="0" lang="es-ES" sz="1600" b="0" i="0" u="none" strike="noStrike" kern="1200" cap="none" spc="0" normalizeH="0" baseline="0" noProof="0" dirty="0">
                <a:ln>
                  <a:noFill/>
                </a:ln>
                <a:solidFill>
                  <a:prstClr val="black"/>
                </a:solidFill>
                <a:effectLst/>
                <a:uLnTx/>
                <a:uFillTx/>
                <a:ea typeface="+mn-ea"/>
                <a:cs typeface="Arial" panose="020B0604020202020204" pitchFamily="34" charset="0"/>
              </a:rPr>
              <a:t>¿Qué proyectos se deben realizar para maximizar los beneficios totales de una empresa?</a:t>
            </a:r>
          </a:p>
          <a:p>
            <a:pPr marL="12065" marR="0" lvl="0" indent="0" algn="l" defTabSz="914400" rtl="0" eaLnBrk="1" fontAlgn="auto" latinLnBrk="0" hangingPunct="1">
              <a:lnSpc>
                <a:spcPct val="100000"/>
              </a:lnSpc>
              <a:spcBef>
                <a:spcPts val="100"/>
              </a:spcBef>
              <a:spcAft>
                <a:spcPts val="0"/>
              </a:spcAft>
              <a:buClrTx/>
              <a:buSzTx/>
              <a:buFontTx/>
              <a:buNone/>
              <a:tabLst>
                <a:tab pos="355600" algn="l"/>
                <a:tab pos="356235" algn="l"/>
              </a:tabLst>
              <a:defRPr/>
            </a:pPr>
            <a:endParaRPr lang="es-ES_tradnl" sz="1600" dirty="0">
              <a:solidFill>
                <a:prstClr val="black"/>
              </a:solidFill>
              <a:cs typeface="Arial" panose="020B0604020202020204" pitchFamily="34" charset="0"/>
            </a:endParaRPr>
          </a:p>
          <a:p>
            <a:pPr marL="12065" marR="0" lvl="0" indent="0" algn="l" defTabSz="914400" rtl="0" eaLnBrk="1" fontAlgn="auto" latinLnBrk="0" hangingPunct="1">
              <a:lnSpc>
                <a:spcPct val="100000"/>
              </a:lnSpc>
              <a:spcBef>
                <a:spcPts val="100"/>
              </a:spcBef>
              <a:spcAft>
                <a:spcPts val="0"/>
              </a:spcAft>
              <a:buClrTx/>
              <a:buSzTx/>
              <a:buFontTx/>
              <a:buNone/>
              <a:tabLst>
                <a:tab pos="355600" algn="l"/>
                <a:tab pos="356235" algn="l"/>
              </a:tabLst>
              <a:defRPr/>
            </a:pPr>
            <a:r>
              <a:rPr kumimoji="0" lang="es-ES_tradnl" sz="1600" b="1" i="0" u="none" strike="noStrike" kern="1200" cap="none" spc="0" normalizeH="0" baseline="0" noProof="0" dirty="0">
                <a:ln>
                  <a:noFill/>
                </a:ln>
                <a:solidFill>
                  <a:prstClr val="black"/>
                </a:solidFill>
                <a:effectLst/>
                <a:uLnTx/>
                <a:uFillTx/>
                <a:ea typeface="+mn-ea"/>
                <a:cs typeface="Arial" panose="020B0604020202020204" pitchFamily="34" charset="0"/>
              </a:rPr>
              <a:t>NLP</a:t>
            </a:r>
          </a:p>
          <a:p>
            <a:pPr marL="297815" marR="0" lvl="0" indent="-285750" algn="l" defTabSz="914400" rtl="0" eaLnBrk="1" fontAlgn="auto" latinLnBrk="0" hangingPunct="1">
              <a:lnSpc>
                <a:spcPct val="100000"/>
              </a:lnSpc>
              <a:spcBef>
                <a:spcPts val="100"/>
              </a:spcBef>
              <a:spcAft>
                <a:spcPts val="0"/>
              </a:spcAft>
              <a:buClrTx/>
              <a:buSzTx/>
              <a:buFont typeface="Arial" panose="020B0604020202020204" pitchFamily="34" charset="0"/>
              <a:buChar char="•"/>
              <a:tabLst>
                <a:tab pos="355600" algn="l"/>
                <a:tab pos="356235" algn="l"/>
              </a:tabLst>
              <a:defRPr/>
            </a:pPr>
            <a:r>
              <a:rPr lang="es-ES_tradnl" sz="1600" dirty="0">
                <a:solidFill>
                  <a:prstClr val="black"/>
                </a:solidFill>
                <a:cs typeface="Arial" panose="020B0604020202020204" pitchFamily="34" charset="0"/>
              </a:rPr>
              <a:t>Optimización de carteras: </a:t>
            </a:r>
            <a:r>
              <a:rPr lang="es-ES" sz="1600" dirty="0">
                <a:solidFill>
                  <a:prstClr val="black"/>
                </a:solidFill>
                <a:cs typeface="Arial" panose="020B0604020202020204" pitchFamily="34" charset="0"/>
              </a:rPr>
              <a:t>determinar la composición de una cartera de inversión para maximizar la rentabilidad, a la vez que se incurre en el menor riesgo posible</a:t>
            </a:r>
            <a:r>
              <a:rPr lang="es-ES" sz="1600" dirty="0">
                <a:solidFill>
                  <a:prstClr val="black"/>
                </a:solidFill>
                <a:latin typeface="Arial" panose="020B0604020202020204" pitchFamily="34" charset="0"/>
                <a:cs typeface="Arial" panose="020B0604020202020204" pitchFamily="34" charset="0"/>
              </a:rPr>
              <a:t>. </a:t>
            </a:r>
            <a:endParaRPr lang="es-ES_tradnl" sz="1600" dirty="0">
              <a:solidFill>
                <a:prstClr val="black"/>
              </a:solidFill>
              <a:latin typeface="Arial" panose="020B0604020202020204" pitchFamily="34" charset="0"/>
              <a:cs typeface="Arial" panose="020B0604020202020204" pitchFamily="34" charset="0"/>
            </a:endParaRPr>
          </a:p>
          <a:p>
            <a:endParaRPr lang="es-ES" sz="1600" dirty="0">
              <a:cs typeface="Arial" panose="020B0604020202020204" pitchFamily="34" charset="0"/>
            </a:endParaRPr>
          </a:p>
          <a:p>
            <a:endParaRPr lang="es-ES" dirty="0"/>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17</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Tree>
    <p:extLst>
      <p:ext uri="{BB962C8B-B14F-4D97-AF65-F5344CB8AC3E}">
        <p14:creationId xmlns:p14="http://schemas.microsoft.com/office/powerpoint/2010/main" val="521933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Producción con recursos escasos (I)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18</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8" name="object 6">
            <a:extLst>
              <a:ext uri="{FF2B5EF4-FFF2-40B4-BE49-F238E27FC236}">
                <a16:creationId xmlns:a16="http://schemas.microsoft.com/office/drawing/2014/main" id="{379C63BF-6647-43CD-8937-4C8389125917}"/>
              </a:ext>
            </a:extLst>
          </p:cNvPr>
          <p:cNvSpPr txBox="1"/>
          <p:nvPr/>
        </p:nvSpPr>
        <p:spPr>
          <a:xfrm>
            <a:off x="302260" y="1436193"/>
            <a:ext cx="8765540" cy="1787669"/>
          </a:xfrm>
          <a:prstGeom prst="rect">
            <a:avLst/>
          </a:prstGeom>
        </p:spPr>
        <p:txBody>
          <a:bodyPr vert="horz" wrap="square" lIns="0" tIns="12700" rIns="0" bIns="0" rtlCol="0">
            <a:spAutoFit/>
          </a:bodyPr>
          <a:lstStyle/>
          <a:p>
            <a:pPr marL="12700" marR="5080">
              <a:lnSpc>
                <a:spcPct val="100000"/>
              </a:lnSpc>
              <a:spcBef>
                <a:spcPts val="100"/>
              </a:spcBef>
            </a:pPr>
            <a:r>
              <a:rPr sz="1600" spc="-5" dirty="0">
                <a:cs typeface="Arial"/>
              </a:rPr>
              <a:t>Una fábrica de cerveza produce varios tipos de cerveza, con distintas tecnologías de producción,  utilizando diferente cantidad de una materia prima básica </a:t>
            </a:r>
            <a:r>
              <a:rPr sz="1600" dirty="0">
                <a:cs typeface="Arial"/>
              </a:rPr>
              <a:t>y </a:t>
            </a:r>
            <a:r>
              <a:rPr sz="1600" spc="-5" dirty="0">
                <a:cs typeface="Arial"/>
              </a:rPr>
              <a:t>requiriendo un número diferente de  horas del personal (otros elementos como energía </a:t>
            </a:r>
            <a:r>
              <a:rPr sz="1600" dirty="0">
                <a:cs typeface="Arial"/>
              </a:rPr>
              <a:t>o </a:t>
            </a:r>
            <a:r>
              <a:rPr sz="1600" spc="-5" dirty="0">
                <a:cs typeface="Arial"/>
              </a:rPr>
              <a:t>inmovilizados (local…) no </a:t>
            </a:r>
            <a:r>
              <a:rPr sz="1600" dirty="0">
                <a:cs typeface="Arial"/>
              </a:rPr>
              <a:t>se</a:t>
            </a:r>
            <a:r>
              <a:rPr sz="1600" spc="100" dirty="0">
                <a:cs typeface="Arial"/>
              </a:rPr>
              <a:t> </a:t>
            </a:r>
            <a:r>
              <a:rPr sz="1600" spc="-5" dirty="0">
                <a:cs typeface="Arial"/>
              </a:rPr>
              <a:t>consideran)</a:t>
            </a:r>
            <a:endParaRPr sz="1600" dirty="0">
              <a:cs typeface="Arial"/>
            </a:endParaRPr>
          </a:p>
          <a:p>
            <a:pPr marL="12700">
              <a:lnSpc>
                <a:spcPct val="100000"/>
              </a:lnSpc>
            </a:pPr>
            <a:r>
              <a:rPr sz="1600" spc="-5" dirty="0">
                <a:cs typeface="Arial"/>
              </a:rPr>
              <a:t>¿Cuántos litros semanales debe producir de cada cerveza para maximizar el</a:t>
            </a:r>
            <a:r>
              <a:rPr sz="1600" spc="70" dirty="0">
                <a:cs typeface="Arial"/>
              </a:rPr>
              <a:t> </a:t>
            </a:r>
            <a:r>
              <a:rPr sz="1600" spc="-5" dirty="0" err="1">
                <a:cs typeface="Arial"/>
              </a:rPr>
              <a:t>beneficio</a:t>
            </a:r>
            <a:r>
              <a:rPr sz="1600" spc="-5" dirty="0">
                <a:cs typeface="Arial"/>
              </a:rPr>
              <a:t>?</a:t>
            </a:r>
            <a:endParaRPr lang="es-ES" sz="1600" spc="-5" dirty="0">
              <a:cs typeface="Arial"/>
            </a:endParaRPr>
          </a:p>
          <a:p>
            <a:pPr marL="12700">
              <a:lnSpc>
                <a:spcPct val="100000"/>
              </a:lnSpc>
            </a:pPr>
            <a:endParaRPr sz="1600" dirty="0">
              <a:cs typeface="Arial"/>
            </a:endParaRPr>
          </a:p>
          <a:p>
            <a:pPr marL="12700">
              <a:lnSpc>
                <a:spcPct val="100000"/>
              </a:lnSpc>
              <a:spcBef>
                <a:spcPts val="384"/>
              </a:spcBef>
            </a:pPr>
            <a:r>
              <a:rPr sz="1600" spc="-5" dirty="0" err="1">
                <a:cs typeface="Arial"/>
              </a:rPr>
              <a:t>Datos</a:t>
            </a:r>
            <a:r>
              <a:rPr sz="1600" spc="-5" dirty="0">
                <a:cs typeface="Arial"/>
              </a:rPr>
              <a:t> </a:t>
            </a:r>
            <a:r>
              <a:rPr sz="1600" spc="-5" dirty="0" err="1">
                <a:cs typeface="Arial"/>
              </a:rPr>
              <a:t>semana</a:t>
            </a:r>
            <a:r>
              <a:rPr lang="es-ES_tradnl" sz="1600" spc="-5" dirty="0">
                <a:cs typeface="Arial"/>
              </a:rPr>
              <a:t>:</a:t>
            </a:r>
            <a:endParaRPr sz="1600" dirty="0">
              <a:cs typeface="Arial"/>
            </a:endParaRPr>
          </a:p>
        </p:txBody>
      </p:sp>
      <p:graphicFrame>
        <p:nvGraphicFramePr>
          <p:cNvPr id="10" name="object 7">
            <a:extLst>
              <a:ext uri="{FF2B5EF4-FFF2-40B4-BE49-F238E27FC236}">
                <a16:creationId xmlns:a16="http://schemas.microsoft.com/office/drawing/2014/main" id="{A3C7A446-031C-40EA-9BA4-E090FB594973}"/>
              </a:ext>
            </a:extLst>
          </p:cNvPr>
          <p:cNvGraphicFramePr>
            <a:graphicFrameLocks noGrp="1"/>
          </p:cNvGraphicFramePr>
          <p:nvPr>
            <p:extLst>
              <p:ext uri="{D42A27DB-BD31-4B8C-83A1-F6EECF244321}">
                <p14:modId xmlns:p14="http://schemas.microsoft.com/office/powerpoint/2010/main" val="4054438983"/>
              </p:ext>
            </p:extLst>
          </p:nvPr>
        </p:nvGraphicFramePr>
        <p:xfrm>
          <a:off x="729565" y="3577062"/>
          <a:ext cx="8328023" cy="1492250"/>
        </p:xfrm>
        <a:graphic>
          <a:graphicData uri="http://schemas.openxmlformats.org/drawingml/2006/table">
            <a:tbl>
              <a:tblPr firstRow="1" bandRow="1">
                <a:tableStyleId>{2D5ABB26-0587-4C30-8999-92F81FD0307C}</a:tableStyleId>
              </a:tblPr>
              <a:tblGrid>
                <a:gridCol w="1286510">
                  <a:extLst>
                    <a:ext uri="{9D8B030D-6E8A-4147-A177-3AD203B41FA5}">
                      <a16:colId xmlns:a16="http://schemas.microsoft.com/office/drawing/2014/main" val="20000"/>
                    </a:ext>
                  </a:extLst>
                </a:gridCol>
                <a:gridCol w="1795779">
                  <a:extLst>
                    <a:ext uri="{9D8B030D-6E8A-4147-A177-3AD203B41FA5}">
                      <a16:colId xmlns:a16="http://schemas.microsoft.com/office/drawing/2014/main" val="20001"/>
                    </a:ext>
                  </a:extLst>
                </a:gridCol>
                <a:gridCol w="2201544">
                  <a:extLst>
                    <a:ext uri="{9D8B030D-6E8A-4147-A177-3AD203B41FA5}">
                      <a16:colId xmlns:a16="http://schemas.microsoft.com/office/drawing/2014/main" val="20002"/>
                    </a:ext>
                  </a:extLst>
                </a:gridCol>
                <a:gridCol w="3044190">
                  <a:extLst>
                    <a:ext uri="{9D8B030D-6E8A-4147-A177-3AD203B41FA5}">
                      <a16:colId xmlns:a16="http://schemas.microsoft.com/office/drawing/2014/main" val="20003"/>
                    </a:ext>
                  </a:extLst>
                </a:gridCol>
              </a:tblGrid>
              <a:tr h="373062">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310"/>
                        </a:spcBef>
                      </a:pPr>
                      <a:r>
                        <a:rPr sz="1600" spc="-95" dirty="0">
                          <a:latin typeface="+mn-lt"/>
                          <a:cs typeface="Arial"/>
                        </a:rPr>
                        <a:t>P.V.P.</a:t>
                      </a:r>
                      <a:r>
                        <a:rPr sz="1600" spc="-15" dirty="0">
                          <a:latin typeface="+mn-lt"/>
                          <a:cs typeface="Arial"/>
                        </a:rPr>
                        <a:t> </a:t>
                      </a:r>
                      <a:r>
                        <a:rPr sz="1600" spc="-5" dirty="0">
                          <a:latin typeface="+mn-lt"/>
                          <a:cs typeface="Arial"/>
                        </a:rPr>
                        <a:t>(€/1000l.)</a:t>
                      </a:r>
                      <a:endParaRPr sz="1600" dirty="0">
                        <a:latin typeface="+mn-lt"/>
                        <a:cs typeface="Arial"/>
                      </a:endParaRPr>
                    </a:p>
                  </a:txBody>
                  <a:tcPr marL="0" marR="0" marT="3937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310"/>
                        </a:spcBef>
                      </a:pPr>
                      <a:r>
                        <a:rPr sz="1600" spc="-5" dirty="0">
                          <a:latin typeface="+mn-lt"/>
                          <a:cs typeface="Arial"/>
                        </a:rPr>
                        <a:t>Mat.prima</a:t>
                      </a:r>
                      <a:r>
                        <a:rPr sz="1600" spc="15" dirty="0">
                          <a:latin typeface="+mn-lt"/>
                          <a:cs typeface="Arial"/>
                        </a:rPr>
                        <a:t> </a:t>
                      </a:r>
                      <a:r>
                        <a:rPr sz="1600" spc="-5" dirty="0">
                          <a:latin typeface="+mn-lt"/>
                          <a:cs typeface="Arial"/>
                        </a:rPr>
                        <a:t>(€/1000l)</a:t>
                      </a:r>
                      <a:endParaRPr sz="1600" dirty="0">
                        <a:latin typeface="+mn-lt"/>
                        <a:cs typeface="Arial"/>
                      </a:endParaRPr>
                    </a:p>
                  </a:txBody>
                  <a:tcPr marL="0" marR="0" marT="3937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310"/>
                        </a:spcBef>
                      </a:pPr>
                      <a:r>
                        <a:rPr sz="1600" spc="-5" dirty="0">
                          <a:latin typeface="+mn-lt"/>
                          <a:cs typeface="Arial"/>
                        </a:rPr>
                        <a:t>Mano de obra</a:t>
                      </a:r>
                      <a:r>
                        <a:rPr sz="1600" dirty="0">
                          <a:latin typeface="+mn-lt"/>
                          <a:cs typeface="Arial"/>
                        </a:rPr>
                        <a:t> </a:t>
                      </a:r>
                      <a:r>
                        <a:rPr sz="1600" spc="-5" dirty="0">
                          <a:latin typeface="+mn-lt"/>
                          <a:cs typeface="Arial"/>
                        </a:rPr>
                        <a:t>(empl./1000l)</a:t>
                      </a:r>
                      <a:endParaRPr sz="1600">
                        <a:latin typeface="+mn-lt"/>
                        <a:cs typeface="Arial"/>
                      </a:endParaRPr>
                    </a:p>
                  </a:txBody>
                  <a:tcPr marL="0" marR="0" marT="3937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3063">
                <a:tc>
                  <a:txBody>
                    <a:bodyPr/>
                    <a:lstStyle/>
                    <a:p>
                      <a:pPr marL="91440">
                        <a:lnSpc>
                          <a:spcPct val="100000"/>
                        </a:lnSpc>
                        <a:spcBef>
                          <a:spcPts val="315"/>
                        </a:spcBef>
                      </a:pPr>
                      <a:r>
                        <a:rPr sz="1600" spc="-5" dirty="0">
                          <a:latin typeface="+mn-lt"/>
                          <a:cs typeface="Arial"/>
                        </a:rPr>
                        <a:t>Rubia</a:t>
                      </a:r>
                      <a:endParaRPr sz="1600">
                        <a:latin typeface="+mn-lt"/>
                        <a:cs typeface="Arial"/>
                      </a:endParaRPr>
                    </a:p>
                  </a:txBody>
                  <a:tcPr marL="0" marR="0" marT="4000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spc="-5" dirty="0">
                          <a:latin typeface="+mn-lt"/>
                          <a:cs typeface="Arial"/>
                        </a:rPr>
                        <a:t>300 </a:t>
                      </a:r>
                      <a:r>
                        <a:rPr sz="1600" dirty="0">
                          <a:latin typeface="+mn-lt"/>
                          <a:cs typeface="Arial"/>
                        </a:rPr>
                        <a:t>€</a:t>
                      </a:r>
                      <a:endParaRPr sz="160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600" spc="-5" dirty="0">
                          <a:latin typeface="+mn-lt"/>
                          <a:cs typeface="Arial"/>
                        </a:rPr>
                        <a:t>20</a:t>
                      </a:r>
                      <a:endParaRPr sz="1600" dirty="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dirty="0">
                          <a:latin typeface="+mn-lt"/>
                          <a:cs typeface="Arial"/>
                        </a:rPr>
                        <a:t>5</a:t>
                      </a:r>
                    </a:p>
                  </a:txBody>
                  <a:tcPr marL="0" marR="0" marT="4000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3062">
                <a:tc>
                  <a:txBody>
                    <a:bodyPr/>
                    <a:lstStyle/>
                    <a:p>
                      <a:pPr marL="91440">
                        <a:lnSpc>
                          <a:spcPct val="100000"/>
                        </a:lnSpc>
                        <a:spcBef>
                          <a:spcPts val="315"/>
                        </a:spcBef>
                      </a:pPr>
                      <a:r>
                        <a:rPr sz="1600" spc="-5" dirty="0">
                          <a:latin typeface="+mn-lt"/>
                          <a:cs typeface="Arial"/>
                        </a:rPr>
                        <a:t>Negra</a:t>
                      </a:r>
                      <a:endParaRPr sz="1600">
                        <a:latin typeface="+mn-lt"/>
                        <a:cs typeface="Arial"/>
                      </a:endParaRPr>
                    </a:p>
                  </a:txBody>
                  <a:tcPr marL="0" marR="0" marT="4000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spc="-5" dirty="0">
                          <a:latin typeface="+mn-lt"/>
                          <a:cs typeface="Arial"/>
                        </a:rPr>
                        <a:t>500 </a:t>
                      </a:r>
                      <a:r>
                        <a:rPr sz="1600" dirty="0">
                          <a:latin typeface="+mn-lt"/>
                          <a:cs typeface="Arial"/>
                        </a:rPr>
                        <a:t>€</a:t>
                      </a:r>
                      <a:endParaRPr sz="160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600" spc="-5" dirty="0">
                          <a:latin typeface="+mn-lt"/>
                          <a:cs typeface="Arial"/>
                        </a:rPr>
                        <a:t>50</a:t>
                      </a:r>
                      <a:endParaRPr sz="160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dirty="0">
                          <a:latin typeface="+mn-lt"/>
                          <a:cs typeface="Arial"/>
                        </a:rPr>
                        <a:t>4</a:t>
                      </a:r>
                    </a:p>
                  </a:txBody>
                  <a:tcPr marL="0" marR="0" marT="4000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3063">
                <a:tc>
                  <a:txBody>
                    <a:bodyPr/>
                    <a:lstStyle/>
                    <a:p>
                      <a:pPr marL="91440">
                        <a:lnSpc>
                          <a:spcPct val="100000"/>
                        </a:lnSpc>
                        <a:spcBef>
                          <a:spcPts val="315"/>
                        </a:spcBef>
                      </a:pPr>
                      <a:r>
                        <a:rPr sz="1600" spc="-5" dirty="0">
                          <a:latin typeface="+mn-lt"/>
                          <a:cs typeface="Arial"/>
                        </a:rPr>
                        <a:t>Disponible</a:t>
                      </a:r>
                      <a:endParaRPr sz="1600" dirty="0">
                        <a:latin typeface="+mn-lt"/>
                        <a:cs typeface="Arial"/>
                      </a:endParaRPr>
                    </a:p>
                  </a:txBody>
                  <a:tcPr marL="0" marR="0" marT="4000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600">
                        <a:latin typeface="+mn-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15"/>
                        </a:spcBef>
                      </a:pPr>
                      <a:r>
                        <a:rPr sz="1600" spc="-5" dirty="0">
                          <a:latin typeface="+mn-lt"/>
                          <a:cs typeface="Arial"/>
                        </a:rPr>
                        <a:t>90</a:t>
                      </a:r>
                      <a:endParaRPr sz="160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n-lt"/>
                          <a:cs typeface="Arial"/>
                        </a:rPr>
                        <a:t>14</a:t>
                      </a:r>
                      <a:endParaRPr sz="1600" dirty="0">
                        <a:latin typeface="+mn-lt"/>
                        <a:cs typeface="Arial"/>
                      </a:endParaRPr>
                    </a:p>
                  </a:txBody>
                  <a:tcPr marL="0" marR="0" marT="4000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3373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930946" cy="576064"/>
          </a:xfrm>
        </p:spPr>
        <p:txBody>
          <a:bodyPr/>
          <a:lstStyle/>
          <a:p>
            <a:r>
              <a:rPr lang="es-ES" dirty="0"/>
              <a:t>Producción con recursos escasos (II)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19</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graphicFrame>
        <p:nvGraphicFramePr>
          <p:cNvPr id="10" name="object 7">
            <a:extLst>
              <a:ext uri="{FF2B5EF4-FFF2-40B4-BE49-F238E27FC236}">
                <a16:creationId xmlns:a16="http://schemas.microsoft.com/office/drawing/2014/main" id="{A3C7A446-031C-40EA-9BA4-E090FB594973}"/>
              </a:ext>
            </a:extLst>
          </p:cNvPr>
          <p:cNvGraphicFramePr>
            <a:graphicFrameLocks noGrp="1"/>
          </p:cNvGraphicFramePr>
          <p:nvPr>
            <p:extLst>
              <p:ext uri="{D42A27DB-BD31-4B8C-83A1-F6EECF244321}">
                <p14:modId xmlns:p14="http://schemas.microsoft.com/office/powerpoint/2010/main" val="2777582428"/>
              </p:ext>
            </p:extLst>
          </p:nvPr>
        </p:nvGraphicFramePr>
        <p:xfrm>
          <a:off x="685800" y="1295400"/>
          <a:ext cx="8328023" cy="1492250"/>
        </p:xfrm>
        <a:graphic>
          <a:graphicData uri="http://schemas.openxmlformats.org/drawingml/2006/table">
            <a:tbl>
              <a:tblPr firstRow="1" bandRow="1">
                <a:tableStyleId>{2D5ABB26-0587-4C30-8999-92F81FD0307C}</a:tableStyleId>
              </a:tblPr>
              <a:tblGrid>
                <a:gridCol w="1286510">
                  <a:extLst>
                    <a:ext uri="{9D8B030D-6E8A-4147-A177-3AD203B41FA5}">
                      <a16:colId xmlns:a16="http://schemas.microsoft.com/office/drawing/2014/main" val="20000"/>
                    </a:ext>
                  </a:extLst>
                </a:gridCol>
                <a:gridCol w="1795779">
                  <a:extLst>
                    <a:ext uri="{9D8B030D-6E8A-4147-A177-3AD203B41FA5}">
                      <a16:colId xmlns:a16="http://schemas.microsoft.com/office/drawing/2014/main" val="20001"/>
                    </a:ext>
                  </a:extLst>
                </a:gridCol>
                <a:gridCol w="2201544">
                  <a:extLst>
                    <a:ext uri="{9D8B030D-6E8A-4147-A177-3AD203B41FA5}">
                      <a16:colId xmlns:a16="http://schemas.microsoft.com/office/drawing/2014/main" val="20002"/>
                    </a:ext>
                  </a:extLst>
                </a:gridCol>
                <a:gridCol w="3044190">
                  <a:extLst>
                    <a:ext uri="{9D8B030D-6E8A-4147-A177-3AD203B41FA5}">
                      <a16:colId xmlns:a16="http://schemas.microsoft.com/office/drawing/2014/main" val="20003"/>
                    </a:ext>
                  </a:extLst>
                </a:gridCol>
              </a:tblGrid>
              <a:tr h="373062">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310"/>
                        </a:spcBef>
                      </a:pPr>
                      <a:r>
                        <a:rPr sz="1600" spc="-95" dirty="0">
                          <a:latin typeface="+mn-lt"/>
                          <a:cs typeface="Arial"/>
                        </a:rPr>
                        <a:t>P.V.P.</a:t>
                      </a:r>
                      <a:r>
                        <a:rPr sz="1600" spc="-15" dirty="0">
                          <a:latin typeface="+mn-lt"/>
                          <a:cs typeface="Arial"/>
                        </a:rPr>
                        <a:t> </a:t>
                      </a:r>
                      <a:r>
                        <a:rPr sz="1600" spc="-5" dirty="0">
                          <a:latin typeface="+mn-lt"/>
                          <a:cs typeface="Arial"/>
                        </a:rPr>
                        <a:t>(€/1000l)</a:t>
                      </a:r>
                      <a:endParaRPr sz="1600" dirty="0">
                        <a:latin typeface="+mn-lt"/>
                        <a:cs typeface="Arial"/>
                      </a:endParaRPr>
                    </a:p>
                  </a:txBody>
                  <a:tcPr marL="0" marR="0" marT="3937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a:lnSpc>
                          <a:spcPct val="100000"/>
                        </a:lnSpc>
                        <a:spcBef>
                          <a:spcPts val="310"/>
                        </a:spcBef>
                      </a:pPr>
                      <a:r>
                        <a:rPr sz="1600" spc="-5" dirty="0">
                          <a:latin typeface="+mn-lt"/>
                          <a:cs typeface="Arial"/>
                        </a:rPr>
                        <a:t>Mat.prima</a:t>
                      </a:r>
                      <a:r>
                        <a:rPr sz="1600" spc="15" dirty="0">
                          <a:latin typeface="+mn-lt"/>
                          <a:cs typeface="Arial"/>
                        </a:rPr>
                        <a:t> </a:t>
                      </a:r>
                      <a:r>
                        <a:rPr sz="1600" spc="-5" dirty="0">
                          <a:latin typeface="+mn-lt"/>
                          <a:cs typeface="Arial"/>
                        </a:rPr>
                        <a:t>(€/1000l)</a:t>
                      </a:r>
                      <a:endParaRPr sz="1600" dirty="0">
                        <a:latin typeface="+mn-lt"/>
                        <a:cs typeface="Arial"/>
                      </a:endParaRPr>
                    </a:p>
                  </a:txBody>
                  <a:tcPr marL="0" marR="0" marT="3937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310"/>
                        </a:spcBef>
                      </a:pPr>
                      <a:r>
                        <a:rPr sz="1600" spc="-5" dirty="0">
                          <a:latin typeface="+mn-lt"/>
                          <a:cs typeface="Arial"/>
                        </a:rPr>
                        <a:t>Mano de obra</a:t>
                      </a:r>
                      <a:r>
                        <a:rPr sz="1600" dirty="0">
                          <a:latin typeface="+mn-lt"/>
                          <a:cs typeface="Arial"/>
                        </a:rPr>
                        <a:t> </a:t>
                      </a:r>
                      <a:r>
                        <a:rPr sz="1600" spc="-5" dirty="0">
                          <a:latin typeface="+mn-lt"/>
                          <a:cs typeface="Arial"/>
                        </a:rPr>
                        <a:t>(empl./1000l)</a:t>
                      </a:r>
                      <a:endParaRPr sz="1600">
                        <a:latin typeface="+mn-lt"/>
                        <a:cs typeface="Arial"/>
                      </a:endParaRPr>
                    </a:p>
                  </a:txBody>
                  <a:tcPr marL="0" marR="0" marT="3937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3063">
                <a:tc>
                  <a:txBody>
                    <a:bodyPr/>
                    <a:lstStyle/>
                    <a:p>
                      <a:pPr marL="91440">
                        <a:lnSpc>
                          <a:spcPct val="100000"/>
                        </a:lnSpc>
                        <a:spcBef>
                          <a:spcPts val="315"/>
                        </a:spcBef>
                      </a:pPr>
                      <a:r>
                        <a:rPr sz="1600" spc="-5" dirty="0">
                          <a:latin typeface="+mn-lt"/>
                          <a:cs typeface="Arial"/>
                        </a:rPr>
                        <a:t>Rubia</a:t>
                      </a:r>
                      <a:endParaRPr sz="1600">
                        <a:latin typeface="+mn-lt"/>
                        <a:cs typeface="Arial"/>
                      </a:endParaRPr>
                    </a:p>
                  </a:txBody>
                  <a:tcPr marL="0" marR="0" marT="4000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spc="-5" dirty="0">
                          <a:latin typeface="+mn-lt"/>
                          <a:cs typeface="Arial"/>
                        </a:rPr>
                        <a:t>300 </a:t>
                      </a:r>
                      <a:r>
                        <a:rPr sz="1600" dirty="0">
                          <a:latin typeface="+mn-lt"/>
                          <a:cs typeface="Arial"/>
                        </a:rPr>
                        <a:t>€</a:t>
                      </a:r>
                      <a:endParaRPr sz="160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600" spc="-5" dirty="0">
                          <a:latin typeface="+mn-lt"/>
                          <a:cs typeface="Arial"/>
                        </a:rPr>
                        <a:t>20</a:t>
                      </a:r>
                      <a:endParaRPr sz="1600" dirty="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dirty="0">
                          <a:latin typeface="+mn-lt"/>
                          <a:cs typeface="Arial"/>
                        </a:rPr>
                        <a:t>5</a:t>
                      </a:r>
                    </a:p>
                  </a:txBody>
                  <a:tcPr marL="0" marR="0" marT="4000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3062">
                <a:tc>
                  <a:txBody>
                    <a:bodyPr/>
                    <a:lstStyle/>
                    <a:p>
                      <a:pPr marL="91440">
                        <a:lnSpc>
                          <a:spcPct val="100000"/>
                        </a:lnSpc>
                        <a:spcBef>
                          <a:spcPts val="315"/>
                        </a:spcBef>
                      </a:pPr>
                      <a:r>
                        <a:rPr sz="1600" spc="-5" dirty="0">
                          <a:latin typeface="+mn-lt"/>
                          <a:cs typeface="Arial"/>
                        </a:rPr>
                        <a:t>Negra</a:t>
                      </a:r>
                      <a:endParaRPr sz="1600">
                        <a:latin typeface="+mn-lt"/>
                        <a:cs typeface="Arial"/>
                      </a:endParaRPr>
                    </a:p>
                  </a:txBody>
                  <a:tcPr marL="0" marR="0" marT="4000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spc="-5" dirty="0">
                          <a:latin typeface="+mn-lt"/>
                          <a:cs typeface="Arial"/>
                        </a:rPr>
                        <a:t>500 </a:t>
                      </a:r>
                      <a:r>
                        <a:rPr sz="1600" dirty="0">
                          <a:latin typeface="+mn-lt"/>
                          <a:cs typeface="Arial"/>
                        </a:rPr>
                        <a:t>€</a:t>
                      </a:r>
                      <a:endParaRPr sz="160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600" spc="-5" dirty="0">
                          <a:latin typeface="+mn-lt"/>
                          <a:cs typeface="Arial"/>
                        </a:rPr>
                        <a:t>50</a:t>
                      </a:r>
                      <a:endParaRPr sz="160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dirty="0">
                          <a:latin typeface="+mn-lt"/>
                          <a:cs typeface="Arial"/>
                        </a:rPr>
                        <a:t>4</a:t>
                      </a:r>
                    </a:p>
                  </a:txBody>
                  <a:tcPr marL="0" marR="0" marT="4000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3063">
                <a:tc>
                  <a:txBody>
                    <a:bodyPr/>
                    <a:lstStyle/>
                    <a:p>
                      <a:pPr marL="91440">
                        <a:lnSpc>
                          <a:spcPct val="100000"/>
                        </a:lnSpc>
                        <a:spcBef>
                          <a:spcPts val="315"/>
                        </a:spcBef>
                      </a:pPr>
                      <a:r>
                        <a:rPr sz="1600" spc="-5" dirty="0">
                          <a:latin typeface="+mn-lt"/>
                          <a:cs typeface="Arial"/>
                        </a:rPr>
                        <a:t>Disponible</a:t>
                      </a:r>
                      <a:endParaRPr sz="1600" dirty="0">
                        <a:latin typeface="+mn-lt"/>
                        <a:cs typeface="Arial"/>
                      </a:endParaRPr>
                    </a:p>
                  </a:txBody>
                  <a:tcPr marL="0" marR="0" marT="4000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600">
                        <a:latin typeface="+mn-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15"/>
                        </a:spcBef>
                      </a:pPr>
                      <a:r>
                        <a:rPr sz="1600" spc="-5" dirty="0">
                          <a:latin typeface="+mn-lt"/>
                          <a:cs typeface="Arial"/>
                        </a:rPr>
                        <a:t>90</a:t>
                      </a:r>
                      <a:endParaRPr sz="1600">
                        <a:latin typeface="+mn-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n-lt"/>
                          <a:cs typeface="Arial"/>
                        </a:rPr>
                        <a:t>14</a:t>
                      </a:r>
                      <a:endParaRPr sz="1600" dirty="0">
                        <a:latin typeface="+mn-lt"/>
                        <a:cs typeface="Arial"/>
                      </a:endParaRPr>
                    </a:p>
                  </a:txBody>
                  <a:tcPr marL="0" marR="0" marT="4000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7" name="object 11">
            <a:extLst>
              <a:ext uri="{FF2B5EF4-FFF2-40B4-BE49-F238E27FC236}">
                <a16:creationId xmlns:a16="http://schemas.microsoft.com/office/drawing/2014/main" id="{FA824014-D571-439D-B556-223BDF79FFC3}"/>
              </a:ext>
            </a:extLst>
          </p:cNvPr>
          <p:cNvSpPr txBox="1"/>
          <p:nvPr/>
        </p:nvSpPr>
        <p:spPr>
          <a:xfrm>
            <a:off x="788103" y="2942272"/>
            <a:ext cx="3555297" cy="634789"/>
          </a:xfrm>
          <a:prstGeom prst="rect">
            <a:avLst/>
          </a:prstGeom>
        </p:spPr>
        <p:txBody>
          <a:bodyPr vert="horz" wrap="square" lIns="0" tIns="59690" rIns="0" bIns="0" rtlCol="0">
            <a:spAutoFit/>
          </a:bodyPr>
          <a:lstStyle/>
          <a:p>
            <a:pPr marL="12700">
              <a:lnSpc>
                <a:spcPct val="100000"/>
              </a:lnSpc>
              <a:spcBef>
                <a:spcPts val="470"/>
              </a:spcBef>
            </a:pPr>
            <a:r>
              <a:rPr sz="1600" b="1" spc="-5" dirty="0">
                <a:latin typeface="Arial"/>
                <a:cs typeface="Arial"/>
              </a:rPr>
              <a:t>Índices:</a:t>
            </a:r>
            <a:endParaRPr sz="1600" dirty="0">
              <a:latin typeface="Arial"/>
              <a:cs typeface="Arial"/>
            </a:endParaRPr>
          </a:p>
          <a:p>
            <a:pPr marL="761365" indent="-337185">
              <a:lnSpc>
                <a:spcPct val="100000"/>
              </a:lnSpc>
              <a:spcBef>
                <a:spcPts val="420"/>
              </a:spcBef>
              <a:buFont typeface="Times New Roman"/>
              <a:buAutoNum type="alphaLcPeriod" startAt="9"/>
              <a:tabLst>
                <a:tab pos="716280" algn="l"/>
                <a:tab pos="762000" algn="l"/>
              </a:tabLst>
            </a:pPr>
            <a:r>
              <a:rPr sz="1800" spc="-5" dirty="0">
                <a:latin typeface="Times New Roman"/>
                <a:cs typeface="Times New Roman"/>
              </a:rPr>
              <a:t>tipos </a:t>
            </a:r>
            <a:r>
              <a:rPr sz="1800" dirty="0">
                <a:latin typeface="Times New Roman"/>
                <a:cs typeface="Times New Roman"/>
              </a:rPr>
              <a:t>de </a:t>
            </a:r>
            <a:r>
              <a:rPr sz="1800" spc="-5" dirty="0">
                <a:latin typeface="Times New Roman"/>
                <a:cs typeface="Times New Roman"/>
              </a:rPr>
              <a:t>cerveza</a:t>
            </a:r>
            <a:r>
              <a:rPr sz="1800" spc="405" dirty="0">
                <a:latin typeface="Times New Roman"/>
                <a:cs typeface="Times New Roman"/>
              </a:rPr>
              <a:t> </a:t>
            </a:r>
            <a:r>
              <a:rPr sz="1800" dirty="0">
                <a:latin typeface="Times New Roman"/>
                <a:cs typeface="Times New Roman"/>
              </a:rPr>
              <a:t>(1,…,</a:t>
            </a:r>
            <a:r>
              <a:rPr lang="es-ES" sz="1800" dirty="0">
                <a:latin typeface="Times New Roman"/>
                <a:cs typeface="Times New Roman"/>
              </a:rPr>
              <a:t> </a:t>
            </a:r>
            <a:r>
              <a:rPr sz="1800" i="1" dirty="0">
                <a:latin typeface="Times New Roman"/>
                <a:cs typeface="Times New Roman"/>
              </a:rPr>
              <a:t>n</a:t>
            </a:r>
            <a:r>
              <a:rPr sz="1800" dirty="0">
                <a:latin typeface="Times New Roman"/>
                <a:cs typeface="Times New Roman"/>
              </a:rPr>
              <a:t>)</a:t>
            </a:r>
          </a:p>
        </p:txBody>
      </p:sp>
      <p:sp>
        <p:nvSpPr>
          <p:cNvPr id="11" name="object 12">
            <a:extLst>
              <a:ext uri="{FF2B5EF4-FFF2-40B4-BE49-F238E27FC236}">
                <a16:creationId xmlns:a16="http://schemas.microsoft.com/office/drawing/2014/main" id="{A2CF36F2-E2BB-4750-9D88-E4AE9A05F1FB}"/>
              </a:ext>
            </a:extLst>
          </p:cNvPr>
          <p:cNvSpPr txBox="1"/>
          <p:nvPr/>
        </p:nvSpPr>
        <p:spPr>
          <a:xfrm>
            <a:off x="782191" y="3958689"/>
            <a:ext cx="121094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Parámetros:</a:t>
            </a:r>
            <a:endParaRPr sz="1600" dirty="0">
              <a:latin typeface="Arial"/>
              <a:cs typeface="Arial"/>
            </a:endParaRPr>
          </a:p>
        </p:txBody>
      </p:sp>
      <p:sp>
        <p:nvSpPr>
          <p:cNvPr id="13" name="object 14">
            <a:extLst>
              <a:ext uri="{FF2B5EF4-FFF2-40B4-BE49-F238E27FC236}">
                <a16:creationId xmlns:a16="http://schemas.microsoft.com/office/drawing/2014/main" id="{FE4E7BE1-F78C-4DD7-BD69-70F87E0455FE}"/>
              </a:ext>
            </a:extLst>
          </p:cNvPr>
          <p:cNvSpPr txBox="1"/>
          <p:nvPr/>
        </p:nvSpPr>
        <p:spPr>
          <a:xfrm>
            <a:off x="1072299" y="4183857"/>
            <a:ext cx="7947022" cy="1723549"/>
          </a:xfrm>
          <a:prstGeom prst="rect">
            <a:avLst/>
          </a:prstGeom>
        </p:spPr>
        <p:txBody>
          <a:bodyPr vert="horz" wrap="square" lIns="0" tIns="81280" rIns="0" bIns="0" rtlCol="0">
            <a:spAutoFit/>
          </a:bodyPr>
          <a:lstStyle/>
          <a:p>
            <a:pPr marL="97790">
              <a:lnSpc>
                <a:spcPct val="100000"/>
              </a:lnSpc>
              <a:spcBef>
                <a:spcPts val="640"/>
              </a:spcBef>
              <a:tabLst>
                <a:tab pos="619760" algn="l"/>
              </a:tabLst>
            </a:pPr>
            <a:r>
              <a:rPr sz="1800" i="1" spc="-20" dirty="0">
                <a:latin typeface="Times New Roman"/>
                <a:cs typeface="Times New Roman"/>
              </a:rPr>
              <a:t>p</a:t>
            </a:r>
            <a:r>
              <a:rPr sz="1575" i="1" spc="-30" baseline="-23809" dirty="0">
                <a:latin typeface="Times New Roman"/>
                <a:cs typeface="Times New Roman"/>
              </a:rPr>
              <a:t>i </a:t>
            </a:r>
            <a:r>
              <a:rPr sz="1575" i="1" spc="-22" baseline="-23809" dirty="0">
                <a:latin typeface="Times New Roman"/>
                <a:cs typeface="Times New Roman"/>
              </a:rPr>
              <a:t> </a:t>
            </a:r>
            <a:r>
              <a:rPr sz="1800" dirty="0">
                <a:latin typeface="Times New Roman"/>
                <a:cs typeface="Times New Roman"/>
              </a:rPr>
              <a:t>:</a:t>
            </a:r>
            <a:r>
              <a:rPr lang="es-ES" sz="1800" dirty="0">
                <a:latin typeface="Times New Roman"/>
                <a:cs typeface="Times New Roman"/>
              </a:rPr>
              <a:t>  </a:t>
            </a:r>
            <a:r>
              <a:rPr sz="1800" spc="-10" dirty="0" err="1">
                <a:latin typeface="Times New Roman"/>
                <a:cs typeface="Times New Roman"/>
              </a:rPr>
              <a:t>precio</a:t>
            </a:r>
            <a:r>
              <a:rPr sz="1800" spc="-10" dirty="0">
                <a:latin typeface="Times New Roman"/>
                <a:cs typeface="Times New Roman"/>
              </a:rPr>
              <a:t> </a:t>
            </a:r>
            <a:r>
              <a:rPr sz="1800" dirty="0">
                <a:latin typeface="Times New Roman"/>
                <a:cs typeface="Times New Roman"/>
              </a:rPr>
              <a:t>de </a:t>
            </a:r>
            <a:r>
              <a:rPr sz="1800" spc="-10" dirty="0">
                <a:latin typeface="Times New Roman"/>
                <a:cs typeface="Times New Roman"/>
              </a:rPr>
              <a:t>venta </a:t>
            </a:r>
            <a:r>
              <a:rPr sz="1800" spc="-15" dirty="0">
                <a:latin typeface="Times New Roman"/>
                <a:cs typeface="Times New Roman"/>
              </a:rPr>
              <a:t>cerveza </a:t>
            </a:r>
            <a:r>
              <a:rPr sz="1800" dirty="0">
                <a:latin typeface="Times New Roman"/>
                <a:cs typeface="Times New Roman"/>
              </a:rPr>
              <a:t>tipo </a:t>
            </a:r>
            <a:r>
              <a:rPr sz="1800" i="1" dirty="0">
                <a:latin typeface="Times New Roman"/>
                <a:cs typeface="Times New Roman"/>
              </a:rPr>
              <a:t>i</a:t>
            </a:r>
            <a:r>
              <a:rPr sz="1800" i="1" spc="75" dirty="0">
                <a:latin typeface="Times New Roman"/>
                <a:cs typeface="Times New Roman"/>
              </a:rPr>
              <a:t> </a:t>
            </a:r>
            <a:r>
              <a:rPr sz="1800" spc="-5" dirty="0">
                <a:latin typeface="Times New Roman"/>
                <a:cs typeface="Times New Roman"/>
              </a:rPr>
              <a:t>(€/1000l)</a:t>
            </a:r>
            <a:endParaRPr sz="1800" dirty="0">
              <a:latin typeface="Times New Roman"/>
              <a:cs typeface="Times New Roman"/>
            </a:endParaRPr>
          </a:p>
          <a:p>
            <a:pPr marL="50800">
              <a:spcBef>
                <a:spcPts val="540"/>
              </a:spcBef>
            </a:pPr>
            <a:r>
              <a:rPr sz="1800" i="1" dirty="0">
                <a:latin typeface="Times New Roman"/>
                <a:cs typeface="Times New Roman"/>
              </a:rPr>
              <a:t>a</a:t>
            </a:r>
            <a:r>
              <a:rPr sz="1575" i="1" spc="-7" baseline="-23809" dirty="0">
                <a:latin typeface="Times New Roman"/>
                <a:cs typeface="Times New Roman"/>
              </a:rPr>
              <a:t>i</a:t>
            </a:r>
            <a:r>
              <a:rPr sz="1575" i="1" spc="-195" baseline="-23809" dirty="0">
                <a:latin typeface="Times New Roman"/>
                <a:cs typeface="Times New Roman"/>
              </a:rPr>
              <a:t> </a:t>
            </a:r>
            <a:r>
              <a:rPr sz="1800" dirty="0">
                <a:latin typeface="Times New Roman"/>
                <a:cs typeface="Times New Roman"/>
              </a:rPr>
              <a:t>:</a:t>
            </a:r>
            <a:r>
              <a:rPr lang="es-ES" sz="1800" dirty="0">
                <a:latin typeface="Times New Roman"/>
                <a:cs typeface="Times New Roman"/>
              </a:rPr>
              <a:t>  </a:t>
            </a:r>
            <a:r>
              <a:rPr lang="es-ES" sz="1800" spc="-5" dirty="0">
                <a:latin typeface="Times New Roman"/>
                <a:cs typeface="Times New Roman"/>
              </a:rPr>
              <a:t>cantidad </a:t>
            </a:r>
            <a:r>
              <a:rPr lang="es-ES" sz="1800" dirty="0">
                <a:latin typeface="Times New Roman"/>
                <a:cs typeface="Times New Roman"/>
              </a:rPr>
              <a:t>de </a:t>
            </a:r>
            <a:r>
              <a:rPr lang="es-ES" sz="1800" spc="-10" dirty="0">
                <a:latin typeface="Times New Roman"/>
                <a:cs typeface="Times New Roman"/>
              </a:rPr>
              <a:t>materia prima </a:t>
            </a:r>
            <a:r>
              <a:rPr lang="es-ES" sz="1800" spc="-5" dirty="0">
                <a:latin typeface="Times New Roman"/>
                <a:cs typeface="Times New Roman"/>
              </a:rPr>
              <a:t>usada </a:t>
            </a:r>
            <a:r>
              <a:rPr lang="es-ES" sz="1800" spc="-10" dirty="0">
                <a:latin typeface="Times New Roman"/>
                <a:cs typeface="Times New Roman"/>
              </a:rPr>
              <a:t>en </a:t>
            </a:r>
            <a:r>
              <a:rPr lang="es-ES" sz="1800" spc="-5" dirty="0">
                <a:latin typeface="Times New Roman"/>
                <a:cs typeface="Times New Roman"/>
              </a:rPr>
              <a:t>producir </a:t>
            </a:r>
            <a:r>
              <a:rPr lang="es-ES" sz="1800" spc="-15" dirty="0">
                <a:latin typeface="Times New Roman"/>
                <a:cs typeface="Times New Roman"/>
              </a:rPr>
              <a:t>cerveza </a:t>
            </a:r>
            <a:r>
              <a:rPr lang="es-ES" sz="1800" i="1" dirty="0">
                <a:latin typeface="Times New Roman"/>
                <a:cs typeface="Times New Roman"/>
              </a:rPr>
              <a:t>i </a:t>
            </a:r>
            <a:r>
              <a:rPr lang="es-ES" sz="1800" spc="-5" dirty="0">
                <a:latin typeface="Times New Roman"/>
                <a:cs typeface="Times New Roman"/>
              </a:rPr>
              <a:t>(€/1000l)  </a:t>
            </a:r>
          </a:p>
          <a:p>
            <a:pPr marL="90170">
              <a:lnSpc>
                <a:spcPct val="100000"/>
              </a:lnSpc>
              <a:spcBef>
                <a:spcPts val="535"/>
              </a:spcBef>
            </a:pPr>
            <a:r>
              <a:rPr sz="1800" i="1" spc="-40" dirty="0" err="1">
                <a:latin typeface="Times New Roman"/>
                <a:cs typeface="Times New Roman"/>
              </a:rPr>
              <a:t>e</a:t>
            </a:r>
            <a:r>
              <a:rPr sz="1575" i="1" spc="-60" baseline="-23809" dirty="0" err="1">
                <a:latin typeface="Times New Roman"/>
                <a:cs typeface="Times New Roman"/>
              </a:rPr>
              <a:t>i</a:t>
            </a:r>
            <a:r>
              <a:rPr sz="1575" i="1" spc="195" baseline="-23809" dirty="0">
                <a:latin typeface="Times New Roman"/>
                <a:cs typeface="Times New Roman"/>
              </a:rPr>
              <a:t> </a:t>
            </a:r>
            <a:r>
              <a:rPr sz="1800" dirty="0">
                <a:latin typeface="Times New Roman"/>
                <a:cs typeface="Times New Roman"/>
              </a:rPr>
              <a:t>:</a:t>
            </a:r>
            <a:r>
              <a:rPr lang="es-ES" sz="1800" dirty="0">
                <a:latin typeface="Times New Roman"/>
                <a:cs typeface="Times New Roman"/>
              </a:rPr>
              <a:t>   </a:t>
            </a:r>
            <a:r>
              <a:rPr lang="es-ES" sz="1800" spc="-10" dirty="0">
                <a:latin typeface="Times New Roman"/>
                <a:cs typeface="Times New Roman"/>
              </a:rPr>
              <a:t>mano </a:t>
            </a:r>
            <a:r>
              <a:rPr lang="es-ES" sz="1800" dirty="0">
                <a:latin typeface="Times New Roman"/>
                <a:cs typeface="Times New Roman"/>
              </a:rPr>
              <a:t>de </a:t>
            </a:r>
            <a:r>
              <a:rPr lang="es-ES" sz="1800" spc="-5" dirty="0">
                <a:latin typeface="Times New Roman"/>
                <a:cs typeface="Times New Roman"/>
              </a:rPr>
              <a:t>obra utilizada </a:t>
            </a:r>
            <a:r>
              <a:rPr lang="es-ES" sz="1800" spc="-10" dirty="0">
                <a:latin typeface="Times New Roman"/>
                <a:cs typeface="Times New Roman"/>
              </a:rPr>
              <a:t>para </a:t>
            </a:r>
            <a:r>
              <a:rPr lang="es-ES" sz="1800" spc="-5" dirty="0">
                <a:latin typeface="Times New Roman"/>
                <a:cs typeface="Times New Roman"/>
              </a:rPr>
              <a:t>producir </a:t>
            </a:r>
            <a:r>
              <a:rPr lang="es-ES" sz="1800" spc="-15" dirty="0">
                <a:latin typeface="Times New Roman"/>
                <a:cs typeface="Times New Roman"/>
              </a:rPr>
              <a:t>cerveza </a:t>
            </a:r>
            <a:r>
              <a:rPr lang="es-ES" sz="1800" i="1" dirty="0">
                <a:latin typeface="Times New Roman"/>
                <a:cs typeface="Times New Roman"/>
              </a:rPr>
              <a:t>i</a:t>
            </a:r>
            <a:r>
              <a:rPr lang="es-ES" sz="1800" dirty="0">
                <a:latin typeface="Times New Roman"/>
                <a:cs typeface="Times New Roman"/>
              </a:rPr>
              <a:t> </a:t>
            </a:r>
            <a:r>
              <a:rPr lang="es-ES" sz="1800" spc="-10" dirty="0">
                <a:latin typeface="Times New Roman"/>
                <a:cs typeface="Times New Roman"/>
              </a:rPr>
              <a:t>(empleados/1000l)</a:t>
            </a:r>
            <a:endParaRPr sz="1800" dirty="0">
              <a:latin typeface="Times New Roman"/>
              <a:cs typeface="Times New Roman"/>
            </a:endParaRPr>
          </a:p>
          <a:p>
            <a:pPr marL="62865">
              <a:spcBef>
                <a:spcPts val="540"/>
              </a:spcBef>
            </a:pPr>
            <a:r>
              <a:rPr sz="1800" i="1" dirty="0">
                <a:latin typeface="Times New Roman"/>
                <a:cs typeface="Times New Roman"/>
              </a:rPr>
              <a:t>u</a:t>
            </a:r>
            <a:r>
              <a:rPr sz="1575" i="1" spc="-135" baseline="-23809" dirty="0">
                <a:latin typeface="Times New Roman"/>
                <a:cs typeface="Times New Roman"/>
              </a:rPr>
              <a:t> </a:t>
            </a:r>
            <a:r>
              <a:rPr sz="1800" dirty="0">
                <a:latin typeface="Times New Roman"/>
                <a:cs typeface="Times New Roman"/>
              </a:rPr>
              <a:t>:</a:t>
            </a:r>
            <a:r>
              <a:rPr lang="es-ES" sz="1800" dirty="0">
                <a:latin typeface="Times New Roman"/>
                <a:cs typeface="Times New Roman"/>
              </a:rPr>
              <a:t>   </a:t>
            </a:r>
            <a:r>
              <a:rPr lang="es-ES" sz="1800" spc="-10" dirty="0">
                <a:latin typeface="Times New Roman"/>
                <a:cs typeface="Times New Roman"/>
              </a:rPr>
              <a:t>límite </a:t>
            </a:r>
            <a:r>
              <a:rPr lang="es-ES" sz="1800" spc="-5" dirty="0">
                <a:latin typeface="Times New Roman"/>
                <a:cs typeface="Times New Roman"/>
              </a:rPr>
              <a:t>disponible </a:t>
            </a:r>
            <a:r>
              <a:rPr lang="es-ES" sz="1800" dirty="0">
                <a:latin typeface="Times New Roman"/>
                <a:cs typeface="Times New Roman"/>
              </a:rPr>
              <a:t>de </a:t>
            </a:r>
            <a:r>
              <a:rPr lang="es-ES" sz="1800" spc="-10" dirty="0">
                <a:latin typeface="Times New Roman"/>
                <a:cs typeface="Times New Roman"/>
              </a:rPr>
              <a:t>materia prima </a:t>
            </a:r>
            <a:r>
              <a:rPr lang="es-ES" sz="1800" spc="-5" dirty="0">
                <a:latin typeface="Times New Roman"/>
                <a:cs typeface="Times New Roman"/>
              </a:rPr>
              <a:t>(€)</a:t>
            </a:r>
          </a:p>
          <a:p>
            <a:pPr marL="62865">
              <a:lnSpc>
                <a:spcPct val="100000"/>
              </a:lnSpc>
              <a:spcBef>
                <a:spcPts val="540"/>
              </a:spcBef>
            </a:pPr>
            <a:r>
              <a:rPr lang="es-ES" dirty="0">
                <a:latin typeface="Times New Roman"/>
                <a:cs typeface="Times New Roman"/>
              </a:rPr>
              <a:t>v:     número de empleados disponibles (empleados) </a:t>
            </a:r>
            <a:endParaRPr sz="1800" dirty="0">
              <a:latin typeface="Times New Roman"/>
              <a:cs typeface="Times New Roman"/>
            </a:endParaRPr>
          </a:p>
        </p:txBody>
      </p:sp>
    </p:spTree>
    <p:extLst>
      <p:ext uri="{BB962C8B-B14F-4D97-AF65-F5344CB8AC3E}">
        <p14:creationId xmlns:p14="http://schemas.microsoft.com/office/powerpoint/2010/main" val="106128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Objetivos</a:t>
            </a:r>
          </a:p>
        </p:txBody>
      </p:sp>
      <p:sp>
        <p:nvSpPr>
          <p:cNvPr id="6" name="Text Placeholder 5"/>
          <p:cNvSpPr>
            <a:spLocks noGrp="1"/>
          </p:cNvSpPr>
          <p:nvPr>
            <p:ph type="body" sz="quarter" idx="27"/>
          </p:nvPr>
        </p:nvSpPr>
        <p:spPr>
          <a:xfrm>
            <a:off x="289254" y="1508480"/>
            <a:ext cx="9256716" cy="4435119"/>
          </a:xfrm>
        </p:spPr>
        <p:txBody>
          <a:bodyPr/>
          <a:lstStyle/>
          <a:p>
            <a:pPr marL="756285" marR="159385" lvl="1" indent="-287020">
              <a:lnSpc>
                <a:spcPct val="100000"/>
              </a:lnSpc>
              <a:spcBef>
                <a:spcPts val="5"/>
              </a:spcBef>
              <a:buFont typeface="Arial" panose="020B0604020202020204" pitchFamily="34" charset="0"/>
              <a:buChar char="•"/>
              <a:tabLst>
                <a:tab pos="756285" algn="l"/>
                <a:tab pos="756920" algn="l"/>
              </a:tabLst>
            </a:pPr>
            <a:r>
              <a:rPr lang="es-ES" sz="1600" b="1" spc="-5" dirty="0">
                <a:cs typeface="Arial"/>
              </a:rPr>
              <a:t>Modelar </a:t>
            </a:r>
            <a:r>
              <a:rPr lang="es-ES" sz="1600" spc="-5" dirty="0">
                <a:cs typeface="Arial"/>
              </a:rPr>
              <a:t>y</a:t>
            </a:r>
            <a:r>
              <a:rPr lang="es-ES" sz="1600" dirty="0">
                <a:cs typeface="Arial"/>
              </a:rPr>
              <a:t> </a:t>
            </a:r>
            <a:r>
              <a:rPr lang="es-ES" sz="1600" b="1" dirty="0">
                <a:cs typeface="Arial"/>
              </a:rPr>
              <a:t>aplicar </a:t>
            </a:r>
            <a:r>
              <a:rPr lang="es-ES" sz="1600" dirty="0">
                <a:cs typeface="Arial"/>
              </a:rPr>
              <a:t>métodos de optimización para problemas generales</a:t>
            </a:r>
          </a:p>
          <a:p>
            <a:pPr lvl="1">
              <a:lnSpc>
                <a:spcPct val="100000"/>
              </a:lnSpc>
              <a:spcBef>
                <a:spcPts val="25"/>
              </a:spcBef>
              <a:buFont typeface="Arial" panose="020B0604020202020204" pitchFamily="34" charset="0"/>
              <a:buChar char="•"/>
            </a:pPr>
            <a:endParaRPr lang="es-ES" sz="1600" dirty="0">
              <a:cs typeface="Times New Roman"/>
            </a:endParaRPr>
          </a:p>
          <a:p>
            <a:pPr marL="756285" marR="60960" lvl="1" indent="-287020">
              <a:lnSpc>
                <a:spcPct val="100000"/>
              </a:lnSpc>
              <a:buFont typeface="Arial" panose="020B0604020202020204" pitchFamily="34" charset="0"/>
              <a:buChar char="•"/>
              <a:tabLst>
                <a:tab pos="756285" algn="l"/>
                <a:tab pos="756920" algn="l"/>
              </a:tabLst>
            </a:pPr>
            <a:r>
              <a:rPr lang="es-ES" sz="1600" dirty="0">
                <a:cs typeface="Arial"/>
              </a:rPr>
              <a:t>Conocer los </a:t>
            </a:r>
            <a:r>
              <a:rPr lang="es-ES" sz="1600" b="1" dirty="0">
                <a:cs typeface="Arial"/>
              </a:rPr>
              <a:t>fundamentos matemáticos y algoritmos básicos </a:t>
            </a:r>
            <a:r>
              <a:rPr lang="es-ES" sz="1600" dirty="0">
                <a:cs typeface="Arial"/>
              </a:rPr>
              <a:t>que se utilizan para solucionar problemas de optimización</a:t>
            </a:r>
          </a:p>
          <a:p>
            <a:pPr lvl="1">
              <a:lnSpc>
                <a:spcPct val="100000"/>
              </a:lnSpc>
              <a:spcBef>
                <a:spcPts val="30"/>
              </a:spcBef>
              <a:buFont typeface="Arial" panose="020B0604020202020204" pitchFamily="34" charset="0"/>
              <a:buChar char="•"/>
            </a:pPr>
            <a:endParaRPr lang="es-ES" sz="1600" dirty="0">
              <a:cs typeface="Times New Roman"/>
            </a:endParaRPr>
          </a:p>
          <a:p>
            <a:pPr marL="756285" lvl="1" indent="-287020">
              <a:lnSpc>
                <a:spcPct val="100000"/>
              </a:lnSpc>
              <a:buFont typeface="Arial" panose="020B0604020202020204" pitchFamily="34" charset="0"/>
              <a:buChar char="•"/>
              <a:tabLst>
                <a:tab pos="756285" algn="l"/>
                <a:tab pos="756920" algn="l"/>
              </a:tabLst>
            </a:pPr>
            <a:r>
              <a:rPr lang="es-ES" sz="1600" dirty="0">
                <a:cs typeface="Arial"/>
              </a:rPr>
              <a:t>Usar </a:t>
            </a:r>
            <a:r>
              <a:rPr lang="es-ES" sz="1600" b="1" spc="-5" dirty="0">
                <a:cs typeface="Arial"/>
              </a:rPr>
              <a:t>Python </a:t>
            </a:r>
            <a:r>
              <a:rPr lang="es-ES" sz="1600" spc="-5" dirty="0">
                <a:cs typeface="Arial"/>
              </a:rPr>
              <a:t>para invocar a esos algoritmos de manera eficiente</a:t>
            </a:r>
            <a:endParaRPr lang="es-ES" sz="1600" dirty="0">
              <a:cs typeface="Arial"/>
            </a:endParaRPr>
          </a:p>
          <a:p>
            <a:endParaRPr lang="es-ES" dirty="0"/>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dirty="0">
                <a:solidFill>
                  <a:srgbClr val="000000"/>
                </a:solidFill>
                <a:latin typeface="Century Gothic"/>
              </a:rPr>
              <a:t>AFI Escuela 2024. Todos los derechos reservados.</a:t>
            </a:r>
            <a:endParaRPr lang="en-US" dirty="0">
              <a:solidFill>
                <a:srgbClr val="000000"/>
              </a:solidFill>
              <a:latin typeface="Century Gothic"/>
            </a:endParaRPr>
          </a:p>
        </p:txBody>
      </p:sp>
      <p:pic>
        <p:nvPicPr>
          <p:cNvPr id="1026" name="Picture 2" descr="The basic concept of mathematical optimisation: modelling and solving |  Download Scientific Diagram">
            <a:extLst>
              <a:ext uri="{FF2B5EF4-FFF2-40B4-BE49-F238E27FC236}">
                <a16:creationId xmlns:a16="http://schemas.microsoft.com/office/drawing/2014/main" id="{BB84D691-86B3-4BEA-8466-0DB62E097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81400"/>
            <a:ext cx="47244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IN-OR - Wikipedia">
            <a:extLst>
              <a:ext uri="{FF2B5EF4-FFF2-40B4-BE49-F238E27FC236}">
                <a16:creationId xmlns:a16="http://schemas.microsoft.com/office/drawing/2014/main" id="{A1C0F061-3242-4941-A048-E2450EE47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314504"/>
            <a:ext cx="14097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hon Scripting (I) – Metadatos – Follow The White Rabbit">
            <a:extLst>
              <a:ext uri="{FF2B5EF4-FFF2-40B4-BE49-F238E27FC236}">
                <a16:creationId xmlns:a16="http://schemas.microsoft.com/office/drawing/2014/main" id="{6AAC851F-76FF-409B-8AF7-8242433180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1612" y="4769951"/>
            <a:ext cx="3357676" cy="112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748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930946" cy="576064"/>
          </a:xfrm>
        </p:spPr>
        <p:txBody>
          <a:bodyPr/>
          <a:lstStyle/>
          <a:p>
            <a:r>
              <a:rPr lang="es-ES" dirty="0"/>
              <a:t>Producción con recursos escasos (III)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20</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12" name="object 6">
            <a:extLst>
              <a:ext uri="{FF2B5EF4-FFF2-40B4-BE49-F238E27FC236}">
                <a16:creationId xmlns:a16="http://schemas.microsoft.com/office/drawing/2014/main" id="{2CA98178-3619-421F-9E33-9FA599A0D7DD}"/>
              </a:ext>
            </a:extLst>
          </p:cNvPr>
          <p:cNvSpPr txBox="1"/>
          <p:nvPr/>
        </p:nvSpPr>
        <p:spPr>
          <a:xfrm>
            <a:off x="609600" y="1469749"/>
            <a:ext cx="212661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Índices </a:t>
            </a:r>
            <a:r>
              <a:rPr sz="1600" b="1" dirty="0">
                <a:latin typeface="Arial"/>
                <a:cs typeface="Arial"/>
              </a:rPr>
              <a:t>y</a:t>
            </a:r>
            <a:r>
              <a:rPr sz="1600" b="1" spc="-45" dirty="0">
                <a:latin typeface="Arial"/>
                <a:cs typeface="Arial"/>
              </a:rPr>
              <a:t> </a:t>
            </a:r>
            <a:r>
              <a:rPr sz="1600" b="1" spc="-5" dirty="0">
                <a:latin typeface="Arial"/>
                <a:cs typeface="Arial"/>
              </a:rPr>
              <a:t>parámetros:</a:t>
            </a:r>
            <a:endParaRPr sz="1600">
              <a:latin typeface="Arial"/>
              <a:cs typeface="Arial"/>
            </a:endParaRPr>
          </a:p>
        </p:txBody>
      </p:sp>
      <p:sp>
        <p:nvSpPr>
          <p:cNvPr id="14" name="object 7">
            <a:extLst>
              <a:ext uri="{FF2B5EF4-FFF2-40B4-BE49-F238E27FC236}">
                <a16:creationId xmlns:a16="http://schemas.microsoft.com/office/drawing/2014/main" id="{4884D6E0-FC04-41D1-A2F2-1D4CC7ADF2EA}"/>
              </a:ext>
            </a:extLst>
          </p:cNvPr>
          <p:cNvSpPr txBox="1"/>
          <p:nvPr/>
        </p:nvSpPr>
        <p:spPr>
          <a:xfrm>
            <a:off x="609600" y="1712064"/>
            <a:ext cx="1789430" cy="683895"/>
          </a:xfrm>
          <a:prstGeom prst="rect">
            <a:avLst/>
          </a:prstGeom>
        </p:spPr>
        <p:txBody>
          <a:bodyPr vert="horz" wrap="square" lIns="0" tIns="67310" rIns="0" bIns="0" rtlCol="0">
            <a:spAutoFit/>
          </a:bodyPr>
          <a:lstStyle/>
          <a:p>
            <a:pPr marL="304165" indent="-292100">
              <a:lnSpc>
                <a:spcPct val="100000"/>
              </a:lnSpc>
              <a:spcBef>
                <a:spcPts val="530"/>
              </a:spcBef>
              <a:buFont typeface="Times New Roman"/>
              <a:buAutoNum type="alphaLcPeriod" startAt="9"/>
              <a:tabLst>
                <a:tab pos="304165" algn="l"/>
                <a:tab pos="304800" algn="l"/>
              </a:tabLst>
            </a:pPr>
            <a:r>
              <a:rPr sz="1800" spc="-5" dirty="0">
                <a:latin typeface="Times New Roman"/>
                <a:cs typeface="Times New Roman"/>
              </a:rPr>
              <a:t>tipos </a:t>
            </a:r>
            <a:r>
              <a:rPr sz="1800" dirty="0">
                <a:latin typeface="Times New Roman"/>
                <a:cs typeface="Times New Roman"/>
              </a:rPr>
              <a:t>de</a:t>
            </a:r>
            <a:r>
              <a:rPr sz="1800" spc="-60" dirty="0">
                <a:latin typeface="Times New Roman"/>
                <a:cs typeface="Times New Roman"/>
              </a:rPr>
              <a:t> </a:t>
            </a:r>
            <a:r>
              <a:rPr sz="1800" spc="-5" dirty="0">
                <a:latin typeface="Times New Roman"/>
                <a:cs typeface="Times New Roman"/>
              </a:rPr>
              <a:t>cerveza</a:t>
            </a:r>
            <a:endParaRPr sz="1800">
              <a:latin typeface="Times New Roman"/>
              <a:cs typeface="Times New Roman"/>
            </a:endParaRPr>
          </a:p>
          <a:p>
            <a:pPr marL="304165" indent="-292100">
              <a:lnSpc>
                <a:spcPct val="100000"/>
              </a:lnSpc>
              <a:spcBef>
                <a:spcPts val="434"/>
              </a:spcBef>
              <a:buFont typeface="Times New Roman"/>
              <a:buAutoNum type="alphaLcPeriod" startAt="9"/>
              <a:tabLst>
                <a:tab pos="304165" algn="l"/>
                <a:tab pos="304800" algn="l"/>
              </a:tabLst>
            </a:pPr>
            <a:r>
              <a:rPr sz="1800" spc="-5" dirty="0">
                <a:latin typeface="Times New Roman"/>
                <a:cs typeface="Times New Roman"/>
              </a:rPr>
              <a:t>materias</a:t>
            </a:r>
            <a:r>
              <a:rPr sz="1800" spc="-40" dirty="0">
                <a:latin typeface="Times New Roman"/>
                <a:cs typeface="Times New Roman"/>
              </a:rPr>
              <a:t> </a:t>
            </a:r>
            <a:r>
              <a:rPr sz="1800" spc="-5" dirty="0">
                <a:latin typeface="Times New Roman"/>
                <a:cs typeface="Times New Roman"/>
              </a:rPr>
              <a:t>primas</a:t>
            </a:r>
            <a:endParaRPr sz="1800">
              <a:latin typeface="Times New Roman"/>
              <a:cs typeface="Times New Roman"/>
            </a:endParaRPr>
          </a:p>
        </p:txBody>
      </p:sp>
      <p:sp>
        <p:nvSpPr>
          <p:cNvPr id="15" name="object 8">
            <a:extLst>
              <a:ext uri="{FF2B5EF4-FFF2-40B4-BE49-F238E27FC236}">
                <a16:creationId xmlns:a16="http://schemas.microsoft.com/office/drawing/2014/main" id="{BD867B81-4523-4EAA-B3E5-E87C12BD3D0D}"/>
              </a:ext>
            </a:extLst>
          </p:cNvPr>
          <p:cNvSpPr txBox="1"/>
          <p:nvPr/>
        </p:nvSpPr>
        <p:spPr>
          <a:xfrm>
            <a:off x="609600" y="3005941"/>
            <a:ext cx="928369"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Va</a:t>
            </a:r>
            <a:r>
              <a:rPr sz="1600" b="1" dirty="0">
                <a:latin typeface="Arial"/>
                <a:cs typeface="Arial"/>
              </a:rPr>
              <a:t>r</a:t>
            </a:r>
            <a:r>
              <a:rPr sz="1600" b="1" spc="-5" dirty="0">
                <a:latin typeface="Arial"/>
                <a:cs typeface="Arial"/>
              </a:rPr>
              <a:t>iables</a:t>
            </a:r>
            <a:endParaRPr sz="1600">
              <a:latin typeface="Arial"/>
              <a:cs typeface="Arial"/>
            </a:endParaRPr>
          </a:p>
        </p:txBody>
      </p:sp>
      <p:sp>
        <p:nvSpPr>
          <p:cNvPr id="16" name="object 9">
            <a:extLst>
              <a:ext uri="{FF2B5EF4-FFF2-40B4-BE49-F238E27FC236}">
                <a16:creationId xmlns:a16="http://schemas.microsoft.com/office/drawing/2014/main" id="{A95C7509-F235-4706-9EE6-F1AEAF66775D}"/>
              </a:ext>
            </a:extLst>
          </p:cNvPr>
          <p:cNvSpPr txBox="1"/>
          <p:nvPr/>
        </p:nvSpPr>
        <p:spPr>
          <a:xfrm>
            <a:off x="609600" y="3591074"/>
            <a:ext cx="736600"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Model</a:t>
            </a:r>
            <a:r>
              <a:rPr sz="1600" b="1" dirty="0">
                <a:latin typeface="Arial"/>
                <a:cs typeface="Arial"/>
              </a:rPr>
              <a:t>o</a:t>
            </a:r>
            <a:endParaRPr sz="1600">
              <a:latin typeface="Arial"/>
              <a:cs typeface="Arial"/>
            </a:endParaRPr>
          </a:p>
        </p:txBody>
      </p:sp>
      <p:sp>
        <p:nvSpPr>
          <p:cNvPr id="17" name="object 10">
            <a:extLst>
              <a:ext uri="{FF2B5EF4-FFF2-40B4-BE49-F238E27FC236}">
                <a16:creationId xmlns:a16="http://schemas.microsoft.com/office/drawing/2014/main" id="{8EA1231F-2098-47D3-AE73-CDED735EE40D}"/>
              </a:ext>
            </a:extLst>
          </p:cNvPr>
          <p:cNvSpPr txBox="1"/>
          <p:nvPr/>
        </p:nvSpPr>
        <p:spPr>
          <a:xfrm>
            <a:off x="3050351" y="1287500"/>
            <a:ext cx="5887085" cy="1549400"/>
          </a:xfrm>
          <a:prstGeom prst="rect">
            <a:avLst/>
          </a:prstGeom>
        </p:spPr>
        <p:txBody>
          <a:bodyPr vert="horz" wrap="square" lIns="0" tIns="73660" rIns="0" bIns="0" rtlCol="0">
            <a:spAutoFit/>
          </a:bodyPr>
          <a:lstStyle/>
          <a:p>
            <a:pPr marL="92075" algn="just">
              <a:lnSpc>
                <a:spcPct val="100000"/>
              </a:lnSpc>
              <a:spcBef>
                <a:spcPts val="580"/>
              </a:spcBef>
            </a:pPr>
            <a:r>
              <a:rPr sz="1600" i="1" spc="-15" dirty="0">
                <a:latin typeface="Times New Roman"/>
                <a:cs typeface="Times New Roman"/>
              </a:rPr>
              <a:t>p</a:t>
            </a:r>
            <a:r>
              <a:rPr sz="1350" i="1" spc="-22" baseline="-24691" dirty="0">
                <a:latin typeface="Times New Roman"/>
                <a:cs typeface="Times New Roman"/>
              </a:rPr>
              <a:t>i  </a:t>
            </a:r>
            <a:r>
              <a:rPr sz="1600" dirty="0">
                <a:latin typeface="Times New Roman"/>
                <a:cs typeface="Times New Roman"/>
              </a:rPr>
              <a:t>:     </a:t>
            </a:r>
            <a:r>
              <a:rPr sz="1600" spc="-10" dirty="0">
                <a:latin typeface="Times New Roman"/>
                <a:cs typeface="Times New Roman"/>
              </a:rPr>
              <a:t>precio </a:t>
            </a:r>
            <a:r>
              <a:rPr sz="1600" dirty="0">
                <a:latin typeface="Times New Roman"/>
                <a:cs typeface="Times New Roman"/>
              </a:rPr>
              <a:t>de </a:t>
            </a:r>
            <a:r>
              <a:rPr sz="1600" spc="-10" dirty="0">
                <a:latin typeface="Times New Roman"/>
                <a:cs typeface="Times New Roman"/>
              </a:rPr>
              <a:t>venta </a:t>
            </a:r>
            <a:r>
              <a:rPr sz="1600" spc="-15" dirty="0">
                <a:latin typeface="Times New Roman"/>
                <a:cs typeface="Times New Roman"/>
              </a:rPr>
              <a:t>cerveza </a:t>
            </a:r>
            <a:r>
              <a:rPr sz="1600" dirty="0">
                <a:latin typeface="Times New Roman"/>
                <a:cs typeface="Times New Roman"/>
              </a:rPr>
              <a:t>tipo </a:t>
            </a:r>
            <a:r>
              <a:rPr sz="1600" i="1" dirty="0">
                <a:latin typeface="Times New Roman"/>
                <a:cs typeface="Times New Roman"/>
              </a:rPr>
              <a:t>i</a:t>
            </a:r>
            <a:r>
              <a:rPr sz="1600" i="1" spc="-170" dirty="0">
                <a:latin typeface="Times New Roman"/>
                <a:cs typeface="Times New Roman"/>
              </a:rPr>
              <a:t> </a:t>
            </a:r>
            <a:r>
              <a:rPr sz="1600" spc="-5" dirty="0">
                <a:latin typeface="Times New Roman"/>
                <a:cs typeface="Times New Roman"/>
              </a:rPr>
              <a:t>(€/1000l)</a:t>
            </a:r>
            <a:endParaRPr sz="1600" dirty="0">
              <a:latin typeface="Times New Roman"/>
              <a:cs typeface="Times New Roman"/>
            </a:endParaRPr>
          </a:p>
          <a:p>
            <a:pPr marL="60960" marR="30480" indent="-10795" algn="just">
              <a:lnSpc>
                <a:spcPct val="125000"/>
              </a:lnSpc>
            </a:pPr>
            <a:r>
              <a:rPr sz="1600" i="1" dirty="0">
                <a:latin typeface="Times New Roman"/>
                <a:cs typeface="Times New Roman"/>
              </a:rPr>
              <a:t>a</a:t>
            </a:r>
            <a:r>
              <a:rPr sz="1350" i="1" spc="7" baseline="-24691" dirty="0">
                <a:latin typeface="Times New Roman"/>
                <a:cs typeface="Times New Roman"/>
              </a:rPr>
              <a:t>i </a:t>
            </a:r>
            <a:r>
              <a:rPr sz="1600" dirty="0">
                <a:latin typeface="Times New Roman"/>
                <a:cs typeface="Times New Roman"/>
              </a:rPr>
              <a:t>: </a:t>
            </a:r>
            <a:r>
              <a:rPr sz="1600" spc="-5" dirty="0">
                <a:latin typeface="Times New Roman"/>
                <a:cs typeface="Times New Roman"/>
              </a:rPr>
              <a:t>cantidad </a:t>
            </a:r>
            <a:r>
              <a:rPr sz="1600" dirty="0">
                <a:latin typeface="Times New Roman"/>
                <a:cs typeface="Times New Roman"/>
              </a:rPr>
              <a:t>de </a:t>
            </a:r>
            <a:r>
              <a:rPr sz="1600" spc="-10" dirty="0">
                <a:latin typeface="Times New Roman"/>
                <a:cs typeface="Times New Roman"/>
              </a:rPr>
              <a:t>materia </a:t>
            </a:r>
            <a:r>
              <a:rPr sz="1600" spc="-5" dirty="0">
                <a:latin typeface="Times New Roman"/>
                <a:cs typeface="Times New Roman"/>
              </a:rPr>
              <a:t>prima </a:t>
            </a:r>
            <a:r>
              <a:rPr sz="1600" spc="-5" dirty="0" err="1">
                <a:latin typeface="Times New Roman"/>
                <a:cs typeface="Times New Roman"/>
              </a:rPr>
              <a:t>usada</a:t>
            </a:r>
            <a:r>
              <a:rPr sz="1600" spc="-5" dirty="0">
                <a:latin typeface="Times New Roman"/>
                <a:cs typeface="Times New Roman"/>
              </a:rPr>
              <a:t> </a:t>
            </a:r>
            <a:r>
              <a:rPr sz="1600" spc="-10" dirty="0">
                <a:latin typeface="Times New Roman"/>
                <a:cs typeface="Times New Roman"/>
              </a:rPr>
              <a:t>en </a:t>
            </a:r>
            <a:r>
              <a:rPr sz="1600" spc="-5" dirty="0">
                <a:latin typeface="Times New Roman"/>
                <a:cs typeface="Times New Roman"/>
              </a:rPr>
              <a:t>producir </a:t>
            </a:r>
            <a:r>
              <a:rPr sz="1600" spc="-15" dirty="0">
                <a:latin typeface="Times New Roman"/>
                <a:cs typeface="Times New Roman"/>
              </a:rPr>
              <a:t>cerveza </a:t>
            </a:r>
            <a:r>
              <a:rPr sz="1600" i="1" dirty="0">
                <a:latin typeface="Times New Roman"/>
                <a:cs typeface="Times New Roman"/>
              </a:rPr>
              <a:t>i </a:t>
            </a:r>
            <a:r>
              <a:rPr sz="1600" spc="-5" dirty="0">
                <a:latin typeface="Times New Roman"/>
                <a:cs typeface="Times New Roman"/>
              </a:rPr>
              <a:t>(€/1000l)  </a:t>
            </a:r>
            <a:endParaRPr lang="es-ES" sz="1600" spc="-5" dirty="0">
              <a:latin typeface="Times New Roman"/>
              <a:cs typeface="Times New Roman"/>
            </a:endParaRPr>
          </a:p>
          <a:p>
            <a:pPr marL="60960" marR="30480" indent="-10795" algn="just">
              <a:lnSpc>
                <a:spcPct val="125000"/>
              </a:lnSpc>
            </a:pPr>
            <a:r>
              <a:rPr sz="1600" i="1" spc="-35" dirty="0" err="1">
                <a:latin typeface="Times New Roman"/>
                <a:cs typeface="Times New Roman"/>
              </a:rPr>
              <a:t>e</a:t>
            </a:r>
            <a:r>
              <a:rPr sz="1350" i="1" spc="-52" baseline="-24691" dirty="0" err="1">
                <a:latin typeface="Times New Roman"/>
                <a:cs typeface="Times New Roman"/>
              </a:rPr>
              <a:t>i</a:t>
            </a:r>
            <a:r>
              <a:rPr sz="1350" i="1" spc="-52" baseline="-24691" dirty="0">
                <a:latin typeface="Times New Roman"/>
                <a:cs typeface="Times New Roman"/>
              </a:rPr>
              <a:t> </a:t>
            </a:r>
            <a:r>
              <a:rPr sz="1600" dirty="0">
                <a:latin typeface="Times New Roman"/>
                <a:cs typeface="Times New Roman"/>
              </a:rPr>
              <a:t>: </a:t>
            </a:r>
            <a:r>
              <a:rPr sz="1600" spc="-10" dirty="0">
                <a:latin typeface="Times New Roman"/>
                <a:cs typeface="Times New Roman"/>
              </a:rPr>
              <a:t>mano </a:t>
            </a:r>
            <a:r>
              <a:rPr sz="1600" dirty="0">
                <a:latin typeface="Times New Roman"/>
                <a:cs typeface="Times New Roman"/>
              </a:rPr>
              <a:t>de </a:t>
            </a:r>
            <a:r>
              <a:rPr sz="1600" spc="-5" dirty="0">
                <a:latin typeface="Times New Roman"/>
                <a:cs typeface="Times New Roman"/>
              </a:rPr>
              <a:t>obra utilizada </a:t>
            </a:r>
            <a:r>
              <a:rPr sz="1600" spc="-10" dirty="0">
                <a:latin typeface="Times New Roman"/>
                <a:cs typeface="Times New Roman"/>
              </a:rPr>
              <a:t>para </a:t>
            </a:r>
            <a:r>
              <a:rPr sz="1600" spc="-5" dirty="0">
                <a:latin typeface="Times New Roman"/>
                <a:cs typeface="Times New Roman"/>
              </a:rPr>
              <a:t>producir </a:t>
            </a:r>
            <a:r>
              <a:rPr sz="1600" spc="-15" dirty="0">
                <a:latin typeface="Times New Roman"/>
                <a:cs typeface="Times New Roman"/>
              </a:rPr>
              <a:t>cerveza </a:t>
            </a:r>
            <a:r>
              <a:rPr sz="1600" dirty="0">
                <a:latin typeface="Times New Roman"/>
                <a:cs typeface="Times New Roman"/>
              </a:rPr>
              <a:t>i </a:t>
            </a:r>
            <a:r>
              <a:rPr sz="1600" spc="-10" dirty="0">
                <a:latin typeface="Times New Roman"/>
                <a:cs typeface="Times New Roman"/>
              </a:rPr>
              <a:t>(empleados/1000l) </a:t>
            </a:r>
            <a:endParaRPr lang="es-ES_tradnl" sz="1600" spc="-10" dirty="0">
              <a:latin typeface="Times New Roman"/>
              <a:cs typeface="Times New Roman"/>
            </a:endParaRPr>
          </a:p>
          <a:p>
            <a:pPr marL="60960" marR="30480" indent="-10795" algn="just">
              <a:lnSpc>
                <a:spcPct val="125000"/>
              </a:lnSpc>
            </a:pPr>
            <a:r>
              <a:rPr lang="es-ES" sz="1600" i="1" dirty="0">
                <a:latin typeface="Times New Roman"/>
                <a:cs typeface="Times New Roman"/>
              </a:rPr>
              <a:t>u</a:t>
            </a:r>
            <a:r>
              <a:rPr sz="1600" dirty="0">
                <a:latin typeface="Times New Roman"/>
                <a:cs typeface="Times New Roman"/>
              </a:rPr>
              <a:t>: </a:t>
            </a:r>
            <a:r>
              <a:rPr sz="1600" spc="-5" dirty="0">
                <a:latin typeface="Times New Roman"/>
                <a:cs typeface="Times New Roman"/>
              </a:rPr>
              <a:t>límite disponible </a:t>
            </a:r>
            <a:r>
              <a:rPr sz="1600" dirty="0">
                <a:latin typeface="Times New Roman"/>
                <a:cs typeface="Times New Roman"/>
              </a:rPr>
              <a:t>de </a:t>
            </a:r>
            <a:r>
              <a:rPr sz="1600" spc="-10" dirty="0">
                <a:latin typeface="Times New Roman"/>
                <a:cs typeface="Times New Roman"/>
              </a:rPr>
              <a:t>materia </a:t>
            </a:r>
            <a:r>
              <a:rPr sz="1600" spc="-5" dirty="0">
                <a:latin typeface="Times New Roman"/>
                <a:cs typeface="Times New Roman"/>
              </a:rPr>
              <a:t>prima (€)</a:t>
            </a:r>
            <a:endParaRPr sz="1600" dirty="0">
              <a:latin typeface="Times New Roman"/>
              <a:cs typeface="Times New Roman"/>
            </a:endParaRPr>
          </a:p>
          <a:p>
            <a:pPr marL="137160" algn="just">
              <a:lnSpc>
                <a:spcPct val="100000"/>
              </a:lnSpc>
              <a:spcBef>
                <a:spcPts val="475"/>
              </a:spcBef>
            </a:pPr>
            <a:r>
              <a:rPr sz="1600" i="1" dirty="0">
                <a:latin typeface="Times New Roman"/>
                <a:cs typeface="Times New Roman"/>
              </a:rPr>
              <a:t>v </a:t>
            </a:r>
            <a:r>
              <a:rPr sz="1600" dirty="0">
                <a:latin typeface="Times New Roman"/>
                <a:cs typeface="Times New Roman"/>
              </a:rPr>
              <a:t>: </a:t>
            </a:r>
            <a:r>
              <a:rPr sz="1600" spc="-10" dirty="0">
                <a:latin typeface="Times New Roman"/>
                <a:cs typeface="Times New Roman"/>
              </a:rPr>
              <a:t>número </a:t>
            </a:r>
            <a:r>
              <a:rPr sz="1600" dirty="0">
                <a:latin typeface="Times New Roman"/>
                <a:cs typeface="Times New Roman"/>
              </a:rPr>
              <a:t>de </a:t>
            </a:r>
            <a:r>
              <a:rPr sz="1600" spc="-10" dirty="0">
                <a:latin typeface="Times New Roman"/>
                <a:cs typeface="Times New Roman"/>
              </a:rPr>
              <a:t>empleados </a:t>
            </a:r>
            <a:r>
              <a:rPr sz="1600" spc="-5" dirty="0">
                <a:latin typeface="Times New Roman"/>
                <a:cs typeface="Times New Roman"/>
              </a:rPr>
              <a:t>disponibles</a:t>
            </a:r>
            <a:r>
              <a:rPr sz="1600" spc="-45" dirty="0">
                <a:latin typeface="Times New Roman"/>
                <a:cs typeface="Times New Roman"/>
              </a:rPr>
              <a:t> </a:t>
            </a:r>
            <a:r>
              <a:rPr sz="1600" spc="-10" dirty="0">
                <a:latin typeface="Times New Roman"/>
                <a:cs typeface="Times New Roman"/>
              </a:rPr>
              <a:t>(empleados)</a:t>
            </a:r>
            <a:endParaRPr sz="1600" dirty="0">
              <a:latin typeface="Times New Roman"/>
              <a:cs typeface="Times New Roman"/>
            </a:endParaRPr>
          </a:p>
        </p:txBody>
      </p:sp>
      <p:sp>
        <p:nvSpPr>
          <p:cNvPr id="18" name="object 11">
            <a:extLst>
              <a:ext uri="{FF2B5EF4-FFF2-40B4-BE49-F238E27FC236}">
                <a16:creationId xmlns:a16="http://schemas.microsoft.com/office/drawing/2014/main" id="{1EE8BCA0-8203-44CA-B62F-3826C795DE35}"/>
              </a:ext>
            </a:extLst>
          </p:cNvPr>
          <p:cNvSpPr txBox="1"/>
          <p:nvPr/>
        </p:nvSpPr>
        <p:spPr>
          <a:xfrm>
            <a:off x="2283905" y="2824706"/>
            <a:ext cx="4566920" cy="726440"/>
          </a:xfrm>
          <a:prstGeom prst="rect">
            <a:avLst/>
          </a:prstGeom>
        </p:spPr>
        <p:txBody>
          <a:bodyPr vert="horz" wrap="square" lIns="0" tIns="88900" rIns="0" bIns="0" rtlCol="0">
            <a:spAutoFit/>
          </a:bodyPr>
          <a:lstStyle/>
          <a:p>
            <a:pPr marL="34290">
              <a:lnSpc>
                <a:spcPct val="100000"/>
              </a:lnSpc>
              <a:spcBef>
                <a:spcPts val="700"/>
              </a:spcBef>
            </a:pPr>
            <a:r>
              <a:rPr sz="1800" i="1" spc="-50" dirty="0">
                <a:latin typeface="Times New Roman"/>
                <a:cs typeface="Times New Roman"/>
              </a:rPr>
              <a:t>Q</a:t>
            </a:r>
            <a:r>
              <a:rPr sz="1575" i="1" spc="-75" baseline="-23809" dirty="0">
                <a:latin typeface="Times New Roman"/>
                <a:cs typeface="Times New Roman"/>
              </a:rPr>
              <a:t>i </a:t>
            </a:r>
            <a:r>
              <a:rPr sz="1800" dirty="0">
                <a:latin typeface="Times New Roman"/>
                <a:cs typeface="Times New Roman"/>
              </a:rPr>
              <a:t>: </a:t>
            </a:r>
            <a:r>
              <a:rPr sz="1800" spc="-5" dirty="0">
                <a:latin typeface="Times New Roman"/>
                <a:cs typeface="Times New Roman"/>
              </a:rPr>
              <a:t>cantidad </a:t>
            </a:r>
            <a:r>
              <a:rPr sz="1800" dirty="0">
                <a:latin typeface="Times New Roman"/>
                <a:cs typeface="Times New Roman"/>
              </a:rPr>
              <a:t>a </a:t>
            </a:r>
            <a:r>
              <a:rPr sz="1800" spc="-5" dirty="0">
                <a:latin typeface="Times New Roman"/>
                <a:cs typeface="Times New Roman"/>
              </a:rPr>
              <a:t>producir </a:t>
            </a:r>
            <a:r>
              <a:rPr sz="1800" dirty="0">
                <a:latin typeface="Times New Roman"/>
                <a:cs typeface="Times New Roman"/>
              </a:rPr>
              <a:t>de </a:t>
            </a:r>
            <a:r>
              <a:rPr sz="1800" spc="-15" dirty="0">
                <a:latin typeface="Times New Roman"/>
                <a:cs typeface="Times New Roman"/>
              </a:rPr>
              <a:t>cerveza </a:t>
            </a:r>
            <a:r>
              <a:rPr sz="1800" dirty="0">
                <a:latin typeface="Times New Roman"/>
                <a:cs typeface="Times New Roman"/>
              </a:rPr>
              <a:t>tipo </a:t>
            </a:r>
            <a:r>
              <a:rPr sz="1800" i="1" dirty="0">
                <a:latin typeface="Times New Roman"/>
                <a:cs typeface="Times New Roman"/>
              </a:rPr>
              <a:t>i</a:t>
            </a:r>
            <a:r>
              <a:rPr sz="1800" i="1" spc="-10" dirty="0">
                <a:latin typeface="Times New Roman"/>
                <a:cs typeface="Times New Roman"/>
              </a:rPr>
              <a:t> </a:t>
            </a:r>
            <a:r>
              <a:rPr sz="1800" spc="15" dirty="0">
                <a:latin typeface="Times New Roman"/>
                <a:cs typeface="Times New Roman"/>
              </a:rPr>
              <a:t>(1000l)</a:t>
            </a:r>
            <a:endParaRPr sz="1800" dirty="0">
              <a:latin typeface="Times New Roman"/>
              <a:cs typeface="Times New Roman"/>
            </a:endParaRPr>
          </a:p>
          <a:p>
            <a:pPr marL="48895">
              <a:lnSpc>
                <a:spcPct val="100000"/>
              </a:lnSpc>
              <a:spcBef>
                <a:spcPts val="595"/>
              </a:spcBef>
            </a:pPr>
            <a:r>
              <a:rPr sz="1800" i="1" spc="-5" dirty="0">
                <a:latin typeface="Times New Roman"/>
                <a:cs typeface="Times New Roman"/>
              </a:rPr>
              <a:t>B </a:t>
            </a:r>
            <a:r>
              <a:rPr sz="1800" dirty="0">
                <a:latin typeface="Times New Roman"/>
                <a:cs typeface="Times New Roman"/>
              </a:rPr>
              <a:t>: </a:t>
            </a:r>
            <a:r>
              <a:rPr sz="1800" spc="-5" dirty="0">
                <a:latin typeface="Times New Roman"/>
                <a:cs typeface="Times New Roman"/>
              </a:rPr>
              <a:t>beneficio</a:t>
            </a:r>
            <a:r>
              <a:rPr sz="1800" spc="80" dirty="0">
                <a:latin typeface="Times New Roman"/>
                <a:cs typeface="Times New Roman"/>
              </a:rPr>
              <a:t> </a:t>
            </a:r>
            <a:r>
              <a:rPr sz="1800" spc="-5" dirty="0">
                <a:latin typeface="Times New Roman"/>
                <a:cs typeface="Times New Roman"/>
              </a:rPr>
              <a:t>(€)</a:t>
            </a:r>
            <a:endParaRPr sz="1800" dirty="0">
              <a:latin typeface="Times New Roman"/>
              <a:cs typeface="Times New Roman"/>
            </a:endParaRPr>
          </a:p>
        </p:txBody>
      </p:sp>
      <p:sp>
        <p:nvSpPr>
          <p:cNvPr id="19" name="object 17">
            <a:extLst>
              <a:ext uri="{FF2B5EF4-FFF2-40B4-BE49-F238E27FC236}">
                <a16:creationId xmlns:a16="http://schemas.microsoft.com/office/drawing/2014/main" id="{132F1A2A-BDFF-4F8C-80E2-0188549E56A4}"/>
              </a:ext>
            </a:extLst>
          </p:cNvPr>
          <p:cNvSpPr/>
          <p:nvPr/>
        </p:nvSpPr>
        <p:spPr>
          <a:xfrm>
            <a:off x="2283905" y="3721478"/>
            <a:ext cx="3825621" cy="1992186"/>
          </a:xfrm>
          <a:custGeom>
            <a:avLst/>
            <a:gdLst/>
            <a:ahLst/>
            <a:cxnLst/>
            <a:rect l="l" t="t" r="r" b="b"/>
            <a:pathLst>
              <a:path w="3274060" h="2258059">
                <a:moveTo>
                  <a:pt x="0" y="0"/>
                </a:moveTo>
                <a:lnTo>
                  <a:pt x="3273552" y="0"/>
                </a:lnTo>
                <a:lnTo>
                  <a:pt x="3273552" y="2257806"/>
                </a:lnTo>
                <a:lnTo>
                  <a:pt x="0" y="2257806"/>
                </a:lnTo>
                <a:lnTo>
                  <a:pt x="0" y="0"/>
                </a:lnTo>
                <a:close/>
              </a:path>
            </a:pathLst>
          </a:custGeom>
          <a:ln w="9906">
            <a:solidFill>
              <a:srgbClr val="D84519"/>
            </a:solidFill>
          </a:ln>
        </p:spPr>
        <p:txBody>
          <a:bodyPr wrap="square" lIns="0" tIns="0" rIns="0" bIns="0" rtlCol="0"/>
          <a:lstStyle/>
          <a:p>
            <a:endParaRPr/>
          </a:p>
        </p:txBody>
      </p:sp>
      <p:grpSp>
        <p:nvGrpSpPr>
          <p:cNvPr id="20" name="Grupo 19">
            <a:extLst>
              <a:ext uri="{FF2B5EF4-FFF2-40B4-BE49-F238E27FC236}">
                <a16:creationId xmlns:a16="http://schemas.microsoft.com/office/drawing/2014/main" id="{3885E872-8D9B-44A4-94AD-0064128B3DB3}"/>
              </a:ext>
            </a:extLst>
          </p:cNvPr>
          <p:cNvGrpSpPr/>
          <p:nvPr/>
        </p:nvGrpSpPr>
        <p:grpSpPr>
          <a:xfrm>
            <a:off x="2362688" y="3860950"/>
            <a:ext cx="3614885" cy="1567994"/>
            <a:chOff x="2176315" y="4578742"/>
            <a:chExt cx="3393929" cy="1540146"/>
          </a:xfrm>
        </p:grpSpPr>
        <p:sp>
          <p:nvSpPr>
            <p:cNvPr id="21" name="object 18">
              <a:extLst>
                <a:ext uri="{FF2B5EF4-FFF2-40B4-BE49-F238E27FC236}">
                  <a16:creationId xmlns:a16="http://schemas.microsoft.com/office/drawing/2014/main" id="{CB56E826-C6FC-4F81-BC8C-5186A14143BA}"/>
                </a:ext>
              </a:extLst>
            </p:cNvPr>
            <p:cNvSpPr txBox="1"/>
            <p:nvPr/>
          </p:nvSpPr>
          <p:spPr>
            <a:xfrm>
              <a:off x="3288213" y="5082418"/>
              <a:ext cx="2041525" cy="154529"/>
            </a:xfrm>
            <a:prstGeom prst="rect">
              <a:avLst/>
            </a:prstGeom>
          </p:spPr>
          <p:txBody>
            <a:bodyPr vert="horz" wrap="square" lIns="0" tIns="15875" rIns="0" bIns="0" rtlCol="0">
              <a:spAutoFit/>
            </a:bodyPr>
            <a:lstStyle/>
            <a:p>
              <a:pPr marL="12700">
                <a:lnSpc>
                  <a:spcPct val="100000"/>
                </a:lnSpc>
                <a:spcBef>
                  <a:spcPts val="125"/>
                </a:spcBef>
                <a:tabLst>
                  <a:tab pos="706755" algn="l"/>
                  <a:tab pos="1376680" algn="l"/>
                  <a:tab pos="1969770" algn="l"/>
                </a:tabLst>
              </a:pPr>
              <a:r>
                <a:rPr sz="900" spc="10" dirty="0">
                  <a:latin typeface="Times New Roman"/>
                  <a:cs typeface="Times New Roman"/>
                </a:rPr>
                <a:t>1	2	1</a:t>
              </a:r>
              <a:r>
                <a:rPr lang="es-ES_tradnl" sz="900" spc="10" dirty="0">
                  <a:latin typeface="Times New Roman"/>
                  <a:cs typeface="Times New Roman"/>
                </a:rPr>
                <a:t>                </a:t>
              </a:r>
              <a:r>
                <a:rPr sz="900" spc="10" dirty="0">
                  <a:latin typeface="Times New Roman"/>
                  <a:cs typeface="Times New Roman"/>
                </a:rPr>
                <a:t>2</a:t>
              </a:r>
              <a:endParaRPr sz="900" dirty="0">
                <a:latin typeface="Times New Roman"/>
                <a:cs typeface="Times New Roman"/>
              </a:endParaRPr>
            </a:p>
          </p:txBody>
        </p:sp>
        <p:sp>
          <p:nvSpPr>
            <p:cNvPr id="22" name="object 19">
              <a:extLst>
                <a:ext uri="{FF2B5EF4-FFF2-40B4-BE49-F238E27FC236}">
                  <a16:creationId xmlns:a16="http://schemas.microsoft.com/office/drawing/2014/main" id="{D97682C7-0BB2-4E6D-8F1E-7A9554C184B4}"/>
                </a:ext>
              </a:extLst>
            </p:cNvPr>
            <p:cNvSpPr txBox="1"/>
            <p:nvPr/>
          </p:nvSpPr>
          <p:spPr>
            <a:xfrm>
              <a:off x="2176315" y="4578742"/>
              <a:ext cx="613410" cy="269875"/>
            </a:xfrm>
            <a:prstGeom prst="rect">
              <a:avLst/>
            </a:prstGeom>
          </p:spPr>
          <p:txBody>
            <a:bodyPr vert="horz" wrap="square" lIns="0" tIns="12700" rIns="0" bIns="0" rtlCol="0">
              <a:spAutoFit/>
            </a:bodyPr>
            <a:lstStyle/>
            <a:p>
              <a:pPr marL="12700">
                <a:lnSpc>
                  <a:spcPct val="100000"/>
                </a:lnSpc>
                <a:spcBef>
                  <a:spcPts val="100"/>
                </a:spcBef>
              </a:pPr>
              <a:r>
                <a:rPr sz="1600" spc="-15" dirty="0">
                  <a:latin typeface="Times New Roman"/>
                  <a:cs typeface="Times New Roman"/>
                </a:rPr>
                <a:t>max</a:t>
              </a:r>
              <a:r>
                <a:rPr sz="1600" spc="55" dirty="0">
                  <a:latin typeface="Times New Roman"/>
                  <a:cs typeface="Times New Roman"/>
                </a:rPr>
                <a:t> </a:t>
              </a:r>
              <a:r>
                <a:rPr sz="1600" i="1" spc="-5" dirty="0">
                  <a:latin typeface="Times New Roman"/>
                  <a:cs typeface="Times New Roman"/>
                </a:rPr>
                <a:t>B</a:t>
              </a:r>
              <a:endParaRPr sz="1600" dirty="0">
                <a:latin typeface="Times New Roman"/>
                <a:cs typeface="Times New Roman"/>
              </a:endParaRPr>
            </a:p>
          </p:txBody>
        </p:sp>
        <p:sp>
          <p:nvSpPr>
            <p:cNvPr id="23" name="object 20">
              <a:extLst>
                <a:ext uri="{FF2B5EF4-FFF2-40B4-BE49-F238E27FC236}">
                  <a16:creationId xmlns:a16="http://schemas.microsoft.com/office/drawing/2014/main" id="{BE49B2AF-813E-416D-8B0C-22230779F4C4}"/>
                </a:ext>
              </a:extLst>
            </p:cNvPr>
            <p:cNvSpPr txBox="1"/>
            <p:nvPr/>
          </p:nvSpPr>
          <p:spPr>
            <a:xfrm>
              <a:off x="2601832" y="4848617"/>
              <a:ext cx="2968412" cy="332555"/>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Times New Roman"/>
                  <a:cs typeface="Times New Roman"/>
                </a:rPr>
                <a:t>B </a:t>
              </a:r>
              <a:r>
                <a:rPr sz="1600" spc="-5" dirty="0">
                  <a:latin typeface="Symbol"/>
                  <a:cs typeface="Symbol"/>
                </a:rPr>
                <a:t></a:t>
              </a:r>
              <a:r>
                <a:rPr sz="1600" spc="-5" dirty="0">
                  <a:latin typeface="Times New Roman"/>
                  <a:cs typeface="Times New Roman"/>
                </a:rPr>
                <a:t> </a:t>
              </a:r>
              <a:r>
                <a:rPr sz="1600" spc="-10" dirty="0">
                  <a:latin typeface="Times New Roman"/>
                  <a:cs typeface="Times New Roman"/>
                </a:rPr>
                <a:t>300</a:t>
              </a:r>
              <a:r>
                <a:rPr sz="1600" i="1" spc="-10" dirty="0">
                  <a:latin typeface="Times New Roman"/>
                  <a:cs typeface="Times New Roman"/>
                </a:rPr>
                <a:t>Q </a:t>
              </a:r>
              <a:r>
                <a:rPr sz="1600" spc="-5" dirty="0">
                  <a:latin typeface="Symbol"/>
                  <a:cs typeface="Symbol"/>
                </a:rPr>
                <a:t></a:t>
              </a:r>
              <a:r>
                <a:rPr sz="1600" spc="-5" dirty="0">
                  <a:latin typeface="Times New Roman"/>
                  <a:cs typeface="Times New Roman"/>
                </a:rPr>
                <a:t> </a:t>
              </a:r>
              <a:r>
                <a:rPr sz="1600" spc="-10" dirty="0">
                  <a:latin typeface="Times New Roman"/>
                  <a:cs typeface="Times New Roman"/>
                </a:rPr>
                <a:t>500</a:t>
              </a:r>
              <a:r>
                <a:rPr sz="1600" i="1" spc="-10" dirty="0">
                  <a:latin typeface="Times New Roman"/>
                  <a:cs typeface="Times New Roman"/>
                </a:rPr>
                <a:t>Q </a:t>
              </a:r>
              <a:r>
                <a:rPr sz="1600" spc="-5" dirty="0">
                  <a:latin typeface="Symbol"/>
                  <a:cs typeface="Symbol"/>
                </a:rPr>
                <a:t></a:t>
              </a:r>
              <a:r>
                <a:rPr sz="1600" spc="-5" dirty="0">
                  <a:latin typeface="Times New Roman"/>
                  <a:cs typeface="Times New Roman"/>
                </a:rPr>
                <a:t> </a:t>
              </a:r>
              <a:r>
                <a:rPr sz="3150" spc="-30" baseline="-2645" dirty="0">
                  <a:latin typeface="Symbol"/>
                  <a:cs typeface="Symbol"/>
                </a:rPr>
                <a:t></a:t>
              </a:r>
              <a:r>
                <a:rPr sz="1600" spc="-20" dirty="0">
                  <a:latin typeface="Times New Roman"/>
                  <a:cs typeface="Times New Roman"/>
                </a:rPr>
                <a:t>20</a:t>
              </a:r>
              <a:r>
                <a:rPr sz="1600" i="1" spc="-20" dirty="0">
                  <a:latin typeface="Times New Roman"/>
                  <a:cs typeface="Times New Roman"/>
                </a:rPr>
                <a:t>Q </a:t>
              </a:r>
              <a:r>
                <a:rPr lang="es-ES" sz="1600" spc="-5" dirty="0">
                  <a:latin typeface="Symbol"/>
                  <a:cs typeface="Symbol"/>
                </a:rPr>
                <a:t></a:t>
              </a:r>
              <a:r>
                <a:rPr sz="1600" spc="-5" dirty="0">
                  <a:latin typeface="Times New Roman"/>
                  <a:cs typeface="Times New Roman"/>
                </a:rPr>
                <a:t> </a:t>
              </a:r>
              <a:r>
                <a:rPr sz="1600" spc="-10" dirty="0">
                  <a:latin typeface="Times New Roman"/>
                  <a:cs typeface="Times New Roman"/>
                </a:rPr>
                <a:t>50</a:t>
              </a:r>
              <a:r>
                <a:rPr sz="1600" i="1" spc="-10" dirty="0">
                  <a:latin typeface="Times New Roman"/>
                  <a:cs typeface="Times New Roman"/>
                </a:rPr>
                <a:t>Q</a:t>
              </a:r>
              <a:r>
                <a:rPr sz="1600" i="1" spc="50" dirty="0">
                  <a:latin typeface="Times New Roman"/>
                  <a:cs typeface="Times New Roman"/>
                </a:rPr>
                <a:t> </a:t>
              </a:r>
              <a:r>
                <a:rPr sz="3150" spc="-262" baseline="-2645" dirty="0">
                  <a:latin typeface="Symbol"/>
                  <a:cs typeface="Symbol"/>
                </a:rPr>
                <a:t></a:t>
              </a:r>
              <a:endParaRPr sz="3150" baseline="-2645" dirty="0">
                <a:latin typeface="Symbol"/>
                <a:cs typeface="Symbol"/>
              </a:endParaRPr>
            </a:p>
          </p:txBody>
        </p:sp>
        <p:sp>
          <p:nvSpPr>
            <p:cNvPr id="24" name="object 21">
              <a:extLst>
                <a:ext uri="{FF2B5EF4-FFF2-40B4-BE49-F238E27FC236}">
                  <a16:creationId xmlns:a16="http://schemas.microsoft.com/office/drawing/2014/main" id="{CF15E7CA-C3DD-4275-819C-F7499886C7BC}"/>
                </a:ext>
              </a:extLst>
            </p:cNvPr>
            <p:cNvSpPr txBox="1"/>
            <p:nvPr/>
          </p:nvSpPr>
          <p:spPr>
            <a:xfrm>
              <a:off x="2563583" y="5159683"/>
              <a:ext cx="1480185" cy="959205"/>
            </a:xfrm>
            <a:prstGeom prst="rect">
              <a:avLst/>
            </a:prstGeom>
          </p:spPr>
          <p:txBody>
            <a:bodyPr vert="horz" wrap="square" lIns="0" tIns="78105" rIns="0" bIns="0" rtlCol="0">
              <a:spAutoFit/>
            </a:bodyPr>
            <a:lstStyle/>
            <a:p>
              <a:pPr marL="43815">
                <a:lnSpc>
                  <a:spcPct val="100000"/>
                </a:lnSpc>
                <a:spcBef>
                  <a:spcPts val="615"/>
                </a:spcBef>
              </a:pPr>
              <a:r>
                <a:rPr sz="1600" spc="-45" dirty="0">
                  <a:latin typeface="Times New Roman"/>
                  <a:cs typeface="Times New Roman"/>
                </a:rPr>
                <a:t>20</a:t>
              </a:r>
              <a:r>
                <a:rPr sz="1600" i="1" spc="-45" dirty="0">
                  <a:latin typeface="Times New Roman"/>
                  <a:cs typeface="Times New Roman"/>
                </a:rPr>
                <a:t>Q</a:t>
              </a:r>
              <a:r>
                <a:rPr sz="1350" spc="-67" baseline="-24691" dirty="0">
                  <a:latin typeface="Times New Roman"/>
                  <a:cs typeface="Times New Roman"/>
                </a:rPr>
                <a:t>1 </a:t>
              </a:r>
              <a:r>
                <a:rPr sz="1600" spc="-5" dirty="0">
                  <a:latin typeface="Symbol"/>
                  <a:cs typeface="Symbol"/>
                </a:rPr>
                <a:t></a:t>
              </a:r>
              <a:r>
                <a:rPr sz="1600" spc="-5" dirty="0">
                  <a:latin typeface="Times New Roman"/>
                  <a:cs typeface="Times New Roman"/>
                </a:rPr>
                <a:t> </a:t>
              </a:r>
              <a:r>
                <a:rPr sz="1600" spc="-20" dirty="0">
                  <a:latin typeface="Times New Roman"/>
                  <a:cs typeface="Times New Roman"/>
                </a:rPr>
                <a:t>50</a:t>
              </a:r>
              <a:r>
                <a:rPr sz="1600" i="1" spc="-20" dirty="0">
                  <a:latin typeface="Times New Roman"/>
                  <a:cs typeface="Times New Roman"/>
                </a:rPr>
                <a:t>Q</a:t>
              </a:r>
              <a:r>
                <a:rPr sz="1350" spc="-30" baseline="-24691" dirty="0">
                  <a:latin typeface="Times New Roman"/>
                  <a:cs typeface="Times New Roman"/>
                </a:rPr>
                <a:t>2 </a:t>
              </a:r>
              <a:r>
                <a:rPr sz="1600" spc="-5" dirty="0">
                  <a:latin typeface="Symbol"/>
                  <a:cs typeface="Symbol"/>
                </a:rPr>
                <a:t></a:t>
              </a:r>
              <a:r>
                <a:rPr sz="1600" spc="-155" dirty="0">
                  <a:latin typeface="Times New Roman"/>
                  <a:cs typeface="Times New Roman"/>
                </a:rPr>
                <a:t> </a:t>
              </a:r>
              <a:r>
                <a:rPr sz="1600" spc="-5" dirty="0">
                  <a:latin typeface="Times New Roman"/>
                  <a:cs typeface="Times New Roman"/>
                </a:rPr>
                <a:t>90</a:t>
              </a:r>
              <a:endParaRPr sz="1600" dirty="0">
                <a:latin typeface="Times New Roman"/>
                <a:cs typeface="Times New Roman"/>
              </a:endParaRPr>
            </a:p>
            <a:p>
              <a:pPr marL="38100">
                <a:lnSpc>
                  <a:spcPct val="100000"/>
                </a:lnSpc>
                <a:spcBef>
                  <a:spcPts val="520"/>
                </a:spcBef>
              </a:pPr>
              <a:r>
                <a:rPr sz="1600" spc="-70" dirty="0">
                  <a:latin typeface="Times New Roman"/>
                  <a:cs typeface="Times New Roman"/>
                </a:rPr>
                <a:t>5</a:t>
              </a:r>
              <a:r>
                <a:rPr sz="1600" i="1" spc="-70" dirty="0">
                  <a:latin typeface="Times New Roman"/>
                  <a:cs typeface="Times New Roman"/>
                </a:rPr>
                <a:t>Q</a:t>
              </a:r>
              <a:r>
                <a:rPr sz="1350" spc="-104" baseline="-24691" dirty="0">
                  <a:latin typeface="Times New Roman"/>
                  <a:cs typeface="Times New Roman"/>
                </a:rPr>
                <a:t>1 </a:t>
              </a:r>
              <a:r>
                <a:rPr sz="1600" spc="-5" dirty="0">
                  <a:latin typeface="Symbol"/>
                  <a:cs typeface="Symbol"/>
                </a:rPr>
                <a:t></a:t>
              </a:r>
              <a:r>
                <a:rPr sz="1600" spc="-5" dirty="0">
                  <a:latin typeface="Times New Roman"/>
                  <a:cs typeface="Times New Roman"/>
                </a:rPr>
                <a:t> </a:t>
              </a:r>
              <a:r>
                <a:rPr sz="1600" spc="-25" dirty="0">
                  <a:latin typeface="Times New Roman"/>
                  <a:cs typeface="Times New Roman"/>
                </a:rPr>
                <a:t>4</a:t>
              </a:r>
              <a:r>
                <a:rPr sz="1600" i="1" spc="-25" dirty="0">
                  <a:latin typeface="Times New Roman"/>
                  <a:cs typeface="Times New Roman"/>
                </a:rPr>
                <a:t>Q</a:t>
              </a:r>
              <a:r>
                <a:rPr sz="1350" spc="-37" baseline="-24691" dirty="0">
                  <a:latin typeface="Times New Roman"/>
                  <a:cs typeface="Times New Roman"/>
                </a:rPr>
                <a:t>2 </a:t>
              </a:r>
              <a:r>
                <a:rPr sz="1600" spc="-5" dirty="0">
                  <a:latin typeface="Symbol"/>
                  <a:cs typeface="Symbol"/>
                </a:rPr>
                <a:t></a:t>
              </a:r>
              <a:r>
                <a:rPr sz="1600" spc="-335" dirty="0">
                  <a:latin typeface="Times New Roman"/>
                  <a:cs typeface="Times New Roman"/>
                </a:rPr>
                <a:t> </a:t>
              </a:r>
              <a:r>
                <a:rPr sz="1600" spc="-5" dirty="0">
                  <a:latin typeface="Times New Roman"/>
                  <a:cs typeface="Times New Roman"/>
                </a:rPr>
                <a:t>14</a:t>
              </a:r>
              <a:endParaRPr sz="1600" dirty="0">
                <a:latin typeface="Times New Roman"/>
                <a:cs typeface="Times New Roman"/>
              </a:endParaRPr>
            </a:p>
            <a:p>
              <a:pPr marL="38100">
                <a:lnSpc>
                  <a:spcPct val="100000"/>
                </a:lnSpc>
                <a:spcBef>
                  <a:spcPts val="515"/>
                </a:spcBef>
              </a:pPr>
              <a:r>
                <a:rPr lang="es-ES" i="1" spc="-45" dirty="0">
                  <a:latin typeface="Times New Roman"/>
                  <a:cs typeface="Times New Roman"/>
                </a:rPr>
                <a:t>Q</a:t>
              </a:r>
              <a:r>
                <a:rPr lang="es-ES" sz="1400" i="1" spc="-67" baseline="-24691" dirty="0">
                  <a:latin typeface="Times New Roman"/>
                  <a:cs typeface="Times New Roman"/>
                </a:rPr>
                <a:t>1</a:t>
              </a:r>
              <a:r>
                <a:rPr lang="es-ES" i="1" spc="-67" baseline="-24691" dirty="0">
                  <a:latin typeface="Times New Roman"/>
                  <a:cs typeface="Times New Roman"/>
                </a:rPr>
                <a:t>,</a:t>
              </a:r>
              <a:r>
                <a:rPr lang="es-ES" sz="1800" i="1" spc="-67" baseline="-24691" dirty="0">
                  <a:latin typeface="Times New Roman"/>
                  <a:cs typeface="Times New Roman"/>
                </a:rPr>
                <a:t> </a:t>
              </a:r>
              <a:r>
                <a:rPr lang="es-ES" sz="1800" i="1" spc="-45" dirty="0">
                  <a:latin typeface="Times New Roman"/>
                  <a:cs typeface="Times New Roman"/>
                </a:rPr>
                <a:t>Q</a:t>
              </a:r>
              <a:r>
                <a:rPr lang="es-ES" sz="1400" i="1" spc="-67" baseline="-24691" dirty="0">
                  <a:latin typeface="Times New Roman"/>
                  <a:cs typeface="Times New Roman"/>
                </a:rPr>
                <a:t>2 </a:t>
              </a:r>
              <a:r>
                <a:rPr sz="1600" spc="-5" dirty="0">
                  <a:latin typeface="Symbol"/>
                  <a:cs typeface="Symbol"/>
                </a:rPr>
                <a:t></a:t>
              </a:r>
              <a:r>
                <a:rPr sz="1600" spc="-70" dirty="0">
                  <a:latin typeface="Times New Roman"/>
                  <a:cs typeface="Times New Roman"/>
                </a:rPr>
                <a:t> </a:t>
              </a:r>
              <a:r>
                <a:rPr sz="1600" spc="-5" dirty="0">
                  <a:latin typeface="Times New Roman"/>
                  <a:cs typeface="Times New Roman"/>
                </a:rPr>
                <a:t>0</a:t>
              </a:r>
              <a:endParaRPr sz="1600" dirty="0">
                <a:latin typeface="Times New Roman"/>
                <a:cs typeface="Times New Roman"/>
              </a:endParaRPr>
            </a:p>
          </p:txBody>
        </p:sp>
      </p:grpSp>
    </p:spTree>
    <p:extLst>
      <p:ext uri="{BB962C8B-B14F-4D97-AF65-F5344CB8AC3E}">
        <p14:creationId xmlns:p14="http://schemas.microsoft.com/office/powerpoint/2010/main" val="351504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Planificación de producción e inventario (I)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21</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8" name="object 6">
            <a:extLst>
              <a:ext uri="{FF2B5EF4-FFF2-40B4-BE49-F238E27FC236}">
                <a16:creationId xmlns:a16="http://schemas.microsoft.com/office/drawing/2014/main" id="{379C63BF-6647-43CD-8937-4C8389125917}"/>
              </a:ext>
            </a:extLst>
          </p:cNvPr>
          <p:cNvSpPr txBox="1"/>
          <p:nvPr/>
        </p:nvSpPr>
        <p:spPr>
          <a:xfrm>
            <a:off x="302260" y="1436193"/>
            <a:ext cx="8765540" cy="2500685"/>
          </a:xfrm>
          <a:prstGeom prst="rect">
            <a:avLst/>
          </a:prstGeom>
        </p:spPr>
        <p:txBody>
          <a:bodyPr vert="horz" wrap="square" lIns="0" tIns="12700" rIns="0" bIns="0" rtlCol="0">
            <a:spAutoFit/>
          </a:bodyPr>
          <a:lstStyle/>
          <a:p>
            <a:pPr marL="12700" marR="5080">
              <a:lnSpc>
                <a:spcPct val="100000"/>
              </a:lnSpc>
              <a:spcBef>
                <a:spcPts val="100"/>
              </a:spcBef>
            </a:pPr>
            <a:r>
              <a:rPr lang="es-ES" sz="1600" spc="-5" dirty="0">
                <a:cs typeface="Arial"/>
              </a:rPr>
              <a:t>Una empresa desea planear </a:t>
            </a:r>
            <a:r>
              <a:rPr lang="es-ES" sz="1600" dirty="0">
                <a:cs typeface="Arial"/>
              </a:rPr>
              <a:t>su </a:t>
            </a:r>
            <a:r>
              <a:rPr lang="es-ES" sz="1600" spc="-5" dirty="0">
                <a:cs typeface="Arial"/>
              </a:rPr>
              <a:t>política de producción/inventario para los meses de agosto, septiembre, octubre </a:t>
            </a:r>
            <a:r>
              <a:rPr lang="es-ES" sz="1600" dirty="0">
                <a:cs typeface="Arial"/>
              </a:rPr>
              <a:t>y </a:t>
            </a:r>
            <a:r>
              <a:rPr lang="es-ES" sz="1600" spc="-5" dirty="0">
                <a:cs typeface="Arial"/>
              </a:rPr>
              <a:t>noviembre. La demanda estimada del producto para esos meses es de 500, 600, 800 </a:t>
            </a:r>
            <a:r>
              <a:rPr lang="es-ES" sz="1600" dirty="0">
                <a:cs typeface="Arial"/>
              </a:rPr>
              <a:t>y </a:t>
            </a:r>
            <a:r>
              <a:rPr lang="es-ES" sz="1600" spc="-5" dirty="0">
                <a:cs typeface="Arial"/>
              </a:rPr>
              <a:t>1.000 unidades, respectivamente. La capacidad de producción mensual es de 600 unidades con un coste de 2500 €/unidad. El inventario inicial es de 250 unidades </a:t>
            </a:r>
            <a:r>
              <a:rPr lang="es-ES" sz="1600" dirty="0">
                <a:cs typeface="Arial"/>
              </a:rPr>
              <a:t>y </a:t>
            </a:r>
            <a:r>
              <a:rPr lang="es-ES" sz="1600" spc="-5" dirty="0">
                <a:cs typeface="Arial"/>
              </a:rPr>
              <a:t>durante cualquier mes dado </a:t>
            </a:r>
            <a:r>
              <a:rPr lang="es-ES" sz="1600" dirty="0">
                <a:cs typeface="Arial"/>
              </a:rPr>
              <a:t>se </a:t>
            </a:r>
            <a:r>
              <a:rPr lang="es-ES" sz="1600" spc="-5" dirty="0">
                <a:cs typeface="Arial"/>
              </a:rPr>
              <a:t>pueden almacenar </a:t>
            </a:r>
            <a:r>
              <a:rPr lang="es-ES" sz="1600" dirty="0">
                <a:cs typeface="Arial"/>
              </a:rPr>
              <a:t>a </a:t>
            </a:r>
            <a:r>
              <a:rPr lang="es-ES" sz="1600" spc="-5" dirty="0">
                <a:cs typeface="Arial"/>
              </a:rPr>
              <a:t>lo sumo 400 unidades. Si el coste mensual por unidad por mantener en inventario es de 300 €, minimizar el coste total de producción </a:t>
            </a:r>
            <a:r>
              <a:rPr lang="es-ES" sz="1600" dirty="0">
                <a:cs typeface="Arial"/>
              </a:rPr>
              <a:t>e </a:t>
            </a:r>
            <a:r>
              <a:rPr lang="es-ES" sz="1600" spc="-5" dirty="0">
                <a:cs typeface="Arial"/>
              </a:rPr>
              <a:t>inventario. </a:t>
            </a:r>
          </a:p>
          <a:p>
            <a:pPr marL="12700" marR="5080">
              <a:lnSpc>
                <a:spcPct val="100000"/>
              </a:lnSpc>
              <a:spcBef>
                <a:spcPts val="100"/>
              </a:spcBef>
            </a:pPr>
            <a:endParaRPr lang="es-ES" sz="1600" spc="-5" dirty="0">
              <a:cs typeface="Arial"/>
            </a:endParaRPr>
          </a:p>
          <a:p>
            <a:pPr marL="12700" marR="5080">
              <a:lnSpc>
                <a:spcPct val="100000"/>
              </a:lnSpc>
              <a:spcBef>
                <a:spcPts val="100"/>
              </a:spcBef>
            </a:pPr>
            <a:r>
              <a:rPr lang="es-ES" sz="1600" spc="-5" dirty="0">
                <a:cs typeface="Arial"/>
              </a:rPr>
              <a:t>Se  debe satisfacer la demanda </a:t>
            </a:r>
            <a:r>
              <a:rPr lang="es-ES" sz="1600" dirty="0">
                <a:cs typeface="Arial"/>
              </a:rPr>
              <a:t>y se </a:t>
            </a:r>
            <a:r>
              <a:rPr lang="es-ES" sz="1600" spc="-5" dirty="0">
                <a:cs typeface="Arial"/>
              </a:rPr>
              <a:t>requiere tener 100 unidades en inventario al final de</a:t>
            </a:r>
            <a:r>
              <a:rPr lang="es-ES" sz="1600" spc="114" dirty="0">
                <a:cs typeface="Arial"/>
              </a:rPr>
              <a:t> </a:t>
            </a:r>
            <a:r>
              <a:rPr lang="es-ES" sz="1600" spc="-5" dirty="0">
                <a:cs typeface="Arial"/>
              </a:rPr>
              <a:t>noviembre.</a:t>
            </a:r>
            <a:endParaRPr lang="es-ES" sz="1600" dirty="0">
              <a:cs typeface="Arial"/>
            </a:endParaRPr>
          </a:p>
        </p:txBody>
      </p:sp>
    </p:spTree>
    <p:extLst>
      <p:ext uri="{BB962C8B-B14F-4D97-AF65-F5344CB8AC3E}">
        <p14:creationId xmlns:p14="http://schemas.microsoft.com/office/powerpoint/2010/main" val="236291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854746" cy="576064"/>
          </a:xfrm>
        </p:spPr>
        <p:txBody>
          <a:bodyPr/>
          <a:lstStyle/>
          <a:p>
            <a:r>
              <a:rPr lang="es-ES" dirty="0"/>
              <a:t>Planificación de producción e inventario (II)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22</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6" name="object 7">
            <a:extLst>
              <a:ext uri="{FF2B5EF4-FFF2-40B4-BE49-F238E27FC236}">
                <a16:creationId xmlns:a16="http://schemas.microsoft.com/office/drawing/2014/main" id="{BC3C8AA5-520F-4860-8F6C-DE39931753E1}"/>
              </a:ext>
            </a:extLst>
          </p:cNvPr>
          <p:cNvSpPr txBox="1"/>
          <p:nvPr/>
        </p:nvSpPr>
        <p:spPr>
          <a:xfrm>
            <a:off x="309679" y="1781192"/>
            <a:ext cx="842644" cy="884216"/>
          </a:xfrm>
          <a:prstGeom prst="rect">
            <a:avLst/>
          </a:prstGeom>
        </p:spPr>
        <p:txBody>
          <a:bodyPr vert="horz" wrap="square" lIns="0" tIns="60325" rIns="0" bIns="0" rtlCol="0">
            <a:spAutoFit/>
          </a:bodyPr>
          <a:lstStyle/>
          <a:p>
            <a:pPr marL="12700">
              <a:lnSpc>
                <a:spcPct val="100000"/>
              </a:lnSpc>
              <a:spcBef>
                <a:spcPts val="475"/>
              </a:spcBef>
            </a:pPr>
            <a:r>
              <a:rPr sz="1600" b="1" spc="-5" dirty="0">
                <a:latin typeface="Arial"/>
                <a:cs typeface="Arial"/>
              </a:rPr>
              <a:t>Índices</a:t>
            </a:r>
            <a:endParaRPr sz="1600" dirty="0">
              <a:latin typeface="Arial"/>
              <a:cs typeface="Arial"/>
            </a:endParaRPr>
          </a:p>
          <a:p>
            <a:pPr marL="12700" marR="5080">
              <a:lnSpc>
                <a:spcPts val="2300"/>
              </a:lnSpc>
              <a:spcBef>
                <a:spcPts val="140"/>
              </a:spcBef>
              <a:tabLst>
                <a:tab pos="323215" algn="l"/>
              </a:tabLst>
            </a:pPr>
            <a:r>
              <a:rPr lang="es-ES" sz="1600" i="1" dirty="0">
                <a:latin typeface="Times New Roman"/>
                <a:cs typeface="Times New Roman"/>
              </a:rPr>
              <a:t>i </a:t>
            </a:r>
            <a:r>
              <a:rPr lang="es-ES" sz="1600" dirty="0">
                <a:latin typeface="Times New Roman"/>
                <a:cs typeface="Times New Roman"/>
              </a:rPr>
              <a:t>:</a:t>
            </a:r>
            <a:r>
              <a:rPr sz="1600" i="1" dirty="0">
                <a:latin typeface="Times New Roman"/>
                <a:cs typeface="Times New Roman"/>
              </a:rPr>
              <a:t>	</a:t>
            </a:r>
            <a:r>
              <a:rPr sz="1600" dirty="0">
                <a:latin typeface="Times New Roman"/>
                <a:cs typeface="Times New Roman"/>
              </a:rPr>
              <a:t>meses  (</a:t>
            </a:r>
            <a:r>
              <a:rPr sz="1600" spc="-5" dirty="0">
                <a:latin typeface="Times New Roman"/>
                <a:cs typeface="Times New Roman"/>
              </a:rPr>
              <a:t>i</a:t>
            </a:r>
            <a:r>
              <a:rPr sz="1600" dirty="0">
                <a:latin typeface="Times New Roman"/>
                <a:cs typeface="Times New Roman"/>
              </a:rPr>
              <a:t>=1,</a:t>
            </a:r>
            <a:r>
              <a:rPr sz="1600" spc="-5" dirty="0">
                <a:latin typeface="Times New Roman"/>
                <a:cs typeface="Times New Roman"/>
              </a:rPr>
              <a:t>…</a:t>
            </a:r>
            <a:r>
              <a:rPr sz="1600" dirty="0">
                <a:latin typeface="Times New Roman"/>
                <a:cs typeface="Times New Roman"/>
              </a:rPr>
              <a:t>,n)</a:t>
            </a:r>
          </a:p>
        </p:txBody>
      </p:sp>
      <p:sp>
        <p:nvSpPr>
          <p:cNvPr id="7" name="object 8">
            <a:extLst>
              <a:ext uri="{FF2B5EF4-FFF2-40B4-BE49-F238E27FC236}">
                <a16:creationId xmlns:a16="http://schemas.microsoft.com/office/drawing/2014/main" id="{E3681323-2FEE-4F0F-ADB4-4B50CD504238}"/>
              </a:ext>
            </a:extLst>
          </p:cNvPr>
          <p:cNvSpPr txBox="1"/>
          <p:nvPr/>
        </p:nvSpPr>
        <p:spPr>
          <a:xfrm>
            <a:off x="3941975" y="1799860"/>
            <a:ext cx="2341880" cy="610870"/>
          </a:xfrm>
          <a:prstGeom prst="rect">
            <a:avLst/>
          </a:prstGeom>
        </p:spPr>
        <p:txBody>
          <a:bodyPr vert="horz" wrap="square" lIns="0" tIns="41910" rIns="0" bIns="0" rtlCol="0">
            <a:spAutoFit/>
          </a:bodyPr>
          <a:lstStyle/>
          <a:p>
            <a:pPr marL="38100">
              <a:lnSpc>
                <a:spcPct val="100000"/>
              </a:lnSpc>
              <a:spcBef>
                <a:spcPts val="330"/>
              </a:spcBef>
            </a:pPr>
            <a:r>
              <a:rPr sz="1600" b="1" spc="-5" dirty="0">
                <a:latin typeface="Arial"/>
                <a:cs typeface="Arial"/>
              </a:rPr>
              <a:t>Variables</a:t>
            </a:r>
            <a:endParaRPr sz="1600" dirty="0">
              <a:latin typeface="Arial"/>
              <a:cs typeface="Arial"/>
            </a:endParaRPr>
          </a:p>
          <a:p>
            <a:pPr marL="61594">
              <a:lnSpc>
                <a:spcPct val="100000"/>
              </a:lnSpc>
              <a:spcBef>
                <a:spcPts val="290"/>
              </a:spcBef>
            </a:pPr>
            <a:r>
              <a:rPr sz="1800" i="1" spc="-165" dirty="0">
                <a:latin typeface="Times New Roman"/>
                <a:cs typeface="Times New Roman"/>
              </a:rPr>
              <a:t>P</a:t>
            </a:r>
            <a:r>
              <a:rPr sz="1575" i="1" spc="-247" baseline="-23809" dirty="0">
                <a:latin typeface="Times New Roman"/>
                <a:cs typeface="Times New Roman"/>
              </a:rPr>
              <a:t>i</a:t>
            </a:r>
            <a:r>
              <a:rPr sz="1575" i="1" spc="-104" baseline="-23809" dirty="0">
                <a:latin typeface="Times New Roman"/>
                <a:cs typeface="Times New Roman"/>
              </a:rPr>
              <a:t> </a:t>
            </a:r>
            <a:r>
              <a:rPr lang="es-ES" sz="1575" i="1" spc="-104" baseline="-23809" dirty="0">
                <a:latin typeface="Times New Roman"/>
                <a:cs typeface="Times New Roman"/>
              </a:rPr>
              <a:t> </a:t>
            </a:r>
            <a:r>
              <a:rPr sz="1800" spc="-5" dirty="0">
                <a:latin typeface="Times New Roman"/>
                <a:cs typeface="Times New Roman"/>
              </a:rPr>
              <a:t>: </a:t>
            </a:r>
            <a:r>
              <a:rPr sz="1800" spc="-15" dirty="0">
                <a:latin typeface="Times New Roman"/>
                <a:cs typeface="Times New Roman"/>
              </a:rPr>
              <a:t>producción del </a:t>
            </a:r>
            <a:r>
              <a:rPr sz="1800" spc="-25" dirty="0">
                <a:latin typeface="Times New Roman"/>
                <a:cs typeface="Times New Roman"/>
              </a:rPr>
              <a:t>mes</a:t>
            </a:r>
            <a:r>
              <a:rPr sz="1800" spc="-150" dirty="0">
                <a:latin typeface="Times New Roman"/>
                <a:cs typeface="Times New Roman"/>
              </a:rPr>
              <a:t> </a:t>
            </a:r>
            <a:r>
              <a:rPr sz="1800" i="1" spc="-5" dirty="0">
                <a:latin typeface="Times New Roman"/>
                <a:cs typeface="Times New Roman"/>
              </a:rPr>
              <a:t>i</a:t>
            </a:r>
            <a:endParaRPr sz="1800" dirty="0">
              <a:latin typeface="Times New Roman"/>
              <a:cs typeface="Times New Roman"/>
            </a:endParaRPr>
          </a:p>
        </p:txBody>
      </p:sp>
      <p:sp>
        <p:nvSpPr>
          <p:cNvPr id="10" name="object 9">
            <a:extLst>
              <a:ext uri="{FF2B5EF4-FFF2-40B4-BE49-F238E27FC236}">
                <a16:creationId xmlns:a16="http://schemas.microsoft.com/office/drawing/2014/main" id="{D140DD67-051E-414A-BA8F-F375455087F0}"/>
              </a:ext>
            </a:extLst>
          </p:cNvPr>
          <p:cNvSpPr txBox="1"/>
          <p:nvPr/>
        </p:nvSpPr>
        <p:spPr>
          <a:xfrm>
            <a:off x="7199477" y="1828800"/>
            <a:ext cx="1713230" cy="795655"/>
          </a:xfrm>
          <a:prstGeom prst="rect">
            <a:avLst/>
          </a:prstGeom>
        </p:spPr>
        <p:txBody>
          <a:bodyPr vert="horz" wrap="square" lIns="0" tIns="12700" rIns="0" bIns="0" rtlCol="0">
            <a:spAutoFit/>
          </a:bodyPr>
          <a:lstStyle/>
          <a:p>
            <a:pPr marL="38100">
              <a:lnSpc>
                <a:spcPts val="1639"/>
              </a:lnSpc>
              <a:spcBef>
                <a:spcPts val="100"/>
              </a:spcBef>
            </a:pPr>
            <a:r>
              <a:rPr sz="1600" b="1" spc="-5" dirty="0">
                <a:latin typeface="Arial"/>
                <a:cs typeface="Arial"/>
              </a:rPr>
              <a:t>Modelo</a:t>
            </a:r>
            <a:endParaRPr sz="1600">
              <a:latin typeface="Arial"/>
              <a:cs typeface="Arial"/>
            </a:endParaRPr>
          </a:p>
          <a:p>
            <a:pPr marL="83820">
              <a:lnSpc>
                <a:spcPts val="3020"/>
              </a:lnSpc>
            </a:pPr>
            <a:r>
              <a:rPr sz="1800" spc="-40" dirty="0">
                <a:latin typeface="Times New Roman"/>
                <a:cs typeface="Times New Roman"/>
              </a:rPr>
              <a:t>m</a:t>
            </a:r>
            <a:r>
              <a:rPr sz="1800" dirty="0">
                <a:latin typeface="Times New Roman"/>
                <a:cs typeface="Times New Roman"/>
              </a:rPr>
              <a:t>i</a:t>
            </a:r>
            <a:r>
              <a:rPr sz="1800" spc="-10" dirty="0">
                <a:latin typeface="Times New Roman"/>
                <a:cs typeface="Times New Roman"/>
              </a:rPr>
              <a:t>n</a:t>
            </a:r>
            <a:r>
              <a:rPr sz="1800" spc="-195" dirty="0">
                <a:latin typeface="Times New Roman"/>
                <a:cs typeface="Times New Roman"/>
              </a:rPr>
              <a:t> </a:t>
            </a:r>
            <a:r>
              <a:rPr sz="4125" spc="135" baseline="-8080" dirty="0">
                <a:latin typeface="Symbol"/>
                <a:cs typeface="Symbol"/>
              </a:rPr>
              <a:t></a:t>
            </a:r>
            <a:r>
              <a:rPr sz="3600" spc="-150" baseline="-3472" dirty="0">
                <a:latin typeface="Symbol"/>
                <a:cs typeface="Symbol"/>
              </a:rPr>
              <a:t></a:t>
            </a:r>
            <a:r>
              <a:rPr sz="1800" i="1" spc="-25" dirty="0">
                <a:latin typeface="Times New Roman"/>
                <a:cs typeface="Times New Roman"/>
              </a:rPr>
              <a:t>c</a:t>
            </a:r>
            <a:r>
              <a:rPr sz="1800" i="1" spc="65" dirty="0">
                <a:latin typeface="Times New Roman"/>
                <a:cs typeface="Times New Roman"/>
              </a:rPr>
              <a:t>I</a:t>
            </a:r>
            <a:r>
              <a:rPr sz="1575" i="1" spc="-7" baseline="-23809" dirty="0">
                <a:latin typeface="Times New Roman"/>
                <a:cs typeface="Times New Roman"/>
              </a:rPr>
              <a:t>i</a:t>
            </a:r>
            <a:r>
              <a:rPr sz="1575" i="1" baseline="-23809" dirty="0">
                <a:latin typeface="Times New Roman"/>
                <a:cs typeface="Times New Roman"/>
              </a:rPr>
              <a:t> </a:t>
            </a:r>
            <a:r>
              <a:rPr sz="1575" i="1" spc="37" baseline="-23809" dirty="0">
                <a:latin typeface="Times New Roman"/>
                <a:cs typeface="Times New Roman"/>
              </a:rPr>
              <a:t> </a:t>
            </a:r>
            <a:r>
              <a:rPr sz="1800" spc="-10" dirty="0">
                <a:latin typeface="Symbol"/>
                <a:cs typeface="Symbol"/>
              </a:rPr>
              <a:t></a:t>
            </a:r>
            <a:r>
              <a:rPr sz="1800" spc="-95" dirty="0">
                <a:latin typeface="Times New Roman"/>
                <a:cs typeface="Times New Roman"/>
              </a:rPr>
              <a:t> </a:t>
            </a:r>
            <a:r>
              <a:rPr sz="1800" i="1" spc="-15" dirty="0">
                <a:latin typeface="Times New Roman"/>
                <a:cs typeface="Times New Roman"/>
              </a:rPr>
              <a:t>c</a:t>
            </a:r>
            <a:r>
              <a:rPr sz="2700" spc="-127" baseline="3086" dirty="0">
                <a:latin typeface="Symbol"/>
                <a:cs typeface="Symbol"/>
              </a:rPr>
              <a:t></a:t>
            </a:r>
            <a:r>
              <a:rPr sz="1800" i="1" spc="-320" dirty="0">
                <a:latin typeface="Times New Roman"/>
                <a:cs typeface="Times New Roman"/>
              </a:rPr>
              <a:t>P</a:t>
            </a:r>
            <a:r>
              <a:rPr sz="1575" i="1" spc="-7" baseline="-23809" dirty="0">
                <a:latin typeface="Times New Roman"/>
                <a:cs typeface="Times New Roman"/>
              </a:rPr>
              <a:t>i</a:t>
            </a:r>
            <a:r>
              <a:rPr sz="1575" i="1" spc="67" baseline="-23809" dirty="0">
                <a:latin typeface="Times New Roman"/>
                <a:cs typeface="Times New Roman"/>
              </a:rPr>
              <a:t> </a:t>
            </a:r>
            <a:r>
              <a:rPr sz="3600" spc="-322" baseline="-3472" dirty="0">
                <a:latin typeface="Symbol"/>
                <a:cs typeface="Symbol"/>
              </a:rPr>
              <a:t></a:t>
            </a:r>
            <a:endParaRPr sz="3600" baseline="-3472">
              <a:latin typeface="Symbol"/>
              <a:cs typeface="Symbol"/>
            </a:endParaRPr>
          </a:p>
          <a:p>
            <a:pPr marL="565785">
              <a:lnSpc>
                <a:spcPct val="100000"/>
              </a:lnSpc>
              <a:spcBef>
                <a:spcPts val="140"/>
              </a:spcBef>
            </a:pPr>
            <a:r>
              <a:rPr sz="1050" i="1" spc="-5" dirty="0">
                <a:latin typeface="Times New Roman"/>
                <a:cs typeface="Times New Roman"/>
              </a:rPr>
              <a:t>i</a:t>
            </a:r>
            <a:endParaRPr sz="1050">
              <a:latin typeface="Times New Roman"/>
              <a:cs typeface="Times New Roman"/>
            </a:endParaRPr>
          </a:p>
        </p:txBody>
      </p:sp>
      <p:sp>
        <p:nvSpPr>
          <p:cNvPr id="11" name="object 13">
            <a:extLst>
              <a:ext uri="{FF2B5EF4-FFF2-40B4-BE49-F238E27FC236}">
                <a16:creationId xmlns:a16="http://schemas.microsoft.com/office/drawing/2014/main" id="{4D559B5A-00C6-4E31-B18B-46D34DC06331}"/>
              </a:ext>
            </a:extLst>
          </p:cNvPr>
          <p:cNvSpPr txBox="1"/>
          <p:nvPr/>
        </p:nvSpPr>
        <p:spPr>
          <a:xfrm>
            <a:off x="7504514" y="2635788"/>
            <a:ext cx="1911350" cy="324448"/>
          </a:xfrm>
          <a:prstGeom prst="rect">
            <a:avLst/>
          </a:prstGeom>
        </p:spPr>
        <p:txBody>
          <a:bodyPr vert="horz" wrap="square" lIns="0" tIns="16510" rIns="0" bIns="0" rtlCol="0">
            <a:spAutoFit/>
          </a:bodyPr>
          <a:lstStyle/>
          <a:p>
            <a:pPr marL="12700">
              <a:lnSpc>
                <a:spcPct val="100000"/>
              </a:lnSpc>
              <a:spcBef>
                <a:spcPts val="130"/>
              </a:spcBef>
              <a:tabLst>
                <a:tab pos="1675764" algn="l"/>
              </a:tabLst>
            </a:pPr>
            <a:r>
              <a:rPr lang="it-IT" sz="1800" i="1" spc="-15" dirty="0">
                <a:latin typeface="Times New Roman"/>
                <a:cs typeface="Times New Roman"/>
              </a:rPr>
              <a:t>I</a:t>
            </a:r>
            <a:r>
              <a:rPr lang="it-IT" sz="1575" spc="-22" baseline="-23809" dirty="0">
                <a:latin typeface="Times New Roman"/>
                <a:cs typeface="Times New Roman"/>
              </a:rPr>
              <a:t>i-1</a:t>
            </a:r>
            <a:r>
              <a:rPr sz="1800" i="1" spc="-10" dirty="0">
                <a:latin typeface="Times New Roman"/>
                <a:cs typeface="Times New Roman"/>
              </a:rPr>
              <a:t> </a:t>
            </a:r>
            <a:r>
              <a:rPr sz="1800" spc="-10" dirty="0">
                <a:latin typeface="Symbol"/>
                <a:cs typeface="Symbol"/>
              </a:rPr>
              <a:t></a:t>
            </a:r>
            <a:r>
              <a:rPr sz="1800" spc="-10" dirty="0">
                <a:latin typeface="Times New Roman"/>
                <a:cs typeface="Times New Roman"/>
              </a:rPr>
              <a:t> </a:t>
            </a:r>
            <a:r>
              <a:rPr lang="it-IT" sz="1800" i="1" spc="-165" dirty="0">
                <a:latin typeface="Times New Roman"/>
                <a:cs typeface="Times New Roman"/>
              </a:rPr>
              <a:t>P</a:t>
            </a:r>
            <a:r>
              <a:rPr lang="it-IT" sz="1575" i="1" spc="-247" baseline="-23809" dirty="0">
                <a:latin typeface="Times New Roman"/>
                <a:cs typeface="Times New Roman"/>
              </a:rPr>
              <a:t>i</a:t>
            </a:r>
            <a:r>
              <a:rPr sz="1800" i="1" spc="80" dirty="0">
                <a:latin typeface="Times New Roman"/>
                <a:cs typeface="Times New Roman"/>
              </a:rPr>
              <a:t> </a:t>
            </a:r>
            <a:r>
              <a:rPr sz="1800" spc="-10" dirty="0">
                <a:latin typeface="Symbol"/>
                <a:cs typeface="Symbol"/>
              </a:rPr>
              <a:t></a:t>
            </a:r>
            <a:r>
              <a:rPr sz="1800" spc="-95" dirty="0">
                <a:latin typeface="Times New Roman"/>
                <a:cs typeface="Times New Roman"/>
              </a:rPr>
              <a:t> </a:t>
            </a:r>
            <a:r>
              <a:rPr lang="it-IT" i="1" spc="-165" dirty="0">
                <a:latin typeface="Times New Roman"/>
                <a:cs typeface="Times New Roman"/>
              </a:rPr>
              <a:t>d</a:t>
            </a:r>
            <a:r>
              <a:rPr lang="it-IT" sz="1575" i="1" spc="-247" baseline="-23809" dirty="0">
                <a:latin typeface="Times New Roman"/>
                <a:cs typeface="Times New Roman"/>
              </a:rPr>
              <a:t>i</a:t>
            </a:r>
            <a:r>
              <a:rPr sz="1800" i="1" dirty="0">
                <a:latin typeface="Times New Roman"/>
                <a:cs typeface="Times New Roman"/>
              </a:rPr>
              <a:t> </a:t>
            </a:r>
            <a:r>
              <a:rPr sz="1800" i="1" spc="60" dirty="0">
                <a:latin typeface="Times New Roman"/>
                <a:cs typeface="Times New Roman"/>
              </a:rPr>
              <a:t> </a:t>
            </a:r>
            <a:r>
              <a:rPr sz="1800" spc="-10" dirty="0">
                <a:latin typeface="Symbol"/>
                <a:cs typeface="Symbol"/>
              </a:rPr>
              <a:t></a:t>
            </a:r>
            <a:r>
              <a:rPr sz="1800" spc="35" dirty="0">
                <a:latin typeface="Times New Roman"/>
                <a:cs typeface="Times New Roman"/>
              </a:rPr>
              <a:t> </a:t>
            </a:r>
            <a:r>
              <a:rPr lang="it-IT" sz="2000" i="1" spc="30" dirty="0">
                <a:latin typeface="Times New Roman"/>
                <a:cs typeface="Times New Roman"/>
              </a:rPr>
              <a:t>I</a:t>
            </a:r>
            <a:r>
              <a:rPr lang="it-IT" sz="1800" i="1" spc="44" baseline="-23809" dirty="0">
                <a:latin typeface="Times New Roman"/>
                <a:cs typeface="Times New Roman"/>
              </a:rPr>
              <a:t>i </a:t>
            </a:r>
            <a:r>
              <a:rPr sz="1800" i="1" dirty="0">
                <a:latin typeface="Times New Roman"/>
                <a:cs typeface="Times New Roman"/>
              </a:rPr>
              <a:t>	</a:t>
            </a:r>
            <a:r>
              <a:rPr sz="1800" spc="-35" dirty="0">
                <a:latin typeface="Symbol"/>
                <a:cs typeface="Symbol"/>
              </a:rPr>
              <a:t></a:t>
            </a:r>
            <a:r>
              <a:rPr sz="1800" i="1" spc="-5" dirty="0">
                <a:latin typeface="Times New Roman"/>
                <a:cs typeface="Times New Roman"/>
              </a:rPr>
              <a:t>i</a:t>
            </a:r>
            <a:endParaRPr sz="1800" dirty="0">
              <a:latin typeface="Times New Roman"/>
              <a:cs typeface="Times New Roman"/>
            </a:endParaRPr>
          </a:p>
        </p:txBody>
      </p:sp>
      <mc:AlternateContent xmlns:mc="http://schemas.openxmlformats.org/markup-compatibility/2006" xmlns:a14="http://schemas.microsoft.com/office/drawing/2010/main">
        <mc:Choice Requires="a14">
          <p:sp>
            <p:nvSpPr>
              <p:cNvPr id="12" name="object 14">
                <a:extLst>
                  <a:ext uri="{FF2B5EF4-FFF2-40B4-BE49-F238E27FC236}">
                    <a16:creationId xmlns:a16="http://schemas.microsoft.com/office/drawing/2014/main" id="{9450684C-DCA8-4EC7-B6CD-41A5BE9208C6}"/>
                  </a:ext>
                </a:extLst>
              </p:cNvPr>
              <p:cNvSpPr txBox="1"/>
              <p:nvPr/>
            </p:nvSpPr>
            <p:spPr>
              <a:xfrm>
                <a:off x="7535522" y="3154969"/>
                <a:ext cx="1880342" cy="1524776"/>
              </a:xfrm>
              <a:prstGeom prst="rect">
                <a:avLst/>
              </a:prstGeom>
            </p:spPr>
            <p:txBody>
              <a:bodyPr vert="horz" wrap="square" lIns="0" tIns="12065" rIns="0" bIns="0" rtlCol="0">
                <a:spAutoFit/>
              </a:bodyPr>
              <a:lstStyle/>
              <a:p>
                <a:pPr marL="38100" marR="860425">
                  <a:lnSpc>
                    <a:spcPct val="135800"/>
                  </a:lnSpc>
                  <a:spcBef>
                    <a:spcPts val="95"/>
                  </a:spcBef>
                </a:pPr>
                <a:r>
                  <a:rPr lang="it-IT" sz="1800" i="1" spc="-165" dirty="0">
                    <a:latin typeface="Times New Roman"/>
                    <a:cs typeface="Times New Roman"/>
                  </a:rPr>
                  <a:t>P</a:t>
                </a:r>
                <a:r>
                  <a:rPr lang="it-IT" sz="1575" i="1" spc="-247" baseline="-23809" dirty="0">
                    <a:latin typeface="Times New Roman"/>
                    <a:cs typeface="Times New Roman"/>
                  </a:rPr>
                  <a:t>i      </a:t>
                </a:r>
                <a:r>
                  <a:rPr lang="it-IT" sz="1800" spc="-10" dirty="0">
                    <a:latin typeface="Symbol"/>
                    <a:cs typeface="Symbol"/>
                  </a:rPr>
                  <a:t></a:t>
                </a:r>
                <a:r>
                  <a:rPr lang="it-IT" sz="1800" spc="-10" dirty="0">
                    <a:latin typeface="Times New Roman"/>
                    <a:cs typeface="Times New Roman"/>
                  </a:rPr>
                  <a:t> </a:t>
                </a:r>
                <a14:m>
                  <m:oMath xmlns:m="http://schemas.openxmlformats.org/officeDocument/2006/math">
                    <m:acc>
                      <m:accPr>
                        <m:chr m:val="̅"/>
                        <m:ctrlPr>
                          <a:rPr lang="es-ES_tradnl" sz="1800" b="0" i="1" spc="-10" smtClean="0">
                            <a:latin typeface="Cambria Math" panose="02040503050406030204" pitchFamily="18" charset="0"/>
                            <a:cs typeface="Times New Roman"/>
                          </a:rPr>
                        </m:ctrlPr>
                      </m:accPr>
                      <m:e>
                        <m:r>
                          <a:rPr lang="es-ES_tradnl" sz="1800" b="0" i="1" spc="-10" smtClean="0">
                            <a:latin typeface="Cambria Math" panose="02040503050406030204" pitchFamily="18" charset="0"/>
                            <a:cs typeface="Times New Roman"/>
                          </a:rPr>
                          <m:t>𝑝</m:t>
                        </m:r>
                      </m:e>
                    </m:acc>
                  </m:oMath>
                </a14:m>
                <a:r>
                  <a:rPr lang="it-IT" sz="1800" i="1" spc="-10" dirty="0">
                    <a:latin typeface="Times New Roman"/>
                    <a:cs typeface="Times New Roman"/>
                  </a:rPr>
                  <a:t>   </a:t>
                </a:r>
                <a:r>
                  <a:rPr lang="es-ES" spc="-35" dirty="0">
                    <a:latin typeface="Symbol"/>
                    <a:cs typeface="Symbol"/>
                  </a:rPr>
                  <a:t></a:t>
                </a:r>
                <a:r>
                  <a:rPr lang="es-ES" i="1" spc="-5" dirty="0">
                    <a:latin typeface="Times New Roman"/>
                    <a:cs typeface="Times New Roman"/>
                  </a:rPr>
                  <a:t>i</a:t>
                </a:r>
              </a:p>
              <a:p>
                <a:pPr marL="38100" marR="860425">
                  <a:lnSpc>
                    <a:spcPct val="135800"/>
                  </a:lnSpc>
                  <a:spcBef>
                    <a:spcPts val="95"/>
                  </a:spcBef>
                </a:pPr>
                <a:r>
                  <a:rPr lang="it-IT" sz="1800" i="1" spc="30" dirty="0">
                    <a:latin typeface="Times New Roman"/>
                    <a:cs typeface="Times New Roman"/>
                  </a:rPr>
                  <a:t>I</a:t>
                </a:r>
                <a:r>
                  <a:rPr lang="it-IT" sz="1575" i="1" spc="44" baseline="-23809" dirty="0">
                    <a:latin typeface="Times New Roman"/>
                    <a:cs typeface="Times New Roman"/>
                  </a:rPr>
                  <a:t>i </a:t>
                </a:r>
                <a:r>
                  <a:rPr lang="it-IT" sz="1800" spc="-10" dirty="0">
                    <a:latin typeface="Symbol"/>
                    <a:cs typeface="Symbol"/>
                  </a:rPr>
                  <a:t></a:t>
                </a:r>
                <a:r>
                  <a:rPr lang="it-IT" sz="1800" spc="-15" dirty="0">
                    <a:latin typeface="Times New Roman"/>
                    <a:cs typeface="Times New Roman"/>
                  </a:rPr>
                  <a:t> </a:t>
                </a:r>
                <a14:m>
                  <m:oMath xmlns:m="http://schemas.openxmlformats.org/officeDocument/2006/math">
                    <m:acc>
                      <m:accPr>
                        <m:chr m:val="̅"/>
                        <m:ctrlPr>
                          <a:rPr lang="es-ES_tradnl" sz="1800" b="0" i="1" spc="-15" smtClean="0">
                            <a:latin typeface="Cambria Math" panose="02040503050406030204" pitchFamily="18" charset="0"/>
                            <a:cs typeface="Times New Roman"/>
                          </a:rPr>
                        </m:ctrlPr>
                      </m:accPr>
                      <m:e>
                        <m:r>
                          <m:rPr>
                            <m:sty m:val="p"/>
                          </m:rPr>
                          <a:rPr lang="es-ES_tradnl" sz="1800" b="0" i="0" spc="-15" smtClean="0">
                            <a:latin typeface="Cambria Math" panose="02040503050406030204" pitchFamily="18" charset="0"/>
                            <a:cs typeface="Times New Roman"/>
                          </a:rPr>
                          <m:t>i</m:t>
                        </m:r>
                      </m:e>
                    </m:acc>
                    <m:r>
                      <a:rPr lang="es-ES_tradnl" sz="1800" b="0" i="1" spc="-15" smtClean="0">
                        <a:latin typeface="Cambria Math" panose="02040503050406030204" pitchFamily="18" charset="0"/>
                        <a:cs typeface="Times New Roman"/>
                      </a:rPr>
                      <m:t> </m:t>
                    </m:r>
                  </m:oMath>
                </a14:m>
                <a:r>
                  <a:rPr lang="es-ES" spc="-35" dirty="0">
                    <a:latin typeface="Symbol"/>
                    <a:cs typeface="Symbol"/>
                  </a:rPr>
                  <a:t>   </a:t>
                </a:r>
                <a:r>
                  <a:rPr lang="es-ES" i="1" spc="-5" dirty="0">
                    <a:latin typeface="Times New Roman"/>
                    <a:cs typeface="Times New Roman"/>
                  </a:rPr>
                  <a:t>i</a:t>
                </a:r>
                <a:endParaRPr lang="it-IT" sz="1800" dirty="0">
                  <a:latin typeface="Times New Roman"/>
                  <a:cs typeface="Times New Roman"/>
                </a:endParaRPr>
              </a:p>
              <a:p>
                <a:pPr marL="38100">
                  <a:lnSpc>
                    <a:spcPct val="100000"/>
                  </a:lnSpc>
                  <a:spcBef>
                    <a:spcPts val="650"/>
                  </a:spcBef>
                </a:pPr>
                <a:r>
                  <a:rPr lang="it-IT" sz="1800" i="1" spc="-15" dirty="0">
                    <a:latin typeface="Times New Roman"/>
                    <a:cs typeface="Times New Roman"/>
                  </a:rPr>
                  <a:t>I</a:t>
                </a:r>
                <a:r>
                  <a:rPr lang="it-IT" sz="1575" spc="-22" baseline="-23809" dirty="0">
                    <a:latin typeface="Times New Roman"/>
                    <a:cs typeface="Times New Roman"/>
                  </a:rPr>
                  <a:t>1 </a:t>
                </a:r>
                <a:r>
                  <a:rPr lang="it-IT" sz="1800" spc="-10" dirty="0">
                    <a:latin typeface="Symbol"/>
                    <a:cs typeface="Symbol"/>
                  </a:rPr>
                  <a:t></a:t>
                </a:r>
                <a:r>
                  <a:rPr lang="it-IT" sz="1800" spc="-10" dirty="0">
                    <a:latin typeface="Times New Roman"/>
                    <a:cs typeface="Times New Roman"/>
                  </a:rPr>
                  <a:t> </a:t>
                </a:r>
                <a:r>
                  <a:rPr lang="it-IT" sz="1800" i="1" spc="-35" dirty="0">
                    <a:latin typeface="Times New Roman"/>
                    <a:cs typeface="Times New Roman"/>
                  </a:rPr>
                  <a:t>i</a:t>
                </a:r>
                <a:r>
                  <a:rPr lang="it-IT" sz="1575" spc="-52" baseline="-23809" dirty="0">
                    <a:latin typeface="Times New Roman"/>
                    <a:cs typeface="Times New Roman"/>
                  </a:rPr>
                  <a:t>0 </a:t>
                </a:r>
                <a:r>
                  <a:rPr lang="it-IT" sz="1800" spc="-5" dirty="0">
                    <a:latin typeface="Times New Roman"/>
                    <a:cs typeface="Times New Roman"/>
                  </a:rPr>
                  <a:t>, </a:t>
                </a:r>
                <a:r>
                  <a:rPr lang="it-IT" sz="1800" i="1" spc="45" dirty="0">
                    <a:latin typeface="Times New Roman"/>
                    <a:cs typeface="Times New Roman"/>
                  </a:rPr>
                  <a:t>I</a:t>
                </a:r>
                <a:r>
                  <a:rPr lang="it-IT" sz="1575" i="1" spc="67" baseline="-23809" dirty="0">
                    <a:latin typeface="Times New Roman"/>
                    <a:cs typeface="Times New Roman"/>
                  </a:rPr>
                  <a:t>n </a:t>
                </a:r>
                <a:r>
                  <a:rPr lang="it-IT" sz="1575" spc="-15" baseline="-23809" dirty="0">
                    <a:latin typeface="Symbol"/>
                    <a:cs typeface="Symbol"/>
                  </a:rPr>
                  <a:t></a:t>
                </a:r>
                <a:r>
                  <a:rPr lang="it-IT" sz="1575" spc="-15" baseline="-23809" dirty="0">
                    <a:latin typeface="Times New Roman"/>
                    <a:cs typeface="Times New Roman"/>
                  </a:rPr>
                  <a:t>1 </a:t>
                </a:r>
                <a:r>
                  <a:rPr lang="it-IT" sz="1800" spc="-10" dirty="0">
                    <a:latin typeface="Symbol"/>
                    <a:cs typeface="Symbol"/>
                  </a:rPr>
                  <a:t></a:t>
                </a:r>
                <a:r>
                  <a:rPr lang="it-IT" sz="1800" spc="-125" dirty="0">
                    <a:latin typeface="Times New Roman"/>
                    <a:cs typeface="Times New Roman"/>
                  </a:rPr>
                  <a:t> </a:t>
                </a:r>
                <a:r>
                  <a:rPr lang="it-IT" sz="1800" i="1" spc="70" dirty="0">
                    <a:latin typeface="Times New Roman"/>
                    <a:cs typeface="Times New Roman"/>
                  </a:rPr>
                  <a:t>i</a:t>
                </a:r>
                <a:r>
                  <a:rPr lang="it-IT" sz="1575" i="1" spc="104" baseline="-23809" dirty="0">
                    <a:latin typeface="Times New Roman"/>
                    <a:cs typeface="Times New Roman"/>
                  </a:rPr>
                  <a:t>f</a:t>
                </a:r>
                <a:endParaRPr lang="it-IT" sz="1575" baseline="-23809" dirty="0">
                  <a:latin typeface="Times New Roman"/>
                  <a:cs typeface="Times New Roman"/>
                </a:endParaRPr>
              </a:p>
              <a:p>
                <a:pPr marL="38100">
                  <a:lnSpc>
                    <a:spcPct val="100000"/>
                  </a:lnSpc>
                  <a:spcBef>
                    <a:spcPts val="865"/>
                  </a:spcBef>
                </a:pPr>
                <a:r>
                  <a:rPr lang="it-IT" sz="1800" i="1" spc="30" dirty="0">
                    <a:latin typeface="Times New Roman"/>
                    <a:cs typeface="Times New Roman"/>
                  </a:rPr>
                  <a:t>I</a:t>
                </a:r>
                <a:r>
                  <a:rPr lang="it-IT" sz="1575" i="1" spc="44" baseline="-23809" dirty="0">
                    <a:latin typeface="Times New Roman"/>
                    <a:cs typeface="Times New Roman"/>
                  </a:rPr>
                  <a:t>i </a:t>
                </a:r>
                <a:r>
                  <a:rPr lang="it-IT" sz="1800" spc="-5" dirty="0">
                    <a:latin typeface="Times New Roman"/>
                    <a:cs typeface="Times New Roman"/>
                  </a:rPr>
                  <a:t>, </a:t>
                </a:r>
                <a:r>
                  <a:rPr lang="it-IT" sz="1800" i="1" spc="-165" dirty="0">
                    <a:latin typeface="Times New Roman"/>
                    <a:cs typeface="Times New Roman"/>
                  </a:rPr>
                  <a:t>P</a:t>
                </a:r>
                <a:r>
                  <a:rPr lang="it-IT" sz="1575" i="1" spc="-247" baseline="-23809" dirty="0">
                    <a:latin typeface="Times New Roman"/>
                    <a:cs typeface="Times New Roman"/>
                  </a:rPr>
                  <a:t>i</a:t>
                </a:r>
                <a:r>
                  <a:rPr lang="it-IT" sz="1575" i="1" spc="-187" baseline="-23809" dirty="0">
                    <a:latin typeface="Times New Roman"/>
                    <a:cs typeface="Times New Roman"/>
                  </a:rPr>
                  <a:t>    </a:t>
                </a:r>
                <a:r>
                  <a:rPr lang="it-IT" sz="1800" spc="-10" dirty="0">
                    <a:latin typeface="Symbol"/>
                    <a:cs typeface="Symbol"/>
                  </a:rPr>
                  <a:t></a:t>
                </a:r>
                <a:r>
                  <a:rPr lang="it-IT" sz="1800" spc="-10" dirty="0">
                    <a:latin typeface="Times New Roman"/>
                    <a:cs typeface="Times New Roman"/>
                  </a:rPr>
                  <a:t> 0   </a:t>
                </a:r>
                <a:r>
                  <a:rPr lang="es-ES" sz="1800" spc="-35" dirty="0">
                    <a:latin typeface="Symbol"/>
                    <a:cs typeface="Symbol"/>
                  </a:rPr>
                  <a:t></a:t>
                </a:r>
                <a:r>
                  <a:rPr lang="es-ES" sz="1800" i="1" spc="-5" dirty="0">
                    <a:latin typeface="Times New Roman"/>
                    <a:cs typeface="Times New Roman"/>
                  </a:rPr>
                  <a:t>i</a:t>
                </a:r>
                <a:endParaRPr sz="1800" dirty="0">
                  <a:latin typeface="Times New Roman"/>
                  <a:cs typeface="Times New Roman"/>
                </a:endParaRPr>
              </a:p>
            </p:txBody>
          </p:sp>
        </mc:Choice>
        <mc:Fallback xmlns="">
          <p:sp>
            <p:nvSpPr>
              <p:cNvPr id="12" name="object 14">
                <a:extLst>
                  <a:ext uri="{FF2B5EF4-FFF2-40B4-BE49-F238E27FC236}">
                    <a16:creationId xmlns:a16="http://schemas.microsoft.com/office/drawing/2014/main" id="{9450684C-DCA8-4EC7-B6CD-41A5BE9208C6}"/>
                  </a:ext>
                </a:extLst>
              </p:cNvPr>
              <p:cNvSpPr txBox="1">
                <a:spLocks noRot="1" noChangeAspect="1" noMove="1" noResize="1" noEditPoints="1" noAdjustHandles="1" noChangeArrowheads="1" noChangeShapeType="1" noTextEdit="1"/>
              </p:cNvSpPr>
              <p:nvPr/>
            </p:nvSpPr>
            <p:spPr>
              <a:xfrm>
                <a:off x="7535522" y="3154969"/>
                <a:ext cx="1880342" cy="1524776"/>
              </a:xfrm>
              <a:prstGeom prst="rect">
                <a:avLst/>
              </a:prstGeom>
              <a:blipFill>
                <a:blip r:embed="rId2"/>
                <a:stretch>
                  <a:fillRect l="-5502" t="-800" b="-9200"/>
                </a:stretch>
              </a:blipFill>
            </p:spPr>
            <p:txBody>
              <a:bodyPr/>
              <a:lstStyle/>
              <a:p>
                <a:r>
                  <a:rPr lang="es-ES">
                    <a:noFill/>
                  </a:rPr>
                  <a:t> </a:t>
                </a:r>
              </a:p>
            </p:txBody>
          </p:sp>
        </mc:Fallback>
      </mc:AlternateContent>
      <p:sp>
        <p:nvSpPr>
          <p:cNvPr id="13" name="object 16">
            <a:extLst>
              <a:ext uri="{FF2B5EF4-FFF2-40B4-BE49-F238E27FC236}">
                <a16:creationId xmlns:a16="http://schemas.microsoft.com/office/drawing/2014/main" id="{31F16459-8F0C-4F59-B916-6186C237AAAB}"/>
              </a:ext>
            </a:extLst>
          </p:cNvPr>
          <p:cNvSpPr txBox="1"/>
          <p:nvPr/>
        </p:nvSpPr>
        <p:spPr>
          <a:xfrm>
            <a:off x="3991354" y="2462663"/>
            <a:ext cx="2940050" cy="304800"/>
          </a:xfrm>
          <a:prstGeom prst="rect">
            <a:avLst/>
          </a:prstGeom>
        </p:spPr>
        <p:txBody>
          <a:bodyPr vert="horz" wrap="square" lIns="0" tIns="16510" rIns="0" bIns="0" rtlCol="0">
            <a:spAutoFit/>
          </a:bodyPr>
          <a:lstStyle/>
          <a:p>
            <a:pPr marL="12700">
              <a:lnSpc>
                <a:spcPct val="100000"/>
              </a:lnSpc>
              <a:spcBef>
                <a:spcPts val="130"/>
              </a:spcBef>
            </a:pPr>
            <a:r>
              <a:rPr lang="it-IT" sz="1800" i="1" spc="30" dirty="0">
                <a:latin typeface="Times New Roman"/>
                <a:cs typeface="Times New Roman"/>
              </a:rPr>
              <a:t>I</a:t>
            </a:r>
            <a:r>
              <a:rPr lang="it-IT" sz="1600" i="1" spc="44" baseline="-23809" dirty="0">
                <a:latin typeface="Times New Roman"/>
                <a:cs typeface="Times New Roman"/>
              </a:rPr>
              <a:t>i</a:t>
            </a:r>
            <a:r>
              <a:rPr sz="1800" i="1" spc="-10" dirty="0">
                <a:latin typeface="Times New Roman"/>
                <a:cs typeface="Times New Roman"/>
              </a:rPr>
              <a:t> </a:t>
            </a:r>
            <a:r>
              <a:rPr sz="1800" spc="-5" dirty="0">
                <a:latin typeface="Times New Roman"/>
                <a:cs typeface="Times New Roman"/>
              </a:rPr>
              <a:t>: </a:t>
            </a:r>
            <a:r>
              <a:rPr sz="1800" spc="-15" dirty="0">
                <a:latin typeface="Times New Roman"/>
                <a:cs typeface="Times New Roman"/>
              </a:rPr>
              <a:t>inventario al </a:t>
            </a:r>
            <a:r>
              <a:rPr sz="1800" spc="-10" dirty="0">
                <a:latin typeface="Times New Roman"/>
                <a:cs typeface="Times New Roman"/>
              </a:rPr>
              <a:t>inicio </a:t>
            </a:r>
            <a:r>
              <a:rPr sz="1800" spc="-15" dirty="0">
                <a:latin typeface="Times New Roman"/>
                <a:cs typeface="Times New Roman"/>
              </a:rPr>
              <a:t>del </a:t>
            </a:r>
            <a:r>
              <a:rPr sz="1800" spc="-25" dirty="0">
                <a:latin typeface="Times New Roman"/>
                <a:cs typeface="Times New Roman"/>
              </a:rPr>
              <a:t>mes</a:t>
            </a:r>
            <a:r>
              <a:rPr sz="1800" spc="-180" dirty="0">
                <a:latin typeface="Times New Roman"/>
                <a:cs typeface="Times New Roman"/>
              </a:rPr>
              <a:t> </a:t>
            </a:r>
            <a:r>
              <a:rPr sz="1800" i="1" spc="-5" dirty="0">
                <a:latin typeface="Times New Roman"/>
                <a:cs typeface="Times New Roman"/>
              </a:rPr>
              <a:t>i</a:t>
            </a:r>
            <a:endParaRPr sz="1800" dirty="0">
              <a:latin typeface="Times New Roman"/>
              <a:cs typeface="Times New Roman"/>
            </a:endParaRPr>
          </a:p>
        </p:txBody>
      </p:sp>
      <mc:AlternateContent xmlns:mc="http://schemas.openxmlformats.org/markup-compatibility/2006" xmlns:a14="http://schemas.microsoft.com/office/drawing/2010/main">
        <mc:Choice Requires="a14">
          <p:sp>
            <p:nvSpPr>
              <p:cNvPr id="14" name="object 19">
                <a:extLst>
                  <a:ext uri="{FF2B5EF4-FFF2-40B4-BE49-F238E27FC236}">
                    <a16:creationId xmlns:a16="http://schemas.microsoft.com/office/drawing/2014/main" id="{4B22BAE1-6E7A-4348-BCD2-FDA6E70A5F4A}"/>
                  </a:ext>
                </a:extLst>
              </p:cNvPr>
              <p:cNvSpPr txBox="1"/>
              <p:nvPr/>
            </p:nvSpPr>
            <p:spPr>
              <a:xfrm>
                <a:off x="1434650" y="1828800"/>
                <a:ext cx="2224405" cy="1927860"/>
              </a:xfrm>
              <a:prstGeom prst="rect">
                <a:avLst/>
              </a:prstGeom>
            </p:spPr>
            <p:txBody>
              <a:bodyPr vert="horz" wrap="square" lIns="0" tIns="12700" rIns="0" bIns="0" rtlCol="0">
                <a:spAutoFit/>
              </a:bodyPr>
              <a:lstStyle/>
              <a:p>
                <a:pPr marL="144780">
                  <a:lnSpc>
                    <a:spcPts val="1770"/>
                  </a:lnSpc>
                  <a:spcBef>
                    <a:spcPts val="100"/>
                  </a:spcBef>
                </a:pPr>
                <a:r>
                  <a:rPr sz="1600" b="1" spc="-5" dirty="0">
                    <a:latin typeface="Arial"/>
                    <a:cs typeface="Arial"/>
                  </a:rPr>
                  <a:t>Parámetros</a:t>
                </a:r>
                <a:endParaRPr sz="1600" dirty="0">
                  <a:latin typeface="Arial"/>
                  <a:cs typeface="Arial"/>
                </a:endParaRPr>
              </a:p>
              <a:p>
                <a:pPr marL="38100">
                  <a:lnSpc>
                    <a:spcPts val="2010"/>
                  </a:lnSpc>
                </a:pPr>
                <a:r>
                  <a:rPr sz="1800" i="1" spc="-10" dirty="0">
                    <a:latin typeface="Times New Roman"/>
                    <a:cs typeface="Times New Roman"/>
                  </a:rPr>
                  <a:t>c </a:t>
                </a:r>
                <a:r>
                  <a:rPr sz="1800" spc="-5" dirty="0">
                    <a:latin typeface="Times New Roman"/>
                    <a:cs typeface="Times New Roman"/>
                  </a:rPr>
                  <a:t>: </a:t>
                </a:r>
                <a:r>
                  <a:rPr sz="1800" spc="-10" dirty="0">
                    <a:latin typeface="Times New Roman"/>
                    <a:cs typeface="Times New Roman"/>
                  </a:rPr>
                  <a:t>coste de</a:t>
                </a:r>
                <a:r>
                  <a:rPr sz="1800" spc="-305" dirty="0">
                    <a:latin typeface="Times New Roman"/>
                    <a:cs typeface="Times New Roman"/>
                  </a:rPr>
                  <a:t> </a:t>
                </a:r>
                <a:r>
                  <a:rPr sz="1800" spc="-15" dirty="0">
                    <a:latin typeface="Times New Roman"/>
                    <a:cs typeface="Times New Roman"/>
                  </a:rPr>
                  <a:t>inventario</a:t>
                </a:r>
                <a:endParaRPr sz="1800" dirty="0">
                  <a:latin typeface="Times New Roman"/>
                  <a:cs typeface="Times New Roman"/>
                </a:endParaRPr>
              </a:p>
              <a:p>
                <a:pPr marL="38100">
                  <a:lnSpc>
                    <a:spcPct val="100000"/>
                  </a:lnSpc>
                  <a:spcBef>
                    <a:spcPts val="590"/>
                  </a:spcBef>
                </a:pPr>
                <a:r>
                  <a:rPr lang="es-ES" i="1" spc="-10" dirty="0">
                    <a:latin typeface="Times New Roman"/>
                    <a:cs typeface="Times New Roman"/>
                  </a:rPr>
                  <a:t>c</a:t>
                </a:r>
                <a:r>
                  <a:rPr lang="es-ES" sz="1800" i="1" spc="-10" dirty="0">
                    <a:latin typeface="Times New Roman"/>
                    <a:cs typeface="Times New Roman"/>
                  </a:rPr>
                  <a:t>’</a:t>
                </a:r>
                <a:r>
                  <a:rPr sz="1800" spc="-5" dirty="0">
                    <a:latin typeface="Times New Roman"/>
                    <a:cs typeface="Times New Roman"/>
                  </a:rPr>
                  <a:t>: </a:t>
                </a:r>
                <a:r>
                  <a:rPr sz="1800" spc="-10" dirty="0">
                    <a:latin typeface="Times New Roman"/>
                    <a:cs typeface="Times New Roman"/>
                  </a:rPr>
                  <a:t>coste de</a:t>
                </a:r>
                <a:r>
                  <a:rPr sz="1800" spc="-320" dirty="0">
                    <a:latin typeface="Times New Roman"/>
                    <a:cs typeface="Times New Roman"/>
                  </a:rPr>
                  <a:t> </a:t>
                </a:r>
                <a:r>
                  <a:rPr sz="1800" spc="-15" dirty="0">
                    <a:latin typeface="Times New Roman"/>
                    <a:cs typeface="Times New Roman"/>
                  </a:rPr>
                  <a:t>producción</a:t>
                </a:r>
                <a:endParaRPr sz="1800" dirty="0">
                  <a:latin typeface="Times New Roman"/>
                  <a:cs typeface="Times New Roman"/>
                </a:endParaRPr>
              </a:p>
              <a:p>
                <a:pPr marL="69850" marR="30480" indent="-28575">
                  <a:lnSpc>
                    <a:spcPts val="2810"/>
                  </a:lnSpc>
                  <a:spcBef>
                    <a:spcPts val="145"/>
                  </a:spcBef>
                </a:pPr>
                <a:r>
                  <a:rPr sz="1800" i="1" spc="15" dirty="0">
                    <a:latin typeface="Times New Roman"/>
                    <a:cs typeface="Times New Roman"/>
                  </a:rPr>
                  <a:t>d</a:t>
                </a:r>
                <a:r>
                  <a:rPr sz="1575" i="1" spc="22" baseline="-23809" dirty="0">
                    <a:latin typeface="Times New Roman"/>
                    <a:cs typeface="Times New Roman"/>
                  </a:rPr>
                  <a:t>i </a:t>
                </a:r>
                <a:r>
                  <a:rPr sz="1800" spc="-5" dirty="0">
                    <a:latin typeface="Times New Roman"/>
                    <a:cs typeface="Times New Roman"/>
                  </a:rPr>
                  <a:t>: </a:t>
                </a:r>
                <a:r>
                  <a:rPr sz="1800" spc="-20" dirty="0">
                    <a:latin typeface="Times New Roman"/>
                    <a:cs typeface="Times New Roman"/>
                  </a:rPr>
                  <a:t>demanda </a:t>
                </a:r>
                <a:r>
                  <a:rPr sz="1800" spc="-15" dirty="0">
                    <a:latin typeface="Times New Roman"/>
                    <a:cs typeface="Times New Roman"/>
                  </a:rPr>
                  <a:t>del </a:t>
                </a:r>
                <a:r>
                  <a:rPr sz="1800" spc="-25" dirty="0">
                    <a:latin typeface="Times New Roman"/>
                    <a:cs typeface="Times New Roman"/>
                  </a:rPr>
                  <a:t>mes </a:t>
                </a:r>
                <a:r>
                  <a:rPr sz="1800" i="1" spc="-5" dirty="0" err="1">
                    <a:latin typeface="Times New Roman"/>
                    <a:cs typeface="Times New Roman"/>
                  </a:rPr>
                  <a:t>i</a:t>
                </a:r>
                <a:r>
                  <a:rPr sz="1800" i="1" spc="-5" dirty="0">
                    <a:latin typeface="Times New Roman"/>
                    <a:cs typeface="Times New Roman"/>
                  </a:rPr>
                  <a:t> </a:t>
                </a:r>
                <a14:m>
                  <m:oMath xmlns:m="http://schemas.openxmlformats.org/officeDocument/2006/math">
                    <m:acc>
                      <m:accPr>
                        <m:chr m:val="̅"/>
                        <m:ctrlPr>
                          <a:rPr lang="es-ES_tradnl" sz="1800" b="0" i="1" spc="-10" smtClean="0">
                            <a:latin typeface="Cambria Math" panose="02040503050406030204" pitchFamily="18" charset="0"/>
                            <a:cs typeface="Times New Roman"/>
                          </a:rPr>
                        </m:ctrlPr>
                      </m:accPr>
                      <m:e>
                        <m:r>
                          <a:rPr lang="es-ES_tradnl" sz="1800" b="0" i="1" spc="-10" smtClean="0">
                            <a:latin typeface="Cambria Math" panose="02040503050406030204" pitchFamily="18" charset="0"/>
                            <a:cs typeface="Times New Roman"/>
                          </a:rPr>
                          <m:t>𝑝</m:t>
                        </m:r>
                      </m:e>
                    </m:acc>
                  </m:oMath>
                </a14:m>
                <a:r>
                  <a:rPr sz="1800" i="1" spc="-10" dirty="0">
                    <a:latin typeface="Times New Roman"/>
                    <a:cs typeface="Times New Roman"/>
                  </a:rPr>
                  <a:t> </a:t>
                </a:r>
                <a:r>
                  <a:rPr sz="1800" spc="-5" dirty="0">
                    <a:latin typeface="Times New Roman"/>
                    <a:cs typeface="Times New Roman"/>
                  </a:rPr>
                  <a:t>: </a:t>
                </a:r>
                <a:r>
                  <a:rPr sz="1800" spc="-15" dirty="0">
                    <a:latin typeface="Times New Roman"/>
                    <a:cs typeface="Times New Roman"/>
                  </a:rPr>
                  <a:t>producción</a:t>
                </a:r>
                <a:r>
                  <a:rPr sz="1800" spc="-260" dirty="0">
                    <a:latin typeface="Times New Roman"/>
                    <a:cs typeface="Times New Roman"/>
                  </a:rPr>
                  <a:t> </a:t>
                </a:r>
                <a:r>
                  <a:rPr sz="1800" spc="-20" dirty="0">
                    <a:latin typeface="Times New Roman"/>
                    <a:cs typeface="Times New Roman"/>
                  </a:rPr>
                  <a:t>máxima</a:t>
                </a:r>
                <a:endParaRPr sz="1800" dirty="0">
                  <a:latin typeface="Times New Roman"/>
                  <a:cs typeface="Times New Roman"/>
                </a:endParaRPr>
              </a:p>
              <a:p>
                <a:pPr marL="48260">
                  <a:lnSpc>
                    <a:spcPct val="100000"/>
                  </a:lnSpc>
                  <a:spcBef>
                    <a:spcPts val="515"/>
                  </a:spcBef>
                </a:pPr>
                <a14:m>
                  <m:oMath xmlns:m="http://schemas.openxmlformats.org/officeDocument/2006/math">
                    <m:acc>
                      <m:accPr>
                        <m:chr m:val="̅"/>
                        <m:ctrlPr>
                          <a:rPr lang="es-ES_tradnl" sz="1800" b="0" i="1" spc="-15" smtClean="0">
                            <a:latin typeface="Cambria Math" panose="02040503050406030204" pitchFamily="18" charset="0"/>
                            <a:cs typeface="Times New Roman"/>
                          </a:rPr>
                        </m:ctrlPr>
                      </m:accPr>
                      <m:e>
                        <m:r>
                          <m:rPr>
                            <m:sty m:val="p"/>
                          </m:rPr>
                          <a:rPr lang="es-ES_tradnl" sz="1800" b="0" i="0" spc="-15" smtClean="0">
                            <a:latin typeface="Cambria Math" panose="02040503050406030204" pitchFamily="18" charset="0"/>
                            <a:cs typeface="Times New Roman"/>
                          </a:rPr>
                          <m:t>i</m:t>
                        </m:r>
                      </m:e>
                    </m:acc>
                  </m:oMath>
                </a14:m>
                <a:r>
                  <a:rPr sz="1800" i="1" spc="-5" dirty="0">
                    <a:latin typeface="Times New Roman"/>
                    <a:cs typeface="Times New Roman"/>
                  </a:rPr>
                  <a:t> </a:t>
                </a:r>
                <a:r>
                  <a:rPr sz="1800" spc="-5" dirty="0">
                    <a:latin typeface="Times New Roman"/>
                    <a:cs typeface="Times New Roman"/>
                  </a:rPr>
                  <a:t>: </a:t>
                </a:r>
                <a:r>
                  <a:rPr sz="1800" spc="-15" dirty="0">
                    <a:latin typeface="Times New Roman"/>
                    <a:cs typeface="Times New Roman"/>
                  </a:rPr>
                  <a:t>inventario</a:t>
                </a:r>
                <a:r>
                  <a:rPr sz="1800" spc="120" dirty="0">
                    <a:latin typeface="Times New Roman"/>
                    <a:cs typeface="Times New Roman"/>
                  </a:rPr>
                  <a:t> </a:t>
                </a:r>
                <a:r>
                  <a:rPr sz="1800" spc="-20" dirty="0">
                    <a:latin typeface="Times New Roman"/>
                    <a:cs typeface="Times New Roman"/>
                  </a:rPr>
                  <a:t>máximo</a:t>
                </a:r>
                <a:endParaRPr sz="1800" dirty="0">
                  <a:latin typeface="Times New Roman"/>
                  <a:cs typeface="Times New Roman"/>
                </a:endParaRPr>
              </a:p>
            </p:txBody>
          </p:sp>
        </mc:Choice>
        <mc:Fallback xmlns="">
          <p:sp>
            <p:nvSpPr>
              <p:cNvPr id="14" name="object 19">
                <a:extLst>
                  <a:ext uri="{FF2B5EF4-FFF2-40B4-BE49-F238E27FC236}">
                    <a16:creationId xmlns:a16="http://schemas.microsoft.com/office/drawing/2014/main" id="{4B22BAE1-6E7A-4348-BCD2-FDA6E70A5F4A}"/>
                  </a:ext>
                </a:extLst>
              </p:cNvPr>
              <p:cNvSpPr txBox="1">
                <a:spLocks noRot="1" noChangeAspect="1" noMove="1" noResize="1" noEditPoints="1" noAdjustHandles="1" noChangeArrowheads="1" noChangeShapeType="1" noTextEdit="1"/>
              </p:cNvSpPr>
              <p:nvPr/>
            </p:nvSpPr>
            <p:spPr>
              <a:xfrm>
                <a:off x="1434650" y="1828800"/>
                <a:ext cx="2224405" cy="1927860"/>
              </a:xfrm>
              <a:prstGeom prst="rect">
                <a:avLst/>
              </a:prstGeom>
              <a:blipFill>
                <a:blip r:embed="rId3"/>
                <a:stretch>
                  <a:fillRect l="-4658" t="-3165" r="-3014" b="-6646"/>
                </a:stretch>
              </a:blipFill>
            </p:spPr>
            <p:txBody>
              <a:bodyPr/>
              <a:lstStyle/>
              <a:p>
                <a:r>
                  <a:rPr lang="es-ES">
                    <a:noFill/>
                  </a:rPr>
                  <a:t> </a:t>
                </a:r>
              </a:p>
            </p:txBody>
          </p:sp>
        </mc:Fallback>
      </mc:AlternateContent>
      <p:sp>
        <p:nvSpPr>
          <p:cNvPr id="15" name="object 21">
            <a:extLst>
              <a:ext uri="{FF2B5EF4-FFF2-40B4-BE49-F238E27FC236}">
                <a16:creationId xmlns:a16="http://schemas.microsoft.com/office/drawing/2014/main" id="{B90FB25C-7046-4452-92D1-1D3552F7AF0C}"/>
              </a:ext>
            </a:extLst>
          </p:cNvPr>
          <p:cNvSpPr txBox="1"/>
          <p:nvPr/>
        </p:nvSpPr>
        <p:spPr>
          <a:xfrm>
            <a:off x="1456650" y="3801047"/>
            <a:ext cx="1902460" cy="305435"/>
          </a:xfrm>
          <a:prstGeom prst="rect">
            <a:avLst/>
          </a:prstGeom>
        </p:spPr>
        <p:txBody>
          <a:bodyPr vert="horz" wrap="square" lIns="0" tIns="17145" rIns="0" bIns="0" rtlCol="0">
            <a:spAutoFit/>
          </a:bodyPr>
          <a:lstStyle/>
          <a:p>
            <a:pPr marL="12700">
              <a:lnSpc>
                <a:spcPct val="100000"/>
              </a:lnSpc>
              <a:spcBef>
                <a:spcPts val="135"/>
              </a:spcBef>
            </a:pPr>
            <a:r>
              <a:rPr lang="it-IT" sz="1800" i="1" spc="-35" dirty="0">
                <a:latin typeface="Times New Roman"/>
                <a:cs typeface="Times New Roman"/>
              </a:rPr>
              <a:t>i</a:t>
            </a:r>
            <a:r>
              <a:rPr lang="it-IT" sz="1575" spc="-52" baseline="-23809" dirty="0">
                <a:latin typeface="Times New Roman"/>
                <a:cs typeface="Times New Roman"/>
              </a:rPr>
              <a:t>0</a:t>
            </a:r>
            <a:r>
              <a:rPr sz="1800" i="1" spc="-5" dirty="0">
                <a:latin typeface="Times New Roman"/>
                <a:cs typeface="Times New Roman"/>
              </a:rPr>
              <a:t> </a:t>
            </a:r>
            <a:r>
              <a:rPr sz="1800" spc="-5" dirty="0">
                <a:latin typeface="Times New Roman"/>
                <a:cs typeface="Times New Roman"/>
              </a:rPr>
              <a:t>: </a:t>
            </a:r>
            <a:r>
              <a:rPr sz="1800" spc="-15" dirty="0">
                <a:latin typeface="Times New Roman"/>
                <a:cs typeface="Times New Roman"/>
              </a:rPr>
              <a:t>inventario</a:t>
            </a:r>
            <a:r>
              <a:rPr sz="1800" spc="-145" dirty="0">
                <a:latin typeface="Times New Roman"/>
                <a:cs typeface="Times New Roman"/>
              </a:rPr>
              <a:t> </a:t>
            </a:r>
            <a:r>
              <a:rPr sz="1800" spc="-10" dirty="0">
                <a:latin typeface="Times New Roman"/>
                <a:cs typeface="Times New Roman"/>
              </a:rPr>
              <a:t>inicial</a:t>
            </a:r>
            <a:endParaRPr sz="1800" dirty="0">
              <a:latin typeface="Times New Roman"/>
              <a:cs typeface="Times New Roman"/>
            </a:endParaRPr>
          </a:p>
        </p:txBody>
      </p:sp>
      <p:sp>
        <p:nvSpPr>
          <p:cNvPr id="16" name="object 23">
            <a:extLst>
              <a:ext uri="{FF2B5EF4-FFF2-40B4-BE49-F238E27FC236}">
                <a16:creationId xmlns:a16="http://schemas.microsoft.com/office/drawing/2014/main" id="{8189CA9F-DD9A-480F-A848-F2FB2A77A434}"/>
              </a:ext>
            </a:extLst>
          </p:cNvPr>
          <p:cNvSpPr txBox="1"/>
          <p:nvPr/>
        </p:nvSpPr>
        <p:spPr>
          <a:xfrm>
            <a:off x="1456650" y="4158167"/>
            <a:ext cx="1779270" cy="325089"/>
          </a:xfrm>
          <a:prstGeom prst="rect">
            <a:avLst/>
          </a:prstGeom>
        </p:spPr>
        <p:txBody>
          <a:bodyPr vert="horz" wrap="square" lIns="0" tIns="17145" rIns="0" bIns="0" rtlCol="0">
            <a:spAutoFit/>
          </a:bodyPr>
          <a:lstStyle/>
          <a:p>
            <a:pPr marL="12700">
              <a:lnSpc>
                <a:spcPct val="100000"/>
              </a:lnSpc>
              <a:spcBef>
                <a:spcPts val="135"/>
              </a:spcBef>
              <a:tabLst>
                <a:tab pos="220345" algn="l"/>
              </a:tabLst>
            </a:pPr>
            <a:r>
              <a:rPr lang="it-IT" sz="2000" i="1" spc="70" dirty="0">
                <a:latin typeface="Times New Roman"/>
                <a:cs typeface="Times New Roman"/>
              </a:rPr>
              <a:t>i</a:t>
            </a:r>
            <a:r>
              <a:rPr lang="it-IT" sz="1800" i="1" spc="104" baseline="-23809" dirty="0">
                <a:latin typeface="Times New Roman"/>
                <a:cs typeface="Times New Roman"/>
              </a:rPr>
              <a:t>f </a:t>
            </a:r>
            <a:r>
              <a:rPr sz="1800" i="1" spc="-5" dirty="0">
                <a:latin typeface="Times New Roman"/>
                <a:cs typeface="Times New Roman"/>
              </a:rPr>
              <a:t>	</a:t>
            </a:r>
            <a:r>
              <a:rPr sz="1800" spc="-5" dirty="0">
                <a:latin typeface="Times New Roman"/>
                <a:cs typeface="Times New Roman"/>
              </a:rPr>
              <a:t>: </a:t>
            </a:r>
            <a:r>
              <a:rPr sz="1800" spc="-15" dirty="0">
                <a:latin typeface="Times New Roman"/>
                <a:cs typeface="Times New Roman"/>
              </a:rPr>
              <a:t>inventario</a:t>
            </a:r>
            <a:r>
              <a:rPr sz="1800" spc="-180" dirty="0">
                <a:latin typeface="Times New Roman"/>
                <a:cs typeface="Times New Roman"/>
              </a:rPr>
              <a:t> </a:t>
            </a:r>
            <a:r>
              <a:rPr sz="1800" spc="-10" dirty="0">
                <a:latin typeface="Times New Roman"/>
                <a:cs typeface="Times New Roman"/>
              </a:rPr>
              <a:t>final</a:t>
            </a:r>
            <a:endParaRPr sz="1800" dirty="0">
              <a:latin typeface="Times New Roman"/>
              <a:cs typeface="Times New Roman"/>
            </a:endParaRPr>
          </a:p>
        </p:txBody>
      </p:sp>
    </p:spTree>
    <p:extLst>
      <p:ext uri="{BB962C8B-B14F-4D97-AF65-F5344CB8AC3E}">
        <p14:creationId xmlns:p14="http://schemas.microsoft.com/office/powerpoint/2010/main" val="1362815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Distribución de transporte (I)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23</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8" name="object 6">
            <a:extLst>
              <a:ext uri="{FF2B5EF4-FFF2-40B4-BE49-F238E27FC236}">
                <a16:creationId xmlns:a16="http://schemas.microsoft.com/office/drawing/2014/main" id="{379C63BF-6647-43CD-8937-4C8389125917}"/>
              </a:ext>
            </a:extLst>
          </p:cNvPr>
          <p:cNvSpPr txBox="1"/>
          <p:nvPr/>
        </p:nvSpPr>
        <p:spPr>
          <a:xfrm>
            <a:off x="302260" y="1436193"/>
            <a:ext cx="8765540" cy="1490152"/>
          </a:xfrm>
          <a:prstGeom prst="rect">
            <a:avLst/>
          </a:prstGeom>
        </p:spPr>
        <p:txBody>
          <a:bodyPr vert="horz" wrap="square" lIns="0" tIns="12700" rIns="0" bIns="0" rtlCol="0">
            <a:spAutoFit/>
          </a:bodyPr>
          <a:lstStyle/>
          <a:p>
            <a:pPr marL="12700" marR="5080">
              <a:lnSpc>
                <a:spcPct val="100000"/>
              </a:lnSpc>
              <a:spcBef>
                <a:spcPts val="100"/>
              </a:spcBef>
            </a:pPr>
            <a:r>
              <a:rPr lang="es-ES" sz="1600" spc="-5" dirty="0">
                <a:cs typeface="Arial"/>
              </a:rPr>
              <a:t>Una empresa tiene una serie de fábricas de envasado donde produce cajas de un determinado  producto </a:t>
            </a:r>
            <a:r>
              <a:rPr lang="es-ES" sz="1600" dirty="0">
                <a:cs typeface="Arial"/>
              </a:rPr>
              <a:t>y </a:t>
            </a:r>
            <a:r>
              <a:rPr lang="es-ES" sz="1600" spc="-5" dirty="0">
                <a:cs typeface="Arial"/>
              </a:rPr>
              <a:t>un conjunto de mercados de consumo </a:t>
            </a:r>
            <a:r>
              <a:rPr lang="es-ES" sz="1600" dirty="0">
                <a:cs typeface="Arial"/>
              </a:rPr>
              <a:t>a </a:t>
            </a:r>
            <a:r>
              <a:rPr lang="es-ES" sz="1600" spc="-5" dirty="0">
                <a:cs typeface="Arial"/>
              </a:rPr>
              <a:t>los que tiene que llevar las cajas. Cada fábrica  tiene una capacidad de producción de cajas </a:t>
            </a:r>
            <a:r>
              <a:rPr lang="es-ES" sz="1600" dirty="0">
                <a:cs typeface="Arial"/>
              </a:rPr>
              <a:t>y </a:t>
            </a:r>
            <a:r>
              <a:rPr lang="es-ES" sz="1600" spc="-5" dirty="0">
                <a:cs typeface="Arial"/>
              </a:rPr>
              <a:t>cada mercado demanda un número de cajas. El  transporte de cada caja </a:t>
            </a:r>
            <a:r>
              <a:rPr lang="es-ES" sz="1600" dirty="0">
                <a:cs typeface="Arial"/>
              </a:rPr>
              <a:t>se </a:t>
            </a:r>
            <a:r>
              <a:rPr lang="es-ES" sz="1600" spc="-5" dirty="0">
                <a:cs typeface="Arial"/>
              </a:rPr>
              <a:t>hace de forma unitaria desde cada fábrica </a:t>
            </a:r>
            <a:r>
              <a:rPr lang="es-ES" sz="1600" dirty="0">
                <a:cs typeface="Arial"/>
              </a:rPr>
              <a:t>a </a:t>
            </a:r>
            <a:r>
              <a:rPr lang="es-ES" sz="1600" spc="-5" dirty="0">
                <a:cs typeface="Arial"/>
              </a:rPr>
              <a:t>cada mercado con un coste. ¿Cómo hay que hacer la distribución para minimizar el coste de</a:t>
            </a:r>
            <a:r>
              <a:rPr lang="es-ES" sz="1600" spc="70" dirty="0">
                <a:cs typeface="Arial"/>
              </a:rPr>
              <a:t> </a:t>
            </a:r>
            <a:r>
              <a:rPr lang="es-ES" sz="1600" spc="-5" dirty="0">
                <a:cs typeface="Arial"/>
              </a:rPr>
              <a:t>transporte?</a:t>
            </a:r>
            <a:endParaRPr lang="es-ES" sz="1600" dirty="0">
              <a:cs typeface="Arial"/>
            </a:endParaRPr>
          </a:p>
        </p:txBody>
      </p:sp>
      <p:graphicFrame>
        <p:nvGraphicFramePr>
          <p:cNvPr id="11" name="object 7">
            <a:extLst>
              <a:ext uri="{FF2B5EF4-FFF2-40B4-BE49-F238E27FC236}">
                <a16:creationId xmlns:a16="http://schemas.microsoft.com/office/drawing/2014/main" id="{6CA69420-A6E2-4339-9C08-3357807051A4}"/>
              </a:ext>
            </a:extLst>
          </p:cNvPr>
          <p:cNvGraphicFramePr>
            <a:graphicFrameLocks noGrp="1"/>
          </p:cNvGraphicFramePr>
          <p:nvPr>
            <p:extLst>
              <p:ext uri="{D42A27DB-BD31-4B8C-83A1-F6EECF244321}">
                <p14:modId xmlns:p14="http://schemas.microsoft.com/office/powerpoint/2010/main" val="3419010423"/>
              </p:ext>
            </p:extLst>
          </p:nvPr>
        </p:nvGraphicFramePr>
        <p:xfrm>
          <a:off x="437832" y="3357316"/>
          <a:ext cx="9163369" cy="1698306"/>
        </p:xfrm>
        <a:graphic>
          <a:graphicData uri="http://schemas.openxmlformats.org/drawingml/2006/table">
            <a:tbl>
              <a:tblPr firstRow="1" bandRow="1">
                <a:tableStyleId>{2D5ABB26-0587-4C30-8999-92F81FD0307C}</a:tableStyleId>
              </a:tblPr>
              <a:tblGrid>
                <a:gridCol w="2094071">
                  <a:extLst>
                    <a:ext uri="{9D8B030D-6E8A-4147-A177-3AD203B41FA5}">
                      <a16:colId xmlns:a16="http://schemas.microsoft.com/office/drawing/2014/main" val="20000"/>
                    </a:ext>
                  </a:extLst>
                </a:gridCol>
                <a:gridCol w="1698141">
                  <a:extLst>
                    <a:ext uri="{9D8B030D-6E8A-4147-A177-3AD203B41FA5}">
                      <a16:colId xmlns:a16="http://schemas.microsoft.com/office/drawing/2014/main" val="20001"/>
                    </a:ext>
                  </a:extLst>
                </a:gridCol>
                <a:gridCol w="1561156">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2209801">
                  <a:extLst>
                    <a:ext uri="{9D8B030D-6E8A-4147-A177-3AD203B41FA5}">
                      <a16:colId xmlns:a16="http://schemas.microsoft.com/office/drawing/2014/main" val="20004"/>
                    </a:ext>
                  </a:extLst>
                </a:gridCol>
              </a:tblGrid>
              <a:tr h="579119">
                <a:tc>
                  <a:txBody>
                    <a:bodyPr/>
                    <a:lstStyle/>
                    <a:p>
                      <a:pPr marL="988694" marR="84455" indent="43815">
                        <a:lnSpc>
                          <a:spcPct val="100000"/>
                        </a:lnSpc>
                        <a:spcBef>
                          <a:spcPts val="315"/>
                        </a:spcBef>
                      </a:pPr>
                      <a:r>
                        <a:rPr sz="1600" dirty="0">
                          <a:latin typeface="+mj-lt"/>
                          <a:cs typeface="Arial"/>
                        </a:rPr>
                        <a:t>C</a:t>
                      </a:r>
                      <a:r>
                        <a:rPr sz="1600" spc="-5" dirty="0">
                          <a:latin typeface="+mj-lt"/>
                          <a:cs typeface="Arial"/>
                        </a:rPr>
                        <a:t>o</a:t>
                      </a:r>
                      <a:r>
                        <a:rPr sz="1600" dirty="0">
                          <a:latin typeface="+mj-lt"/>
                          <a:cs typeface="Arial"/>
                        </a:rPr>
                        <a:t>s</a:t>
                      </a:r>
                      <a:r>
                        <a:rPr sz="1600" spc="-5" dirty="0">
                          <a:latin typeface="+mj-lt"/>
                          <a:cs typeface="Arial"/>
                        </a:rPr>
                        <a:t>t</a:t>
                      </a:r>
                      <a:r>
                        <a:rPr lang="es-ES" sz="1600" spc="-5" dirty="0">
                          <a:latin typeface="+mj-lt"/>
                          <a:cs typeface="Arial"/>
                        </a:rPr>
                        <a:t>e</a:t>
                      </a:r>
                      <a:r>
                        <a:rPr sz="1600" spc="-5" dirty="0">
                          <a:latin typeface="+mj-lt"/>
                          <a:cs typeface="Arial"/>
                        </a:rPr>
                        <a:t>s </a:t>
                      </a:r>
                      <a:r>
                        <a:rPr sz="1600" dirty="0">
                          <a:latin typeface="+mj-lt"/>
                          <a:cs typeface="Arial"/>
                        </a:rPr>
                        <a:t>(</a:t>
                      </a:r>
                      <a:r>
                        <a:rPr sz="1600" spc="-5" dirty="0">
                          <a:latin typeface="+mj-lt"/>
                          <a:cs typeface="Arial"/>
                        </a:rPr>
                        <a:t>€/</a:t>
                      </a:r>
                      <a:r>
                        <a:rPr sz="1600" dirty="0">
                          <a:latin typeface="+mj-lt"/>
                          <a:cs typeface="Arial"/>
                        </a:rPr>
                        <a:t>c</a:t>
                      </a:r>
                      <a:r>
                        <a:rPr sz="1600" spc="-5" dirty="0">
                          <a:latin typeface="+mj-lt"/>
                          <a:cs typeface="Arial"/>
                        </a:rPr>
                        <a:t>aja)</a:t>
                      </a:r>
                      <a:endParaRPr sz="1600" dirty="0">
                        <a:latin typeface="+mj-lt"/>
                        <a:cs typeface="Arial"/>
                      </a:endParaRPr>
                    </a:p>
                  </a:txBody>
                  <a:tcPr marL="0" marR="0" marT="4000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568325">
                        <a:lnSpc>
                          <a:spcPct val="100000"/>
                        </a:lnSpc>
                        <a:spcBef>
                          <a:spcPts val="315"/>
                        </a:spcBef>
                      </a:pPr>
                      <a:r>
                        <a:rPr sz="1600" spc="-5" dirty="0">
                          <a:latin typeface="+mj-lt"/>
                          <a:cs typeface="Arial"/>
                        </a:rPr>
                        <a:t>Madrid</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323850">
                        <a:lnSpc>
                          <a:spcPct val="100000"/>
                        </a:lnSpc>
                        <a:spcBef>
                          <a:spcPts val="315"/>
                        </a:spcBef>
                      </a:pPr>
                      <a:r>
                        <a:rPr sz="1600" spc="-5" dirty="0">
                          <a:latin typeface="+mj-lt"/>
                          <a:cs typeface="Arial"/>
                        </a:rPr>
                        <a:t>Barcelona</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398780">
                        <a:lnSpc>
                          <a:spcPct val="100000"/>
                        </a:lnSpc>
                        <a:spcBef>
                          <a:spcPts val="315"/>
                        </a:spcBef>
                      </a:pPr>
                      <a:r>
                        <a:rPr sz="1600" spc="-20" dirty="0">
                          <a:latin typeface="+mj-lt"/>
                          <a:cs typeface="Arial"/>
                        </a:rPr>
                        <a:t>Valencia</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marR="97155">
                        <a:lnSpc>
                          <a:spcPct val="100000"/>
                        </a:lnSpc>
                        <a:spcBef>
                          <a:spcPts val="315"/>
                        </a:spcBef>
                      </a:pPr>
                      <a:r>
                        <a:rPr sz="1600" spc="-5" dirty="0">
                          <a:latin typeface="+mj-lt"/>
                          <a:cs typeface="Arial"/>
                        </a:rPr>
                        <a:t>Capacidad  producción</a:t>
                      </a:r>
                      <a:r>
                        <a:rPr sz="1600" spc="-55" dirty="0">
                          <a:latin typeface="+mj-lt"/>
                          <a:cs typeface="Arial"/>
                        </a:rPr>
                        <a:t> </a:t>
                      </a:r>
                      <a:r>
                        <a:rPr sz="1600" spc="-5" dirty="0">
                          <a:latin typeface="+mj-lt"/>
                          <a:cs typeface="Arial"/>
                        </a:rPr>
                        <a:t>(cajas)</a:t>
                      </a:r>
                      <a:endParaRPr sz="1600" dirty="0">
                        <a:latin typeface="+mj-lt"/>
                        <a:cs typeface="Arial"/>
                      </a:endParaRPr>
                    </a:p>
                  </a:txBody>
                  <a:tcPr marL="0" marR="0" marT="4000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3062">
                <a:tc>
                  <a:txBody>
                    <a:bodyPr/>
                    <a:lstStyle/>
                    <a:p>
                      <a:pPr marL="90805">
                        <a:lnSpc>
                          <a:spcPct val="100000"/>
                        </a:lnSpc>
                        <a:spcBef>
                          <a:spcPts val="310"/>
                        </a:spcBef>
                      </a:pPr>
                      <a:r>
                        <a:rPr sz="1600" spc="-15" dirty="0">
                          <a:latin typeface="+mj-lt"/>
                          <a:cs typeface="Arial"/>
                        </a:rPr>
                        <a:t>Vigo</a:t>
                      </a:r>
                      <a:endParaRPr sz="1600" dirty="0">
                        <a:latin typeface="+mj-lt"/>
                        <a:cs typeface="Arial"/>
                      </a:endParaRPr>
                    </a:p>
                  </a:txBody>
                  <a:tcPr marL="0" marR="0" marT="3937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0"/>
                        </a:spcBef>
                      </a:pPr>
                      <a:r>
                        <a:rPr sz="1600" spc="-5" dirty="0">
                          <a:latin typeface="+mj-lt"/>
                          <a:cs typeface="Arial"/>
                        </a:rPr>
                        <a:t>60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0805">
                        <a:lnSpc>
                          <a:spcPct val="100000"/>
                        </a:lnSpc>
                        <a:spcBef>
                          <a:spcPts val="310"/>
                        </a:spcBef>
                      </a:pPr>
                      <a:r>
                        <a:rPr sz="1600" spc="-5" dirty="0">
                          <a:latin typeface="+mj-lt"/>
                          <a:cs typeface="Arial"/>
                        </a:rPr>
                        <a:t>120</a:t>
                      </a:r>
                      <a:endParaRPr sz="1600" dirty="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90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350</a:t>
                      </a:r>
                      <a:endParaRPr sz="1600">
                        <a:latin typeface="+mj-lt"/>
                        <a:cs typeface="Arial"/>
                      </a:endParaRPr>
                    </a:p>
                  </a:txBody>
                  <a:tcPr marL="0" marR="0" marT="3937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3063">
                <a:tc>
                  <a:txBody>
                    <a:bodyPr/>
                    <a:lstStyle/>
                    <a:p>
                      <a:pPr marL="91440">
                        <a:lnSpc>
                          <a:spcPct val="100000"/>
                        </a:lnSpc>
                        <a:spcBef>
                          <a:spcPts val="310"/>
                        </a:spcBef>
                      </a:pPr>
                      <a:r>
                        <a:rPr sz="1600" spc="-5" dirty="0">
                          <a:latin typeface="+mj-lt"/>
                          <a:cs typeface="Arial"/>
                        </a:rPr>
                        <a:t>Algeciras</a:t>
                      </a:r>
                      <a:endParaRPr sz="1600" dirty="0">
                        <a:latin typeface="+mj-lt"/>
                        <a:cs typeface="Arial"/>
                      </a:endParaRPr>
                    </a:p>
                  </a:txBody>
                  <a:tcPr marL="0" marR="0" marT="3937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0"/>
                        </a:spcBef>
                      </a:pPr>
                      <a:r>
                        <a:rPr sz="1600" spc="-5" dirty="0">
                          <a:latin typeface="+mj-lt"/>
                          <a:cs typeface="Arial"/>
                        </a:rPr>
                        <a:t>50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150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45" dirty="0">
                          <a:latin typeface="+mj-lt"/>
                          <a:cs typeface="Arial"/>
                        </a:rPr>
                        <a:t>110</a:t>
                      </a:r>
                      <a:endParaRPr sz="1600" dirty="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700</a:t>
                      </a:r>
                      <a:endParaRPr sz="1600" dirty="0">
                        <a:latin typeface="+mj-lt"/>
                        <a:cs typeface="Arial"/>
                      </a:endParaRPr>
                    </a:p>
                  </a:txBody>
                  <a:tcPr marL="0" marR="0" marT="3937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3062">
                <a:tc>
                  <a:txBody>
                    <a:bodyPr/>
                    <a:lstStyle/>
                    <a:p>
                      <a:pPr marL="91440">
                        <a:lnSpc>
                          <a:spcPct val="100000"/>
                        </a:lnSpc>
                        <a:spcBef>
                          <a:spcPts val="315"/>
                        </a:spcBef>
                      </a:pPr>
                      <a:r>
                        <a:rPr sz="1600" spc="-5" dirty="0">
                          <a:latin typeface="+mj-lt"/>
                          <a:cs typeface="Arial"/>
                        </a:rPr>
                        <a:t>Demanda</a:t>
                      </a:r>
                      <a:r>
                        <a:rPr sz="1600" spc="-25" dirty="0">
                          <a:latin typeface="+mj-lt"/>
                          <a:cs typeface="Arial"/>
                        </a:rPr>
                        <a:t> </a:t>
                      </a:r>
                      <a:r>
                        <a:rPr sz="1600" spc="-5" dirty="0">
                          <a:latin typeface="+mj-lt"/>
                          <a:cs typeface="Arial"/>
                        </a:rPr>
                        <a:t>(cajas)</a:t>
                      </a:r>
                      <a:endParaRPr sz="1600" dirty="0">
                        <a:latin typeface="+mj-lt"/>
                        <a:cs typeface="Arial"/>
                      </a:endParaRPr>
                    </a:p>
                  </a:txBody>
                  <a:tcPr marL="0" marR="0" marT="4000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j-lt"/>
                          <a:cs typeface="Arial"/>
                        </a:rPr>
                        <a:t>400</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j-lt"/>
                          <a:cs typeface="Arial"/>
                        </a:rPr>
                        <a:t>450</a:t>
                      </a:r>
                      <a:endParaRPr sz="1600">
                        <a:latin typeface="+mj-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j-lt"/>
                          <a:cs typeface="Arial"/>
                        </a:rPr>
                        <a:t>150</a:t>
                      </a:r>
                      <a:endParaRPr sz="1600">
                        <a:latin typeface="+mj-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500" dirty="0">
                        <a:latin typeface="+mj-lt"/>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999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Distribución de transporte (II)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24</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graphicFrame>
        <p:nvGraphicFramePr>
          <p:cNvPr id="7" name="object 7">
            <a:extLst>
              <a:ext uri="{FF2B5EF4-FFF2-40B4-BE49-F238E27FC236}">
                <a16:creationId xmlns:a16="http://schemas.microsoft.com/office/drawing/2014/main" id="{F25D63A1-3879-4E93-B62E-39CA28ACCFA0}"/>
              </a:ext>
            </a:extLst>
          </p:cNvPr>
          <p:cNvGraphicFramePr>
            <a:graphicFrameLocks noGrp="1"/>
          </p:cNvGraphicFramePr>
          <p:nvPr>
            <p:extLst>
              <p:ext uri="{D42A27DB-BD31-4B8C-83A1-F6EECF244321}">
                <p14:modId xmlns:p14="http://schemas.microsoft.com/office/powerpoint/2010/main" val="4179281134"/>
              </p:ext>
            </p:extLst>
          </p:nvPr>
        </p:nvGraphicFramePr>
        <p:xfrm>
          <a:off x="457200" y="1371600"/>
          <a:ext cx="9163369" cy="1698306"/>
        </p:xfrm>
        <a:graphic>
          <a:graphicData uri="http://schemas.openxmlformats.org/drawingml/2006/table">
            <a:tbl>
              <a:tblPr firstRow="1" bandRow="1">
                <a:tableStyleId>{2D5ABB26-0587-4C30-8999-92F81FD0307C}</a:tableStyleId>
              </a:tblPr>
              <a:tblGrid>
                <a:gridCol w="2094071">
                  <a:extLst>
                    <a:ext uri="{9D8B030D-6E8A-4147-A177-3AD203B41FA5}">
                      <a16:colId xmlns:a16="http://schemas.microsoft.com/office/drawing/2014/main" val="20000"/>
                    </a:ext>
                  </a:extLst>
                </a:gridCol>
                <a:gridCol w="1698141">
                  <a:extLst>
                    <a:ext uri="{9D8B030D-6E8A-4147-A177-3AD203B41FA5}">
                      <a16:colId xmlns:a16="http://schemas.microsoft.com/office/drawing/2014/main" val="20001"/>
                    </a:ext>
                  </a:extLst>
                </a:gridCol>
                <a:gridCol w="1561156">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2209801">
                  <a:extLst>
                    <a:ext uri="{9D8B030D-6E8A-4147-A177-3AD203B41FA5}">
                      <a16:colId xmlns:a16="http://schemas.microsoft.com/office/drawing/2014/main" val="20004"/>
                    </a:ext>
                  </a:extLst>
                </a:gridCol>
              </a:tblGrid>
              <a:tr h="579119">
                <a:tc>
                  <a:txBody>
                    <a:bodyPr/>
                    <a:lstStyle/>
                    <a:p>
                      <a:pPr marL="988694" marR="84455" indent="43815">
                        <a:lnSpc>
                          <a:spcPct val="100000"/>
                        </a:lnSpc>
                        <a:spcBef>
                          <a:spcPts val="315"/>
                        </a:spcBef>
                      </a:pPr>
                      <a:r>
                        <a:rPr sz="1600" dirty="0">
                          <a:latin typeface="+mj-lt"/>
                          <a:cs typeface="Arial"/>
                        </a:rPr>
                        <a:t>C</a:t>
                      </a:r>
                      <a:r>
                        <a:rPr sz="1600" spc="-5" dirty="0">
                          <a:latin typeface="+mj-lt"/>
                          <a:cs typeface="Arial"/>
                        </a:rPr>
                        <a:t>o</a:t>
                      </a:r>
                      <a:r>
                        <a:rPr sz="1600" dirty="0">
                          <a:latin typeface="+mj-lt"/>
                          <a:cs typeface="Arial"/>
                        </a:rPr>
                        <a:t>s</a:t>
                      </a:r>
                      <a:r>
                        <a:rPr sz="1600" spc="-5" dirty="0">
                          <a:latin typeface="+mj-lt"/>
                          <a:cs typeface="Arial"/>
                        </a:rPr>
                        <a:t>t</a:t>
                      </a:r>
                      <a:r>
                        <a:rPr lang="es-ES" sz="1600" spc="-5" dirty="0">
                          <a:latin typeface="+mj-lt"/>
                          <a:cs typeface="Arial"/>
                        </a:rPr>
                        <a:t>e</a:t>
                      </a:r>
                      <a:r>
                        <a:rPr sz="1600" spc="-5" dirty="0">
                          <a:latin typeface="+mj-lt"/>
                          <a:cs typeface="Arial"/>
                        </a:rPr>
                        <a:t>s </a:t>
                      </a:r>
                      <a:r>
                        <a:rPr sz="1600" dirty="0">
                          <a:latin typeface="+mj-lt"/>
                          <a:cs typeface="Arial"/>
                        </a:rPr>
                        <a:t>(</a:t>
                      </a:r>
                      <a:r>
                        <a:rPr sz="1600" spc="-5" dirty="0">
                          <a:latin typeface="+mj-lt"/>
                          <a:cs typeface="Arial"/>
                        </a:rPr>
                        <a:t>€/</a:t>
                      </a:r>
                      <a:r>
                        <a:rPr sz="1600" dirty="0">
                          <a:latin typeface="+mj-lt"/>
                          <a:cs typeface="Arial"/>
                        </a:rPr>
                        <a:t>c</a:t>
                      </a:r>
                      <a:r>
                        <a:rPr sz="1600" spc="-5" dirty="0">
                          <a:latin typeface="+mj-lt"/>
                          <a:cs typeface="Arial"/>
                        </a:rPr>
                        <a:t>aja)</a:t>
                      </a:r>
                      <a:endParaRPr sz="1600" dirty="0">
                        <a:latin typeface="+mj-lt"/>
                        <a:cs typeface="Arial"/>
                      </a:endParaRPr>
                    </a:p>
                  </a:txBody>
                  <a:tcPr marL="0" marR="0" marT="4000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568325">
                        <a:lnSpc>
                          <a:spcPct val="100000"/>
                        </a:lnSpc>
                        <a:spcBef>
                          <a:spcPts val="315"/>
                        </a:spcBef>
                      </a:pPr>
                      <a:r>
                        <a:rPr sz="1600" spc="-5" dirty="0">
                          <a:latin typeface="+mj-lt"/>
                          <a:cs typeface="Arial"/>
                        </a:rPr>
                        <a:t>Madrid</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323850">
                        <a:lnSpc>
                          <a:spcPct val="100000"/>
                        </a:lnSpc>
                        <a:spcBef>
                          <a:spcPts val="315"/>
                        </a:spcBef>
                      </a:pPr>
                      <a:r>
                        <a:rPr sz="1600" spc="-5" dirty="0">
                          <a:latin typeface="+mj-lt"/>
                          <a:cs typeface="Arial"/>
                        </a:rPr>
                        <a:t>Barcelona</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398780">
                        <a:lnSpc>
                          <a:spcPct val="100000"/>
                        </a:lnSpc>
                        <a:spcBef>
                          <a:spcPts val="315"/>
                        </a:spcBef>
                      </a:pPr>
                      <a:r>
                        <a:rPr sz="1600" spc="-20" dirty="0">
                          <a:latin typeface="+mj-lt"/>
                          <a:cs typeface="Arial"/>
                        </a:rPr>
                        <a:t>Valencia</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marR="97155">
                        <a:lnSpc>
                          <a:spcPct val="100000"/>
                        </a:lnSpc>
                        <a:spcBef>
                          <a:spcPts val="315"/>
                        </a:spcBef>
                      </a:pPr>
                      <a:r>
                        <a:rPr sz="1600" spc="-5" dirty="0">
                          <a:latin typeface="+mj-lt"/>
                          <a:cs typeface="Arial"/>
                        </a:rPr>
                        <a:t>Capacidad  producción</a:t>
                      </a:r>
                      <a:r>
                        <a:rPr sz="1600" spc="-55" dirty="0">
                          <a:latin typeface="+mj-lt"/>
                          <a:cs typeface="Arial"/>
                        </a:rPr>
                        <a:t> </a:t>
                      </a:r>
                      <a:r>
                        <a:rPr sz="1600" spc="-5" dirty="0">
                          <a:latin typeface="+mj-lt"/>
                          <a:cs typeface="Arial"/>
                        </a:rPr>
                        <a:t>(cajas)</a:t>
                      </a:r>
                      <a:endParaRPr sz="1600" dirty="0">
                        <a:latin typeface="+mj-lt"/>
                        <a:cs typeface="Arial"/>
                      </a:endParaRPr>
                    </a:p>
                  </a:txBody>
                  <a:tcPr marL="0" marR="0" marT="4000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3062">
                <a:tc>
                  <a:txBody>
                    <a:bodyPr/>
                    <a:lstStyle/>
                    <a:p>
                      <a:pPr marL="90805">
                        <a:lnSpc>
                          <a:spcPct val="100000"/>
                        </a:lnSpc>
                        <a:spcBef>
                          <a:spcPts val="310"/>
                        </a:spcBef>
                      </a:pPr>
                      <a:r>
                        <a:rPr sz="1600" spc="-15" dirty="0">
                          <a:latin typeface="+mj-lt"/>
                          <a:cs typeface="Arial"/>
                        </a:rPr>
                        <a:t>Vigo</a:t>
                      </a:r>
                      <a:endParaRPr sz="1600" dirty="0">
                        <a:latin typeface="+mj-lt"/>
                        <a:cs typeface="Arial"/>
                      </a:endParaRPr>
                    </a:p>
                  </a:txBody>
                  <a:tcPr marL="0" marR="0" marT="3937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0"/>
                        </a:spcBef>
                      </a:pPr>
                      <a:r>
                        <a:rPr sz="1600" spc="-5" dirty="0">
                          <a:latin typeface="+mj-lt"/>
                          <a:cs typeface="Arial"/>
                        </a:rPr>
                        <a:t>60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0805">
                        <a:lnSpc>
                          <a:spcPct val="100000"/>
                        </a:lnSpc>
                        <a:spcBef>
                          <a:spcPts val="310"/>
                        </a:spcBef>
                      </a:pPr>
                      <a:r>
                        <a:rPr sz="1600" spc="-5" dirty="0">
                          <a:latin typeface="+mj-lt"/>
                          <a:cs typeface="Arial"/>
                        </a:rPr>
                        <a:t>120</a:t>
                      </a:r>
                      <a:endParaRPr sz="1600" dirty="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90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350</a:t>
                      </a:r>
                      <a:endParaRPr sz="1600">
                        <a:latin typeface="+mj-lt"/>
                        <a:cs typeface="Arial"/>
                      </a:endParaRPr>
                    </a:p>
                  </a:txBody>
                  <a:tcPr marL="0" marR="0" marT="3937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3063">
                <a:tc>
                  <a:txBody>
                    <a:bodyPr/>
                    <a:lstStyle/>
                    <a:p>
                      <a:pPr marL="91440">
                        <a:lnSpc>
                          <a:spcPct val="100000"/>
                        </a:lnSpc>
                        <a:spcBef>
                          <a:spcPts val="310"/>
                        </a:spcBef>
                      </a:pPr>
                      <a:r>
                        <a:rPr sz="1600" spc="-5" dirty="0">
                          <a:latin typeface="+mj-lt"/>
                          <a:cs typeface="Arial"/>
                        </a:rPr>
                        <a:t>Algeciras</a:t>
                      </a:r>
                      <a:endParaRPr sz="1600" dirty="0">
                        <a:latin typeface="+mj-lt"/>
                        <a:cs typeface="Arial"/>
                      </a:endParaRPr>
                    </a:p>
                  </a:txBody>
                  <a:tcPr marL="0" marR="0" marT="3937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0"/>
                        </a:spcBef>
                      </a:pPr>
                      <a:r>
                        <a:rPr sz="1600" spc="-5" dirty="0">
                          <a:latin typeface="+mj-lt"/>
                          <a:cs typeface="Arial"/>
                        </a:rPr>
                        <a:t>50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150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45" dirty="0">
                          <a:latin typeface="+mj-lt"/>
                          <a:cs typeface="Arial"/>
                        </a:rPr>
                        <a:t>110</a:t>
                      </a:r>
                      <a:endParaRPr sz="1600" dirty="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700</a:t>
                      </a:r>
                      <a:endParaRPr sz="1600" dirty="0">
                        <a:latin typeface="+mj-lt"/>
                        <a:cs typeface="Arial"/>
                      </a:endParaRPr>
                    </a:p>
                  </a:txBody>
                  <a:tcPr marL="0" marR="0" marT="3937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3062">
                <a:tc>
                  <a:txBody>
                    <a:bodyPr/>
                    <a:lstStyle/>
                    <a:p>
                      <a:pPr marL="91440">
                        <a:lnSpc>
                          <a:spcPct val="100000"/>
                        </a:lnSpc>
                        <a:spcBef>
                          <a:spcPts val="315"/>
                        </a:spcBef>
                      </a:pPr>
                      <a:r>
                        <a:rPr sz="1600" spc="-5" dirty="0">
                          <a:latin typeface="+mj-lt"/>
                          <a:cs typeface="Arial"/>
                        </a:rPr>
                        <a:t>Demanda</a:t>
                      </a:r>
                      <a:r>
                        <a:rPr sz="1600" spc="-25" dirty="0">
                          <a:latin typeface="+mj-lt"/>
                          <a:cs typeface="Arial"/>
                        </a:rPr>
                        <a:t> </a:t>
                      </a:r>
                      <a:r>
                        <a:rPr sz="1600" spc="-5" dirty="0">
                          <a:latin typeface="+mj-lt"/>
                          <a:cs typeface="Arial"/>
                        </a:rPr>
                        <a:t>(cajas)</a:t>
                      </a:r>
                      <a:endParaRPr sz="1600" dirty="0">
                        <a:latin typeface="+mj-lt"/>
                        <a:cs typeface="Arial"/>
                      </a:endParaRPr>
                    </a:p>
                  </a:txBody>
                  <a:tcPr marL="0" marR="0" marT="4000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j-lt"/>
                          <a:cs typeface="Arial"/>
                        </a:rPr>
                        <a:t>400</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j-lt"/>
                          <a:cs typeface="Arial"/>
                        </a:rPr>
                        <a:t>450</a:t>
                      </a:r>
                      <a:endParaRPr sz="1600">
                        <a:latin typeface="+mj-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j-lt"/>
                          <a:cs typeface="Arial"/>
                        </a:rPr>
                        <a:t>150</a:t>
                      </a:r>
                      <a:endParaRPr sz="1600">
                        <a:latin typeface="+mj-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500" dirty="0">
                        <a:latin typeface="+mj-lt"/>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10" name="object 6">
            <a:extLst>
              <a:ext uri="{FF2B5EF4-FFF2-40B4-BE49-F238E27FC236}">
                <a16:creationId xmlns:a16="http://schemas.microsoft.com/office/drawing/2014/main" id="{D1A8A9A0-104C-4192-9911-534D56C86522}"/>
              </a:ext>
            </a:extLst>
          </p:cNvPr>
          <p:cNvSpPr txBox="1"/>
          <p:nvPr/>
        </p:nvSpPr>
        <p:spPr>
          <a:xfrm>
            <a:off x="508677" y="3398577"/>
            <a:ext cx="725170"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Índices</a:t>
            </a:r>
            <a:endParaRPr sz="1600" dirty="0">
              <a:latin typeface="Arial"/>
              <a:cs typeface="Arial"/>
            </a:endParaRPr>
          </a:p>
        </p:txBody>
      </p:sp>
      <p:sp>
        <p:nvSpPr>
          <p:cNvPr id="11" name="object 7">
            <a:extLst>
              <a:ext uri="{FF2B5EF4-FFF2-40B4-BE49-F238E27FC236}">
                <a16:creationId xmlns:a16="http://schemas.microsoft.com/office/drawing/2014/main" id="{0E634D01-57CF-4F80-9695-E1A1FEBB8E7F}"/>
              </a:ext>
            </a:extLst>
          </p:cNvPr>
          <p:cNvSpPr txBox="1"/>
          <p:nvPr/>
        </p:nvSpPr>
        <p:spPr>
          <a:xfrm>
            <a:off x="645520" y="3646452"/>
            <a:ext cx="2682544" cy="673261"/>
          </a:xfrm>
          <a:prstGeom prst="rect">
            <a:avLst/>
          </a:prstGeom>
        </p:spPr>
        <p:txBody>
          <a:bodyPr vert="horz" wrap="square" lIns="0" tIns="67310" rIns="0" bIns="0" rtlCol="0">
            <a:spAutoFit/>
          </a:bodyPr>
          <a:lstStyle/>
          <a:p>
            <a:pPr marL="50165">
              <a:lnSpc>
                <a:spcPct val="100000"/>
              </a:lnSpc>
              <a:spcBef>
                <a:spcPts val="380"/>
              </a:spcBef>
              <a:tabLst>
                <a:tab pos="311150" algn="l"/>
                <a:tab pos="1363345" algn="l"/>
                <a:tab pos="1623695" algn="l"/>
              </a:tabLst>
            </a:pPr>
            <a:r>
              <a:rPr lang="es-ES" sz="1800" i="1" dirty="0">
                <a:latin typeface="Times New Roman"/>
                <a:cs typeface="Times New Roman"/>
              </a:rPr>
              <a:t>i:	</a:t>
            </a:r>
            <a:r>
              <a:rPr lang="es-ES" sz="1800" dirty="0">
                <a:latin typeface="Times New Roman"/>
                <a:cs typeface="Times New Roman"/>
              </a:rPr>
              <a:t>fábricas	(1, …, m)</a:t>
            </a:r>
          </a:p>
          <a:p>
            <a:pPr marL="50165">
              <a:lnSpc>
                <a:spcPct val="100000"/>
              </a:lnSpc>
              <a:spcBef>
                <a:spcPts val="380"/>
              </a:spcBef>
              <a:tabLst>
                <a:tab pos="311150" algn="l"/>
                <a:tab pos="1363345" algn="l"/>
                <a:tab pos="1623695" algn="l"/>
              </a:tabLst>
            </a:pPr>
            <a:r>
              <a:rPr lang="es-ES" sz="1800" i="1" dirty="0">
                <a:latin typeface="Times New Roman"/>
                <a:cs typeface="Times New Roman"/>
              </a:rPr>
              <a:t>j:	</a:t>
            </a:r>
            <a:r>
              <a:rPr lang="es-ES" sz="1800" dirty="0">
                <a:latin typeface="Times New Roman"/>
                <a:cs typeface="Times New Roman"/>
              </a:rPr>
              <a:t>mercados 	(1, …, n)</a:t>
            </a:r>
          </a:p>
        </p:txBody>
      </p:sp>
      <p:sp>
        <p:nvSpPr>
          <p:cNvPr id="12" name="object 8">
            <a:extLst>
              <a:ext uri="{FF2B5EF4-FFF2-40B4-BE49-F238E27FC236}">
                <a16:creationId xmlns:a16="http://schemas.microsoft.com/office/drawing/2014/main" id="{6A03A92F-C81E-4BB8-ADA1-551662CE9F34}"/>
              </a:ext>
            </a:extLst>
          </p:cNvPr>
          <p:cNvSpPr txBox="1"/>
          <p:nvPr/>
        </p:nvSpPr>
        <p:spPr>
          <a:xfrm>
            <a:off x="508677" y="4537278"/>
            <a:ext cx="114363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Parámetros</a:t>
            </a:r>
            <a:endParaRPr sz="1600">
              <a:latin typeface="Arial"/>
              <a:cs typeface="Arial"/>
            </a:endParaRPr>
          </a:p>
        </p:txBody>
      </p:sp>
      <p:sp>
        <p:nvSpPr>
          <p:cNvPr id="13" name="object 10">
            <a:extLst>
              <a:ext uri="{FF2B5EF4-FFF2-40B4-BE49-F238E27FC236}">
                <a16:creationId xmlns:a16="http://schemas.microsoft.com/office/drawing/2014/main" id="{7304968B-52D8-47E2-B4A5-A68CC935B73C}"/>
              </a:ext>
            </a:extLst>
          </p:cNvPr>
          <p:cNvSpPr txBox="1"/>
          <p:nvPr/>
        </p:nvSpPr>
        <p:spPr>
          <a:xfrm>
            <a:off x="622279" y="4843145"/>
            <a:ext cx="4128770" cy="300355"/>
          </a:xfrm>
          <a:prstGeom prst="rect">
            <a:avLst/>
          </a:prstGeom>
        </p:spPr>
        <p:txBody>
          <a:bodyPr vert="horz" wrap="square" lIns="0" tIns="12700" rIns="0" bIns="0" rtlCol="0">
            <a:spAutoFit/>
          </a:bodyPr>
          <a:lstStyle/>
          <a:p>
            <a:pPr marL="38100">
              <a:lnSpc>
                <a:spcPct val="100000"/>
              </a:lnSpc>
              <a:spcBef>
                <a:spcPts val="100"/>
              </a:spcBef>
            </a:pPr>
            <a:r>
              <a:rPr sz="1800" i="1" spc="-20" dirty="0">
                <a:latin typeface="Times New Roman"/>
                <a:cs typeface="Times New Roman"/>
              </a:rPr>
              <a:t>a</a:t>
            </a:r>
            <a:r>
              <a:rPr sz="1575" i="1" spc="-30" baseline="-23809" dirty="0">
                <a:latin typeface="Times New Roman"/>
                <a:cs typeface="Times New Roman"/>
              </a:rPr>
              <a:t>i </a:t>
            </a:r>
            <a:r>
              <a:rPr sz="1800" spc="-5" dirty="0">
                <a:latin typeface="Times New Roman"/>
                <a:cs typeface="Times New Roman"/>
              </a:rPr>
              <a:t>: </a:t>
            </a:r>
            <a:r>
              <a:rPr sz="1800" spc="-10" dirty="0">
                <a:latin typeface="Times New Roman"/>
                <a:cs typeface="Times New Roman"/>
              </a:rPr>
              <a:t>capacidad </a:t>
            </a:r>
            <a:r>
              <a:rPr sz="1800" spc="-5" dirty="0">
                <a:latin typeface="Times New Roman"/>
                <a:cs typeface="Times New Roman"/>
              </a:rPr>
              <a:t>de producción </a:t>
            </a:r>
            <a:r>
              <a:rPr sz="1800" spc="-10" dirty="0">
                <a:latin typeface="Times New Roman"/>
                <a:cs typeface="Times New Roman"/>
              </a:rPr>
              <a:t>fábrica </a:t>
            </a:r>
            <a:r>
              <a:rPr sz="1800" i="1" spc="-5" dirty="0">
                <a:latin typeface="Times New Roman"/>
                <a:cs typeface="Times New Roman"/>
              </a:rPr>
              <a:t>i</a:t>
            </a:r>
            <a:r>
              <a:rPr sz="1800" i="1" spc="-55" dirty="0">
                <a:latin typeface="Times New Roman"/>
                <a:cs typeface="Times New Roman"/>
              </a:rPr>
              <a:t> </a:t>
            </a:r>
            <a:r>
              <a:rPr sz="1800" spc="-10" dirty="0">
                <a:latin typeface="Times New Roman"/>
                <a:cs typeface="Times New Roman"/>
              </a:rPr>
              <a:t>(cajas)</a:t>
            </a:r>
            <a:endParaRPr sz="1800" dirty="0">
              <a:latin typeface="Times New Roman"/>
              <a:cs typeface="Times New Roman"/>
            </a:endParaRPr>
          </a:p>
        </p:txBody>
      </p:sp>
      <p:sp>
        <p:nvSpPr>
          <p:cNvPr id="14" name="object 11">
            <a:extLst>
              <a:ext uri="{FF2B5EF4-FFF2-40B4-BE49-F238E27FC236}">
                <a16:creationId xmlns:a16="http://schemas.microsoft.com/office/drawing/2014/main" id="{91F947C7-18D0-410E-AAC7-0FB1C354EFAE}"/>
              </a:ext>
            </a:extLst>
          </p:cNvPr>
          <p:cNvSpPr txBox="1"/>
          <p:nvPr/>
        </p:nvSpPr>
        <p:spPr>
          <a:xfrm>
            <a:off x="618850" y="5571359"/>
            <a:ext cx="5653405" cy="300355"/>
          </a:xfrm>
          <a:prstGeom prst="rect">
            <a:avLst/>
          </a:prstGeom>
        </p:spPr>
        <p:txBody>
          <a:bodyPr vert="horz" wrap="square" lIns="0" tIns="12700" rIns="0" bIns="0" rtlCol="0">
            <a:spAutoFit/>
          </a:bodyPr>
          <a:lstStyle/>
          <a:p>
            <a:pPr marL="38100">
              <a:lnSpc>
                <a:spcPct val="100000"/>
              </a:lnSpc>
              <a:spcBef>
                <a:spcPts val="100"/>
              </a:spcBef>
            </a:pPr>
            <a:r>
              <a:rPr sz="1800" i="1" spc="-20" dirty="0">
                <a:latin typeface="Times New Roman"/>
                <a:cs typeface="Times New Roman"/>
              </a:rPr>
              <a:t>c</a:t>
            </a:r>
            <a:r>
              <a:rPr sz="1575" i="1" spc="-30" baseline="-23809" dirty="0">
                <a:latin typeface="Times New Roman"/>
                <a:cs typeface="Times New Roman"/>
              </a:rPr>
              <a:t>ij </a:t>
            </a:r>
            <a:r>
              <a:rPr sz="1800" spc="-5" dirty="0">
                <a:latin typeface="Times New Roman"/>
                <a:cs typeface="Times New Roman"/>
              </a:rPr>
              <a:t>: coste unitario transporte de </a:t>
            </a:r>
            <a:r>
              <a:rPr sz="1800" spc="-10" dirty="0">
                <a:latin typeface="Times New Roman"/>
                <a:cs typeface="Times New Roman"/>
              </a:rPr>
              <a:t>fábrica </a:t>
            </a:r>
            <a:r>
              <a:rPr sz="1800" i="1" spc="-5" dirty="0">
                <a:latin typeface="Times New Roman"/>
                <a:cs typeface="Times New Roman"/>
              </a:rPr>
              <a:t>i </a:t>
            </a:r>
            <a:r>
              <a:rPr sz="1800" spc="-5" dirty="0">
                <a:latin typeface="Times New Roman"/>
                <a:cs typeface="Times New Roman"/>
              </a:rPr>
              <a:t>a </a:t>
            </a:r>
            <a:r>
              <a:rPr sz="1800" spc="-15" dirty="0">
                <a:latin typeface="Times New Roman"/>
                <a:cs typeface="Times New Roman"/>
              </a:rPr>
              <a:t>mercado </a:t>
            </a:r>
            <a:r>
              <a:rPr sz="1800" i="1" spc="-5" dirty="0">
                <a:latin typeface="Times New Roman"/>
                <a:cs typeface="Times New Roman"/>
              </a:rPr>
              <a:t>j</a:t>
            </a:r>
            <a:r>
              <a:rPr sz="1800" i="1" spc="215" dirty="0">
                <a:latin typeface="Times New Roman"/>
                <a:cs typeface="Times New Roman"/>
              </a:rPr>
              <a:t> </a:t>
            </a:r>
            <a:r>
              <a:rPr sz="1800" spc="-10" dirty="0">
                <a:latin typeface="Times New Roman"/>
                <a:cs typeface="Times New Roman"/>
              </a:rPr>
              <a:t>(€/caja)</a:t>
            </a:r>
            <a:endParaRPr sz="1800">
              <a:latin typeface="Times New Roman"/>
              <a:cs typeface="Times New Roman"/>
            </a:endParaRPr>
          </a:p>
        </p:txBody>
      </p:sp>
      <mc:AlternateContent xmlns:mc="http://schemas.openxmlformats.org/markup-compatibility/2006" xmlns:a14="http://schemas.microsoft.com/office/drawing/2010/main">
        <mc:Choice Requires="a14">
          <p:sp>
            <p:nvSpPr>
              <p:cNvPr id="15" name="object 13">
                <a:extLst>
                  <a:ext uri="{FF2B5EF4-FFF2-40B4-BE49-F238E27FC236}">
                    <a16:creationId xmlns:a16="http://schemas.microsoft.com/office/drawing/2014/main" id="{6E5660BB-9043-4881-BD7A-4BBB692B602D}"/>
                  </a:ext>
                </a:extLst>
              </p:cNvPr>
              <p:cNvSpPr txBox="1"/>
              <p:nvPr/>
            </p:nvSpPr>
            <p:spPr>
              <a:xfrm>
                <a:off x="618850" y="5209093"/>
                <a:ext cx="4293870" cy="312137"/>
              </a:xfrm>
              <a:prstGeom prst="rect">
                <a:avLst/>
              </a:prstGeom>
            </p:spPr>
            <p:txBody>
              <a:bodyPr vert="horz" wrap="square" lIns="0" tIns="12700" rIns="0" bIns="0" rtlCol="0">
                <a:spAutoFit/>
              </a:bodyPr>
              <a:lstStyle/>
              <a:p>
                <a:pPr marL="12700">
                  <a:lnSpc>
                    <a:spcPct val="100000"/>
                  </a:lnSpc>
                  <a:spcBef>
                    <a:spcPts val="100"/>
                  </a:spcBef>
                </a:pPr>
                <a14:m>
                  <m:oMath xmlns:m="http://schemas.openxmlformats.org/officeDocument/2006/math">
                    <m:sSub>
                      <m:sSubPr>
                        <m:ctrlPr>
                          <a:rPr lang="es-ES_tradnl" sz="1800" b="0" i="1" spc="-5" smtClean="0">
                            <a:latin typeface="Cambria Math" panose="02040503050406030204" pitchFamily="18" charset="0"/>
                            <a:cs typeface="Times New Roman"/>
                          </a:rPr>
                        </m:ctrlPr>
                      </m:sSubPr>
                      <m:e>
                        <m:r>
                          <a:rPr lang="es-ES" sz="1800" b="0" i="1" spc="-5" smtClean="0">
                            <a:latin typeface="Cambria Math" panose="02040503050406030204" pitchFamily="18" charset="0"/>
                            <a:cs typeface="Times New Roman"/>
                          </a:rPr>
                          <m:t>𝑏</m:t>
                        </m:r>
                      </m:e>
                      <m:sub>
                        <m:r>
                          <a:rPr lang="es-ES_tradnl" sz="1800" b="0" i="1" spc="-5" smtClean="0">
                            <a:latin typeface="Cambria Math" panose="02040503050406030204" pitchFamily="18" charset="0"/>
                            <a:cs typeface="Times New Roman"/>
                          </a:rPr>
                          <m:t>𝑗</m:t>
                        </m:r>
                      </m:sub>
                    </m:sSub>
                  </m:oMath>
                </a14:m>
                <a:r>
                  <a:rPr lang="es-ES" sz="1800" spc="-5" dirty="0">
                    <a:latin typeface="Times New Roman"/>
                    <a:cs typeface="Times New Roman"/>
                  </a:rPr>
                  <a:t>: </a:t>
                </a:r>
                <a:r>
                  <a:rPr lang="es-ES" sz="1800" spc="-10" dirty="0">
                    <a:latin typeface="Times New Roman"/>
                    <a:cs typeface="Times New Roman"/>
                  </a:rPr>
                  <a:t>demanda en </a:t>
                </a:r>
                <a:r>
                  <a:rPr lang="es-ES" sz="1800" spc="-15" dirty="0">
                    <a:latin typeface="Times New Roman"/>
                    <a:cs typeface="Times New Roman"/>
                  </a:rPr>
                  <a:t>mercado </a:t>
                </a:r>
                <a:r>
                  <a:rPr lang="es-ES" sz="1800" spc="-5" dirty="0">
                    <a:latin typeface="Times New Roman"/>
                    <a:cs typeface="Times New Roman"/>
                  </a:rPr>
                  <a:t>de </a:t>
                </a:r>
                <a:r>
                  <a:rPr lang="es-ES" sz="1800" spc="-10" dirty="0">
                    <a:latin typeface="Times New Roman"/>
                    <a:cs typeface="Times New Roman"/>
                  </a:rPr>
                  <a:t>consumo </a:t>
                </a:r>
                <a:r>
                  <a:rPr lang="es-ES" sz="1800" i="1" spc="-5" dirty="0">
                    <a:latin typeface="Times New Roman"/>
                    <a:cs typeface="Times New Roman"/>
                  </a:rPr>
                  <a:t>j</a:t>
                </a:r>
                <a:r>
                  <a:rPr lang="es-ES" sz="1800" i="1" spc="60" dirty="0">
                    <a:latin typeface="Times New Roman"/>
                    <a:cs typeface="Times New Roman"/>
                  </a:rPr>
                  <a:t> </a:t>
                </a:r>
                <a:r>
                  <a:rPr lang="es-ES" sz="1800" spc="-10" dirty="0">
                    <a:latin typeface="Times New Roman"/>
                    <a:cs typeface="Times New Roman"/>
                  </a:rPr>
                  <a:t>(cajas)</a:t>
                </a:r>
                <a:endParaRPr sz="1800" dirty="0">
                  <a:latin typeface="Times New Roman"/>
                  <a:cs typeface="Times New Roman"/>
                </a:endParaRPr>
              </a:p>
            </p:txBody>
          </p:sp>
        </mc:Choice>
        <mc:Fallback xmlns="">
          <p:sp>
            <p:nvSpPr>
              <p:cNvPr id="15" name="object 13">
                <a:extLst>
                  <a:ext uri="{FF2B5EF4-FFF2-40B4-BE49-F238E27FC236}">
                    <a16:creationId xmlns:a16="http://schemas.microsoft.com/office/drawing/2014/main" id="{6E5660BB-9043-4881-BD7A-4BBB692B602D}"/>
                  </a:ext>
                </a:extLst>
              </p:cNvPr>
              <p:cNvSpPr txBox="1">
                <a:spLocks noRot="1" noChangeAspect="1" noMove="1" noResize="1" noEditPoints="1" noAdjustHandles="1" noChangeArrowheads="1" noChangeShapeType="1" noTextEdit="1"/>
              </p:cNvSpPr>
              <p:nvPr/>
            </p:nvSpPr>
            <p:spPr>
              <a:xfrm>
                <a:off x="618850" y="5209093"/>
                <a:ext cx="4293870" cy="312137"/>
              </a:xfrm>
              <a:prstGeom prst="rect">
                <a:avLst/>
              </a:prstGeom>
              <a:blipFill>
                <a:blip r:embed="rId2"/>
                <a:stretch>
                  <a:fillRect l="-1705" t="-21569" r="-710" b="-37255"/>
                </a:stretch>
              </a:blipFill>
            </p:spPr>
            <p:txBody>
              <a:bodyPr/>
              <a:lstStyle/>
              <a:p>
                <a:r>
                  <a:rPr lang="es-ES">
                    <a:noFill/>
                  </a:rPr>
                  <a:t> </a:t>
                </a:r>
              </a:p>
            </p:txBody>
          </p:sp>
        </mc:Fallback>
      </mc:AlternateContent>
      <p:sp>
        <p:nvSpPr>
          <p:cNvPr id="16" name="object 14">
            <a:extLst>
              <a:ext uri="{FF2B5EF4-FFF2-40B4-BE49-F238E27FC236}">
                <a16:creationId xmlns:a16="http://schemas.microsoft.com/office/drawing/2014/main" id="{DABD6C5D-45EB-4768-8B18-2E8F0DEB1373}"/>
              </a:ext>
            </a:extLst>
          </p:cNvPr>
          <p:cNvSpPr/>
          <p:nvPr/>
        </p:nvSpPr>
        <p:spPr>
          <a:xfrm>
            <a:off x="6163592" y="3653325"/>
            <a:ext cx="417830" cy="370840"/>
          </a:xfrm>
          <a:custGeom>
            <a:avLst/>
            <a:gdLst/>
            <a:ahLst/>
            <a:cxnLst/>
            <a:rect l="l" t="t" r="r" b="b"/>
            <a:pathLst>
              <a:path w="417829" h="370839">
                <a:moveTo>
                  <a:pt x="0" y="185387"/>
                </a:moveTo>
                <a:lnTo>
                  <a:pt x="5477" y="142688"/>
                </a:lnTo>
                <a:lnTo>
                  <a:pt x="21100" y="103593"/>
                </a:lnTo>
                <a:lnTo>
                  <a:pt x="45649" y="69182"/>
                </a:lnTo>
                <a:lnTo>
                  <a:pt x="77908" y="40536"/>
                </a:lnTo>
                <a:lnTo>
                  <a:pt x="116659" y="18736"/>
                </a:lnTo>
                <a:lnTo>
                  <a:pt x="160686" y="4864"/>
                </a:lnTo>
                <a:lnTo>
                  <a:pt x="208770" y="0"/>
                </a:lnTo>
                <a:lnTo>
                  <a:pt x="256855" y="4864"/>
                </a:lnTo>
                <a:lnTo>
                  <a:pt x="300881" y="18736"/>
                </a:lnTo>
                <a:lnTo>
                  <a:pt x="339633" y="40536"/>
                </a:lnTo>
                <a:lnTo>
                  <a:pt x="371892" y="69182"/>
                </a:lnTo>
                <a:lnTo>
                  <a:pt x="396441" y="103593"/>
                </a:lnTo>
                <a:lnTo>
                  <a:pt x="412063" y="142688"/>
                </a:lnTo>
                <a:lnTo>
                  <a:pt x="417541" y="185387"/>
                </a:lnTo>
                <a:lnTo>
                  <a:pt x="412063" y="228086"/>
                </a:lnTo>
                <a:lnTo>
                  <a:pt x="396441" y="267181"/>
                </a:lnTo>
                <a:lnTo>
                  <a:pt x="371892" y="301592"/>
                </a:lnTo>
                <a:lnTo>
                  <a:pt x="339633" y="330238"/>
                </a:lnTo>
                <a:lnTo>
                  <a:pt x="300881" y="352038"/>
                </a:lnTo>
                <a:lnTo>
                  <a:pt x="256855" y="365910"/>
                </a:lnTo>
                <a:lnTo>
                  <a:pt x="208770" y="370774"/>
                </a:lnTo>
                <a:lnTo>
                  <a:pt x="160686" y="365910"/>
                </a:lnTo>
                <a:lnTo>
                  <a:pt x="116659" y="352038"/>
                </a:lnTo>
                <a:lnTo>
                  <a:pt x="77908" y="330238"/>
                </a:lnTo>
                <a:lnTo>
                  <a:pt x="45649" y="301592"/>
                </a:lnTo>
                <a:lnTo>
                  <a:pt x="21100" y="267181"/>
                </a:lnTo>
                <a:lnTo>
                  <a:pt x="5477" y="228086"/>
                </a:lnTo>
                <a:lnTo>
                  <a:pt x="0" y="185387"/>
                </a:lnTo>
                <a:close/>
              </a:path>
            </a:pathLst>
          </a:custGeom>
          <a:ln w="19342">
            <a:solidFill>
              <a:srgbClr val="000000"/>
            </a:solidFill>
          </a:ln>
        </p:spPr>
        <p:txBody>
          <a:bodyPr wrap="square" lIns="0" tIns="0" rIns="0" bIns="0" rtlCol="0"/>
          <a:lstStyle/>
          <a:p>
            <a:endParaRPr/>
          </a:p>
        </p:txBody>
      </p:sp>
      <p:sp>
        <p:nvSpPr>
          <p:cNvPr id="17" name="object 15">
            <a:extLst>
              <a:ext uri="{FF2B5EF4-FFF2-40B4-BE49-F238E27FC236}">
                <a16:creationId xmlns:a16="http://schemas.microsoft.com/office/drawing/2014/main" id="{BFC61ABA-A7D4-4BA4-8C45-B617AFC21F87}"/>
              </a:ext>
            </a:extLst>
          </p:cNvPr>
          <p:cNvSpPr txBox="1"/>
          <p:nvPr/>
        </p:nvSpPr>
        <p:spPr>
          <a:xfrm>
            <a:off x="6297510" y="3624363"/>
            <a:ext cx="153035" cy="337820"/>
          </a:xfrm>
          <a:prstGeom prst="rect">
            <a:avLst/>
          </a:prstGeom>
        </p:spPr>
        <p:txBody>
          <a:bodyPr vert="horz" wrap="square" lIns="0" tIns="12065" rIns="0" bIns="0" rtlCol="0">
            <a:spAutoFit/>
          </a:bodyPr>
          <a:lstStyle/>
          <a:p>
            <a:pPr marL="12700">
              <a:lnSpc>
                <a:spcPct val="100000"/>
              </a:lnSpc>
              <a:spcBef>
                <a:spcPts val="95"/>
              </a:spcBef>
            </a:pPr>
            <a:r>
              <a:rPr sz="2050" spc="-25" dirty="0">
                <a:latin typeface="Times New Roman"/>
                <a:cs typeface="Times New Roman"/>
              </a:rPr>
              <a:t>1</a:t>
            </a:r>
            <a:endParaRPr sz="2050">
              <a:latin typeface="Times New Roman"/>
              <a:cs typeface="Times New Roman"/>
            </a:endParaRPr>
          </a:p>
        </p:txBody>
      </p:sp>
      <p:sp>
        <p:nvSpPr>
          <p:cNvPr id="18" name="object 16">
            <a:extLst>
              <a:ext uri="{FF2B5EF4-FFF2-40B4-BE49-F238E27FC236}">
                <a16:creationId xmlns:a16="http://schemas.microsoft.com/office/drawing/2014/main" id="{E83565D9-DDBA-4A93-AD9F-1D8578EEAB8C}"/>
              </a:ext>
            </a:extLst>
          </p:cNvPr>
          <p:cNvSpPr txBox="1"/>
          <p:nvPr/>
        </p:nvSpPr>
        <p:spPr>
          <a:xfrm>
            <a:off x="5996755" y="3781780"/>
            <a:ext cx="100330" cy="198755"/>
          </a:xfrm>
          <a:prstGeom prst="rect">
            <a:avLst/>
          </a:prstGeom>
        </p:spPr>
        <p:txBody>
          <a:bodyPr vert="horz" wrap="square" lIns="0" tIns="17145" rIns="0" bIns="0" rtlCol="0">
            <a:spAutoFit/>
          </a:bodyPr>
          <a:lstStyle/>
          <a:p>
            <a:pPr marL="12700">
              <a:lnSpc>
                <a:spcPct val="100000"/>
              </a:lnSpc>
              <a:spcBef>
                <a:spcPts val="135"/>
              </a:spcBef>
            </a:pPr>
            <a:r>
              <a:rPr sz="1100" spc="35" dirty="0">
                <a:latin typeface="Times New Roman"/>
                <a:cs typeface="Times New Roman"/>
              </a:rPr>
              <a:t>1</a:t>
            </a:r>
            <a:endParaRPr sz="1100">
              <a:latin typeface="Times New Roman"/>
              <a:cs typeface="Times New Roman"/>
            </a:endParaRPr>
          </a:p>
        </p:txBody>
      </p:sp>
      <p:sp>
        <p:nvSpPr>
          <p:cNvPr id="19" name="object 17">
            <a:extLst>
              <a:ext uri="{FF2B5EF4-FFF2-40B4-BE49-F238E27FC236}">
                <a16:creationId xmlns:a16="http://schemas.microsoft.com/office/drawing/2014/main" id="{99DC7D4F-7150-4DF1-9CD9-A66CAFCF3544}"/>
              </a:ext>
            </a:extLst>
          </p:cNvPr>
          <p:cNvSpPr txBox="1"/>
          <p:nvPr/>
        </p:nvSpPr>
        <p:spPr>
          <a:xfrm>
            <a:off x="5862960" y="3586636"/>
            <a:ext cx="157480" cy="325755"/>
          </a:xfrm>
          <a:prstGeom prst="rect">
            <a:avLst/>
          </a:prstGeom>
        </p:spPr>
        <p:txBody>
          <a:bodyPr vert="horz" wrap="square" lIns="0" tIns="14604" rIns="0" bIns="0" rtlCol="0">
            <a:spAutoFit/>
          </a:bodyPr>
          <a:lstStyle/>
          <a:p>
            <a:pPr marL="12700">
              <a:lnSpc>
                <a:spcPct val="100000"/>
              </a:lnSpc>
              <a:spcBef>
                <a:spcPts val="114"/>
              </a:spcBef>
            </a:pPr>
            <a:r>
              <a:rPr sz="1950" i="1" spc="10" dirty="0">
                <a:latin typeface="Cambria"/>
                <a:cs typeface="Cambria"/>
              </a:rPr>
              <a:t>a</a:t>
            </a:r>
            <a:endParaRPr sz="1950">
              <a:latin typeface="Cambria"/>
              <a:cs typeface="Cambria"/>
            </a:endParaRPr>
          </a:p>
        </p:txBody>
      </p:sp>
      <p:sp>
        <p:nvSpPr>
          <p:cNvPr id="20" name="object 18">
            <a:extLst>
              <a:ext uri="{FF2B5EF4-FFF2-40B4-BE49-F238E27FC236}">
                <a16:creationId xmlns:a16="http://schemas.microsoft.com/office/drawing/2014/main" id="{025F4F1F-EACA-42A9-98BD-909C4A1A36D5}"/>
              </a:ext>
            </a:extLst>
          </p:cNvPr>
          <p:cNvSpPr txBox="1"/>
          <p:nvPr/>
        </p:nvSpPr>
        <p:spPr>
          <a:xfrm>
            <a:off x="5853671" y="4143496"/>
            <a:ext cx="239395" cy="390525"/>
          </a:xfrm>
          <a:prstGeom prst="rect">
            <a:avLst/>
          </a:prstGeom>
        </p:spPr>
        <p:txBody>
          <a:bodyPr vert="horz" wrap="square" lIns="0" tIns="12065" rIns="0" bIns="0" rtlCol="0">
            <a:spAutoFit/>
          </a:bodyPr>
          <a:lstStyle/>
          <a:p>
            <a:pPr marL="12700">
              <a:lnSpc>
                <a:spcPts val="1945"/>
              </a:lnSpc>
              <a:spcBef>
                <a:spcPts val="95"/>
              </a:spcBef>
            </a:pPr>
            <a:r>
              <a:rPr sz="1950" i="1" spc="15" dirty="0">
                <a:latin typeface="Cambria"/>
                <a:cs typeface="Cambria"/>
              </a:rPr>
              <a:t>a</a:t>
            </a:r>
            <a:endParaRPr sz="1950">
              <a:latin typeface="Cambria"/>
              <a:cs typeface="Cambria"/>
            </a:endParaRPr>
          </a:p>
          <a:p>
            <a:pPr marL="151130">
              <a:lnSpc>
                <a:spcPts val="925"/>
              </a:lnSpc>
            </a:pPr>
            <a:r>
              <a:rPr sz="1100" spc="35" dirty="0">
                <a:latin typeface="Times New Roman"/>
                <a:cs typeface="Times New Roman"/>
              </a:rPr>
              <a:t>2</a:t>
            </a:r>
            <a:endParaRPr sz="1100">
              <a:latin typeface="Times New Roman"/>
              <a:cs typeface="Times New Roman"/>
            </a:endParaRPr>
          </a:p>
        </p:txBody>
      </p:sp>
      <p:sp>
        <p:nvSpPr>
          <p:cNvPr id="21" name="object 19">
            <a:extLst>
              <a:ext uri="{FF2B5EF4-FFF2-40B4-BE49-F238E27FC236}">
                <a16:creationId xmlns:a16="http://schemas.microsoft.com/office/drawing/2014/main" id="{A4397B65-7820-4303-89E4-824523E9B5B8}"/>
              </a:ext>
            </a:extLst>
          </p:cNvPr>
          <p:cNvSpPr txBox="1"/>
          <p:nvPr/>
        </p:nvSpPr>
        <p:spPr>
          <a:xfrm>
            <a:off x="5967660" y="5184223"/>
            <a:ext cx="148590" cy="196215"/>
          </a:xfrm>
          <a:prstGeom prst="rect">
            <a:avLst/>
          </a:prstGeom>
        </p:spPr>
        <p:txBody>
          <a:bodyPr vert="horz" wrap="square" lIns="0" tIns="15240" rIns="0" bIns="0" rtlCol="0">
            <a:spAutoFit/>
          </a:bodyPr>
          <a:lstStyle/>
          <a:p>
            <a:pPr marL="12700">
              <a:lnSpc>
                <a:spcPct val="100000"/>
              </a:lnSpc>
              <a:spcBef>
                <a:spcPts val="120"/>
              </a:spcBef>
            </a:pPr>
            <a:r>
              <a:rPr sz="1100" i="1" spc="85" dirty="0">
                <a:latin typeface="Cambria"/>
                <a:cs typeface="Cambria"/>
              </a:rPr>
              <a:t>m</a:t>
            </a:r>
            <a:endParaRPr sz="1100">
              <a:latin typeface="Cambria"/>
              <a:cs typeface="Cambria"/>
            </a:endParaRPr>
          </a:p>
        </p:txBody>
      </p:sp>
      <p:sp>
        <p:nvSpPr>
          <p:cNvPr id="22" name="object 20">
            <a:extLst>
              <a:ext uri="{FF2B5EF4-FFF2-40B4-BE49-F238E27FC236}">
                <a16:creationId xmlns:a16="http://schemas.microsoft.com/office/drawing/2014/main" id="{03C73179-9640-4281-A7F6-12A605A6BBBE}"/>
              </a:ext>
            </a:extLst>
          </p:cNvPr>
          <p:cNvSpPr txBox="1"/>
          <p:nvPr/>
        </p:nvSpPr>
        <p:spPr>
          <a:xfrm>
            <a:off x="5830843" y="5018818"/>
            <a:ext cx="158750" cy="321310"/>
          </a:xfrm>
          <a:prstGeom prst="rect">
            <a:avLst/>
          </a:prstGeom>
        </p:spPr>
        <p:txBody>
          <a:bodyPr vert="horz" wrap="square" lIns="0" tIns="17145" rIns="0" bIns="0" rtlCol="0">
            <a:spAutoFit/>
          </a:bodyPr>
          <a:lstStyle/>
          <a:p>
            <a:pPr marL="12700">
              <a:lnSpc>
                <a:spcPct val="100000"/>
              </a:lnSpc>
              <a:spcBef>
                <a:spcPts val="135"/>
              </a:spcBef>
            </a:pPr>
            <a:r>
              <a:rPr sz="1900" i="1" spc="45" dirty="0">
                <a:latin typeface="Cambria"/>
                <a:cs typeface="Cambria"/>
              </a:rPr>
              <a:t>a</a:t>
            </a:r>
            <a:endParaRPr sz="1900">
              <a:latin typeface="Cambria"/>
              <a:cs typeface="Cambria"/>
            </a:endParaRPr>
          </a:p>
        </p:txBody>
      </p:sp>
      <p:sp>
        <p:nvSpPr>
          <p:cNvPr id="23" name="object 21">
            <a:extLst>
              <a:ext uri="{FF2B5EF4-FFF2-40B4-BE49-F238E27FC236}">
                <a16:creationId xmlns:a16="http://schemas.microsoft.com/office/drawing/2014/main" id="{E73AF736-1782-4803-A2BB-134AB30A90A1}"/>
              </a:ext>
            </a:extLst>
          </p:cNvPr>
          <p:cNvSpPr txBox="1"/>
          <p:nvPr/>
        </p:nvSpPr>
        <p:spPr>
          <a:xfrm>
            <a:off x="9280156" y="3596712"/>
            <a:ext cx="100965" cy="198755"/>
          </a:xfrm>
          <a:prstGeom prst="rect">
            <a:avLst/>
          </a:prstGeom>
        </p:spPr>
        <p:txBody>
          <a:bodyPr vert="horz" wrap="square" lIns="0" tIns="17145" rIns="0" bIns="0" rtlCol="0">
            <a:spAutoFit/>
          </a:bodyPr>
          <a:lstStyle/>
          <a:p>
            <a:pPr marL="12700">
              <a:lnSpc>
                <a:spcPct val="100000"/>
              </a:lnSpc>
              <a:spcBef>
                <a:spcPts val="135"/>
              </a:spcBef>
            </a:pPr>
            <a:r>
              <a:rPr sz="1100" spc="40" dirty="0">
                <a:latin typeface="Times New Roman"/>
                <a:cs typeface="Times New Roman"/>
              </a:rPr>
              <a:t>1</a:t>
            </a:r>
            <a:endParaRPr sz="1100">
              <a:latin typeface="Times New Roman"/>
              <a:cs typeface="Times New Roman"/>
            </a:endParaRPr>
          </a:p>
        </p:txBody>
      </p:sp>
      <p:sp>
        <p:nvSpPr>
          <p:cNvPr id="24" name="object 22">
            <a:extLst>
              <a:ext uri="{FF2B5EF4-FFF2-40B4-BE49-F238E27FC236}">
                <a16:creationId xmlns:a16="http://schemas.microsoft.com/office/drawing/2014/main" id="{68E37D14-98A0-4A0C-8E4F-CF19AC2D1FCA}"/>
              </a:ext>
            </a:extLst>
          </p:cNvPr>
          <p:cNvSpPr txBox="1"/>
          <p:nvPr/>
        </p:nvSpPr>
        <p:spPr>
          <a:xfrm>
            <a:off x="9173534" y="3401905"/>
            <a:ext cx="145415" cy="325120"/>
          </a:xfrm>
          <a:prstGeom prst="rect">
            <a:avLst/>
          </a:prstGeom>
        </p:spPr>
        <p:txBody>
          <a:bodyPr vert="horz" wrap="square" lIns="0" tIns="13970" rIns="0" bIns="0" rtlCol="0">
            <a:spAutoFit/>
          </a:bodyPr>
          <a:lstStyle/>
          <a:p>
            <a:pPr marL="12700">
              <a:lnSpc>
                <a:spcPct val="100000"/>
              </a:lnSpc>
              <a:spcBef>
                <a:spcPts val="110"/>
              </a:spcBef>
            </a:pPr>
            <a:r>
              <a:rPr sz="1950" i="1" spc="-75" dirty="0">
                <a:latin typeface="Cambria"/>
                <a:cs typeface="Cambria"/>
              </a:rPr>
              <a:t>b</a:t>
            </a:r>
            <a:endParaRPr sz="1950">
              <a:latin typeface="Cambria"/>
              <a:cs typeface="Cambria"/>
            </a:endParaRPr>
          </a:p>
        </p:txBody>
      </p:sp>
      <p:sp>
        <p:nvSpPr>
          <p:cNvPr id="25" name="object 23">
            <a:extLst>
              <a:ext uri="{FF2B5EF4-FFF2-40B4-BE49-F238E27FC236}">
                <a16:creationId xmlns:a16="http://schemas.microsoft.com/office/drawing/2014/main" id="{8AE7DF22-9424-4580-98E3-2D4ABC820D02}"/>
              </a:ext>
            </a:extLst>
          </p:cNvPr>
          <p:cNvSpPr txBox="1"/>
          <p:nvPr/>
        </p:nvSpPr>
        <p:spPr>
          <a:xfrm>
            <a:off x="9173576" y="4172689"/>
            <a:ext cx="210185" cy="393700"/>
          </a:xfrm>
          <a:prstGeom prst="rect">
            <a:avLst/>
          </a:prstGeom>
        </p:spPr>
        <p:txBody>
          <a:bodyPr vert="horz" wrap="square" lIns="0" tIns="13970" rIns="0" bIns="0" rtlCol="0">
            <a:spAutoFit/>
          </a:bodyPr>
          <a:lstStyle/>
          <a:p>
            <a:pPr marL="12700">
              <a:lnSpc>
                <a:spcPts val="1950"/>
              </a:lnSpc>
              <a:spcBef>
                <a:spcPts val="110"/>
              </a:spcBef>
            </a:pPr>
            <a:r>
              <a:rPr sz="1950" i="1" spc="-85" dirty="0">
                <a:latin typeface="Cambria"/>
                <a:cs typeface="Cambria"/>
              </a:rPr>
              <a:t>b</a:t>
            </a:r>
            <a:endParaRPr sz="1950">
              <a:latin typeface="Cambria"/>
              <a:cs typeface="Cambria"/>
            </a:endParaRPr>
          </a:p>
          <a:p>
            <a:pPr marL="122555">
              <a:lnSpc>
                <a:spcPts val="930"/>
              </a:lnSpc>
            </a:pPr>
            <a:r>
              <a:rPr sz="1100" spc="35" dirty="0">
                <a:latin typeface="Times New Roman"/>
                <a:cs typeface="Times New Roman"/>
              </a:rPr>
              <a:t>2</a:t>
            </a:r>
            <a:endParaRPr sz="1100">
              <a:latin typeface="Times New Roman"/>
              <a:cs typeface="Times New Roman"/>
            </a:endParaRPr>
          </a:p>
        </p:txBody>
      </p:sp>
      <p:sp>
        <p:nvSpPr>
          <p:cNvPr id="26" name="object 24">
            <a:extLst>
              <a:ext uri="{FF2B5EF4-FFF2-40B4-BE49-F238E27FC236}">
                <a16:creationId xmlns:a16="http://schemas.microsoft.com/office/drawing/2014/main" id="{FF9F1701-E742-472D-91B2-0B814778DA22}"/>
              </a:ext>
            </a:extLst>
          </p:cNvPr>
          <p:cNvSpPr txBox="1"/>
          <p:nvPr/>
        </p:nvSpPr>
        <p:spPr>
          <a:xfrm>
            <a:off x="9271671" y="5369713"/>
            <a:ext cx="109855" cy="196850"/>
          </a:xfrm>
          <a:prstGeom prst="rect">
            <a:avLst/>
          </a:prstGeom>
        </p:spPr>
        <p:txBody>
          <a:bodyPr vert="horz" wrap="square" lIns="0" tIns="15240" rIns="0" bIns="0" rtlCol="0">
            <a:spAutoFit/>
          </a:bodyPr>
          <a:lstStyle/>
          <a:p>
            <a:pPr marL="12700">
              <a:lnSpc>
                <a:spcPct val="100000"/>
              </a:lnSpc>
              <a:spcBef>
                <a:spcPts val="120"/>
              </a:spcBef>
            </a:pPr>
            <a:r>
              <a:rPr sz="1100" i="1" spc="70" dirty="0">
                <a:latin typeface="Cambria"/>
                <a:cs typeface="Cambria"/>
              </a:rPr>
              <a:t>n</a:t>
            </a:r>
            <a:endParaRPr sz="1100">
              <a:latin typeface="Cambria"/>
              <a:cs typeface="Cambria"/>
            </a:endParaRPr>
          </a:p>
        </p:txBody>
      </p:sp>
      <p:sp>
        <p:nvSpPr>
          <p:cNvPr id="27" name="object 25">
            <a:extLst>
              <a:ext uri="{FF2B5EF4-FFF2-40B4-BE49-F238E27FC236}">
                <a16:creationId xmlns:a16="http://schemas.microsoft.com/office/drawing/2014/main" id="{20CA9D8B-1854-4327-AA04-FE4E47086B44}"/>
              </a:ext>
            </a:extLst>
          </p:cNvPr>
          <p:cNvSpPr/>
          <p:nvPr/>
        </p:nvSpPr>
        <p:spPr>
          <a:xfrm>
            <a:off x="6160404" y="4206235"/>
            <a:ext cx="417830" cy="370840"/>
          </a:xfrm>
          <a:custGeom>
            <a:avLst/>
            <a:gdLst/>
            <a:ahLst/>
            <a:cxnLst/>
            <a:rect l="l" t="t" r="r" b="b"/>
            <a:pathLst>
              <a:path w="417829" h="370839">
                <a:moveTo>
                  <a:pt x="0" y="185387"/>
                </a:moveTo>
                <a:lnTo>
                  <a:pt x="5477" y="142688"/>
                </a:lnTo>
                <a:lnTo>
                  <a:pt x="21100" y="103593"/>
                </a:lnTo>
                <a:lnTo>
                  <a:pt x="45649" y="69182"/>
                </a:lnTo>
                <a:lnTo>
                  <a:pt x="77908" y="40536"/>
                </a:lnTo>
                <a:lnTo>
                  <a:pt x="116659" y="18736"/>
                </a:lnTo>
                <a:lnTo>
                  <a:pt x="160686" y="4864"/>
                </a:lnTo>
                <a:lnTo>
                  <a:pt x="208770" y="0"/>
                </a:lnTo>
                <a:lnTo>
                  <a:pt x="256855" y="4864"/>
                </a:lnTo>
                <a:lnTo>
                  <a:pt x="300881" y="18736"/>
                </a:lnTo>
                <a:lnTo>
                  <a:pt x="339633" y="40536"/>
                </a:lnTo>
                <a:lnTo>
                  <a:pt x="371892" y="69182"/>
                </a:lnTo>
                <a:lnTo>
                  <a:pt x="396441" y="103593"/>
                </a:lnTo>
                <a:lnTo>
                  <a:pt x="412063" y="142688"/>
                </a:lnTo>
                <a:lnTo>
                  <a:pt x="417541" y="185387"/>
                </a:lnTo>
                <a:lnTo>
                  <a:pt x="412063" y="228086"/>
                </a:lnTo>
                <a:lnTo>
                  <a:pt x="396441" y="267181"/>
                </a:lnTo>
                <a:lnTo>
                  <a:pt x="371892" y="301592"/>
                </a:lnTo>
                <a:lnTo>
                  <a:pt x="339633" y="330238"/>
                </a:lnTo>
                <a:lnTo>
                  <a:pt x="300881" y="352038"/>
                </a:lnTo>
                <a:lnTo>
                  <a:pt x="256855" y="365910"/>
                </a:lnTo>
                <a:lnTo>
                  <a:pt x="208770" y="370774"/>
                </a:lnTo>
                <a:lnTo>
                  <a:pt x="160686" y="365910"/>
                </a:lnTo>
                <a:lnTo>
                  <a:pt x="116659" y="352038"/>
                </a:lnTo>
                <a:lnTo>
                  <a:pt x="77908" y="330238"/>
                </a:lnTo>
                <a:lnTo>
                  <a:pt x="45649" y="301592"/>
                </a:lnTo>
                <a:lnTo>
                  <a:pt x="21100" y="267181"/>
                </a:lnTo>
                <a:lnTo>
                  <a:pt x="5477" y="228086"/>
                </a:lnTo>
                <a:lnTo>
                  <a:pt x="0" y="185387"/>
                </a:lnTo>
                <a:close/>
              </a:path>
            </a:pathLst>
          </a:custGeom>
          <a:ln w="19342">
            <a:solidFill>
              <a:srgbClr val="000000"/>
            </a:solidFill>
          </a:ln>
        </p:spPr>
        <p:txBody>
          <a:bodyPr wrap="square" lIns="0" tIns="0" rIns="0" bIns="0" rtlCol="0"/>
          <a:lstStyle/>
          <a:p>
            <a:endParaRPr/>
          </a:p>
        </p:txBody>
      </p:sp>
      <p:sp>
        <p:nvSpPr>
          <p:cNvPr id="28" name="object 26">
            <a:extLst>
              <a:ext uri="{FF2B5EF4-FFF2-40B4-BE49-F238E27FC236}">
                <a16:creationId xmlns:a16="http://schemas.microsoft.com/office/drawing/2014/main" id="{78562796-9C93-4F32-A38A-8F86D4A521A1}"/>
              </a:ext>
            </a:extLst>
          </p:cNvPr>
          <p:cNvSpPr txBox="1"/>
          <p:nvPr/>
        </p:nvSpPr>
        <p:spPr>
          <a:xfrm>
            <a:off x="6294322" y="4177274"/>
            <a:ext cx="153035" cy="337820"/>
          </a:xfrm>
          <a:prstGeom prst="rect">
            <a:avLst/>
          </a:prstGeom>
        </p:spPr>
        <p:txBody>
          <a:bodyPr vert="horz" wrap="square" lIns="0" tIns="12065" rIns="0" bIns="0" rtlCol="0">
            <a:spAutoFit/>
          </a:bodyPr>
          <a:lstStyle/>
          <a:p>
            <a:pPr marL="12700">
              <a:lnSpc>
                <a:spcPct val="100000"/>
              </a:lnSpc>
              <a:spcBef>
                <a:spcPts val="95"/>
              </a:spcBef>
            </a:pPr>
            <a:r>
              <a:rPr sz="2050" spc="-25" dirty="0">
                <a:latin typeface="Times New Roman"/>
                <a:cs typeface="Times New Roman"/>
              </a:rPr>
              <a:t>2</a:t>
            </a:r>
            <a:endParaRPr sz="2050">
              <a:latin typeface="Times New Roman"/>
              <a:cs typeface="Times New Roman"/>
            </a:endParaRPr>
          </a:p>
        </p:txBody>
      </p:sp>
      <p:sp>
        <p:nvSpPr>
          <p:cNvPr id="29" name="object 27">
            <a:extLst>
              <a:ext uri="{FF2B5EF4-FFF2-40B4-BE49-F238E27FC236}">
                <a16:creationId xmlns:a16="http://schemas.microsoft.com/office/drawing/2014/main" id="{0ADDE5A8-AAB2-4750-94B9-175BA934C90C}"/>
              </a:ext>
            </a:extLst>
          </p:cNvPr>
          <p:cNvSpPr/>
          <p:nvPr/>
        </p:nvSpPr>
        <p:spPr>
          <a:xfrm>
            <a:off x="6160403" y="5058367"/>
            <a:ext cx="417830" cy="370840"/>
          </a:xfrm>
          <a:custGeom>
            <a:avLst/>
            <a:gdLst/>
            <a:ahLst/>
            <a:cxnLst/>
            <a:rect l="l" t="t" r="r" b="b"/>
            <a:pathLst>
              <a:path w="417829" h="370839">
                <a:moveTo>
                  <a:pt x="0" y="185387"/>
                </a:moveTo>
                <a:lnTo>
                  <a:pt x="5477" y="142688"/>
                </a:lnTo>
                <a:lnTo>
                  <a:pt x="21100" y="103593"/>
                </a:lnTo>
                <a:lnTo>
                  <a:pt x="45649" y="69182"/>
                </a:lnTo>
                <a:lnTo>
                  <a:pt x="77908" y="40536"/>
                </a:lnTo>
                <a:lnTo>
                  <a:pt x="116659" y="18736"/>
                </a:lnTo>
                <a:lnTo>
                  <a:pt x="160686" y="4864"/>
                </a:lnTo>
                <a:lnTo>
                  <a:pt x="208770" y="0"/>
                </a:lnTo>
                <a:lnTo>
                  <a:pt x="256855" y="4864"/>
                </a:lnTo>
                <a:lnTo>
                  <a:pt x="300881" y="18736"/>
                </a:lnTo>
                <a:lnTo>
                  <a:pt x="339633" y="40536"/>
                </a:lnTo>
                <a:lnTo>
                  <a:pt x="371892" y="69182"/>
                </a:lnTo>
                <a:lnTo>
                  <a:pt x="396441" y="103593"/>
                </a:lnTo>
                <a:lnTo>
                  <a:pt x="412063" y="142688"/>
                </a:lnTo>
                <a:lnTo>
                  <a:pt x="417541" y="185387"/>
                </a:lnTo>
                <a:lnTo>
                  <a:pt x="412063" y="228086"/>
                </a:lnTo>
                <a:lnTo>
                  <a:pt x="396441" y="267181"/>
                </a:lnTo>
                <a:lnTo>
                  <a:pt x="371892" y="301592"/>
                </a:lnTo>
                <a:lnTo>
                  <a:pt x="339633" y="330238"/>
                </a:lnTo>
                <a:lnTo>
                  <a:pt x="300881" y="352038"/>
                </a:lnTo>
                <a:lnTo>
                  <a:pt x="256855" y="365910"/>
                </a:lnTo>
                <a:lnTo>
                  <a:pt x="208770" y="370774"/>
                </a:lnTo>
                <a:lnTo>
                  <a:pt x="160686" y="365910"/>
                </a:lnTo>
                <a:lnTo>
                  <a:pt x="116659" y="352038"/>
                </a:lnTo>
                <a:lnTo>
                  <a:pt x="77908" y="330238"/>
                </a:lnTo>
                <a:lnTo>
                  <a:pt x="45649" y="301592"/>
                </a:lnTo>
                <a:lnTo>
                  <a:pt x="21100" y="267181"/>
                </a:lnTo>
                <a:lnTo>
                  <a:pt x="5477" y="228086"/>
                </a:lnTo>
                <a:lnTo>
                  <a:pt x="0" y="185387"/>
                </a:lnTo>
                <a:close/>
              </a:path>
            </a:pathLst>
          </a:custGeom>
          <a:ln w="19342">
            <a:solidFill>
              <a:srgbClr val="000000"/>
            </a:solidFill>
          </a:ln>
        </p:spPr>
        <p:txBody>
          <a:bodyPr wrap="square" lIns="0" tIns="0" rIns="0" bIns="0" rtlCol="0"/>
          <a:lstStyle/>
          <a:p>
            <a:endParaRPr/>
          </a:p>
        </p:txBody>
      </p:sp>
      <p:sp>
        <p:nvSpPr>
          <p:cNvPr id="30" name="object 28">
            <a:extLst>
              <a:ext uri="{FF2B5EF4-FFF2-40B4-BE49-F238E27FC236}">
                <a16:creationId xmlns:a16="http://schemas.microsoft.com/office/drawing/2014/main" id="{E2269790-6085-48D5-99A5-E2BCE34C6E13}"/>
              </a:ext>
            </a:extLst>
          </p:cNvPr>
          <p:cNvSpPr txBox="1"/>
          <p:nvPr/>
        </p:nvSpPr>
        <p:spPr>
          <a:xfrm>
            <a:off x="6252886" y="5029406"/>
            <a:ext cx="234315" cy="337820"/>
          </a:xfrm>
          <a:prstGeom prst="rect">
            <a:avLst/>
          </a:prstGeom>
        </p:spPr>
        <p:txBody>
          <a:bodyPr vert="horz" wrap="square" lIns="0" tIns="12065" rIns="0" bIns="0" rtlCol="0">
            <a:spAutoFit/>
          </a:bodyPr>
          <a:lstStyle/>
          <a:p>
            <a:pPr marL="12700">
              <a:lnSpc>
                <a:spcPct val="100000"/>
              </a:lnSpc>
              <a:spcBef>
                <a:spcPts val="95"/>
              </a:spcBef>
            </a:pPr>
            <a:r>
              <a:rPr sz="2050" i="1" dirty="0">
                <a:latin typeface="Cambria"/>
                <a:cs typeface="Cambria"/>
              </a:rPr>
              <a:t>m</a:t>
            </a:r>
            <a:endParaRPr sz="2050">
              <a:latin typeface="Cambria"/>
              <a:cs typeface="Cambria"/>
            </a:endParaRPr>
          </a:p>
        </p:txBody>
      </p:sp>
      <p:sp>
        <p:nvSpPr>
          <p:cNvPr id="31" name="object 29">
            <a:extLst>
              <a:ext uri="{FF2B5EF4-FFF2-40B4-BE49-F238E27FC236}">
                <a16:creationId xmlns:a16="http://schemas.microsoft.com/office/drawing/2014/main" id="{8954933E-6944-472B-911D-9F5149ADCF19}"/>
              </a:ext>
            </a:extLst>
          </p:cNvPr>
          <p:cNvSpPr/>
          <p:nvPr/>
        </p:nvSpPr>
        <p:spPr>
          <a:xfrm>
            <a:off x="8589157" y="3435415"/>
            <a:ext cx="417830" cy="370840"/>
          </a:xfrm>
          <a:custGeom>
            <a:avLst/>
            <a:gdLst/>
            <a:ahLst/>
            <a:cxnLst/>
            <a:rect l="l" t="t" r="r" b="b"/>
            <a:pathLst>
              <a:path w="417829" h="370839">
                <a:moveTo>
                  <a:pt x="0" y="185387"/>
                </a:moveTo>
                <a:lnTo>
                  <a:pt x="5477" y="142688"/>
                </a:lnTo>
                <a:lnTo>
                  <a:pt x="21100" y="103593"/>
                </a:lnTo>
                <a:lnTo>
                  <a:pt x="45649" y="69182"/>
                </a:lnTo>
                <a:lnTo>
                  <a:pt x="77908" y="40536"/>
                </a:lnTo>
                <a:lnTo>
                  <a:pt x="116659" y="18736"/>
                </a:lnTo>
                <a:lnTo>
                  <a:pt x="160686" y="4864"/>
                </a:lnTo>
                <a:lnTo>
                  <a:pt x="208770" y="0"/>
                </a:lnTo>
                <a:lnTo>
                  <a:pt x="256855" y="4864"/>
                </a:lnTo>
                <a:lnTo>
                  <a:pt x="300881" y="18736"/>
                </a:lnTo>
                <a:lnTo>
                  <a:pt x="339633" y="40536"/>
                </a:lnTo>
                <a:lnTo>
                  <a:pt x="371892" y="69182"/>
                </a:lnTo>
                <a:lnTo>
                  <a:pt x="396441" y="103593"/>
                </a:lnTo>
                <a:lnTo>
                  <a:pt x="412063" y="142688"/>
                </a:lnTo>
                <a:lnTo>
                  <a:pt x="417541" y="185387"/>
                </a:lnTo>
                <a:lnTo>
                  <a:pt x="412063" y="228086"/>
                </a:lnTo>
                <a:lnTo>
                  <a:pt x="396441" y="267181"/>
                </a:lnTo>
                <a:lnTo>
                  <a:pt x="371892" y="301592"/>
                </a:lnTo>
                <a:lnTo>
                  <a:pt x="339633" y="330238"/>
                </a:lnTo>
                <a:lnTo>
                  <a:pt x="300881" y="352038"/>
                </a:lnTo>
                <a:lnTo>
                  <a:pt x="256855" y="365910"/>
                </a:lnTo>
                <a:lnTo>
                  <a:pt x="208770" y="370774"/>
                </a:lnTo>
                <a:lnTo>
                  <a:pt x="160686" y="365910"/>
                </a:lnTo>
                <a:lnTo>
                  <a:pt x="116659" y="352038"/>
                </a:lnTo>
                <a:lnTo>
                  <a:pt x="77908" y="330238"/>
                </a:lnTo>
                <a:lnTo>
                  <a:pt x="45649" y="301592"/>
                </a:lnTo>
                <a:lnTo>
                  <a:pt x="21100" y="267181"/>
                </a:lnTo>
                <a:lnTo>
                  <a:pt x="5477" y="228086"/>
                </a:lnTo>
                <a:lnTo>
                  <a:pt x="0" y="185387"/>
                </a:lnTo>
                <a:close/>
              </a:path>
            </a:pathLst>
          </a:custGeom>
          <a:ln w="19342">
            <a:solidFill>
              <a:srgbClr val="000000"/>
            </a:solidFill>
          </a:ln>
        </p:spPr>
        <p:txBody>
          <a:bodyPr wrap="square" lIns="0" tIns="0" rIns="0" bIns="0" rtlCol="0"/>
          <a:lstStyle/>
          <a:p>
            <a:endParaRPr/>
          </a:p>
        </p:txBody>
      </p:sp>
      <p:sp>
        <p:nvSpPr>
          <p:cNvPr id="32" name="object 30">
            <a:extLst>
              <a:ext uri="{FF2B5EF4-FFF2-40B4-BE49-F238E27FC236}">
                <a16:creationId xmlns:a16="http://schemas.microsoft.com/office/drawing/2014/main" id="{DD9DE286-AFA6-4FA7-9795-9CDA55A56E55}"/>
              </a:ext>
            </a:extLst>
          </p:cNvPr>
          <p:cNvSpPr txBox="1"/>
          <p:nvPr/>
        </p:nvSpPr>
        <p:spPr>
          <a:xfrm>
            <a:off x="8723073" y="3406453"/>
            <a:ext cx="153035" cy="337820"/>
          </a:xfrm>
          <a:prstGeom prst="rect">
            <a:avLst/>
          </a:prstGeom>
        </p:spPr>
        <p:txBody>
          <a:bodyPr vert="horz" wrap="square" lIns="0" tIns="12065" rIns="0" bIns="0" rtlCol="0">
            <a:spAutoFit/>
          </a:bodyPr>
          <a:lstStyle/>
          <a:p>
            <a:pPr marL="12700">
              <a:lnSpc>
                <a:spcPct val="100000"/>
              </a:lnSpc>
              <a:spcBef>
                <a:spcPts val="95"/>
              </a:spcBef>
            </a:pPr>
            <a:r>
              <a:rPr sz="2050" spc="-25" dirty="0">
                <a:latin typeface="Times New Roman"/>
                <a:cs typeface="Times New Roman"/>
              </a:rPr>
              <a:t>1</a:t>
            </a:r>
            <a:endParaRPr sz="2050">
              <a:latin typeface="Times New Roman"/>
              <a:cs typeface="Times New Roman"/>
            </a:endParaRPr>
          </a:p>
        </p:txBody>
      </p:sp>
      <p:sp>
        <p:nvSpPr>
          <p:cNvPr id="33" name="object 31">
            <a:extLst>
              <a:ext uri="{FF2B5EF4-FFF2-40B4-BE49-F238E27FC236}">
                <a16:creationId xmlns:a16="http://schemas.microsoft.com/office/drawing/2014/main" id="{45E8FFAE-F468-494B-9AA7-6A2520B8B5C8}"/>
              </a:ext>
            </a:extLst>
          </p:cNvPr>
          <p:cNvSpPr/>
          <p:nvPr/>
        </p:nvSpPr>
        <p:spPr>
          <a:xfrm>
            <a:off x="8589155" y="4206237"/>
            <a:ext cx="417830" cy="370840"/>
          </a:xfrm>
          <a:custGeom>
            <a:avLst/>
            <a:gdLst/>
            <a:ahLst/>
            <a:cxnLst/>
            <a:rect l="l" t="t" r="r" b="b"/>
            <a:pathLst>
              <a:path w="417829" h="370839">
                <a:moveTo>
                  <a:pt x="0" y="185387"/>
                </a:moveTo>
                <a:lnTo>
                  <a:pt x="5477" y="142688"/>
                </a:lnTo>
                <a:lnTo>
                  <a:pt x="21100" y="103593"/>
                </a:lnTo>
                <a:lnTo>
                  <a:pt x="45649" y="69182"/>
                </a:lnTo>
                <a:lnTo>
                  <a:pt x="77908" y="40536"/>
                </a:lnTo>
                <a:lnTo>
                  <a:pt x="116659" y="18736"/>
                </a:lnTo>
                <a:lnTo>
                  <a:pt x="160686" y="4864"/>
                </a:lnTo>
                <a:lnTo>
                  <a:pt x="208770" y="0"/>
                </a:lnTo>
                <a:lnTo>
                  <a:pt x="256855" y="4864"/>
                </a:lnTo>
                <a:lnTo>
                  <a:pt x="300881" y="18736"/>
                </a:lnTo>
                <a:lnTo>
                  <a:pt x="339633" y="40536"/>
                </a:lnTo>
                <a:lnTo>
                  <a:pt x="371892" y="69182"/>
                </a:lnTo>
                <a:lnTo>
                  <a:pt x="396441" y="103593"/>
                </a:lnTo>
                <a:lnTo>
                  <a:pt x="412063" y="142688"/>
                </a:lnTo>
                <a:lnTo>
                  <a:pt x="417541" y="185387"/>
                </a:lnTo>
                <a:lnTo>
                  <a:pt x="412063" y="228086"/>
                </a:lnTo>
                <a:lnTo>
                  <a:pt x="396441" y="267181"/>
                </a:lnTo>
                <a:lnTo>
                  <a:pt x="371892" y="301592"/>
                </a:lnTo>
                <a:lnTo>
                  <a:pt x="339633" y="330238"/>
                </a:lnTo>
                <a:lnTo>
                  <a:pt x="300881" y="352038"/>
                </a:lnTo>
                <a:lnTo>
                  <a:pt x="256855" y="365910"/>
                </a:lnTo>
                <a:lnTo>
                  <a:pt x="208770" y="370774"/>
                </a:lnTo>
                <a:lnTo>
                  <a:pt x="160686" y="365910"/>
                </a:lnTo>
                <a:lnTo>
                  <a:pt x="116659" y="352038"/>
                </a:lnTo>
                <a:lnTo>
                  <a:pt x="77908" y="330238"/>
                </a:lnTo>
                <a:lnTo>
                  <a:pt x="45649" y="301592"/>
                </a:lnTo>
                <a:lnTo>
                  <a:pt x="21100" y="267181"/>
                </a:lnTo>
                <a:lnTo>
                  <a:pt x="5477" y="228086"/>
                </a:lnTo>
                <a:lnTo>
                  <a:pt x="0" y="185387"/>
                </a:lnTo>
                <a:close/>
              </a:path>
            </a:pathLst>
          </a:custGeom>
          <a:ln w="19342">
            <a:solidFill>
              <a:srgbClr val="000000"/>
            </a:solidFill>
          </a:ln>
        </p:spPr>
        <p:txBody>
          <a:bodyPr wrap="square" lIns="0" tIns="0" rIns="0" bIns="0" rtlCol="0"/>
          <a:lstStyle/>
          <a:p>
            <a:endParaRPr/>
          </a:p>
        </p:txBody>
      </p:sp>
      <p:sp>
        <p:nvSpPr>
          <p:cNvPr id="34" name="object 32">
            <a:extLst>
              <a:ext uri="{FF2B5EF4-FFF2-40B4-BE49-F238E27FC236}">
                <a16:creationId xmlns:a16="http://schemas.microsoft.com/office/drawing/2014/main" id="{BCA773D0-BDA2-4804-93F0-AA800C1D530C}"/>
              </a:ext>
            </a:extLst>
          </p:cNvPr>
          <p:cNvSpPr txBox="1"/>
          <p:nvPr/>
        </p:nvSpPr>
        <p:spPr>
          <a:xfrm>
            <a:off x="8723071" y="4177274"/>
            <a:ext cx="153035" cy="337820"/>
          </a:xfrm>
          <a:prstGeom prst="rect">
            <a:avLst/>
          </a:prstGeom>
        </p:spPr>
        <p:txBody>
          <a:bodyPr vert="horz" wrap="square" lIns="0" tIns="12065" rIns="0" bIns="0" rtlCol="0">
            <a:spAutoFit/>
          </a:bodyPr>
          <a:lstStyle/>
          <a:p>
            <a:pPr marL="12700">
              <a:lnSpc>
                <a:spcPct val="100000"/>
              </a:lnSpc>
              <a:spcBef>
                <a:spcPts val="95"/>
              </a:spcBef>
            </a:pPr>
            <a:r>
              <a:rPr sz="2050" spc="-25" dirty="0">
                <a:latin typeface="Times New Roman"/>
                <a:cs typeface="Times New Roman"/>
              </a:rPr>
              <a:t>2</a:t>
            </a:r>
            <a:endParaRPr sz="2050">
              <a:latin typeface="Times New Roman"/>
              <a:cs typeface="Times New Roman"/>
            </a:endParaRPr>
          </a:p>
        </p:txBody>
      </p:sp>
      <p:sp>
        <p:nvSpPr>
          <p:cNvPr id="35" name="object 33">
            <a:extLst>
              <a:ext uri="{FF2B5EF4-FFF2-40B4-BE49-F238E27FC236}">
                <a16:creationId xmlns:a16="http://schemas.microsoft.com/office/drawing/2014/main" id="{30A9EB83-3243-487C-9414-287D91E48F84}"/>
              </a:ext>
            </a:extLst>
          </p:cNvPr>
          <p:cNvSpPr/>
          <p:nvPr/>
        </p:nvSpPr>
        <p:spPr>
          <a:xfrm>
            <a:off x="8589154" y="5214484"/>
            <a:ext cx="417830" cy="370840"/>
          </a:xfrm>
          <a:custGeom>
            <a:avLst/>
            <a:gdLst/>
            <a:ahLst/>
            <a:cxnLst/>
            <a:rect l="l" t="t" r="r" b="b"/>
            <a:pathLst>
              <a:path w="417829" h="370839">
                <a:moveTo>
                  <a:pt x="0" y="185387"/>
                </a:moveTo>
                <a:lnTo>
                  <a:pt x="5477" y="142688"/>
                </a:lnTo>
                <a:lnTo>
                  <a:pt x="21100" y="103593"/>
                </a:lnTo>
                <a:lnTo>
                  <a:pt x="45649" y="69182"/>
                </a:lnTo>
                <a:lnTo>
                  <a:pt x="77908" y="40536"/>
                </a:lnTo>
                <a:lnTo>
                  <a:pt x="116659" y="18736"/>
                </a:lnTo>
                <a:lnTo>
                  <a:pt x="160686" y="4864"/>
                </a:lnTo>
                <a:lnTo>
                  <a:pt x="208770" y="0"/>
                </a:lnTo>
                <a:lnTo>
                  <a:pt x="256855" y="4864"/>
                </a:lnTo>
                <a:lnTo>
                  <a:pt x="300881" y="18736"/>
                </a:lnTo>
                <a:lnTo>
                  <a:pt x="339633" y="40536"/>
                </a:lnTo>
                <a:lnTo>
                  <a:pt x="371892" y="69182"/>
                </a:lnTo>
                <a:lnTo>
                  <a:pt x="396441" y="103593"/>
                </a:lnTo>
                <a:lnTo>
                  <a:pt x="412063" y="142688"/>
                </a:lnTo>
                <a:lnTo>
                  <a:pt x="417541" y="185387"/>
                </a:lnTo>
                <a:lnTo>
                  <a:pt x="412063" y="228086"/>
                </a:lnTo>
                <a:lnTo>
                  <a:pt x="396441" y="267181"/>
                </a:lnTo>
                <a:lnTo>
                  <a:pt x="371892" y="301592"/>
                </a:lnTo>
                <a:lnTo>
                  <a:pt x="339633" y="330238"/>
                </a:lnTo>
                <a:lnTo>
                  <a:pt x="300881" y="352038"/>
                </a:lnTo>
                <a:lnTo>
                  <a:pt x="256855" y="365910"/>
                </a:lnTo>
                <a:lnTo>
                  <a:pt x="208770" y="370774"/>
                </a:lnTo>
                <a:lnTo>
                  <a:pt x="160686" y="365910"/>
                </a:lnTo>
                <a:lnTo>
                  <a:pt x="116659" y="352038"/>
                </a:lnTo>
                <a:lnTo>
                  <a:pt x="77908" y="330238"/>
                </a:lnTo>
                <a:lnTo>
                  <a:pt x="45649" y="301592"/>
                </a:lnTo>
                <a:lnTo>
                  <a:pt x="21100" y="267181"/>
                </a:lnTo>
                <a:lnTo>
                  <a:pt x="5477" y="228086"/>
                </a:lnTo>
                <a:lnTo>
                  <a:pt x="0" y="185387"/>
                </a:lnTo>
                <a:close/>
              </a:path>
            </a:pathLst>
          </a:custGeom>
          <a:ln w="19342">
            <a:solidFill>
              <a:srgbClr val="000000"/>
            </a:solidFill>
          </a:ln>
        </p:spPr>
        <p:txBody>
          <a:bodyPr wrap="square" lIns="0" tIns="0" rIns="0" bIns="0" rtlCol="0"/>
          <a:lstStyle/>
          <a:p>
            <a:endParaRPr/>
          </a:p>
        </p:txBody>
      </p:sp>
      <p:sp>
        <p:nvSpPr>
          <p:cNvPr id="36" name="object 34">
            <a:extLst>
              <a:ext uri="{FF2B5EF4-FFF2-40B4-BE49-F238E27FC236}">
                <a16:creationId xmlns:a16="http://schemas.microsoft.com/office/drawing/2014/main" id="{81C8C6CD-37B5-4C27-8491-74F3D25CD3EE}"/>
              </a:ext>
            </a:extLst>
          </p:cNvPr>
          <p:cNvSpPr txBox="1"/>
          <p:nvPr/>
        </p:nvSpPr>
        <p:spPr>
          <a:xfrm>
            <a:off x="8713510" y="5190361"/>
            <a:ext cx="594995" cy="337820"/>
          </a:xfrm>
          <a:prstGeom prst="rect">
            <a:avLst/>
          </a:prstGeom>
        </p:spPr>
        <p:txBody>
          <a:bodyPr vert="horz" wrap="square" lIns="0" tIns="12065" rIns="0" bIns="0" rtlCol="0">
            <a:spAutoFit/>
          </a:bodyPr>
          <a:lstStyle/>
          <a:p>
            <a:pPr marL="12700">
              <a:lnSpc>
                <a:spcPct val="100000"/>
              </a:lnSpc>
              <a:spcBef>
                <a:spcPts val="95"/>
              </a:spcBef>
              <a:tabLst>
                <a:tab pos="462915" algn="l"/>
              </a:tabLst>
            </a:pPr>
            <a:r>
              <a:rPr sz="3075" i="1" spc="44" baseline="1355" dirty="0">
                <a:latin typeface="Cambria"/>
                <a:cs typeface="Cambria"/>
              </a:rPr>
              <a:t>n	</a:t>
            </a:r>
            <a:r>
              <a:rPr sz="1900" i="1" spc="-55" dirty="0">
                <a:latin typeface="Cambria"/>
                <a:cs typeface="Cambria"/>
              </a:rPr>
              <a:t>b</a:t>
            </a:r>
            <a:endParaRPr sz="1900">
              <a:latin typeface="Cambria"/>
              <a:cs typeface="Cambria"/>
            </a:endParaRPr>
          </a:p>
        </p:txBody>
      </p:sp>
      <p:grpSp>
        <p:nvGrpSpPr>
          <p:cNvPr id="37" name="object 35">
            <a:extLst>
              <a:ext uri="{FF2B5EF4-FFF2-40B4-BE49-F238E27FC236}">
                <a16:creationId xmlns:a16="http://schemas.microsoft.com/office/drawing/2014/main" id="{0824D539-7081-4780-A1BA-FC4C708A9C2E}"/>
              </a:ext>
            </a:extLst>
          </p:cNvPr>
          <p:cNvGrpSpPr/>
          <p:nvPr/>
        </p:nvGrpSpPr>
        <p:grpSpPr>
          <a:xfrm>
            <a:off x="6568181" y="3513474"/>
            <a:ext cx="2174240" cy="1974214"/>
            <a:chOff x="6482731" y="3924897"/>
            <a:chExt cx="2174240" cy="1974214"/>
          </a:xfrm>
        </p:grpSpPr>
        <p:sp>
          <p:nvSpPr>
            <p:cNvPr id="38" name="object 36">
              <a:extLst>
                <a:ext uri="{FF2B5EF4-FFF2-40B4-BE49-F238E27FC236}">
                  <a16:creationId xmlns:a16="http://schemas.microsoft.com/office/drawing/2014/main" id="{07A4DC88-F55A-4434-B3D9-2F1D578C2F9D}"/>
                </a:ext>
              </a:extLst>
            </p:cNvPr>
            <p:cNvSpPr/>
            <p:nvPr/>
          </p:nvSpPr>
          <p:spPr>
            <a:xfrm>
              <a:off x="6514803" y="4025721"/>
              <a:ext cx="1817370" cy="195580"/>
            </a:xfrm>
            <a:custGeom>
              <a:avLst/>
              <a:gdLst/>
              <a:ahLst/>
              <a:cxnLst/>
              <a:rect l="l" t="t" r="r" b="b"/>
              <a:pathLst>
                <a:path w="1817370" h="195579">
                  <a:moveTo>
                    <a:pt x="0" y="195144"/>
                  </a:moveTo>
                  <a:lnTo>
                    <a:pt x="1816784" y="0"/>
                  </a:lnTo>
                </a:path>
              </a:pathLst>
            </a:custGeom>
            <a:ln w="19510">
              <a:solidFill>
                <a:srgbClr val="000000"/>
              </a:solidFill>
            </a:ln>
          </p:spPr>
          <p:txBody>
            <a:bodyPr wrap="square" lIns="0" tIns="0" rIns="0" bIns="0" rtlCol="0"/>
            <a:lstStyle/>
            <a:p>
              <a:endParaRPr/>
            </a:p>
          </p:txBody>
        </p:sp>
        <p:sp>
          <p:nvSpPr>
            <p:cNvPr id="39" name="object 37">
              <a:extLst>
                <a:ext uri="{FF2B5EF4-FFF2-40B4-BE49-F238E27FC236}">
                  <a16:creationId xmlns:a16="http://schemas.microsoft.com/office/drawing/2014/main" id="{510A9329-FBFB-4E8A-A3E4-811BD68A4489}"/>
                </a:ext>
              </a:extLst>
            </p:cNvPr>
            <p:cNvSpPr/>
            <p:nvPr/>
          </p:nvSpPr>
          <p:spPr>
            <a:xfrm>
              <a:off x="8315651" y="3924897"/>
              <a:ext cx="207645" cy="205104"/>
            </a:xfrm>
            <a:custGeom>
              <a:avLst/>
              <a:gdLst/>
              <a:ahLst/>
              <a:cxnLst/>
              <a:rect l="l" t="t" r="r" b="b"/>
              <a:pathLst>
                <a:path w="207645" h="205104">
                  <a:moveTo>
                    <a:pt x="22311" y="204901"/>
                  </a:moveTo>
                  <a:lnTo>
                    <a:pt x="0" y="0"/>
                  </a:lnTo>
                  <a:lnTo>
                    <a:pt x="207177" y="78057"/>
                  </a:lnTo>
                  <a:lnTo>
                    <a:pt x="22311" y="204901"/>
                  </a:lnTo>
                  <a:close/>
                </a:path>
              </a:pathLst>
            </a:custGeom>
            <a:solidFill>
              <a:srgbClr val="000000"/>
            </a:solidFill>
          </p:spPr>
          <p:txBody>
            <a:bodyPr wrap="square" lIns="0" tIns="0" rIns="0" bIns="0" rtlCol="0"/>
            <a:lstStyle/>
            <a:p>
              <a:endParaRPr/>
            </a:p>
          </p:txBody>
        </p:sp>
        <p:sp>
          <p:nvSpPr>
            <p:cNvPr id="40" name="object 38">
              <a:extLst>
                <a:ext uri="{FF2B5EF4-FFF2-40B4-BE49-F238E27FC236}">
                  <a16:creationId xmlns:a16="http://schemas.microsoft.com/office/drawing/2014/main" id="{C8E8291D-07B9-425C-8FB2-6CE1724781E1}"/>
                </a:ext>
              </a:extLst>
            </p:cNvPr>
            <p:cNvSpPr/>
            <p:nvPr/>
          </p:nvSpPr>
          <p:spPr>
            <a:xfrm>
              <a:off x="6495679" y="4220867"/>
              <a:ext cx="1823720" cy="501015"/>
            </a:xfrm>
            <a:custGeom>
              <a:avLst/>
              <a:gdLst/>
              <a:ahLst/>
              <a:cxnLst/>
              <a:rect l="l" t="t" r="r" b="b"/>
              <a:pathLst>
                <a:path w="1823720" h="501014">
                  <a:moveTo>
                    <a:pt x="0" y="0"/>
                  </a:moveTo>
                  <a:lnTo>
                    <a:pt x="1823158" y="500871"/>
                  </a:lnTo>
                </a:path>
              </a:pathLst>
            </a:custGeom>
            <a:ln w="19487">
              <a:solidFill>
                <a:srgbClr val="000000"/>
              </a:solidFill>
            </a:ln>
          </p:spPr>
          <p:txBody>
            <a:bodyPr wrap="square" lIns="0" tIns="0" rIns="0" bIns="0" rtlCol="0"/>
            <a:lstStyle/>
            <a:p>
              <a:endParaRPr/>
            </a:p>
          </p:txBody>
        </p:sp>
        <p:sp>
          <p:nvSpPr>
            <p:cNvPr id="41" name="object 39">
              <a:extLst>
                <a:ext uri="{FF2B5EF4-FFF2-40B4-BE49-F238E27FC236}">
                  <a16:creationId xmlns:a16="http://schemas.microsoft.com/office/drawing/2014/main" id="{AC55B074-73B5-4BCB-86BE-A31710D736A2}"/>
                </a:ext>
              </a:extLst>
            </p:cNvPr>
            <p:cNvSpPr/>
            <p:nvPr/>
          </p:nvSpPr>
          <p:spPr>
            <a:xfrm>
              <a:off x="8286964" y="4624166"/>
              <a:ext cx="217170" cy="198755"/>
            </a:xfrm>
            <a:custGeom>
              <a:avLst/>
              <a:gdLst/>
              <a:ahLst/>
              <a:cxnLst/>
              <a:rect l="l" t="t" r="r" b="b"/>
              <a:pathLst>
                <a:path w="217170" h="198754">
                  <a:moveTo>
                    <a:pt x="0" y="198397"/>
                  </a:moveTo>
                  <a:lnTo>
                    <a:pt x="50997" y="0"/>
                  </a:lnTo>
                  <a:lnTo>
                    <a:pt x="216739" y="149610"/>
                  </a:lnTo>
                  <a:lnTo>
                    <a:pt x="0" y="198397"/>
                  </a:lnTo>
                  <a:close/>
                </a:path>
              </a:pathLst>
            </a:custGeom>
            <a:solidFill>
              <a:srgbClr val="000000"/>
            </a:solidFill>
          </p:spPr>
          <p:txBody>
            <a:bodyPr wrap="square" lIns="0" tIns="0" rIns="0" bIns="0" rtlCol="0"/>
            <a:lstStyle/>
            <a:p>
              <a:endParaRPr/>
            </a:p>
          </p:txBody>
        </p:sp>
        <p:sp>
          <p:nvSpPr>
            <p:cNvPr id="42" name="object 40">
              <a:extLst>
                <a:ext uri="{FF2B5EF4-FFF2-40B4-BE49-F238E27FC236}">
                  <a16:creationId xmlns:a16="http://schemas.microsoft.com/office/drawing/2014/main" id="{4126A063-CA82-452D-BF09-0A28037BEFF1}"/>
                </a:ext>
              </a:extLst>
            </p:cNvPr>
            <p:cNvSpPr/>
            <p:nvPr/>
          </p:nvSpPr>
          <p:spPr>
            <a:xfrm>
              <a:off x="6495678" y="4250139"/>
              <a:ext cx="1858645" cy="1444625"/>
            </a:xfrm>
            <a:custGeom>
              <a:avLst/>
              <a:gdLst/>
              <a:ahLst/>
              <a:cxnLst/>
              <a:rect l="l" t="t" r="r" b="b"/>
              <a:pathLst>
                <a:path w="1858645" h="1444625">
                  <a:moveTo>
                    <a:pt x="0" y="0"/>
                  </a:moveTo>
                  <a:lnTo>
                    <a:pt x="1858219" y="1444070"/>
                  </a:lnTo>
                </a:path>
              </a:pathLst>
            </a:custGeom>
            <a:ln w="19367">
              <a:solidFill>
                <a:srgbClr val="000000"/>
              </a:solidFill>
            </a:ln>
          </p:spPr>
          <p:txBody>
            <a:bodyPr wrap="square" lIns="0" tIns="0" rIns="0" bIns="0" rtlCol="0"/>
            <a:lstStyle/>
            <a:p>
              <a:endParaRPr/>
            </a:p>
          </p:txBody>
        </p:sp>
        <p:sp>
          <p:nvSpPr>
            <p:cNvPr id="43" name="object 41">
              <a:extLst>
                <a:ext uri="{FF2B5EF4-FFF2-40B4-BE49-F238E27FC236}">
                  <a16:creationId xmlns:a16="http://schemas.microsoft.com/office/drawing/2014/main" id="{B6391D99-9BB7-4250-BB5A-CE607DC71A25}"/>
                </a:ext>
              </a:extLst>
            </p:cNvPr>
            <p:cNvSpPr/>
            <p:nvPr/>
          </p:nvSpPr>
          <p:spPr>
            <a:xfrm>
              <a:off x="8283776" y="5609647"/>
              <a:ext cx="220345" cy="201930"/>
            </a:xfrm>
            <a:custGeom>
              <a:avLst/>
              <a:gdLst/>
              <a:ahLst/>
              <a:cxnLst/>
              <a:rect l="l" t="t" r="r" b="b"/>
              <a:pathLst>
                <a:path w="220345" h="201929">
                  <a:moveTo>
                    <a:pt x="219926" y="201649"/>
                  </a:moveTo>
                  <a:lnTo>
                    <a:pt x="0" y="159368"/>
                  </a:lnTo>
                  <a:lnTo>
                    <a:pt x="124306" y="0"/>
                  </a:lnTo>
                  <a:lnTo>
                    <a:pt x="219926" y="201649"/>
                  </a:lnTo>
                  <a:close/>
                </a:path>
              </a:pathLst>
            </a:custGeom>
            <a:solidFill>
              <a:srgbClr val="000000"/>
            </a:solidFill>
          </p:spPr>
          <p:txBody>
            <a:bodyPr wrap="square" lIns="0" tIns="0" rIns="0" bIns="0" rtlCol="0"/>
            <a:lstStyle/>
            <a:p>
              <a:endParaRPr/>
            </a:p>
          </p:txBody>
        </p:sp>
        <p:sp>
          <p:nvSpPr>
            <p:cNvPr id="44" name="object 42">
              <a:extLst>
                <a:ext uri="{FF2B5EF4-FFF2-40B4-BE49-F238E27FC236}">
                  <a16:creationId xmlns:a16="http://schemas.microsoft.com/office/drawing/2014/main" id="{9E666A3A-CEFA-4A6D-85E6-E8D518928E43}"/>
                </a:ext>
              </a:extLst>
            </p:cNvPr>
            <p:cNvSpPr/>
            <p:nvPr/>
          </p:nvSpPr>
          <p:spPr>
            <a:xfrm>
              <a:off x="6492490" y="4220868"/>
              <a:ext cx="1890395" cy="582295"/>
            </a:xfrm>
            <a:custGeom>
              <a:avLst/>
              <a:gdLst/>
              <a:ahLst/>
              <a:cxnLst/>
              <a:rect l="l" t="t" r="r" b="b"/>
              <a:pathLst>
                <a:path w="1890395" h="582295">
                  <a:moveTo>
                    <a:pt x="0" y="582181"/>
                  </a:moveTo>
                  <a:lnTo>
                    <a:pt x="1890093" y="0"/>
                  </a:lnTo>
                </a:path>
              </a:pathLst>
            </a:custGeom>
            <a:ln w="19480">
              <a:solidFill>
                <a:srgbClr val="000000"/>
              </a:solidFill>
            </a:ln>
          </p:spPr>
          <p:txBody>
            <a:bodyPr wrap="square" lIns="0" tIns="0" rIns="0" bIns="0" rtlCol="0"/>
            <a:lstStyle/>
            <a:p>
              <a:endParaRPr/>
            </a:p>
          </p:txBody>
        </p:sp>
        <p:sp>
          <p:nvSpPr>
            <p:cNvPr id="45" name="object 43">
              <a:extLst>
                <a:ext uri="{FF2B5EF4-FFF2-40B4-BE49-F238E27FC236}">
                  <a16:creationId xmlns:a16="http://schemas.microsoft.com/office/drawing/2014/main" id="{7B7EACE5-1A7A-4A16-B314-1057F6462565}"/>
                </a:ext>
              </a:extLst>
            </p:cNvPr>
            <p:cNvSpPr/>
            <p:nvPr/>
          </p:nvSpPr>
          <p:spPr>
            <a:xfrm>
              <a:off x="8347522" y="4123296"/>
              <a:ext cx="217170" cy="198755"/>
            </a:xfrm>
            <a:custGeom>
              <a:avLst/>
              <a:gdLst/>
              <a:ahLst/>
              <a:cxnLst/>
              <a:rect l="l" t="t" r="r" b="b"/>
              <a:pathLst>
                <a:path w="217170" h="198754">
                  <a:moveTo>
                    <a:pt x="57372" y="198397"/>
                  </a:moveTo>
                  <a:lnTo>
                    <a:pt x="0" y="0"/>
                  </a:lnTo>
                  <a:lnTo>
                    <a:pt x="216739" y="39028"/>
                  </a:lnTo>
                  <a:lnTo>
                    <a:pt x="57372" y="198397"/>
                  </a:lnTo>
                  <a:close/>
                </a:path>
              </a:pathLst>
            </a:custGeom>
            <a:solidFill>
              <a:srgbClr val="000000"/>
            </a:solidFill>
          </p:spPr>
          <p:txBody>
            <a:bodyPr wrap="square" lIns="0" tIns="0" rIns="0" bIns="0" rtlCol="0"/>
            <a:lstStyle/>
            <a:p>
              <a:endParaRPr/>
            </a:p>
          </p:txBody>
        </p:sp>
        <p:sp>
          <p:nvSpPr>
            <p:cNvPr id="46" name="object 44">
              <a:extLst>
                <a:ext uri="{FF2B5EF4-FFF2-40B4-BE49-F238E27FC236}">
                  <a16:creationId xmlns:a16="http://schemas.microsoft.com/office/drawing/2014/main" id="{102449CD-96F1-4606-8D01-DA8C09478018}"/>
                </a:ext>
              </a:extLst>
            </p:cNvPr>
            <p:cNvSpPr/>
            <p:nvPr/>
          </p:nvSpPr>
          <p:spPr>
            <a:xfrm>
              <a:off x="6492489" y="4803051"/>
              <a:ext cx="1820545" cy="0"/>
            </a:xfrm>
            <a:custGeom>
              <a:avLst/>
              <a:gdLst/>
              <a:ahLst/>
              <a:cxnLst/>
              <a:rect l="l" t="t" r="r" b="b"/>
              <a:pathLst>
                <a:path w="1820545">
                  <a:moveTo>
                    <a:pt x="0" y="0"/>
                  </a:moveTo>
                  <a:lnTo>
                    <a:pt x="1819971" y="0"/>
                  </a:lnTo>
                </a:path>
              </a:pathLst>
            </a:custGeom>
            <a:ln w="19514">
              <a:solidFill>
                <a:srgbClr val="000000"/>
              </a:solidFill>
            </a:ln>
          </p:spPr>
          <p:txBody>
            <a:bodyPr wrap="square" lIns="0" tIns="0" rIns="0" bIns="0" rtlCol="0"/>
            <a:lstStyle/>
            <a:p>
              <a:endParaRPr/>
            </a:p>
          </p:txBody>
        </p:sp>
        <p:sp>
          <p:nvSpPr>
            <p:cNvPr id="47" name="object 45">
              <a:extLst>
                <a:ext uri="{FF2B5EF4-FFF2-40B4-BE49-F238E27FC236}">
                  <a16:creationId xmlns:a16="http://schemas.microsoft.com/office/drawing/2014/main" id="{97BD7F3D-AE19-4260-8C1D-DC5F151517EE}"/>
                </a:ext>
              </a:extLst>
            </p:cNvPr>
            <p:cNvSpPr/>
            <p:nvPr/>
          </p:nvSpPr>
          <p:spPr>
            <a:xfrm>
              <a:off x="8306086" y="4702226"/>
              <a:ext cx="198120" cy="205104"/>
            </a:xfrm>
            <a:custGeom>
              <a:avLst/>
              <a:gdLst/>
              <a:ahLst/>
              <a:cxnLst/>
              <a:rect l="l" t="t" r="r" b="b"/>
              <a:pathLst>
                <a:path w="198120" h="205104">
                  <a:moveTo>
                    <a:pt x="0" y="204901"/>
                  </a:moveTo>
                  <a:lnTo>
                    <a:pt x="0" y="0"/>
                  </a:lnTo>
                  <a:lnTo>
                    <a:pt x="197615" y="100824"/>
                  </a:lnTo>
                  <a:lnTo>
                    <a:pt x="0" y="204901"/>
                  </a:lnTo>
                  <a:close/>
                </a:path>
              </a:pathLst>
            </a:custGeom>
            <a:solidFill>
              <a:srgbClr val="000000"/>
            </a:solidFill>
          </p:spPr>
          <p:txBody>
            <a:bodyPr wrap="square" lIns="0" tIns="0" rIns="0" bIns="0" rtlCol="0"/>
            <a:lstStyle/>
            <a:p>
              <a:endParaRPr/>
            </a:p>
          </p:txBody>
        </p:sp>
        <p:sp>
          <p:nvSpPr>
            <p:cNvPr id="48" name="object 46">
              <a:extLst>
                <a:ext uri="{FF2B5EF4-FFF2-40B4-BE49-F238E27FC236}">
                  <a16:creationId xmlns:a16="http://schemas.microsoft.com/office/drawing/2014/main" id="{ED99F603-36DD-4379-94BA-BF2621082B04}"/>
                </a:ext>
              </a:extLst>
            </p:cNvPr>
            <p:cNvSpPr/>
            <p:nvPr/>
          </p:nvSpPr>
          <p:spPr>
            <a:xfrm>
              <a:off x="6492488" y="4803051"/>
              <a:ext cx="1839595" cy="920750"/>
            </a:xfrm>
            <a:custGeom>
              <a:avLst/>
              <a:gdLst/>
              <a:ahLst/>
              <a:cxnLst/>
              <a:rect l="l" t="t" r="r" b="b"/>
              <a:pathLst>
                <a:path w="1839595" h="920750">
                  <a:moveTo>
                    <a:pt x="0" y="0"/>
                  </a:moveTo>
                  <a:lnTo>
                    <a:pt x="1839095" y="920432"/>
                  </a:lnTo>
                </a:path>
              </a:pathLst>
            </a:custGeom>
            <a:ln w="19436">
              <a:solidFill>
                <a:srgbClr val="000000"/>
              </a:solidFill>
            </a:ln>
          </p:spPr>
          <p:txBody>
            <a:bodyPr wrap="square" lIns="0" tIns="0" rIns="0" bIns="0" rtlCol="0"/>
            <a:lstStyle/>
            <a:p>
              <a:endParaRPr/>
            </a:p>
          </p:txBody>
        </p:sp>
        <p:sp>
          <p:nvSpPr>
            <p:cNvPr id="49" name="object 47">
              <a:extLst>
                <a:ext uri="{FF2B5EF4-FFF2-40B4-BE49-F238E27FC236}">
                  <a16:creationId xmlns:a16="http://schemas.microsoft.com/office/drawing/2014/main" id="{4475F863-D1F7-4BD3-8186-A9744FDE95E0}"/>
                </a:ext>
              </a:extLst>
            </p:cNvPr>
            <p:cNvSpPr/>
            <p:nvPr/>
          </p:nvSpPr>
          <p:spPr>
            <a:xfrm>
              <a:off x="8280587" y="5632417"/>
              <a:ext cx="223520" cy="185420"/>
            </a:xfrm>
            <a:custGeom>
              <a:avLst/>
              <a:gdLst/>
              <a:ahLst/>
              <a:cxnLst/>
              <a:rect l="l" t="t" r="r" b="b"/>
              <a:pathLst>
                <a:path w="223520" h="185420">
                  <a:moveTo>
                    <a:pt x="0" y="185387"/>
                  </a:moveTo>
                  <a:lnTo>
                    <a:pt x="89245" y="0"/>
                  </a:lnTo>
                  <a:lnTo>
                    <a:pt x="223113" y="178882"/>
                  </a:lnTo>
                  <a:lnTo>
                    <a:pt x="0" y="185387"/>
                  </a:lnTo>
                  <a:close/>
                </a:path>
              </a:pathLst>
            </a:custGeom>
            <a:solidFill>
              <a:srgbClr val="000000"/>
            </a:solidFill>
          </p:spPr>
          <p:txBody>
            <a:bodyPr wrap="square" lIns="0" tIns="0" rIns="0" bIns="0" rtlCol="0"/>
            <a:lstStyle/>
            <a:p>
              <a:endParaRPr/>
            </a:p>
          </p:txBody>
        </p:sp>
        <p:sp>
          <p:nvSpPr>
            <p:cNvPr id="50" name="object 48">
              <a:extLst>
                <a:ext uri="{FF2B5EF4-FFF2-40B4-BE49-F238E27FC236}">
                  <a16:creationId xmlns:a16="http://schemas.microsoft.com/office/drawing/2014/main" id="{713B7847-CC30-47C4-B29E-2A3FFBDB68D1}"/>
                </a:ext>
              </a:extLst>
            </p:cNvPr>
            <p:cNvSpPr/>
            <p:nvPr/>
          </p:nvSpPr>
          <p:spPr>
            <a:xfrm>
              <a:off x="6492487" y="4324948"/>
              <a:ext cx="2005330" cy="1330325"/>
            </a:xfrm>
            <a:custGeom>
              <a:avLst/>
              <a:gdLst/>
              <a:ahLst/>
              <a:cxnLst/>
              <a:rect l="l" t="t" r="r" b="b"/>
              <a:pathLst>
                <a:path w="2005329" h="1330325">
                  <a:moveTo>
                    <a:pt x="0" y="1330236"/>
                  </a:moveTo>
                  <a:lnTo>
                    <a:pt x="2004837" y="0"/>
                  </a:lnTo>
                </a:path>
              </a:pathLst>
            </a:custGeom>
            <a:ln w="19395">
              <a:solidFill>
                <a:srgbClr val="000000"/>
              </a:solidFill>
            </a:ln>
          </p:spPr>
          <p:txBody>
            <a:bodyPr wrap="square" lIns="0" tIns="0" rIns="0" bIns="0" rtlCol="0"/>
            <a:lstStyle/>
            <a:p>
              <a:endParaRPr/>
            </a:p>
          </p:txBody>
        </p:sp>
        <p:sp>
          <p:nvSpPr>
            <p:cNvPr id="51" name="object 49">
              <a:extLst>
                <a:ext uri="{FF2B5EF4-FFF2-40B4-BE49-F238E27FC236}">
                  <a16:creationId xmlns:a16="http://schemas.microsoft.com/office/drawing/2014/main" id="{FF3732F5-6C0D-4E63-A0FB-CCC8075F690D}"/>
                </a:ext>
              </a:extLst>
            </p:cNvPr>
            <p:cNvSpPr/>
            <p:nvPr/>
          </p:nvSpPr>
          <p:spPr>
            <a:xfrm>
              <a:off x="8436766" y="4220871"/>
              <a:ext cx="220345" cy="198755"/>
            </a:xfrm>
            <a:custGeom>
              <a:avLst/>
              <a:gdLst/>
              <a:ahLst/>
              <a:cxnLst/>
              <a:rect l="l" t="t" r="r" b="b"/>
              <a:pathLst>
                <a:path w="220345" h="198754">
                  <a:moveTo>
                    <a:pt x="111556" y="198397"/>
                  </a:moveTo>
                  <a:lnTo>
                    <a:pt x="0" y="26019"/>
                  </a:lnTo>
                  <a:lnTo>
                    <a:pt x="219926" y="0"/>
                  </a:lnTo>
                  <a:lnTo>
                    <a:pt x="111556" y="198397"/>
                  </a:lnTo>
                  <a:close/>
                </a:path>
              </a:pathLst>
            </a:custGeom>
            <a:solidFill>
              <a:srgbClr val="000000"/>
            </a:solidFill>
          </p:spPr>
          <p:txBody>
            <a:bodyPr wrap="square" lIns="0" tIns="0" rIns="0" bIns="0" rtlCol="0"/>
            <a:lstStyle/>
            <a:p>
              <a:endParaRPr/>
            </a:p>
          </p:txBody>
        </p:sp>
        <p:sp>
          <p:nvSpPr>
            <p:cNvPr id="52" name="object 50">
              <a:extLst>
                <a:ext uri="{FF2B5EF4-FFF2-40B4-BE49-F238E27FC236}">
                  <a16:creationId xmlns:a16="http://schemas.microsoft.com/office/drawing/2014/main" id="{750DC04F-622E-4F0E-BAC6-8B8FCA45D61F}"/>
                </a:ext>
              </a:extLst>
            </p:cNvPr>
            <p:cNvSpPr/>
            <p:nvPr/>
          </p:nvSpPr>
          <p:spPr>
            <a:xfrm>
              <a:off x="6492487" y="5655185"/>
              <a:ext cx="1820545" cy="140335"/>
            </a:xfrm>
            <a:custGeom>
              <a:avLst/>
              <a:gdLst/>
              <a:ahLst/>
              <a:cxnLst/>
              <a:rect l="l" t="t" r="r" b="b"/>
              <a:pathLst>
                <a:path w="1820545" h="140335">
                  <a:moveTo>
                    <a:pt x="0" y="0"/>
                  </a:moveTo>
                  <a:lnTo>
                    <a:pt x="1819971" y="139853"/>
                  </a:lnTo>
                </a:path>
              </a:pathLst>
            </a:custGeom>
            <a:ln w="19512">
              <a:solidFill>
                <a:srgbClr val="000000"/>
              </a:solidFill>
            </a:ln>
          </p:spPr>
          <p:txBody>
            <a:bodyPr wrap="square" lIns="0" tIns="0" rIns="0" bIns="0" rtlCol="0"/>
            <a:lstStyle/>
            <a:p>
              <a:endParaRPr/>
            </a:p>
          </p:txBody>
        </p:sp>
        <p:sp>
          <p:nvSpPr>
            <p:cNvPr id="53" name="object 51">
              <a:extLst>
                <a:ext uri="{FF2B5EF4-FFF2-40B4-BE49-F238E27FC236}">
                  <a16:creationId xmlns:a16="http://schemas.microsoft.com/office/drawing/2014/main" id="{85B84D1E-A573-4CD4-8F53-E4DE640FE932}"/>
                </a:ext>
              </a:extLst>
            </p:cNvPr>
            <p:cNvSpPr/>
            <p:nvPr/>
          </p:nvSpPr>
          <p:spPr>
            <a:xfrm>
              <a:off x="8299709" y="5694214"/>
              <a:ext cx="204470" cy="205104"/>
            </a:xfrm>
            <a:custGeom>
              <a:avLst/>
              <a:gdLst/>
              <a:ahLst/>
              <a:cxnLst/>
              <a:rect l="l" t="t" r="r" b="b"/>
              <a:pathLst>
                <a:path w="204470" h="205104">
                  <a:moveTo>
                    <a:pt x="0" y="204901"/>
                  </a:moveTo>
                  <a:lnTo>
                    <a:pt x="15936" y="0"/>
                  </a:lnTo>
                  <a:lnTo>
                    <a:pt x="203989" y="117086"/>
                  </a:lnTo>
                  <a:lnTo>
                    <a:pt x="0" y="204901"/>
                  </a:lnTo>
                  <a:close/>
                </a:path>
              </a:pathLst>
            </a:custGeom>
            <a:solidFill>
              <a:srgbClr val="000000"/>
            </a:solidFill>
          </p:spPr>
          <p:txBody>
            <a:bodyPr wrap="square" lIns="0" tIns="0" rIns="0" bIns="0" rtlCol="0"/>
            <a:lstStyle/>
            <a:p>
              <a:endParaRPr/>
            </a:p>
          </p:txBody>
        </p:sp>
        <p:sp>
          <p:nvSpPr>
            <p:cNvPr id="54" name="object 52">
              <a:extLst>
                <a:ext uri="{FF2B5EF4-FFF2-40B4-BE49-F238E27FC236}">
                  <a16:creationId xmlns:a16="http://schemas.microsoft.com/office/drawing/2014/main" id="{244C798A-5C71-4D7D-BBAD-144A3939F886}"/>
                </a:ext>
              </a:extLst>
            </p:cNvPr>
            <p:cNvSpPr/>
            <p:nvPr/>
          </p:nvSpPr>
          <p:spPr>
            <a:xfrm>
              <a:off x="6492486" y="4881112"/>
              <a:ext cx="1836420" cy="774700"/>
            </a:xfrm>
            <a:custGeom>
              <a:avLst/>
              <a:gdLst/>
              <a:ahLst/>
              <a:cxnLst/>
              <a:rect l="l" t="t" r="r" b="b"/>
              <a:pathLst>
                <a:path w="1836420" h="774700">
                  <a:moveTo>
                    <a:pt x="0" y="774073"/>
                  </a:moveTo>
                  <a:lnTo>
                    <a:pt x="1835908" y="0"/>
                  </a:lnTo>
                </a:path>
              </a:pathLst>
            </a:custGeom>
            <a:ln w="19455">
              <a:solidFill>
                <a:srgbClr val="000000"/>
              </a:solidFill>
            </a:ln>
          </p:spPr>
          <p:txBody>
            <a:bodyPr wrap="square" lIns="0" tIns="0" rIns="0" bIns="0" rtlCol="0"/>
            <a:lstStyle/>
            <a:p>
              <a:endParaRPr/>
            </a:p>
          </p:txBody>
        </p:sp>
        <p:sp>
          <p:nvSpPr>
            <p:cNvPr id="55" name="object 53">
              <a:extLst>
                <a:ext uri="{FF2B5EF4-FFF2-40B4-BE49-F238E27FC236}">
                  <a16:creationId xmlns:a16="http://schemas.microsoft.com/office/drawing/2014/main" id="{051E10EB-E408-475F-A51C-3F490BF3DF6D}"/>
                </a:ext>
              </a:extLst>
            </p:cNvPr>
            <p:cNvSpPr/>
            <p:nvPr/>
          </p:nvSpPr>
          <p:spPr>
            <a:xfrm>
              <a:off x="8283772" y="4786792"/>
              <a:ext cx="220345" cy="192405"/>
            </a:xfrm>
            <a:custGeom>
              <a:avLst/>
              <a:gdLst/>
              <a:ahLst/>
              <a:cxnLst/>
              <a:rect l="l" t="t" r="r" b="b"/>
              <a:pathLst>
                <a:path w="220345" h="192404">
                  <a:moveTo>
                    <a:pt x="76496" y="191892"/>
                  </a:moveTo>
                  <a:lnTo>
                    <a:pt x="0" y="0"/>
                  </a:lnTo>
                  <a:lnTo>
                    <a:pt x="219926" y="16262"/>
                  </a:lnTo>
                  <a:lnTo>
                    <a:pt x="76496" y="191892"/>
                  </a:lnTo>
                  <a:close/>
                </a:path>
              </a:pathLst>
            </a:custGeom>
            <a:solidFill>
              <a:srgbClr val="000000"/>
            </a:solidFill>
          </p:spPr>
          <p:txBody>
            <a:bodyPr wrap="square" lIns="0" tIns="0" rIns="0" bIns="0" rtlCol="0"/>
            <a:lstStyle/>
            <a:p>
              <a:endParaRPr/>
            </a:p>
          </p:txBody>
        </p:sp>
      </p:grpSp>
      <p:sp>
        <p:nvSpPr>
          <p:cNvPr id="56" name="object 54">
            <a:extLst>
              <a:ext uri="{FF2B5EF4-FFF2-40B4-BE49-F238E27FC236}">
                <a16:creationId xmlns:a16="http://schemas.microsoft.com/office/drawing/2014/main" id="{1420FA28-3D2D-4F4B-B3BA-ED4CD0597BCB}"/>
              </a:ext>
            </a:extLst>
          </p:cNvPr>
          <p:cNvSpPr txBox="1"/>
          <p:nvPr/>
        </p:nvSpPr>
        <p:spPr>
          <a:xfrm>
            <a:off x="7466891" y="3346485"/>
            <a:ext cx="245745" cy="300355"/>
          </a:xfrm>
          <a:prstGeom prst="rect">
            <a:avLst/>
          </a:prstGeom>
        </p:spPr>
        <p:txBody>
          <a:bodyPr vert="horz" wrap="square" lIns="0" tIns="12700" rIns="0" bIns="0" rtlCol="0">
            <a:spAutoFit/>
          </a:bodyPr>
          <a:lstStyle/>
          <a:p>
            <a:pPr marL="38100">
              <a:lnSpc>
                <a:spcPct val="100000"/>
              </a:lnSpc>
              <a:spcBef>
                <a:spcPts val="100"/>
              </a:spcBef>
            </a:pPr>
            <a:r>
              <a:rPr sz="2700" i="1" spc="-30" baseline="13888" dirty="0">
                <a:latin typeface="Times New Roman"/>
                <a:cs typeface="Times New Roman"/>
              </a:rPr>
              <a:t>c</a:t>
            </a:r>
            <a:r>
              <a:rPr sz="1050" i="1" spc="-20" dirty="0">
                <a:latin typeface="Times New Roman"/>
                <a:cs typeface="Times New Roman"/>
              </a:rPr>
              <a:t>ij</a:t>
            </a:r>
            <a:endParaRPr sz="1050">
              <a:latin typeface="Times New Roman"/>
              <a:cs typeface="Times New Roman"/>
            </a:endParaRPr>
          </a:p>
        </p:txBody>
      </p:sp>
    </p:spTree>
    <p:extLst>
      <p:ext uri="{BB962C8B-B14F-4D97-AF65-F5344CB8AC3E}">
        <p14:creationId xmlns:p14="http://schemas.microsoft.com/office/powerpoint/2010/main" val="2784245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Distribución de transporte (III)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25</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graphicFrame>
        <p:nvGraphicFramePr>
          <p:cNvPr id="7" name="object 7">
            <a:extLst>
              <a:ext uri="{FF2B5EF4-FFF2-40B4-BE49-F238E27FC236}">
                <a16:creationId xmlns:a16="http://schemas.microsoft.com/office/drawing/2014/main" id="{F25D63A1-3879-4E93-B62E-39CA28ACCFA0}"/>
              </a:ext>
            </a:extLst>
          </p:cNvPr>
          <p:cNvGraphicFramePr>
            <a:graphicFrameLocks noGrp="1"/>
          </p:cNvGraphicFramePr>
          <p:nvPr>
            <p:extLst>
              <p:ext uri="{D42A27DB-BD31-4B8C-83A1-F6EECF244321}">
                <p14:modId xmlns:p14="http://schemas.microsoft.com/office/powerpoint/2010/main" val="1023408589"/>
              </p:ext>
            </p:extLst>
          </p:nvPr>
        </p:nvGraphicFramePr>
        <p:xfrm>
          <a:off x="457200" y="1135192"/>
          <a:ext cx="9163369" cy="1698306"/>
        </p:xfrm>
        <a:graphic>
          <a:graphicData uri="http://schemas.openxmlformats.org/drawingml/2006/table">
            <a:tbl>
              <a:tblPr firstRow="1" bandRow="1">
                <a:tableStyleId>{2D5ABB26-0587-4C30-8999-92F81FD0307C}</a:tableStyleId>
              </a:tblPr>
              <a:tblGrid>
                <a:gridCol w="2094071">
                  <a:extLst>
                    <a:ext uri="{9D8B030D-6E8A-4147-A177-3AD203B41FA5}">
                      <a16:colId xmlns:a16="http://schemas.microsoft.com/office/drawing/2014/main" val="20000"/>
                    </a:ext>
                  </a:extLst>
                </a:gridCol>
                <a:gridCol w="1698141">
                  <a:extLst>
                    <a:ext uri="{9D8B030D-6E8A-4147-A177-3AD203B41FA5}">
                      <a16:colId xmlns:a16="http://schemas.microsoft.com/office/drawing/2014/main" val="20001"/>
                    </a:ext>
                  </a:extLst>
                </a:gridCol>
                <a:gridCol w="1561156">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2209801">
                  <a:extLst>
                    <a:ext uri="{9D8B030D-6E8A-4147-A177-3AD203B41FA5}">
                      <a16:colId xmlns:a16="http://schemas.microsoft.com/office/drawing/2014/main" val="20004"/>
                    </a:ext>
                  </a:extLst>
                </a:gridCol>
              </a:tblGrid>
              <a:tr h="579119">
                <a:tc>
                  <a:txBody>
                    <a:bodyPr/>
                    <a:lstStyle/>
                    <a:p>
                      <a:pPr marL="988694" marR="84455" indent="43815">
                        <a:lnSpc>
                          <a:spcPct val="100000"/>
                        </a:lnSpc>
                        <a:spcBef>
                          <a:spcPts val="315"/>
                        </a:spcBef>
                      </a:pPr>
                      <a:r>
                        <a:rPr sz="1600" dirty="0">
                          <a:latin typeface="+mj-lt"/>
                          <a:cs typeface="Arial"/>
                        </a:rPr>
                        <a:t>C</a:t>
                      </a:r>
                      <a:r>
                        <a:rPr sz="1600" spc="-5" dirty="0">
                          <a:latin typeface="+mj-lt"/>
                          <a:cs typeface="Arial"/>
                        </a:rPr>
                        <a:t>o</a:t>
                      </a:r>
                      <a:r>
                        <a:rPr sz="1600" dirty="0">
                          <a:latin typeface="+mj-lt"/>
                          <a:cs typeface="Arial"/>
                        </a:rPr>
                        <a:t>s</a:t>
                      </a:r>
                      <a:r>
                        <a:rPr sz="1600" spc="-5" dirty="0">
                          <a:latin typeface="+mj-lt"/>
                          <a:cs typeface="Arial"/>
                        </a:rPr>
                        <a:t>t</a:t>
                      </a:r>
                      <a:r>
                        <a:rPr lang="es-ES" sz="1600" spc="-5" dirty="0">
                          <a:latin typeface="+mj-lt"/>
                          <a:cs typeface="Arial"/>
                        </a:rPr>
                        <a:t>e</a:t>
                      </a:r>
                      <a:r>
                        <a:rPr sz="1600" spc="-5" dirty="0">
                          <a:latin typeface="+mj-lt"/>
                          <a:cs typeface="Arial"/>
                        </a:rPr>
                        <a:t>s </a:t>
                      </a:r>
                      <a:r>
                        <a:rPr sz="1600" dirty="0">
                          <a:latin typeface="+mj-lt"/>
                          <a:cs typeface="Arial"/>
                        </a:rPr>
                        <a:t>(</a:t>
                      </a:r>
                      <a:r>
                        <a:rPr sz="1600" spc="-5" dirty="0">
                          <a:latin typeface="+mj-lt"/>
                          <a:cs typeface="Arial"/>
                        </a:rPr>
                        <a:t>€/</a:t>
                      </a:r>
                      <a:r>
                        <a:rPr sz="1600" dirty="0">
                          <a:latin typeface="+mj-lt"/>
                          <a:cs typeface="Arial"/>
                        </a:rPr>
                        <a:t>c</a:t>
                      </a:r>
                      <a:r>
                        <a:rPr sz="1600" spc="-5" dirty="0">
                          <a:latin typeface="+mj-lt"/>
                          <a:cs typeface="Arial"/>
                        </a:rPr>
                        <a:t>aja)</a:t>
                      </a:r>
                      <a:endParaRPr sz="1600" dirty="0">
                        <a:latin typeface="+mj-lt"/>
                        <a:cs typeface="Arial"/>
                      </a:endParaRPr>
                    </a:p>
                  </a:txBody>
                  <a:tcPr marL="0" marR="0" marT="4000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568325">
                        <a:lnSpc>
                          <a:spcPct val="100000"/>
                        </a:lnSpc>
                        <a:spcBef>
                          <a:spcPts val="315"/>
                        </a:spcBef>
                      </a:pPr>
                      <a:r>
                        <a:rPr sz="1600" spc="-5" dirty="0">
                          <a:latin typeface="+mj-lt"/>
                          <a:cs typeface="Arial"/>
                        </a:rPr>
                        <a:t>Madrid</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323850">
                        <a:lnSpc>
                          <a:spcPct val="100000"/>
                        </a:lnSpc>
                        <a:spcBef>
                          <a:spcPts val="315"/>
                        </a:spcBef>
                      </a:pPr>
                      <a:r>
                        <a:rPr sz="1600" spc="-5" dirty="0">
                          <a:latin typeface="+mj-lt"/>
                          <a:cs typeface="Arial"/>
                        </a:rPr>
                        <a:t>Barcelona</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398780">
                        <a:lnSpc>
                          <a:spcPct val="100000"/>
                        </a:lnSpc>
                        <a:spcBef>
                          <a:spcPts val="315"/>
                        </a:spcBef>
                      </a:pPr>
                      <a:r>
                        <a:rPr sz="1600" spc="-20" dirty="0">
                          <a:latin typeface="+mj-lt"/>
                          <a:cs typeface="Arial"/>
                        </a:rPr>
                        <a:t>Valencia</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0805" marR="97155">
                        <a:lnSpc>
                          <a:spcPct val="100000"/>
                        </a:lnSpc>
                        <a:spcBef>
                          <a:spcPts val="315"/>
                        </a:spcBef>
                      </a:pPr>
                      <a:r>
                        <a:rPr sz="1600" spc="-5" dirty="0">
                          <a:latin typeface="+mj-lt"/>
                          <a:cs typeface="Arial"/>
                        </a:rPr>
                        <a:t>Capacidad  producción</a:t>
                      </a:r>
                      <a:r>
                        <a:rPr sz="1600" spc="-55" dirty="0">
                          <a:latin typeface="+mj-lt"/>
                          <a:cs typeface="Arial"/>
                        </a:rPr>
                        <a:t> </a:t>
                      </a:r>
                      <a:r>
                        <a:rPr sz="1600" spc="-5" dirty="0">
                          <a:latin typeface="+mj-lt"/>
                          <a:cs typeface="Arial"/>
                        </a:rPr>
                        <a:t>(cajas)</a:t>
                      </a:r>
                      <a:endParaRPr sz="1600" dirty="0">
                        <a:latin typeface="+mj-lt"/>
                        <a:cs typeface="Arial"/>
                      </a:endParaRPr>
                    </a:p>
                  </a:txBody>
                  <a:tcPr marL="0" marR="0" marT="4000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3062">
                <a:tc>
                  <a:txBody>
                    <a:bodyPr/>
                    <a:lstStyle/>
                    <a:p>
                      <a:pPr marL="90805">
                        <a:lnSpc>
                          <a:spcPct val="100000"/>
                        </a:lnSpc>
                        <a:spcBef>
                          <a:spcPts val="310"/>
                        </a:spcBef>
                      </a:pPr>
                      <a:r>
                        <a:rPr sz="1600" spc="-15" dirty="0">
                          <a:latin typeface="+mj-lt"/>
                          <a:cs typeface="Arial"/>
                        </a:rPr>
                        <a:t>Vigo</a:t>
                      </a:r>
                      <a:endParaRPr sz="1600" dirty="0">
                        <a:latin typeface="+mj-lt"/>
                        <a:cs typeface="Arial"/>
                      </a:endParaRPr>
                    </a:p>
                  </a:txBody>
                  <a:tcPr marL="0" marR="0" marT="3937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0"/>
                        </a:spcBef>
                      </a:pPr>
                      <a:r>
                        <a:rPr sz="1600" spc="-5" dirty="0">
                          <a:latin typeface="+mj-lt"/>
                          <a:cs typeface="Arial"/>
                        </a:rPr>
                        <a:t>60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0805">
                        <a:lnSpc>
                          <a:spcPct val="100000"/>
                        </a:lnSpc>
                        <a:spcBef>
                          <a:spcPts val="310"/>
                        </a:spcBef>
                      </a:pPr>
                      <a:r>
                        <a:rPr sz="1600" spc="-5" dirty="0">
                          <a:latin typeface="+mj-lt"/>
                          <a:cs typeface="Arial"/>
                        </a:rPr>
                        <a:t>120</a:t>
                      </a:r>
                      <a:endParaRPr sz="1600" dirty="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90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350</a:t>
                      </a:r>
                      <a:endParaRPr sz="1600">
                        <a:latin typeface="+mj-lt"/>
                        <a:cs typeface="Arial"/>
                      </a:endParaRPr>
                    </a:p>
                  </a:txBody>
                  <a:tcPr marL="0" marR="0" marT="3937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3063">
                <a:tc>
                  <a:txBody>
                    <a:bodyPr/>
                    <a:lstStyle/>
                    <a:p>
                      <a:pPr marL="91440">
                        <a:lnSpc>
                          <a:spcPct val="100000"/>
                        </a:lnSpc>
                        <a:spcBef>
                          <a:spcPts val="310"/>
                        </a:spcBef>
                      </a:pPr>
                      <a:r>
                        <a:rPr sz="1600" spc="-5" dirty="0">
                          <a:latin typeface="+mj-lt"/>
                          <a:cs typeface="Arial"/>
                        </a:rPr>
                        <a:t>Algeciras</a:t>
                      </a:r>
                      <a:endParaRPr sz="1600" dirty="0">
                        <a:latin typeface="+mj-lt"/>
                        <a:cs typeface="Arial"/>
                      </a:endParaRPr>
                    </a:p>
                  </a:txBody>
                  <a:tcPr marL="0" marR="0" marT="3937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0"/>
                        </a:spcBef>
                      </a:pPr>
                      <a:r>
                        <a:rPr sz="1600" spc="-5" dirty="0">
                          <a:latin typeface="+mj-lt"/>
                          <a:cs typeface="Arial"/>
                        </a:rPr>
                        <a:t>50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150</a:t>
                      </a:r>
                      <a:endParaRPr sz="160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45" dirty="0">
                          <a:latin typeface="+mj-lt"/>
                          <a:cs typeface="Arial"/>
                        </a:rPr>
                        <a:t>110</a:t>
                      </a:r>
                      <a:endParaRPr sz="1600" dirty="0">
                        <a:latin typeface="+mj-lt"/>
                        <a:cs typeface="Arial"/>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ED471"/>
                    </a:solidFill>
                  </a:tcPr>
                </a:tc>
                <a:tc>
                  <a:txBody>
                    <a:bodyPr/>
                    <a:lstStyle/>
                    <a:p>
                      <a:pPr marL="91440">
                        <a:lnSpc>
                          <a:spcPct val="100000"/>
                        </a:lnSpc>
                        <a:spcBef>
                          <a:spcPts val="310"/>
                        </a:spcBef>
                      </a:pPr>
                      <a:r>
                        <a:rPr sz="1600" spc="-5" dirty="0">
                          <a:latin typeface="+mj-lt"/>
                          <a:cs typeface="Arial"/>
                        </a:rPr>
                        <a:t>700</a:t>
                      </a:r>
                      <a:endParaRPr sz="1600" dirty="0">
                        <a:latin typeface="+mj-lt"/>
                        <a:cs typeface="Arial"/>
                      </a:endParaRPr>
                    </a:p>
                  </a:txBody>
                  <a:tcPr marL="0" marR="0" marT="3937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3062">
                <a:tc>
                  <a:txBody>
                    <a:bodyPr/>
                    <a:lstStyle/>
                    <a:p>
                      <a:pPr marL="91440">
                        <a:lnSpc>
                          <a:spcPct val="100000"/>
                        </a:lnSpc>
                        <a:spcBef>
                          <a:spcPts val="315"/>
                        </a:spcBef>
                      </a:pPr>
                      <a:r>
                        <a:rPr sz="1600" spc="-5" dirty="0">
                          <a:latin typeface="+mj-lt"/>
                          <a:cs typeface="Arial"/>
                        </a:rPr>
                        <a:t>Demanda</a:t>
                      </a:r>
                      <a:r>
                        <a:rPr sz="1600" spc="-25" dirty="0">
                          <a:latin typeface="+mj-lt"/>
                          <a:cs typeface="Arial"/>
                        </a:rPr>
                        <a:t> </a:t>
                      </a:r>
                      <a:r>
                        <a:rPr sz="1600" spc="-5" dirty="0">
                          <a:latin typeface="+mj-lt"/>
                          <a:cs typeface="Arial"/>
                        </a:rPr>
                        <a:t>(cajas)</a:t>
                      </a:r>
                      <a:endParaRPr sz="1600" dirty="0">
                        <a:latin typeface="+mj-lt"/>
                        <a:cs typeface="Arial"/>
                      </a:endParaRPr>
                    </a:p>
                  </a:txBody>
                  <a:tcPr marL="0" marR="0" marT="4000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j-lt"/>
                          <a:cs typeface="Arial"/>
                        </a:rPr>
                        <a:t>400</a:t>
                      </a:r>
                      <a:endParaRPr sz="1600" dirty="0">
                        <a:latin typeface="+mj-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j-lt"/>
                          <a:cs typeface="Arial"/>
                        </a:rPr>
                        <a:t>450</a:t>
                      </a:r>
                      <a:endParaRPr sz="1600">
                        <a:latin typeface="+mj-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315"/>
                        </a:spcBef>
                      </a:pPr>
                      <a:r>
                        <a:rPr sz="1600" spc="-5" dirty="0">
                          <a:latin typeface="+mj-lt"/>
                          <a:cs typeface="Arial"/>
                        </a:rPr>
                        <a:t>150</a:t>
                      </a:r>
                      <a:endParaRPr sz="1600">
                        <a:latin typeface="+mj-lt"/>
                        <a:cs typeface="Arial"/>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500" dirty="0">
                        <a:latin typeface="+mj-lt"/>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57" name="object 6">
            <a:extLst>
              <a:ext uri="{FF2B5EF4-FFF2-40B4-BE49-F238E27FC236}">
                <a16:creationId xmlns:a16="http://schemas.microsoft.com/office/drawing/2014/main" id="{EDD42CE6-08CC-402D-8584-70A57A5E1433}"/>
              </a:ext>
            </a:extLst>
          </p:cNvPr>
          <p:cNvSpPr txBox="1"/>
          <p:nvPr/>
        </p:nvSpPr>
        <p:spPr>
          <a:xfrm>
            <a:off x="5982506" y="3258775"/>
            <a:ext cx="311975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Modelo </a:t>
            </a:r>
            <a:r>
              <a:rPr sz="1600" dirty="0">
                <a:latin typeface="Arial"/>
                <a:cs typeface="Arial"/>
              </a:rPr>
              <a:t>(se </a:t>
            </a:r>
            <a:r>
              <a:rPr sz="1600" spc="-5" dirty="0">
                <a:latin typeface="Arial"/>
                <a:cs typeface="Arial"/>
              </a:rPr>
              <a:t>satisface la</a:t>
            </a:r>
            <a:r>
              <a:rPr sz="1600" spc="-30" dirty="0">
                <a:latin typeface="Arial"/>
                <a:cs typeface="Arial"/>
              </a:rPr>
              <a:t> </a:t>
            </a:r>
            <a:r>
              <a:rPr sz="1600" spc="-5" dirty="0">
                <a:latin typeface="Arial"/>
                <a:cs typeface="Arial"/>
              </a:rPr>
              <a:t>demanda)</a:t>
            </a:r>
            <a:endParaRPr sz="1600">
              <a:latin typeface="Arial"/>
              <a:cs typeface="Arial"/>
            </a:endParaRPr>
          </a:p>
        </p:txBody>
      </p:sp>
      <p:sp>
        <p:nvSpPr>
          <p:cNvPr id="58" name="object 8">
            <a:extLst>
              <a:ext uri="{FF2B5EF4-FFF2-40B4-BE49-F238E27FC236}">
                <a16:creationId xmlns:a16="http://schemas.microsoft.com/office/drawing/2014/main" id="{CC052CF3-55C0-420A-BAAA-40DA5FE6AA54}"/>
              </a:ext>
            </a:extLst>
          </p:cNvPr>
          <p:cNvSpPr txBox="1"/>
          <p:nvPr/>
        </p:nvSpPr>
        <p:spPr>
          <a:xfrm>
            <a:off x="457200" y="2950721"/>
            <a:ext cx="4084320" cy="1440779"/>
          </a:xfrm>
          <a:prstGeom prst="rect">
            <a:avLst/>
          </a:prstGeom>
        </p:spPr>
        <p:txBody>
          <a:bodyPr vert="horz" wrap="square" lIns="0" tIns="60325" rIns="0" bIns="0" rtlCol="0">
            <a:spAutoFit/>
          </a:bodyPr>
          <a:lstStyle/>
          <a:p>
            <a:pPr marL="50800">
              <a:lnSpc>
                <a:spcPct val="100000"/>
              </a:lnSpc>
              <a:spcBef>
                <a:spcPts val="475"/>
              </a:spcBef>
            </a:pPr>
            <a:r>
              <a:rPr sz="1600" b="1" spc="-5" dirty="0">
                <a:latin typeface="Arial"/>
                <a:cs typeface="Arial"/>
              </a:rPr>
              <a:t>Índices</a:t>
            </a:r>
            <a:endParaRPr sz="1600" dirty="0">
              <a:latin typeface="Arial"/>
              <a:cs typeface="Arial"/>
            </a:endParaRPr>
          </a:p>
          <a:p>
            <a:pPr marL="50165">
              <a:lnSpc>
                <a:spcPct val="100000"/>
              </a:lnSpc>
              <a:spcBef>
                <a:spcPts val="380"/>
              </a:spcBef>
              <a:tabLst>
                <a:tab pos="311150" algn="l"/>
                <a:tab pos="1363345" algn="l"/>
                <a:tab pos="1623695" algn="l"/>
              </a:tabLst>
            </a:pPr>
            <a:r>
              <a:rPr sz="1600" i="1" dirty="0" err="1">
                <a:latin typeface="Times New Roman"/>
                <a:cs typeface="Times New Roman"/>
              </a:rPr>
              <a:t>i</a:t>
            </a:r>
            <a:r>
              <a:rPr lang="es-ES" sz="1600" i="1" dirty="0">
                <a:latin typeface="Times New Roman"/>
                <a:cs typeface="Times New Roman"/>
              </a:rPr>
              <a:t>:</a:t>
            </a:r>
            <a:r>
              <a:rPr sz="1600" i="1" dirty="0">
                <a:latin typeface="Times New Roman"/>
                <a:cs typeface="Times New Roman"/>
              </a:rPr>
              <a:t>	</a:t>
            </a:r>
            <a:r>
              <a:rPr sz="1600" dirty="0" err="1">
                <a:latin typeface="Times New Roman"/>
                <a:cs typeface="Times New Roman"/>
              </a:rPr>
              <a:t>fábricas</a:t>
            </a:r>
            <a:r>
              <a:rPr sz="1600" dirty="0">
                <a:latin typeface="Times New Roman"/>
                <a:cs typeface="Times New Roman"/>
              </a:rPr>
              <a:t>	</a:t>
            </a:r>
            <a:endParaRPr lang="es-ES" sz="1600" dirty="0">
              <a:latin typeface="Times New Roman"/>
              <a:cs typeface="Times New Roman"/>
            </a:endParaRPr>
          </a:p>
          <a:p>
            <a:pPr marL="50165">
              <a:lnSpc>
                <a:spcPct val="100000"/>
              </a:lnSpc>
              <a:spcBef>
                <a:spcPts val="380"/>
              </a:spcBef>
              <a:tabLst>
                <a:tab pos="311150" algn="l"/>
                <a:tab pos="1363345" algn="l"/>
                <a:tab pos="1623695" algn="l"/>
              </a:tabLst>
            </a:pPr>
            <a:r>
              <a:rPr sz="1600" i="1" dirty="0">
                <a:latin typeface="Times New Roman"/>
                <a:cs typeface="Times New Roman"/>
              </a:rPr>
              <a:t>j</a:t>
            </a:r>
            <a:r>
              <a:rPr lang="es-ES" sz="1600" i="1" dirty="0">
                <a:latin typeface="Times New Roman"/>
                <a:cs typeface="Times New Roman"/>
              </a:rPr>
              <a:t>:</a:t>
            </a:r>
            <a:r>
              <a:rPr sz="1600" i="1" dirty="0">
                <a:latin typeface="Times New Roman"/>
                <a:cs typeface="Times New Roman"/>
              </a:rPr>
              <a:t>	</a:t>
            </a:r>
            <a:r>
              <a:rPr sz="1600" dirty="0">
                <a:latin typeface="Times New Roman"/>
                <a:cs typeface="Times New Roman"/>
              </a:rPr>
              <a:t>mercados</a:t>
            </a:r>
          </a:p>
          <a:p>
            <a:pPr marL="50800">
              <a:lnSpc>
                <a:spcPts val="1780"/>
              </a:lnSpc>
              <a:spcBef>
                <a:spcPts val="605"/>
              </a:spcBef>
            </a:pPr>
            <a:r>
              <a:rPr sz="1600" b="1" spc="-5" dirty="0">
                <a:latin typeface="Arial"/>
                <a:cs typeface="Arial"/>
              </a:rPr>
              <a:t>Parámetros</a:t>
            </a:r>
            <a:endParaRPr sz="1600" dirty="0">
              <a:latin typeface="Arial"/>
              <a:cs typeface="Arial"/>
            </a:endParaRPr>
          </a:p>
          <a:p>
            <a:pPr marL="433070">
              <a:lnSpc>
                <a:spcPts val="1780"/>
              </a:lnSpc>
            </a:pPr>
            <a:r>
              <a:rPr sz="1600" i="1" spc="-15" dirty="0">
                <a:latin typeface="Times New Roman"/>
                <a:cs typeface="Times New Roman"/>
              </a:rPr>
              <a:t>a</a:t>
            </a:r>
            <a:r>
              <a:rPr sz="1350" i="1" spc="-22" baseline="-24691" dirty="0">
                <a:latin typeface="Times New Roman"/>
                <a:cs typeface="Times New Roman"/>
              </a:rPr>
              <a:t>i </a:t>
            </a:r>
            <a:r>
              <a:rPr sz="1600" spc="-5" dirty="0">
                <a:latin typeface="Times New Roman"/>
                <a:cs typeface="Times New Roman"/>
              </a:rPr>
              <a:t>: </a:t>
            </a:r>
            <a:r>
              <a:rPr sz="1600" spc="-10" dirty="0">
                <a:latin typeface="Times New Roman"/>
                <a:cs typeface="Times New Roman"/>
              </a:rPr>
              <a:t>capacidad </a:t>
            </a:r>
            <a:r>
              <a:rPr sz="1600" spc="-5" dirty="0">
                <a:latin typeface="Times New Roman"/>
                <a:cs typeface="Times New Roman"/>
              </a:rPr>
              <a:t>de producción </a:t>
            </a:r>
            <a:r>
              <a:rPr sz="1600" spc="-10" dirty="0">
                <a:latin typeface="Times New Roman"/>
                <a:cs typeface="Times New Roman"/>
              </a:rPr>
              <a:t>fábrica </a:t>
            </a:r>
            <a:r>
              <a:rPr sz="1600" i="1" spc="-5" dirty="0">
                <a:latin typeface="Times New Roman"/>
                <a:cs typeface="Times New Roman"/>
              </a:rPr>
              <a:t>i</a:t>
            </a:r>
            <a:r>
              <a:rPr sz="1600" i="1" spc="-55" dirty="0">
                <a:latin typeface="Times New Roman"/>
                <a:cs typeface="Times New Roman"/>
              </a:rPr>
              <a:t> </a:t>
            </a:r>
            <a:r>
              <a:rPr sz="1600" spc="-10" dirty="0">
                <a:latin typeface="Times New Roman"/>
                <a:cs typeface="Times New Roman"/>
              </a:rPr>
              <a:t>(cajas)</a:t>
            </a:r>
            <a:endParaRPr sz="1600" dirty="0">
              <a:latin typeface="Times New Roman"/>
              <a:cs typeface="Times New Roman"/>
            </a:endParaRPr>
          </a:p>
        </p:txBody>
      </p:sp>
      <p:sp>
        <p:nvSpPr>
          <p:cNvPr id="59" name="object 9">
            <a:extLst>
              <a:ext uri="{FF2B5EF4-FFF2-40B4-BE49-F238E27FC236}">
                <a16:creationId xmlns:a16="http://schemas.microsoft.com/office/drawing/2014/main" id="{48C39D8E-F7F9-469B-B783-933E1F9321D7}"/>
              </a:ext>
            </a:extLst>
          </p:cNvPr>
          <p:cNvSpPr txBox="1"/>
          <p:nvPr/>
        </p:nvSpPr>
        <p:spPr>
          <a:xfrm>
            <a:off x="872401" y="4391500"/>
            <a:ext cx="3816350" cy="269875"/>
          </a:xfrm>
          <a:prstGeom prst="rect">
            <a:avLst/>
          </a:prstGeom>
        </p:spPr>
        <p:txBody>
          <a:bodyPr vert="horz" wrap="square" lIns="0" tIns="12700" rIns="0" bIns="0" rtlCol="0">
            <a:spAutoFit/>
          </a:bodyPr>
          <a:lstStyle/>
          <a:p>
            <a:pPr marL="12700">
              <a:lnSpc>
                <a:spcPct val="100000"/>
              </a:lnSpc>
              <a:spcBef>
                <a:spcPts val="100"/>
              </a:spcBef>
            </a:pPr>
            <a:r>
              <a:rPr sz="1600" i="1" spc="-5" dirty="0">
                <a:latin typeface="Times New Roman"/>
                <a:cs typeface="Times New Roman"/>
              </a:rPr>
              <a:t>b </a:t>
            </a:r>
            <a:r>
              <a:rPr sz="1600" spc="-5" dirty="0">
                <a:latin typeface="Times New Roman"/>
                <a:cs typeface="Times New Roman"/>
              </a:rPr>
              <a:t>: </a:t>
            </a:r>
            <a:r>
              <a:rPr sz="1600" spc="-10" dirty="0">
                <a:latin typeface="Times New Roman"/>
                <a:cs typeface="Times New Roman"/>
              </a:rPr>
              <a:t>demanda en </a:t>
            </a:r>
            <a:r>
              <a:rPr sz="1600" spc="-15" dirty="0">
                <a:latin typeface="Times New Roman"/>
                <a:cs typeface="Times New Roman"/>
              </a:rPr>
              <a:t>mercado </a:t>
            </a:r>
            <a:r>
              <a:rPr sz="1600" spc="-5" dirty="0">
                <a:latin typeface="Times New Roman"/>
                <a:cs typeface="Times New Roman"/>
              </a:rPr>
              <a:t>de </a:t>
            </a:r>
            <a:r>
              <a:rPr sz="1600" spc="-10" dirty="0">
                <a:latin typeface="Times New Roman"/>
                <a:cs typeface="Times New Roman"/>
              </a:rPr>
              <a:t>consumo </a:t>
            </a:r>
            <a:r>
              <a:rPr sz="1600" i="1" spc="-5" dirty="0">
                <a:latin typeface="Times New Roman"/>
                <a:cs typeface="Times New Roman"/>
              </a:rPr>
              <a:t>j</a:t>
            </a:r>
            <a:r>
              <a:rPr sz="1600" i="1" spc="50" dirty="0">
                <a:latin typeface="Times New Roman"/>
                <a:cs typeface="Times New Roman"/>
              </a:rPr>
              <a:t> </a:t>
            </a:r>
            <a:r>
              <a:rPr sz="1600" spc="-10" dirty="0">
                <a:latin typeface="Times New Roman"/>
                <a:cs typeface="Times New Roman"/>
              </a:rPr>
              <a:t>(cajas)</a:t>
            </a:r>
            <a:endParaRPr sz="1600">
              <a:latin typeface="Times New Roman"/>
              <a:cs typeface="Times New Roman"/>
            </a:endParaRPr>
          </a:p>
        </p:txBody>
      </p:sp>
      <p:sp>
        <p:nvSpPr>
          <p:cNvPr id="60" name="object 10">
            <a:extLst>
              <a:ext uri="{FF2B5EF4-FFF2-40B4-BE49-F238E27FC236}">
                <a16:creationId xmlns:a16="http://schemas.microsoft.com/office/drawing/2014/main" id="{1A75A4DD-FF75-4B8D-8780-929A54AE6CAC}"/>
              </a:ext>
            </a:extLst>
          </p:cNvPr>
          <p:cNvSpPr txBox="1"/>
          <p:nvPr/>
        </p:nvSpPr>
        <p:spPr>
          <a:xfrm>
            <a:off x="470563" y="4497364"/>
            <a:ext cx="5410835" cy="771525"/>
          </a:xfrm>
          <a:prstGeom prst="rect">
            <a:avLst/>
          </a:prstGeom>
        </p:spPr>
        <p:txBody>
          <a:bodyPr vert="horz" wrap="square" lIns="0" tIns="48260" rIns="0" bIns="0" rtlCol="0">
            <a:spAutoFit/>
          </a:bodyPr>
          <a:lstStyle/>
          <a:p>
            <a:pPr marL="527050">
              <a:lnSpc>
                <a:spcPct val="100000"/>
              </a:lnSpc>
              <a:spcBef>
                <a:spcPts val="380"/>
              </a:spcBef>
            </a:pPr>
            <a:r>
              <a:rPr sz="900" i="1" spc="5" dirty="0">
                <a:latin typeface="Times New Roman"/>
                <a:cs typeface="Times New Roman"/>
              </a:rPr>
              <a:t>j</a:t>
            </a:r>
            <a:endParaRPr sz="900">
              <a:latin typeface="Times New Roman"/>
              <a:cs typeface="Times New Roman"/>
            </a:endParaRPr>
          </a:p>
          <a:p>
            <a:pPr marL="417195">
              <a:lnSpc>
                <a:spcPct val="100000"/>
              </a:lnSpc>
              <a:spcBef>
                <a:spcPts val="445"/>
              </a:spcBef>
            </a:pPr>
            <a:r>
              <a:rPr sz="1600" i="1" spc="-15" dirty="0">
                <a:latin typeface="Times New Roman"/>
                <a:cs typeface="Times New Roman"/>
              </a:rPr>
              <a:t>c</a:t>
            </a:r>
            <a:r>
              <a:rPr sz="1350" i="1" spc="-22" baseline="-24691" dirty="0">
                <a:latin typeface="Times New Roman"/>
                <a:cs typeface="Times New Roman"/>
              </a:rPr>
              <a:t>ij </a:t>
            </a:r>
            <a:r>
              <a:rPr sz="1600" spc="-5" dirty="0">
                <a:latin typeface="Times New Roman"/>
                <a:cs typeface="Times New Roman"/>
              </a:rPr>
              <a:t>: coste unitario transporte de </a:t>
            </a:r>
            <a:r>
              <a:rPr sz="1600" spc="-10" dirty="0">
                <a:latin typeface="Times New Roman"/>
                <a:cs typeface="Times New Roman"/>
              </a:rPr>
              <a:t>fábrica </a:t>
            </a:r>
            <a:r>
              <a:rPr sz="1600" i="1" spc="-5" dirty="0">
                <a:latin typeface="Times New Roman"/>
                <a:cs typeface="Times New Roman"/>
              </a:rPr>
              <a:t>i </a:t>
            </a:r>
            <a:r>
              <a:rPr sz="1600" spc="-5" dirty="0">
                <a:latin typeface="Times New Roman"/>
                <a:cs typeface="Times New Roman"/>
              </a:rPr>
              <a:t>a </a:t>
            </a:r>
            <a:r>
              <a:rPr sz="1600" spc="-15" dirty="0">
                <a:latin typeface="Times New Roman"/>
                <a:cs typeface="Times New Roman"/>
              </a:rPr>
              <a:t>mercado </a:t>
            </a:r>
            <a:r>
              <a:rPr sz="1600" i="1" spc="-5" dirty="0">
                <a:latin typeface="Times New Roman"/>
                <a:cs typeface="Times New Roman"/>
              </a:rPr>
              <a:t>j</a:t>
            </a:r>
            <a:r>
              <a:rPr sz="1600" i="1" spc="200" dirty="0">
                <a:latin typeface="Times New Roman"/>
                <a:cs typeface="Times New Roman"/>
              </a:rPr>
              <a:t> </a:t>
            </a:r>
            <a:r>
              <a:rPr sz="1600" spc="-10" dirty="0">
                <a:latin typeface="Times New Roman"/>
                <a:cs typeface="Times New Roman"/>
              </a:rPr>
              <a:t>(€/caja)</a:t>
            </a:r>
            <a:endParaRPr sz="1600">
              <a:latin typeface="Times New Roman"/>
              <a:cs typeface="Times New Roman"/>
            </a:endParaRPr>
          </a:p>
          <a:p>
            <a:pPr marL="38100">
              <a:lnSpc>
                <a:spcPct val="100000"/>
              </a:lnSpc>
              <a:spcBef>
                <a:spcPts val="225"/>
              </a:spcBef>
            </a:pPr>
            <a:r>
              <a:rPr sz="1600" b="1" spc="-5" dirty="0">
                <a:latin typeface="Arial"/>
                <a:cs typeface="Arial"/>
              </a:rPr>
              <a:t>Variables</a:t>
            </a:r>
            <a:endParaRPr sz="1600">
              <a:latin typeface="Arial"/>
              <a:cs typeface="Arial"/>
            </a:endParaRPr>
          </a:p>
        </p:txBody>
      </p:sp>
      <p:sp>
        <p:nvSpPr>
          <p:cNvPr id="61" name="object 11">
            <a:extLst>
              <a:ext uri="{FF2B5EF4-FFF2-40B4-BE49-F238E27FC236}">
                <a16:creationId xmlns:a16="http://schemas.microsoft.com/office/drawing/2014/main" id="{5AE90653-9376-4563-AEC8-0BCFE66F1A6B}"/>
              </a:ext>
            </a:extLst>
          </p:cNvPr>
          <p:cNvSpPr txBox="1"/>
          <p:nvPr/>
        </p:nvSpPr>
        <p:spPr>
          <a:xfrm>
            <a:off x="833795" y="5303329"/>
            <a:ext cx="4937125" cy="683895"/>
          </a:xfrm>
          <a:prstGeom prst="rect">
            <a:avLst/>
          </a:prstGeom>
          <a:ln w="9905">
            <a:solidFill>
              <a:srgbClr val="D84519"/>
            </a:solidFill>
          </a:ln>
        </p:spPr>
        <p:txBody>
          <a:bodyPr vert="horz" wrap="square" lIns="0" tIns="0" rIns="0" bIns="0" rtlCol="0">
            <a:spAutoFit/>
          </a:bodyPr>
          <a:lstStyle/>
          <a:p>
            <a:pPr marL="19050">
              <a:lnSpc>
                <a:spcPts val="2045"/>
              </a:lnSpc>
            </a:pPr>
            <a:r>
              <a:rPr sz="1800" i="1" spc="-35" dirty="0">
                <a:latin typeface="Times New Roman"/>
                <a:cs typeface="Times New Roman"/>
              </a:rPr>
              <a:t>Q</a:t>
            </a:r>
            <a:r>
              <a:rPr sz="1575" i="1" spc="-52" baseline="-23809" dirty="0">
                <a:latin typeface="Times New Roman"/>
                <a:cs typeface="Times New Roman"/>
              </a:rPr>
              <a:t>ij </a:t>
            </a:r>
            <a:r>
              <a:rPr sz="1800" spc="-5" dirty="0">
                <a:latin typeface="Times New Roman"/>
                <a:cs typeface="Times New Roman"/>
              </a:rPr>
              <a:t>: cantidad a </a:t>
            </a:r>
            <a:r>
              <a:rPr sz="1800" spc="-10" dirty="0">
                <a:latin typeface="Times New Roman"/>
                <a:cs typeface="Times New Roman"/>
              </a:rPr>
              <a:t>enviar </a:t>
            </a:r>
            <a:r>
              <a:rPr sz="1800" spc="-5" dirty="0">
                <a:latin typeface="Times New Roman"/>
                <a:cs typeface="Times New Roman"/>
              </a:rPr>
              <a:t>de </a:t>
            </a:r>
            <a:r>
              <a:rPr sz="1800" spc="-10" dirty="0">
                <a:latin typeface="Times New Roman"/>
                <a:cs typeface="Times New Roman"/>
              </a:rPr>
              <a:t>fábrica </a:t>
            </a:r>
            <a:r>
              <a:rPr sz="1800" i="1" spc="-5" dirty="0">
                <a:latin typeface="Times New Roman"/>
                <a:cs typeface="Times New Roman"/>
              </a:rPr>
              <a:t>i </a:t>
            </a:r>
            <a:r>
              <a:rPr sz="1800" spc="-5" dirty="0">
                <a:latin typeface="Times New Roman"/>
                <a:cs typeface="Times New Roman"/>
              </a:rPr>
              <a:t>a </a:t>
            </a:r>
            <a:r>
              <a:rPr sz="1800" spc="-15" dirty="0">
                <a:latin typeface="Times New Roman"/>
                <a:cs typeface="Times New Roman"/>
              </a:rPr>
              <a:t>mercado </a:t>
            </a:r>
            <a:r>
              <a:rPr sz="1800" i="1" spc="-5" dirty="0">
                <a:latin typeface="Times New Roman"/>
                <a:cs typeface="Times New Roman"/>
              </a:rPr>
              <a:t>j</a:t>
            </a:r>
            <a:r>
              <a:rPr sz="1800" i="1" spc="210" dirty="0">
                <a:latin typeface="Times New Roman"/>
                <a:cs typeface="Times New Roman"/>
              </a:rPr>
              <a:t> </a:t>
            </a:r>
            <a:r>
              <a:rPr sz="1800" spc="-10" dirty="0">
                <a:latin typeface="Times New Roman"/>
                <a:cs typeface="Times New Roman"/>
              </a:rPr>
              <a:t>(cajas)</a:t>
            </a:r>
            <a:endParaRPr sz="1800">
              <a:latin typeface="Times New Roman"/>
              <a:cs typeface="Times New Roman"/>
            </a:endParaRPr>
          </a:p>
          <a:p>
            <a:pPr marL="29845">
              <a:lnSpc>
                <a:spcPct val="100000"/>
              </a:lnSpc>
              <a:spcBef>
                <a:spcPts val="815"/>
              </a:spcBef>
              <a:tabLst>
                <a:tab pos="285115" algn="l"/>
              </a:tabLst>
            </a:pPr>
            <a:r>
              <a:rPr sz="1800" i="1" spc="-5" dirty="0">
                <a:latin typeface="Times New Roman"/>
                <a:cs typeface="Times New Roman"/>
              </a:rPr>
              <a:t>Z	</a:t>
            </a:r>
            <a:r>
              <a:rPr sz="1800" spc="-5" dirty="0">
                <a:latin typeface="Times New Roman"/>
                <a:cs typeface="Times New Roman"/>
              </a:rPr>
              <a:t>: coste de transporte</a:t>
            </a:r>
            <a:r>
              <a:rPr sz="1800" spc="-150" dirty="0">
                <a:latin typeface="Times New Roman"/>
                <a:cs typeface="Times New Roman"/>
              </a:rPr>
              <a:t> </a:t>
            </a:r>
            <a:r>
              <a:rPr sz="1800" spc="-5" dirty="0">
                <a:latin typeface="Times New Roman"/>
                <a:cs typeface="Times New Roman"/>
              </a:rPr>
              <a:t>(€)</a:t>
            </a:r>
            <a:endParaRPr sz="1800">
              <a:latin typeface="Times New Roman"/>
              <a:cs typeface="Times New Roman"/>
            </a:endParaRPr>
          </a:p>
        </p:txBody>
      </p:sp>
      <p:sp>
        <p:nvSpPr>
          <p:cNvPr id="62" name="object 12">
            <a:extLst>
              <a:ext uri="{FF2B5EF4-FFF2-40B4-BE49-F238E27FC236}">
                <a16:creationId xmlns:a16="http://schemas.microsoft.com/office/drawing/2014/main" id="{D0C873A0-E143-4D75-B5EF-17ECA4BA7D6B}"/>
              </a:ext>
            </a:extLst>
          </p:cNvPr>
          <p:cNvSpPr txBox="1"/>
          <p:nvPr/>
        </p:nvSpPr>
        <p:spPr>
          <a:xfrm>
            <a:off x="8325019" y="4367544"/>
            <a:ext cx="334645" cy="184785"/>
          </a:xfrm>
          <a:prstGeom prst="rect">
            <a:avLst/>
          </a:prstGeom>
        </p:spPr>
        <p:txBody>
          <a:bodyPr vert="horz" wrap="square" lIns="0" tIns="11430" rIns="0" bIns="0" rtlCol="0">
            <a:spAutoFit/>
          </a:bodyPr>
          <a:lstStyle/>
          <a:p>
            <a:pPr marL="12700">
              <a:lnSpc>
                <a:spcPct val="100000"/>
              </a:lnSpc>
              <a:spcBef>
                <a:spcPts val="90"/>
              </a:spcBef>
              <a:tabLst>
                <a:tab pos="247650" algn="l"/>
              </a:tabLst>
            </a:pPr>
            <a:r>
              <a:rPr sz="1050" i="1" spc="-5" dirty="0">
                <a:latin typeface="Times New Roman"/>
                <a:cs typeface="Times New Roman"/>
              </a:rPr>
              <a:t>ij	ij</a:t>
            </a:r>
            <a:endParaRPr sz="1050">
              <a:latin typeface="Times New Roman"/>
              <a:cs typeface="Times New Roman"/>
            </a:endParaRPr>
          </a:p>
        </p:txBody>
      </p:sp>
      <p:sp>
        <p:nvSpPr>
          <p:cNvPr id="63" name="object 13">
            <a:extLst>
              <a:ext uri="{FF2B5EF4-FFF2-40B4-BE49-F238E27FC236}">
                <a16:creationId xmlns:a16="http://schemas.microsoft.com/office/drawing/2014/main" id="{8FEC75C1-87B9-4698-9B1F-07DC789425E6}"/>
              </a:ext>
            </a:extLst>
          </p:cNvPr>
          <p:cNvSpPr txBox="1"/>
          <p:nvPr/>
        </p:nvSpPr>
        <p:spPr>
          <a:xfrm>
            <a:off x="7725389" y="4525467"/>
            <a:ext cx="499109" cy="184785"/>
          </a:xfrm>
          <a:prstGeom prst="rect">
            <a:avLst/>
          </a:prstGeom>
        </p:spPr>
        <p:txBody>
          <a:bodyPr vert="horz" wrap="square" lIns="0" tIns="11430" rIns="0" bIns="0" rtlCol="0">
            <a:spAutoFit/>
          </a:bodyPr>
          <a:lstStyle/>
          <a:p>
            <a:pPr marL="12700">
              <a:lnSpc>
                <a:spcPct val="100000"/>
              </a:lnSpc>
              <a:spcBef>
                <a:spcPts val="90"/>
              </a:spcBef>
            </a:pPr>
            <a:r>
              <a:rPr sz="1050" i="1" spc="-5" dirty="0">
                <a:latin typeface="Times New Roman"/>
                <a:cs typeface="Times New Roman"/>
              </a:rPr>
              <a:t>i </a:t>
            </a:r>
            <a:r>
              <a:rPr sz="1050" spc="-15" dirty="0">
                <a:latin typeface="Symbol"/>
                <a:cs typeface="Symbol"/>
              </a:rPr>
              <a:t></a:t>
            </a:r>
            <a:r>
              <a:rPr sz="1050" spc="-15" dirty="0">
                <a:latin typeface="Times New Roman"/>
                <a:cs typeface="Times New Roman"/>
              </a:rPr>
              <a:t>1 </a:t>
            </a:r>
            <a:r>
              <a:rPr sz="1050" i="1" spc="-5" dirty="0">
                <a:latin typeface="Times New Roman"/>
                <a:cs typeface="Times New Roman"/>
              </a:rPr>
              <a:t>j</a:t>
            </a:r>
            <a:r>
              <a:rPr sz="1050" i="1" spc="-110" dirty="0">
                <a:latin typeface="Times New Roman"/>
                <a:cs typeface="Times New Roman"/>
              </a:rPr>
              <a:t> </a:t>
            </a:r>
            <a:r>
              <a:rPr sz="1050" spc="-15" dirty="0">
                <a:latin typeface="Symbol"/>
                <a:cs typeface="Symbol"/>
              </a:rPr>
              <a:t></a:t>
            </a:r>
            <a:r>
              <a:rPr sz="1050" spc="-15" dirty="0">
                <a:latin typeface="Times New Roman"/>
                <a:cs typeface="Times New Roman"/>
              </a:rPr>
              <a:t>1</a:t>
            </a:r>
            <a:endParaRPr sz="1050">
              <a:latin typeface="Times New Roman"/>
              <a:cs typeface="Times New Roman"/>
            </a:endParaRPr>
          </a:p>
        </p:txBody>
      </p:sp>
      <p:sp>
        <p:nvSpPr>
          <p:cNvPr id="64" name="object 14">
            <a:extLst>
              <a:ext uri="{FF2B5EF4-FFF2-40B4-BE49-F238E27FC236}">
                <a16:creationId xmlns:a16="http://schemas.microsoft.com/office/drawing/2014/main" id="{E96EE2CA-C86B-45E2-8111-FE3BB46BC05C}"/>
              </a:ext>
            </a:extLst>
          </p:cNvPr>
          <p:cNvSpPr txBox="1"/>
          <p:nvPr/>
        </p:nvSpPr>
        <p:spPr>
          <a:xfrm>
            <a:off x="7260564" y="5623439"/>
            <a:ext cx="1309370" cy="516255"/>
          </a:xfrm>
          <a:prstGeom prst="rect">
            <a:avLst/>
          </a:prstGeom>
        </p:spPr>
        <p:txBody>
          <a:bodyPr vert="horz" wrap="square" lIns="0" tIns="32384" rIns="0" bIns="0" rtlCol="0">
            <a:spAutoFit/>
          </a:bodyPr>
          <a:lstStyle/>
          <a:p>
            <a:pPr marL="156210">
              <a:lnSpc>
                <a:spcPct val="100000"/>
              </a:lnSpc>
              <a:spcBef>
                <a:spcPts val="254"/>
              </a:spcBef>
            </a:pPr>
            <a:r>
              <a:rPr sz="1050" i="1" spc="-5" dirty="0">
                <a:latin typeface="Times New Roman"/>
                <a:cs typeface="Times New Roman"/>
              </a:rPr>
              <a:t>i</a:t>
            </a:r>
            <a:endParaRPr sz="1050">
              <a:latin typeface="Times New Roman"/>
              <a:cs typeface="Times New Roman"/>
            </a:endParaRPr>
          </a:p>
          <a:p>
            <a:pPr marL="50800">
              <a:lnSpc>
                <a:spcPct val="100000"/>
              </a:lnSpc>
              <a:spcBef>
                <a:spcPts val="285"/>
              </a:spcBef>
              <a:tabLst>
                <a:tab pos="854075" algn="l"/>
              </a:tabLst>
            </a:pPr>
            <a:r>
              <a:rPr sz="1800" i="1" spc="-35" dirty="0">
                <a:latin typeface="Times New Roman"/>
                <a:cs typeface="Times New Roman"/>
              </a:rPr>
              <a:t>Q</a:t>
            </a:r>
            <a:r>
              <a:rPr sz="1575" i="1" spc="-52" baseline="-23809" dirty="0">
                <a:latin typeface="Times New Roman"/>
                <a:cs typeface="Times New Roman"/>
              </a:rPr>
              <a:t>ij </a:t>
            </a:r>
            <a:r>
              <a:rPr sz="1575" i="1" spc="187" baseline="-23809" dirty="0">
                <a:latin typeface="Times New Roman"/>
                <a:cs typeface="Times New Roman"/>
              </a:rPr>
              <a:t> </a:t>
            </a:r>
            <a:r>
              <a:rPr sz="1800" spc="-5" dirty="0">
                <a:latin typeface="Symbol"/>
                <a:cs typeface="Symbol"/>
              </a:rPr>
              <a:t></a:t>
            </a:r>
            <a:r>
              <a:rPr sz="1800" spc="-40" dirty="0">
                <a:latin typeface="Times New Roman"/>
                <a:cs typeface="Times New Roman"/>
              </a:rPr>
              <a:t> </a:t>
            </a:r>
            <a:r>
              <a:rPr sz="1800" spc="-5" dirty="0">
                <a:latin typeface="Times New Roman"/>
                <a:cs typeface="Times New Roman"/>
              </a:rPr>
              <a:t>0	</a:t>
            </a:r>
            <a:r>
              <a:rPr sz="1800" dirty="0">
                <a:latin typeface="Symbol"/>
                <a:cs typeface="Symbol"/>
              </a:rPr>
              <a:t></a:t>
            </a:r>
            <a:r>
              <a:rPr sz="1800" i="1" dirty="0">
                <a:latin typeface="Times New Roman"/>
                <a:cs typeface="Times New Roman"/>
              </a:rPr>
              <a:t>i</a:t>
            </a:r>
            <a:r>
              <a:rPr sz="1800" dirty="0">
                <a:latin typeface="Times New Roman"/>
                <a:cs typeface="Times New Roman"/>
              </a:rPr>
              <a:t>,</a:t>
            </a:r>
            <a:r>
              <a:rPr sz="1800" spc="20" dirty="0">
                <a:latin typeface="Times New Roman"/>
                <a:cs typeface="Times New Roman"/>
              </a:rPr>
              <a:t> </a:t>
            </a:r>
            <a:r>
              <a:rPr sz="1800" i="1" spc="-5" dirty="0">
                <a:latin typeface="Times New Roman"/>
                <a:cs typeface="Times New Roman"/>
              </a:rPr>
              <a:t>j</a:t>
            </a:r>
            <a:endParaRPr sz="1800">
              <a:latin typeface="Times New Roman"/>
              <a:cs typeface="Times New Roman"/>
            </a:endParaRPr>
          </a:p>
        </p:txBody>
      </p:sp>
      <p:sp>
        <p:nvSpPr>
          <p:cNvPr id="65" name="object 15">
            <a:extLst>
              <a:ext uri="{FF2B5EF4-FFF2-40B4-BE49-F238E27FC236}">
                <a16:creationId xmlns:a16="http://schemas.microsoft.com/office/drawing/2014/main" id="{075506A7-1E5C-4932-ADED-47C9DA8A6F72}"/>
              </a:ext>
            </a:extLst>
          </p:cNvPr>
          <p:cNvSpPr txBox="1"/>
          <p:nvPr/>
        </p:nvSpPr>
        <p:spPr>
          <a:xfrm>
            <a:off x="7242309" y="3554681"/>
            <a:ext cx="1381125" cy="980440"/>
          </a:xfrm>
          <a:prstGeom prst="rect">
            <a:avLst/>
          </a:prstGeom>
        </p:spPr>
        <p:txBody>
          <a:bodyPr vert="horz" wrap="square" lIns="0" tIns="168910" rIns="0" bIns="0" rtlCol="0">
            <a:spAutoFit/>
          </a:bodyPr>
          <a:lstStyle/>
          <a:p>
            <a:pPr marL="76200">
              <a:lnSpc>
                <a:spcPct val="100000"/>
              </a:lnSpc>
              <a:spcBef>
                <a:spcPts val="1330"/>
              </a:spcBef>
              <a:tabLst>
                <a:tab pos="657860" algn="l"/>
              </a:tabLst>
            </a:pPr>
            <a:r>
              <a:rPr sz="1800" spc="-10" dirty="0">
                <a:latin typeface="Times New Roman"/>
                <a:cs typeface="Times New Roman"/>
              </a:rPr>
              <a:t>min	</a:t>
            </a:r>
            <a:r>
              <a:rPr sz="1800" i="1" spc="-5" dirty="0">
                <a:latin typeface="Times New Roman"/>
                <a:cs typeface="Times New Roman"/>
              </a:rPr>
              <a:t>Z</a:t>
            </a:r>
            <a:endParaRPr sz="1800">
              <a:latin typeface="Times New Roman"/>
              <a:cs typeface="Times New Roman"/>
            </a:endParaRPr>
          </a:p>
          <a:p>
            <a:pPr marL="45720" algn="ctr">
              <a:lnSpc>
                <a:spcPts val="720"/>
              </a:lnSpc>
              <a:spcBef>
                <a:spcPts val="710"/>
              </a:spcBef>
              <a:tabLst>
                <a:tab pos="328930" algn="l"/>
              </a:tabLst>
            </a:pPr>
            <a:r>
              <a:rPr sz="1050" i="1" spc="-10" dirty="0">
                <a:latin typeface="Times New Roman"/>
                <a:cs typeface="Times New Roman"/>
              </a:rPr>
              <a:t>m	</a:t>
            </a:r>
            <a:r>
              <a:rPr sz="1050" i="1" spc="-5" dirty="0">
                <a:latin typeface="Times New Roman"/>
                <a:cs typeface="Times New Roman"/>
              </a:rPr>
              <a:t>n</a:t>
            </a:r>
            <a:endParaRPr sz="1050">
              <a:latin typeface="Times New Roman"/>
              <a:cs typeface="Times New Roman"/>
            </a:endParaRPr>
          </a:p>
          <a:p>
            <a:pPr marL="41275" algn="ctr">
              <a:lnSpc>
                <a:spcPts val="2700"/>
              </a:lnSpc>
            </a:pPr>
            <a:r>
              <a:rPr sz="1800" i="1" spc="-5" dirty="0">
                <a:latin typeface="Times New Roman"/>
                <a:cs typeface="Times New Roman"/>
              </a:rPr>
              <a:t>Z </a:t>
            </a:r>
            <a:r>
              <a:rPr sz="1800" spc="-5" dirty="0">
                <a:latin typeface="Symbol"/>
                <a:cs typeface="Symbol"/>
              </a:rPr>
              <a:t></a:t>
            </a:r>
            <a:r>
              <a:rPr sz="1800" spc="-5" dirty="0">
                <a:latin typeface="Times New Roman"/>
                <a:cs typeface="Times New Roman"/>
              </a:rPr>
              <a:t> </a:t>
            </a:r>
            <a:r>
              <a:rPr sz="4050" spc="172" baseline="-8230" dirty="0">
                <a:latin typeface="Symbol"/>
                <a:cs typeface="Symbol"/>
              </a:rPr>
              <a:t></a:t>
            </a:r>
            <a:r>
              <a:rPr sz="1800" i="1" spc="114" dirty="0">
                <a:latin typeface="Times New Roman"/>
                <a:cs typeface="Times New Roman"/>
              </a:rPr>
              <a:t>c</a:t>
            </a:r>
            <a:r>
              <a:rPr sz="1800" i="1" spc="235" dirty="0">
                <a:latin typeface="Times New Roman"/>
                <a:cs typeface="Times New Roman"/>
              </a:rPr>
              <a:t> </a:t>
            </a:r>
            <a:r>
              <a:rPr sz="1800" i="1" spc="-5" dirty="0">
                <a:latin typeface="Times New Roman"/>
                <a:cs typeface="Times New Roman"/>
              </a:rPr>
              <a:t>Q</a:t>
            </a:r>
            <a:endParaRPr sz="1800">
              <a:latin typeface="Times New Roman"/>
              <a:cs typeface="Times New Roman"/>
            </a:endParaRPr>
          </a:p>
        </p:txBody>
      </p:sp>
      <p:sp>
        <p:nvSpPr>
          <p:cNvPr id="66" name="object 16">
            <a:extLst>
              <a:ext uri="{FF2B5EF4-FFF2-40B4-BE49-F238E27FC236}">
                <a16:creationId xmlns:a16="http://schemas.microsoft.com/office/drawing/2014/main" id="{D22B17AE-FCC5-46ED-BD44-243513343AA4}"/>
              </a:ext>
            </a:extLst>
          </p:cNvPr>
          <p:cNvSpPr txBox="1"/>
          <p:nvPr/>
        </p:nvSpPr>
        <p:spPr>
          <a:xfrm>
            <a:off x="7278817" y="4716721"/>
            <a:ext cx="986790" cy="996315"/>
          </a:xfrm>
          <a:prstGeom prst="rect">
            <a:avLst/>
          </a:prstGeom>
        </p:spPr>
        <p:txBody>
          <a:bodyPr vert="horz" wrap="square" lIns="0" tIns="12700" rIns="0" bIns="0" rtlCol="0">
            <a:spAutoFit/>
          </a:bodyPr>
          <a:lstStyle/>
          <a:p>
            <a:pPr marL="38100">
              <a:lnSpc>
                <a:spcPts val="3065"/>
              </a:lnSpc>
              <a:spcBef>
                <a:spcPts val="100"/>
              </a:spcBef>
            </a:pPr>
            <a:r>
              <a:rPr sz="4050" spc="209" baseline="1028" dirty="0">
                <a:latin typeface="Symbol"/>
                <a:cs typeface="Symbol"/>
              </a:rPr>
              <a:t></a:t>
            </a:r>
            <a:r>
              <a:rPr sz="2700" i="1" spc="-150" baseline="13888" dirty="0">
                <a:latin typeface="Times New Roman"/>
                <a:cs typeface="Times New Roman"/>
              </a:rPr>
              <a:t>Q</a:t>
            </a:r>
            <a:r>
              <a:rPr sz="1050" i="1" spc="-5" dirty="0">
                <a:latin typeface="Times New Roman"/>
                <a:cs typeface="Times New Roman"/>
              </a:rPr>
              <a:t>ij</a:t>
            </a:r>
            <a:r>
              <a:rPr sz="1050" i="1" dirty="0">
                <a:latin typeface="Times New Roman"/>
                <a:cs typeface="Times New Roman"/>
              </a:rPr>
              <a:t> </a:t>
            </a:r>
            <a:r>
              <a:rPr sz="1050" i="1" spc="90" dirty="0">
                <a:latin typeface="Times New Roman"/>
                <a:cs typeface="Times New Roman"/>
              </a:rPr>
              <a:t> </a:t>
            </a:r>
            <a:r>
              <a:rPr sz="2700" spc="-7" baseline="13888" dirty="0">
                <a:latin typeface="Symbol"/>
                <a:cs typeface="Symbol"/>
              </a:rPr>
              <a:t></a:t>
            </a:r>
            <a:r>
              <a:rPr sz="2700" spc="-22" baseline="13888" dirty="0">
                <a:latin typeface="Times New Roman"/>
                <a:cs typeface="Times New Roman"/>
              </a:rPr>
              <a:t> </a:t>
            </a:r>
            <a:r>
              <a:rPr sz="2700" i="1" spc="-60" baseline="13888" dirty="0">
                <a:latin typeface="Times New Roman"/>
                <a:cs typeface="Times New Roman"/>
              </a:rPr>
              <a:t>a</a:t>
            </a:r>
            <a:r>
              <a:rPr sz="1050" i="1" spc="-5" dirty="0">
                <a:latin typeface="Times New Roman"/>
                <a:cs typeface="Times New Roman"/>
              </a:rPr>
              <a:t>i</a:t>
            </a:r>
            <a:endParaRPr sz="1050">
              <a:latin typeface="Times New Roman"/>
              <a:cs typeface="Times New Roman"/>
            </a:endParaRPr>
          </a:p>
          <a:p>
            <a:pPr marL="150495">
              <a:lnSpc>
                <a:spcPts val="1085"/>
              </a:lnSpc>
            </a:pPr>
            <a:r>
              <a:rPr sz="1050" i="1" spc="-5" dirty="0">
                <a:latin typeface="Times New Roman"/>
                <a:cs typeface="Times New Roman"/>
              </a:rPr>
              <a:t>j</a:t>
            </a:r>
            <a:endParaRPr sz="1050">
              <a:latin typeface="Times New Roman"/>
              <a:cs typeface="Times New Roman"/>
            </a:endParaRPr>
          </a:p>
          <a:p>
            <a:pPr marL="38100">
              <a:lnSpc>
                <a:spcPct val="100000"/>
              </a:lnSpc>
              <a:spcBef>
                <a:spcPts val="250"/>
              </a:spcBef>
            </a:pPr>
            <a:r>
              <a:rPr sz="4050" spc="209" baseline="1028" dirty="0">
                <a:latin typeface="Symbol"/>
                <a:cs typeface="Symbol"/>
              </a:rPr>
              <a:t></a:t>
            </a:r>
            <a:r>
              <a:rPr sz="2700" i="1" spc="-150" baseline="13888" dirty="0">
                <a:latin typeface="Times New Roman"/>
                <a:cs typeface="Times New Roman"/>
              </a:rPr>
              <a:t>Q</a:t>
            </a:r>
            <a:r>
              <a:rPr sz="1050" i="1" spc="-5" dirty="0">
                <a:latin typeface="Times New Roman"/>
                <a:cs typeface="Times New Roman"/>
              </a:rPr>
              <a:t>ij</a:t>
            </a:r>
            <a:r>
              <a:rPr sz="1050" i="1" dirty="0">
                <a:latin typeface="Times New Roman"/>
                <a:cs typeface="Times New Roman"/>
              </a:rPr>
              <a:t> </a:t>
            </a:r>
            <a:r>
              <a:rPr sz="1050" i="1" spc="120" dirty="0">
                <a:latin typeface="Times New Roman"/>
                <a:cs typeface="Times New Roman"/>
              </a:rPr>
              <a:t> </a:t>
            </a:r>
            <a:r>
              <a:rPr sz="2700" spc="-7" baseline="13888" dirty="0">
                <a:latin typeface="Symbol"/>
                <a:cs typeface="Symbol"/>
              </a:rPr>
              <a:t></a:t>
            </a:r>
            <a:r>
              <a:rPr sz="2700" spc="-104" baseline="13888" dirty="0">
                <a:latin typeface="Times New Roman"/>
                <a:cs typeface="Times New Roman"/>
              </a:rPr>
              <a:t> </a:t>
            </a:r>
            <a:r>
              <a:rPr sz="2700" i="1" spc="150" baseline="13888" dirty="0">
                <a:latin typeface="Times New Roman"/>
                <a:cs typeface="Times New Roman"/>
              </a:rPr>
              <a:t>b</a:t>
            </a:r>
            <a:r>
              <a:rPr sz="1050" i="1" spc="-5" dirty="0">
                <a:latin typeface="Times New Roman"/>
                <a:cs typeface="Times New Roman"/>
              </a:rPr>
              <a:t>j</a:t>
            </a:r>
            <a:endParaRPr sz="1050">
              <a:latin typeface="Times New Roman"/>
              <a:cs typeface="Times New Roman"/>
            </a:endParaRPr>
          </a:p>
        </p:txBody>
      </p:sp>
      <p:sp>
        <p:nvSpPr>
          <p:cNvPr id="67" name="object 17">
            <a:extLst>
              <a:ext uri="{FF2B5EF4-FFF2-40B4-BE49-F238E27FC236}">
                <a16:creationId xmlns:a16="http://schemas.microsoft.com/office/drawing/2014/main" id="{3EA0BD07-842B-4126-8C88-F4ACC80253B8}"/>
              </a:ext>
            </a:extLst>
          </p:cNvPr>
          <p:cNvSpPr txBox="1"/>
          <p:nvPr/>
        </p:nvSpPr>
        <p:spPr>
          <a:xfrm>
            <a:off x="8406750" y="4771875"/>
            <a:ext cx="934719"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i</a:t>
            </a:r>
            <a:r>
              <a:rPr sz="1800" i="1" spc="-20" dirty="0">
                <a:latin typeface="Times New Roman"/>
                <a:cs typeface="Times New Roman"/>
              </a:rPr>
              <a:t> </a:t>
            </a:r>
            <a:r>
              <a:rPr sz="1800" spc="-5" dirty="0">
                <a:latin typeface="Symbol"/>
                <a:cs typeface="Symbol"/>
              </a:rPr>
              <a:t></a:t>
            </a:r>
            <a:r>
              <a:rPr sz="1800" spc="-229" dirty="0">
                <a:latin typeface="Times New Roman"/>
                <a:cs typeface="Times New Roman"/>
              </a:rPr>
              <a:t> </a:t>
            </a:r>
            <a:r>
              <a:rPr sz="1800" spc="-35" dirty="0">
                <a:latin typeface="Times New Roman"/>
                <a:cs typeface="Times New Roman"/>
              </a:rPr>
              <a:t>1,</a:t>
            </a:r>
            <a:r>
              <a:rPr sz="1800" spc="-35" dirty="0">
                <a:latin typeface="MT Extra"/>
                <a:cs typeface="MT Extra"/>
              </a:rPr>
              <a:t></a:t>
            </a:r>
            <a:r>
              <a:rPr sz="1800" spc="-35" dirty="0">
                <a:latin typeface="Times New Roman"/>
                <a:cs typeface="Times New Roman"/>
              </a:rPr>
              <a:t>,</a:t>
            </a:r>
            <a:r>
              <a:rPr sz="1800" spc="-280" dirty="0">
                <a:latin typeface="Times New Roman"/>
                <a:cs typeface="Times New Roman"/>
              </a:rPr>
              <a:t> </a:t>
            </a:r>
            <a:r>
              <a:rPr sz="1800" i="1" spc="-5" dirty="0">
                <a:latin typeface="Times New Roman"/>
                <a:cs typeface="Times New Roman"/>
              </a:rPr>
              <a:t>m</a:t>
            </a:r>
            <a:endParaRPr sz="1800">
              <a:latin typeface="Times New Roman"/>
              <a:cs typeface="Times New Roman"/>
            </a:endParaRPr>
          </a:p>
        </p:txBody>
      </p:sp>
      <p:sp>
        <p:nvSpPr>
          <p:cNvPr id="68" name="object 18">
            <a:extLst>
              <a:ext uri="{FF2B5EF4-FFF2-40B4-BE49-F238E27FC236}">
                <a16:creationId xmlns:a16="http://schemas.microsoft.com/office/drawing/2014/main" id="{5F901FCD-AAB9-4CA3-AC54-9F8AB967AFAB}"/>
              </a:ext>
            </a:extLst>
          </p:cNvPr>
          <p:cNvSpPr txBox="1"/>
          <p:nvPr/>
        </p:nvSpPr>
        <p:spPr>
          <a:xfrm>
            <a:off x="8423037" y="5331352"/>
            <a:ext cx="88773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j</a:t>
            </a:r>
            <a:r>
              <a:rPr sz="1800" i="1" spc="10" dirty="0">
                <a:latin typeface="Times New Roman"/>
                <a:cs typeface="Times New Roman"/>
              </a:rPr>
              <a:t> </a:t>
            </a:r>
            <a:r>
              <a:rPr sz="1800" spc="-5" dirty="0">
                <a:latin typeface="Symbol"/>
                <a:cs typeface="Symbol"/>
              </a:rPr>
              <a:t></a:t>
            </a:r>
            <a:r>
              <a:rPr sz="1800" spc="-229" dirty="0">
                <a:latin typeface="Times New Roman"/>
                <a:cs typeface="Times New Roman"/>
              </a:rPr>
              <a:t> </a:t>
            </a:r>
            <a:r>
              <a:rPr sz="1800" spc="-35" dirty="0">
                <a:latin typeface="Times New Roman"/>
                <a:cs typeface="Times New Roman"/>
              </a:rPr>
              <a:t>1,</a:t>
            </a:r>
            <a:r>
              <a:rPr sz="1800" spc="-35" dirty="0">
                <a:latin typeface="MT Extra"/>
                <a:cs typeface="MT Extra"/>
              </a:rPr>
              <a:t></a:t>
            </a:r>
            <a:r>
              <a:rPr sz="1800" spc="-35" dirty="0">
                <a:latin typeface="Times New Roman"/>
                <a:cs typeface="Times New Roman"/>
              </a:rPr>
              <a:t>,</a:t>
            </a:r>
            <a:r>
              <a:rPr sz="1800" spc="-280" dirty="0">
                <a:latin typeface="Times New Roman"/>
                <a:cs typeface="Times New Roman"/>
              </a:rPr>
              <a:t> </a:t>
            </a:r>
            <a:r>
              <a:rPr sz="1800" i="1" spc="-5" dirty="0">
                <a:latin typeface="Times New Roman"/>
                <a:cs typeface="Times New Roman"/>
              </a:rPr>
              <a:t>n</a:t>
            </a:r>
            <a:endParaRPr sz="1800">
              <a:latin typeface="Times New Roman"/>
              <a:cs typeface="Times New Roman"/>
            </a:endParaRPr>
          </a:p>
        </p:txBody>
      </p:sp>
    </p:spTree>
    <p:extLst>
      <p:ext uri="{BB962C8B-B14F-4D97-AF65-F5344CB8AC3E}">
        <p14:creationId xmlns:p14="http://schemas.microsoft.com/office/powerpoint/2010/main" val="3907404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Asignación de tareas (I)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26</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8" name="object 6">
            <a:extLst>
              <a:ext uri="{FF2B5EF4-FFF2-40B4-BE49-F238E27FC236}">
                <a16:creationId xmlns:a16="http://schemas.microsoft.com/office/drawing/2014/main" id="{379C63BF-6647-43CD-8937-4C8389125917}"/>
              </a:ext>
            </a:extLst>
          </p:cNvPr>
          <p:cNvSpPr txBox="1"/>
          <p:nvPr/>
        </p:nvSpPr>
        <p:spPr>
          <a:xfrm>
            <a:off x="303000" y="1270367"/>
            <a:ext cx="8765540" cy="751488"/>
          </a:xfrm>
          <a:prstGeom prst="rect">
            <a:avLst/>
          </a:prstGeom>
        </p:spPr>
        <p:txBody>
          <a:bodyPr vert="horz" wrap="square" lIns="0" tIns="12700" rIns="0" bIns="0" rtlCol="0">
            <a:spAutoFit/>
          </a:bodyPr>
          <a:lstStyle/>
          <a:p>
            <a:pPr marL="127000" marR="17780">
              <a:lnSpc>
                <a:spcPct val="100000"/>
              </a:lnSpc>
              <a:spcBef>
                <a:spcPts val="100"/>
              </a:spcBef>
            </a:pPr>
            <a:r>
              <a:rPr lang="es-ES" sz="1600" spc="-5" dirty="0">
                <a:cs typeface="Arial"/>
              </a:rPr>
              <a:t>Una empresa tiene </a:t>
            </a:r>
            <a:r>
              <a:rPr lang="es-ES" sz="1600" dirty="0">
                <a:cs typeface="Arial"/>
              </a:rPr>
              <a:t>8 </a:t>
            </a:r>
            <a:r>
              <a:rPr lang="es-ES" sz="1600" spc="-5" dirty="0">
                <a:cs typeface="Arial"/>
              </a:rPr>
              <a:t>máquinas </a:t>
            </a:r>
            <a:r>
              <a:rPr lang="es-ES" sz="1600" dirty="0">
                <a:cs typeface="Arial"/>
              </a:rPr>
              <a:t>y </a:t>
            </a:r>
            <a:r>
              <a:rPr lang="es-ES" sz="1600" spc="-5" dirty="0">
                <a:cs typeface="Arial"/>
              </a:rPr>
              <a:t>tiene que producir </a:t>
            </a:r>
            <a:r>
              <a:rPr lang="es-ES" sz="1600" dirty="0">
                <a:cs typeface="Arial"/>
              </a:rPr>
              <a:t>8 </a:t>
            </a:r>
            <a:r>
              <a:rPr lang="es-ES" sz="1600" spc="-5" dirty="0">
                <a:cs typeface="Arial"/>
              </a:rPr>
              <a:t>trabajos en ellas, uno en cada máquina.  Se tiene el tiempo que cada máquina tardaría en desarrollar cada trabajo. Si desea minimizar el tiempo total de máquinas ¿cómo debería asignar los</a:t>
            </a:r>
            <a:r>
              <a:rPr lang="es-ES" sz="1600" spc="50" dirty="0">
                <a:cs typeface="Arial"/>
              </a:rPr>
              <a:t> </a:t>
            </a:r>
            <a:r>
              <a:rPr lang="es-ES" sz="1600" spc="-5" dirty="0">
                <a:cs typeface="Arial"/>
              </a:rPr>
              <a:t>trabajos?</a:t>
            </a:r>
            <a:endParaRPr lang="es-ES" sz="1600" dirty="0">
              <a:cs typeface="Arial"/>
            </a:endParaRPr>
          </a:p>
        </p:txBody>
      </p:sp>
      <p:graphicFrame>
        <p:nvGraphicFramePr>
          <p:cNvPr id="12" name="object 6">
            <a:extLst>
              <a:ext uri="{FF2B5EF4-FFF2-40B4-BE49-F238E27FC236}">
                <a16:creationId xmlns:a16="http://schemas.microsoft.com/office/drawing/2014/main" id="{77D42E75-F6AA-4599-B2A0-7F894ACBC791}"/>
              </a:ext>
            </a:extLst>
          </p:cNvPr>
          <p:cNvGraphicFramePr>
            <a:graphicFrameLocks noGrp="1"/>
          </p:cNvGraphicFramePr>
          <p:nvPr>
            <p:extLst>
              <p:ext uri="{D42A27DB-BD31-4B8C-83A1-F6EECF244321}">
                <p14:modId xmlns:p14="http://schemas.microsoft.com/office/powerpoint/2010/main" val="1474199017"/>
              </p:ext>
            </p:extLst>
          </p:nvPr>
        </p:nvGraphicFramePr>
        <p:xfrm>
          <a:off x="4685030" y="2444581"/>
          <a:ext cx="4571999" cy="3545837"/>
        </p:xfrm>
        <a:graphic>
          <a:graphicData uri="http://schemas.openxmlformats.org/drawingml/2006/table">
            <a:tbl>
              <a:tblPr firstRow="1" bandRow="1">
                <a:tableStyleId>{2D5ABB26-0587-4C30-8999-92F81FD0307C}</a:tableStyleId>
              </a:tblPr>
              <a:tblGrid>
                <a:gridCol w="957580">
                  <a:extLst>
                    <a:ext uri="{9D8B030D-6E8A-4147-A177-3AD203B41FA5}">
                      <a16:colId xmlns:a16="http://schemas.microsoft.com/office/drawing/2014/main" val="20000"/>
                    </a:ext>
                  </a:extLst>
                </a:gridCol>
                <a:gridCol w="527050">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799">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48945">
                  <a:extLst>
                    <a:ext uri="{9D8B030D-6E8A-4147-A177-3AD203B41FA5}">
                      <a16:colId xmlns:a16="http://schemas.microsoft.com/office/drawing/2014/main" val="20008"/>
                    </a:ext>
                  </a:extLst>
                </a:gridCol>
              </a:tblGrid>
              <a:tr h="579119">
                <a:tc>
                  <a:txBody>
                    <a:bodyPr/>
                    <a:lstStyle/>
                    <a:p>
                      <a:pPr marL="90805" marR="169545">
                        <a:lnSpc>
                          <a:spcPct val="100000"/>
                        </a:lnSpc>
                        <a:spcBef>
                          <a:spcPts val="310"/>
                        </a:spcBef>
                      </a:pPr>
                      <a:r>
                        <a:rPr sz="1600" b="1" dirty="0">
                          <a:solidFill>
                            <a:srgbClr val="FFFFFF"/>
                          </a:solidFill>
                          <a:latin typeface="Arial"/>
                          <a:cs typeface="Arial"/>
                        </a:rPr>
                        <a:t>t  (</a:t>
                      </a:r>
                      <a:r>
                        <a:rPr sz="1600" b="1" spc="-5" dirty="0">
                          <a:solidFill>
                            <a:srgbClr val="FFFFFF"/>
                          </a:solidFill>
                          <a:latin typeface="Arial"/>
                          <a:cs typeface="Arial"/>
                        </a:rPr>
                        <a:t>ho</a:t>
                      </a:r>
                      <a:r>
                        <a:rPr sz="1600" b="1" dirty="0">
                          <a:solidFill>
                            <a:srgbClr val="FFFFFF"/>
                          </a:solidFill>
                          <a:latin typeface="Arial"/>
                          <a:cs typeface="Arial"/>
                        </a:rPr>
                        <a:t>r</a:t>
                      </a:r>
                      <a:r>
                        <a:rPr sz="1600" b="1" spc="-5" dirty="0">
                          <a:solidFill>
                            <a:srgbClr val="FFFFFF"/>
                          </a:solidFill>
                          <a:latin typeface="Arial"/>
                          <a:cs typeface="Arial"/>
                        </a:rPr>
                        <a:t>as</a:t>
                      </a:r>
                      <a:r>
                        <a:rPr sz="1600" b="1" dirty="0">
                          <a:solidFill>
                            <a:srgbClr val="FFFFFF"/>
                          </a:solidFill>
                          <a:latin typeface="Arial"/>
                          <a:cs typeface="Arial"/>
                        </a:rPr>
                        <a:t>)</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91440">
                        <a:lnSpc>
                          <a:spcPct val="100000"/>
                        </a:lnSpc>
                        <a:spcBef>
                          <a:spcPts val="310"/>
                        </a:spcBef>
                      </a:pPr>
                      <a:r>
                        <a:rPr sz="1600" b="1" spc="-5" dirty="0">
                          <a:solidFill>
                            <a:srgbClr val="FFFFFF"/>
                          </a:solidFill>
                          <a:latin typeface="Arial"/>
                          <a:cs typeface="Arial"/>
                        </a:rPr>
                        <a:t>T1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T2</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T3</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T4</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T5</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T6</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T7</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T8</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extLst>
                  <a:ext uri="{0D108BD9-81ED-4DB2-BD59-A6C34878D82A}">
                    <a16:rowId xmlns:a16="http://schemas.microsoft.com/office/drawing/2014/main" val="10000"/>
                  </a:ext>
                </a:extLst>
              </a:tr>
              <a:tr h="370840">
                <a:tc>
                  <a:txBody>
                    <a:bodyPr/>
                    <a:lstStyle/>
                    <a:p>
                      <a:pPr marL="91440">
                        <a:lnSpc>
                          <a:spcPct val="100000"/>
                        </a:lnSpc>
                        <a:spcBef>
                          <a:spcPts val="310"/>
                        </a:spcBef>
                      </a:pPr>
                      <a:r>
                        <a:rPr sz="1600" spc="-5" dirty="0">
                          <a:solidFill>
                            <a:srgbClr val="FFFFFF"/>
                          </a:solidFill>
                          <a:latin typeface="Arial"/>
                          <a:cs typeface="Arial"/>
                        </a:rPr>
                        <a:t>M1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00000"/>
                    </a:solidFill>
                  </a:tcPr>
                </a:tc>
                <a:tc>
                  <a:txBody>
                    <a:bodyPr/>
                    <a:lstStyle/>
                    <a:p>
                      <a:pPr marL="92075">
                        <a:lnSpc>
                          <a:spcPct val="100000"/>
                        </a:lnSpc>
                        <a:spcBef>
                          <a:spcPts val="310"/>
                        </a:spcBef>
                      </a:pPr>
                      <a:r>
                        <a:rPr sz="1600" dirty="0">
                          <a:latin typeface="Arial"/>
                          <a:cs typeface="Arial"/>
                        </a:rPr>
                        <a:t>5</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8</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2</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spc="-5" dirty="0">
                          <a:latin typeface="Arial"/>
                          <a:cs typeface="Arial"/>
                        </a:rPr>
                        <a:t>10</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4</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7</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spc="-125" dirty="0">
                          <a:latin typeface="Arial"/>
                          <a:cs typeface="Arial"/>
                        </a:rPr>
                        <a:t>11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1"/>
                  </a:ext>
                </a:extLst>
              </a:tr>
              <a:tr h="370839">
                <a:tc>
                  <a:txBody>
                    <a:bodyPr/>
                    <a:lstStyle/>
                    <a:p>
                      <a:pPr marL="92075">
                        <a:lnSpc>
                          <a:spcPct val="100000"/>
                        </a:lnSpc>
                        <a:spcBef>
                          <a:spcPts val="310"/>
                        </a:spcBef>
                      </a:pPr>
                      <a:r>
                        <a:rPr sz="1600" spc="-5" dirty="0">
                          <a:solidFill>
                            <a:srgbClr val="FFFFFF"/>
                          </a:solidFill>
                          <a:latin typeface="Arial"/>
                          <a:cs typeface="Arial"/>
                        </a:rPr>
                        <a:t>M2</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2710">
                        <a:lnSpc>
                          <a:spcPct val="100000"/>
                        </a:lnSpc>
                        <a:spcBef>
                          <a:spcPts val="310"/>
                        </a:spcBef>
                      </a:pPr>
                      <a:r>
                        <a:rPr sz="1600" dirty="0">
                          <a:latin typeface="Arial"/>
                          <a:cs typeface="Arial"/>
                        </a:rPr>
                        <a:t>7</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075">
                        <a:lnSpc>
                          <a:spcPct val="100000"/>
                        </a:lnSpc>
                        <a:spcBef>
                          <a:spcPts val="310"/>
                        </a:spcBef>
                      </a:pPr>
                      <a:r>
                        <a:rPr sz="1600" spc="-125" dirty="0">
                          <a:latin typeface="Arial"/>
                          <a:cs typeface="Arial"/>
                        </a:rPr>
                        <a:t>11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dirty="0">
                          <a:latin typeface="Arial"/>
                          <a:cs typeface="Arial"/>
                        </a:rPr>
                        <a:t>3</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spc="-125" dirty="0">
                          <a:latin typeface="Arial"/>
                          <a:cs typeface="Arial"/>
                        </a:rPr>
                        <a:t>11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dirty="0">
                          <a:latin typeface="Arial"/>
                          <a:cs typeface="Arial"/>
                        </a:rPr>
                        <a:t>5</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spc="-5" dirty="0">
                          <a:latin typeface="Arial"/>
                          <a:cs typeface="Arial"/>
                        </a:rPr>
                        <a:t>20</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dirty="0">
                          <a:latin typeface="Arial"/>
                          <a:cs typeface="Arial"/>
                        </a:rPr>
                        <a:t>8</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spc="-5" dirty="0">
                          <a:latin typeface="Arial"/>
                          <a:cs typeface="Arial"/>
                        </a:rPr>
                        <a:t>12</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2"/>
                  </a:ext>
                </a:extLst>
              </a:tr>
              <a:tr h="370840">
                <a:tc>
                  <a:txBody>
                    <a:bodyPr/>
                    <a:lstStyle/>
                    <a:p>
                      <a:pPr marL="92710">
                        <a:lnSpc>
                          <a:spcPct val="100000"/>
                        </a:lnSpc>
                        <a:spcBef>
                          <a:spcPts val="315"/>
                        </a:spcBef>
                      </a:pPr>
                      <a:r>
                        <a:rPr sz="1600" spc="-5" dirty="0">
                          <a:solidFill>
                            <a:srgbClr val="FFFFFF"/>
                          </a:solidFill>
                          <a:latin typeface="Arial"/>
                          <a:cs typeface="Arial"/>
                        </a:rPr>
                        <a:t>M3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2710">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2710">
                        <a:lnSpc>
                          <a:spcPct val="100000"/>
                        </a:lnSpc>
                        <a:spcBef>
                          <a:spcPts val="315"/>
                        </a:spcBef>
                      </a:pPr>
                      <a:r>
                        <a:rPr sz="1600" dirty="0">
                          <a:latin typeface="Arial"/>
                          <a:cs typeface="Arial"/>
                        </a:rPr>
                        <a:t>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dirty="0">
                          <a:latin typeface="Arial"/>
                          <a:cs typeface="Arial"/>
                        </a:rPr>
                        <a:t>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spc="-125" dirty="0">
                          <a:latin typeface="Arial"/>
                          <a:cs typeface="Arial"/>
                        </a:rPr>
                        <a:t>11</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spc="-5" dirty="0">
                          <a:latin typeface="Arial"/>
                          <a:cs typeface="Arial"/>
                        </a:rPr>
                        <a:t>18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spc="-125" dirty="0">
                          <a:latin typeface="Arial"/>
                          <a:cs typeface="Arial"/>
                        </a:rPr>
                        <a:t>11</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3"/>
                  </a:ext>
                </a:extLst>
              </a:tr>
              <a:tr h="370839">
                <a:tc>
                  <a:txBody>
                    <a:bodyPr/>
                    <a:lstStyle/>
                    <a:p>
                      <a:pPr marL="93345">
                        <a:lnSpc>
                          <a:spcPct val="100000"/>
                        </a:lnSpc>
                        <a:spcBef>
                          <a:spcPts val="315"/>
                        </a:spcBef>
                      </a:pPr>
                      <a:r>
                        <a:rPr sz="1600" spc="-5" dirty="0">
                          <a:solidFill>
                            <a:srgbClr val="FFFFFF"/>
                          </a:solidFill>
                          <a:latin typeface="Arial"/>
                          <a:cs typeface="Arial"/>
                        </a:rPr>
                        <a:t>M4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3345">
                        <a:lnSpc>
                          <a:spcPct val="100000"/>
                        </a:lnSpc>
                        <a:spcBef>
                          <a:spcPts val="315"/>
                        </a:spcBef>
                      </a:pPr>
                      <a:r>
                        <a:rPr sz="1600" dirty="0">
                          <a:latin typeface="Arial"/>
                          <a:cs typeface="Arial"/>
                        </a:rPr>
                        <a:t>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345">
                        <a:lnSpc>
                          <a:spcPct val="100000"/>
                        </a:lnSpc>
                        <a:spcBef>
                          <a:spcPts val="315"/>
                        </a:spcBef>
                      </a:pPr>
                      <a:r>
                        <a:rPr sz="1600" dirty="0">
                          <a:latin typeface="Arial"/>
                          <a:cs typeface="Arial"/>
                        </a:rPr>
                        <a:t>7</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345">
                        <a:lnSpc>
                          <a:spcPct val="100000"/>
                        </a:lnSpc>
                        <a:spcBef>
                          <a:spcPts val="315"/>
                        </a:spcBef>
                      </a:pPr>
                      <a:r>
                        <a:rPr sz="1600" dirty="0">
                          <a:latin typeface="Arial"/>
                          <a:cs typeface="Arial"/>
                        </a:rPr>
                        <a:t>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dirty="0">
                          <a:latin typeface="Arial"/>
                          <a:cs typeface="Arial"/>
                        </a:rPr>
                        <a:t>--</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spc="-5" dirty="0">
                          <a:latin typeface="Arial"/>
                          <a:cs typeface="Arial"/>
                        </a:rPr>
                        <a:t>10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4"/>
                  </a:ext>
                </a:extLst>
              </a:tr>
              <a:tr h="370840">
                <a:tc>
                  <a:txBody>
                    <a:bodyPr/>
                    <a:lstStyle/>
                    <a:p>
                      <a:pPr marL="93980">
                        <a:lnSpc>
                          <a:spcPct val="100000"/>
                        </a:lnSpc>
                        <a:spcBef>
                          <a:spcPts val="315"/>
                        </a:spcBef>
                      </a:pPr>
                      <a:r>
                        <a:rPr sz="1600" spc="-5" dirty="0">
                          <a:solidFill>
                            <a:srgbClr val="FFFFFF"/>
                          </a:solidFill>
                          <a:latin typeface="Arial"/>
                          <a:cs typeface="Arial"/>
                        </a:rPr>
                        <a:t>M5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3980">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980">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980">
                        <a:lnSpc>
                          <a:spcPct val="100000"/>
                        </a:lnSpc>
                        <a:spcBef>
                          <a:spcPts val="315"/>
                        </a:spcBef>
                      </a:pPr>
                      <a:r>
                        <a:rPr sz="1600" dirty="0">
                          <a:latin typeface="Arial"/>
                          <a:cs typeface="Arial"/>
                        </a:rPr>
                        <a:t>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dirty="0">
                          <a:latin typeface="Arial"/>
                          <a:cs typeface="Arial"/>
                        </a:rPr>
                        <a:t>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dirty="0">
                          <a:latin typeface="Arial"/>
                          <a:cs typeface="Arial"/>
                        </a:rPr>
                        <a:t>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spc="-5" dirty="0">
                          <a:latin typeface="Arial"/>
                          <a:cs typeface="Arial"/>
                        </a:rPr>
                        <a:t>17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spc="-5" dirty="0">
                          <a:latin typeface="Arial"/>
                          <a:cs typeface="Arial"/>
                        </a:rPr>
                        <a:t>12</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5"/>
                  </a:ext>
                </a:extLst>
              </a:tr>
              <a:tr h="370840">
                <a:tc>
                  <a:txBody>
                    <a:bodyPr/>
                    <a:lstStyle/>
                    <a:p>
                      <a:pPr marL="94615">
                        <a:lnSpc>
                          <a:spcPct val="100000"/>
                        </a:lnSpc>
                        <a:spcBef>
                          <a:spcPts val="315"/>
                        </a:spcBef>
                      </a:pPr>
                      <a:r>
                        <a:rPr sz="1600" spc="-5" dirty="0">
                          <a:solidFill>
                            <a:srgbClr val="FFFFFF"/>
                          </a:solidFill>
                          <a:latin typeface="Arial"/>
                          <a:cs typeface="Arial"/>
                        </a:rPr>
                        <a:t>M6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4615">
                        <a:lnSpc>
                          <a:spcPct val="100000"/>
                        </a:lnSpc>
                        <a:spcBef>
                          <a:spcPts val="315"/>
                        </a:spcBef>
                      </a:pPr>
                      <a:r>
                        <a:rPr sz="1600" dirty="0">
                          <a:latin typeface="Arial"/>
                          <a:cs typeface="Arial"/>
                        </a:rPr>
                        <a:t>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4615">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4615">
                        <a:lnSpc>
                          <a:spcPct val="100000"/>
                        </a:lnSpc>
                        <a:spcBef>
                          <a:spcPts val="315"/>
                        </a:spcBef>
                      </a:pPr>
                      <a:r>
                        <a:rPr sz="1600" dirty="0">
                          <a:latin typeface="Arial"/>
                          <a:cs typeface="Arial"/>
                        </a:rPr>
                        <a:t>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dirty="0">
                          <a:latin typeface="Arial"/>
                          <a:cs typeface="Arial"/>
                        </a:rPr>
                        <a:t>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spc="-5" dirty="0">
                          <a:latin typeface="Arial"/>
                          <a:cs typeface="Arial"/>
                        </a:rPr>
                        <a:t>15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dirty="0">
                          <a:latin typeface="Arial"/>
                          <a:cs typeface="Arial"/>
                        </a:rPr>
                        <a:t>6</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spc="-5" dirty="0">
                          <a:latin typeface="Arial"/>
                          <a:cs typeface="Arial"/>
                        </a:rPr>
                        <a:t>10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6"/>
                  </a:ext>
                </a:extLst>
              </a:tr>
              <a:tr h="370840">
                <a:tc>
                  <a:txBody>
                    <a:bodyPr/>
                    <a:lstStyle/>
                    <a:p>
                      <a:pPr marL="95250">
                        <a:lnSpc>
                          <a:spcPct val="100000"/>
                        </a:lnSpc>
                        <a:spcBef>
                          <a:spcPts val="315"/>
                        </a:spcBef>
                      </a:pPr>
                      <a:r>
                        <a:rPr sz="1600" spc="-5" dirty="0">
                          <a:solidFill>
                            <a:srgbClr val="FFFFFF"/>
                          </a:solidFill>
                          <a:latin typeface="Arial"/>
                          <a:cs typeface="Arial"/>
                        </a:rPr>
                        <a:t>M7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5250">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250">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250">
                        <a:lnSpc>
                          <a:spcPct val="100000"/>
                        </a:lnSpc>
                        <a:spcBef>
                          <a:spcPts val="315"/>
                        </a:spcBef>
                      </a:pPr>
                      <a:r>
                        <a:rPr sz="1600" dirty="0">
                          <a:latin typeface="Arial"/>
                          <a:cs typeface="Arial"/>
                        </a:rPr>
                        <a:t>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spc="-5" dirty="0">
                          <a:latin typeface="Arial"/>
                          <a:cs typeface="Arial"/>
                        </a:rPr>
                        <a:t>10</a:t>
                      </a:r>
                      <a:endParaRPr sz="1600" dirty="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spc="-5" dirty="0">
                          <a:latin typeface="Arial"/>
                          <a:cs typeface="Arial"/>
                        </a:rPr>
                        <a:t>21</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spc="-5" dirty="0">
                          <a:latin typeface="Arial"/>
                          <a:cs typeface="Arial"/>
                        </a:rPr>
                        <a:t>14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7"/>
                  </a:ext>
                </a:extLst>
              </a:tr>
              <a:tr h="370840">
                <a:tc>
                  <a:txBody>
                    <a:bodyPr/>
                    <a:lstStyle/>
                    <a:p>
                      <a:pPr marL="95885">
                        <a:lnSpc>
                          <a:spcPct val="100000"/>
                        </a:lnSpc>
                        <a:spcBef>
                          <a:spcPts val="315"/>
                        </a:spcBef>
                      </a:pPr>
                      <a:r>
                        <a:rPr sz="1600" spc="-5" dirty="0">
                          <a:solidFill>
                            <a:srgbClr val="FFFFFF"/>
                          </a:solidFill>
                          <a:latin typeface="Arial"/>
                          <a:cs typeface="Arial"/>
                        </a:rPr>
                        <a:t>M8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5885">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885">
                        <a:lnSpc>
                          <a:spcPct val="100000"/>
                        </a:lnSpc>
                        <a:spcBef>
                          <a:spcPts val="315"/>
                        </a:spcBef>
                      </a:pPr>
                      <a:r>
                        <a:rPr sz="1600" spc="-5" dirty="0">
                          <a:latin typeface="Arial"/>
                          <a:cs typeface="Arial"/>
                        </a:rPr>
                        <a:t>12</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885">
                        <a:lnSpc>
                          <a:spcPct val="100000"/>
                        </a:lnSpc>
                        <a:spcBef>
                          <a:spcPts val="315"/>
                        </a:spcBef>
                      </a:pPr>
                      <a:r>
                        <a:rPr sz="1600" dirty="0">
                          <a:latin typeface="Arial"/>
                          <a:cs typeface="Arial"/>
                        </a:rPr>
                        <a:t>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885">
                        <a:lnSpc>
                          <a:spcPct val="100000"/>
                        </a:lnSpc>
                        <a:spcBef>
                          <a:spcPts val="315"/>
                        </a:spcBef>
                      </a:pPr>
                      <a:r>
                        <a:rPr sz="1600" spc="-5" dirty="0">
                          <a:latin typeface="Arial"/>
                          <a:cs typeface="Arial"/>
                        </a:rPr>
                        <a:t>12</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6520">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6520">
                        <a:lnSpc>
                          <a:spcPct val="100000"/>
                        </a:lnSpc>
                        <a:spcBef>
                          <a:spcPts val="315"/>
                        </a:spcBef>
                      </a:pPr>
                      <a:r>
                        <a:rPr sz="1600" spc="-5" dirty="0">
                          <a:latin typeface="Arial"/>
                          <a:cs typeface="Arial"/>
                        </a:rPr>
                        <a:t>25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6520">
                        <a:lnSpc>
                          <a:spcPct val="100000"/>
                        </a:lnSpc>
                        <a:spcBef>
                          <a:spcPts val="315"/>
                        </a:spcBef>
                      </a:pPr>
                      <a:r>
                        <a:rPr sz="1600" spc="-5" dirty="0">
                          <a:latin typeface="Arial"/>
                          <a:cs typeface="Arial"/>
                        </a:rPr>
                        <a:t>10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6520">
                        <a:lnSpc>
                          <a:spcPct val="100000"/>
                        </a:lnSpc>
                        <a:spcBef>
                          <a:spcPts val="315"/>
                        </a:spcBef>
                      </a:pPr>
                      <a:r>
                        <a:rPr sz="1600" spc="-5" dirty="0">
                          <a:latin typeface="Arial"/>
                          <a:cs typeface="Arial"/>
                        </a:rPr>
                        <a:t>15</a:t>
                      </a:r>
                      <a:endParaRPr sz="1600" dirty="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8"/>
                  </a:ext>
                </a:extLst>
              </a:tr>
            </a:tbl>
          </a:graphicData>
        </a:graphic>
      </p:graphicFrame>
      <p:sp>
        <p:nvSpPr>
          <p:cNvPr id="13" name="CuadroTexto 12">
            <a:extLst>
              <a:ext uri="{FF2B5EF4-FFF2-40B4-BE49-F238E27FC236}">
                <a16:creationId xmlns:a16="http://schemas.microsoft.com/office/drawing/2014/main" id="{508BC72A-A591-44B1-AAAA-24B02F3E00FE}"/>
              </a:ext>
            </a:extLst>
          </p:cNvPr>
          <p:cNvSpPr txBox="1"/>
          <p:nvPr/>
        </p:nvSpPr>
        <p:spPr>
          <a:xfrm>
            <a:off x="381000" y="2499258"/>
            <a:ext cx="3886200" cy="2154436"/>
          </a:xfrm>
          <a:prstGeom prst="rect">
            <a:avLst/>
          </a:prstGeom>
          <a:noFill/>
        </p:spPr>
        <p:txBody>
          <a:bodyPr wrap="square">
            <a:spAutoFit/>
          </a:bodyPr>
          <a:lstStyle/>
          <a:p>
            <a:pPr marL="127000">
              <a:lnSpc>
                <a:spcPct val="100000"/>
              </a:lnSpc>
              <a:spcBef>
                <a:spcPts val="5"/>
              </a:spcBef>
            </a:pPr>
            <a:r>
              <a:rPr lang="es-ES" sz="1800" b="1" spc="-5" dirty="0">
                <a:latin typeface="Arial"/>
                <a:cs typeface="Arial"/>
              </a:rPr>
              <a:t>Índices</a:t>
            </a:r>
            <a:endParaRPr lang="es-ES" sz="1800" dirty="0">
              <a:latin typeface="Arial"/>
              <a:cs typeface="Arial"/>
            </a:endParaRPr>
          </a:p>
          <a:p>
            <a:pPr marL="50165">
              <a:lnSpc>
                <a:spcPct val="100000"/>
              </a:lnSpc>
              <a:spcBef>
                <a:spcPts val="380"/>
              </a:spcBef>
              <a:tabLst>
                <a:tab pos="311150" algn="l"/>
                <a:tab pos="1363345" algn="l"/>
                <a:tab pos="1623695" algn="l"/>
              </a:tabLst>
            </a:pPr>
            <a:r>
              <a:rPr lang="es-ES" sz="1800" i="1" dirty="0">
                <a:latin typeface="Times New Roman"/>
                <a:cs typeface="Times New Roman"/>
              </a:rPr>
              <a:t>i:	</a:t>
            </a:r>
            <a:r>
              <a:rPr lang="es-ES" sz="1800" dirty="0">
                <a:latin typeface="Times New Roman"/>
                <a:cs typeface="Times New Roman"/>
              </a:rPr>
              <a:t>máquinas	(1, …, m)</a:t>
            </a:r>
          </a:p>
          <a:p>
            <a:pPr marL="50165">
              <a:lnSpc>
                <a:spcPct val="100000"/>
              </a:lnSpc>
              <a:spcBef>
                <a:spcPts val="380"/>
              </a:spcBef>
              <a:tabLst>
                <a:tab pos="311150" algn="l"/>
                <a:tab pos="1363345" algn="l"/>
                <a:tab pos="1623695" algn="l"/>
              </a:tabLst>
            </a:pPr>
            <a:r>
              <a:rPr lang="es-ES" sz="1800" i="1" dirty="0">
                <a:latin typeface="Times New Roman"/>
                <a:cs typeface="Times New Roman"/>
              </a:rPr>
              <a:t>j:	</a:t>
            </a:r>
            <a:r>
              <a:rPr lang="es-ES" sz="1800" dirty="0">
                <a:latin typeface="Times New Roman"/>
                <a:cs typeface="Times New Roman"/>
              </a:rPr>
              <a:t>trabajos 	(1, …, n)</a:t>
            </a:r>
          </a:p>
          <a:p>
            <a:pPr marL="127000">
              <a:lnSpc>
                <a:spcPts val="1905"/>
              </a:lnSpc>
              <a:spcBef>
                <a:spcPts val="390"/>
              </a:spcBef>
            </a:pPr>
            <a:endParaRPr lang="es-ES" sz="1800" b="1" spc="-5" dirty="0">
              <a:latin typeface="Arial"/>
              <a:cs typeface="Arial"/>
            </a:endParaRPr>
          </a:p>
          <a:p>
            <a:pPr marL="127000">
              <a:lnSpc>
                <a:spcPts val="1905"/>
              </a:lnSpc>
              <a:spcBef>
                <a:spcPts val="390"/>
              </a:spcBef>
            </a:pPr>
            <a:r>
              <a:rPr lang="es-ES" sz="1800" b="1" spc="-5" dirty="0">
                <a:latin typeface="Arial"/>
                <a:cs typeface="Arial"/>
              </a:rPr>
              <a:t>Parámetros</a:t>
            </a:r>
            <a:endParaRPr lang="es-ES" sz="1800" dirty="0">
              <a:latin typeface="Arial"/>
              <a:cs typeface="Arial"/>
            </a:endParaRPr>
          </a:p>
          <a:p>
            <a:pPr marL="50800">
              <a:lnSpc>
                <a:spcPts val="2145"/>
              </a:lnSpc>
            </a:pPr>
            <a:r>
              <a:rPr lang="es-ES" sz="2000" i="1" spc="-5" dirty="0" err="1">
                <a:latin typeface="Times New Roman"/>
                <a:cs typeface="Times New Roman"/>
              </a:rPr>
              <a:t>t</a:t>
            </a:r>
            <a:r>
              <a:rPr lang="es-ES" sz="1800" i="1" spc="-7" baseline="-23809" dirty="0" err="1">
                <a:latin typeface="Times New Roman"/>
                <a:cs typeface="Times New Roman"/>
              </a:rPr>
              <a:t>ij</a:t>
            </a:r>
            <a:r>
              <a:rPr lang="es-ES" sz="1800" i="1" spc="-7" baseline="-23809" dirty="0">
                <a:latin typeface="Times New Roman"/>
                <a:cs typeface="Times New Roman"/>
              </a:rPr>
              <a:t> </a:t>
            </a:r>
            <a:r>
              <a:rPr lang="es-ES" sz="2000" dirty="0">
                <a:latin typeface="Times New Roman"/>
                <a:cs typeface="Times New Roman"/>
              </a:rPr>
              <a:t>: </a:t>
            </a:r>
            <a:r>
              <a:rPr lang="es-ES" sz="2000" spc="-5" dirty="0">
                <a:latin typeface="Times New Roman"/>
                <a:cs typeface="Times New Roman"/>
              </a:rPr>
              <a:t>tiempo </a:t>
            </a:r>
            <a:r>
              <a:rPr lang="es-ES" sz="2000" spc="-10" dirty="0">
                <a:latin typeface="Times New Roman"/>
                <a:cs typeface="Times New Roman"/>
              </a:rPr>
              <a:t>en </a:t>
            </a:r>
            <a:r>
              <a:rPr lang="es-ES" sz="2000" spc="-5" dirty="0">
                <a:latin typeface="Times New Roman"/>
                <a:cs typeface="Times New Roman"/>
              </a:rPr>
              <a:t>máquina </a:t>
            </a:r>
            <a:r>
              <a:rPr lang="es-ES" sz="2000" i="1" dirty="0">
                <a:latin typeface="Times New Roman"/>
                <a:cs typeface="Times New Roman"/>
              </a:rPr>
              <a:t>i </a:t>
            </a:r>
            <a:r>
              <a:rPr lang="es-ES" sz="2000" dirty="0">
                <a:latin typeface="Times New Roman"/>
                <a:cs typeface="Times New Roman"/>
              </a:rPr>
              <a:t>para </a:t>
            </a:r>
            <a:r>
              <a:rPr lang="es-ES" sz="2000" spc="-10" dirty="0">
                <a:latin typeface="Times New Roman"/>
                <a:cs typeface="Times New Roman"/>
              </a:rPr>
              <a:t>el </a:t>
            </a:r>
            <a:r>
              <a:rPr lang="es-ES" sz="2000" spc="-5" dirty="0">
                <a:latin typeface="Times New Roman"/>
                <a:cs typeface="Times New Roman"/>
              </a:rPr>
              <a:t>trabajo </a:t>
            </a:r>
            <a:r>
              <a:rPr lang="es-ES" sz="2000" i="1" dirty="0">
                <a:latin typeface="Times New Roman"/>
                <a:cs typeface="Times New Roman"/>
              </a:rPr>
              <a:t>j</a:t>
            </a:r>
            <a:r>
              <a:rPr lang="es-ES" sz="2000" i="1" spc="125" dirty="0">
                <a:latin typeface="Times New Roman"/>
                <a:cs typeface="Times New Roman"/>
              </a:rPr>
              <a:t> </a:t>
            </a:r>
            <a:r>
              <a:rPr lang="es-ES" sz="2000" spc="-10" dirty="0">
                <a:latin typeface="Times New Roman"/>
                <a:cs typeface="Times New Roman"/>
              </a:rPr>
              <a:t>(horas)</a:t>
            </a:r>
            <a:endParaRPr lang="es-ES" dirty="0"/>
          </a:p>
        </p:txBody>
      </p:sp>
    </p:spTree>
    <p:extLst>
      <p:ext uri="{BB962C8B-B14F-4D97-AF65-F5344CB8AC3E}">
        <p14:creationId xmlns:p14="http://schemas.microsoft.com/office/powerpoint/2010/main" val="791659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Asignación de tareas (II)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27</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10" name="object 6">
            <a:extLst>
              <a:ext uri="{FF2B5EF4-FFF2-40B4-BE49-F238E27FC236}">
                <a16:creationId xmlns:a16="http://schemas.microsoft.com/office/drawing/2014/main" id="{962A11DD-30AA-413E-A6ED-B4E0947FFC77}"/>
              </a:ext>
            </a:extLst>
          </p:cNvPr>
          <p:cNvSpPr txBox="1"/>
          <p:nvPr/>
        </p:nvSpPr>
        <p:spPr>
          <a:xfrm>
            <a:off x="457200" y="1259948"/>
            <a:ext cx="725170"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Índices</a:t>
            </a:r>
            <a:endParaRPr sz="1600" dirty="0">
              <a:latin typeface="Arial"/>
              <a:cs typeface="Arial"/>
            </a:endParaRPr>
          </a:p>
        </p:txBody>
      </p:sp>
      <p:sp>
        <p:nvSpPr>
          <p:cNvPr id="11" name="object 7">
            <a:extLst>
              <a:ext uri="{FF2B5EF4-FFF2-40B4-BE49-F238E27FC236}">
                <a16:creationId xmlns:a16="http://schemas.microsoft.com/office/drawing/2014/main" id="{0E5FC3A6-AD27-46A7-9CCC-71FFE180FEDA}"/>
              </a:ext>
            </a:extLst>
          </p:cNvPr>
          <p:cNvSpPr txBox="1"/>
          <p:nvPr/>
        </p:nvSpPr>
        <p:spPr>
          <a:xfrm>
            <a:off x="4962460" y="1162358"/>
            <a:ext cx="3622675" cy="708660"/>
          </a:xfrm>
          <a:prstGeom prst="rect">
            <a:avLst/>
          </a:prstGeom>
        </p:spPr>
        <p:txBody>
          <a:bodyPr vert="horz" wrap="square" lIns="0" tIns="110489" rIns="0" bIns="0" rtlCol="0">
            <a:spAutoFit/>
          </a:bodyPr>
          <a:lstStyle/>
          <a:p>
            <a:pPr marL="79375">
              <a:lnSpc>
                <a:spcPct val="100000"/>
              </a:lnSpc>
              <a:spcBef>
                <a:spcPts val="869"/>
              </a:spcBef>
            </a:pPr>
            <a:r>
              <a:rPr sz="1600" b="1" spc="-5" dirty="0">
                <a:latin typeface="Arial"/>
                <a:cs typeface="Arial"/>
              </a:rPr>
              <a:t>Parámetros</a:t>
            </a:r>
            <a:endParaRPr sz="1600">
              <a:latin typeface="Arial"/>
              <a:cs typeface="Arial"/>
            </a:endParaRPr>
          </a:p>
          <a:p>
            <a:pPr marL="38100">
              <a:lnSpc>
                <a:spcPct val="100000"/>
              </a:lnSpc>
              <a:spcBef>
                <a:spcPts val="765"/>
              </a:spcBef>
            </a:pPr>
            <a:r>
              <a:rPr sz="1600" i="1" dirty="0">
                <a:latin typeface="Times New Roman"/>
                <a:cs typeface="Times New Roman"/>
              </a:rPr>
              <a:t>t</a:t>
            </a:r>
            <a:r>
              <a:rPr sz="1350" i="1" baseline="-24691" dirty="0">
                <a:latin typeface="Times New Roman"/>
                <a:cs typeface="Times New Roman"/>
              </a:rPr>
              <a:t>ij </a:t>
            </a:r>
            <a:r>
              <a:rPr sz="1600" dirty="0">
                <a:latin typeface="Times New Roman"/>
                <a:cs typeface="Times New Roman"/>
              </a:rPr>
              <a:t>: </a:t>
            </a:r>
            <a:r>
              <a:rPr sz="1600" spc="-5" dirty="0">
                <a:latin typeface="Times New Roman"/>
                <a:cs typeface="Times New Roman"/>
              </a:rPr>
              <a:t>tiempo </a:t>
            </a:r>
            <a:r>
              <a:rPr sz="1600" spc="-10" dirty="0">
                <a:latin typeface="Times New Roman"/>
                <a:cs typeface="Times New Roman"/>
              </a:rPr>
              <a:t>en </a:t>
            </a:r>
            <a:r>
              <a:rPr sz="1600" spc="-5" dirty="0">
                <a:latin typeface="Times New Roman"/>
                <a:cs typeface="Times New Roman"/>
              </a:rPr>
              <a:t>máquina </a:t>
            </a:r>
            <a:r>
              <a:rPr sz="1600" i="1" dirty="0">
                <a:latin typeface="Times New Roman"/>
                <a:cs typeface="Times New Roman"/>
              </a:rPr>
              <a:t>i </a:t>
            </a:r>
            <a:r>
              <a:rPr sz="1600" spc="-10" dirty="0">
                <a:latin typeface="Times New Roman"/>
                <a:cs typeface="Times New Roman"/>
              </a:rPr>
              <a:t>el </a:t>
            </a:r>
            <a:r>
              <a:rPr sz="1600" spc="-5" dirty="0">
                <a:latin typeface="Times New Roman"/>
                <a:cs typeface="Times New Roman"/>
              </a:rPr>
              <a:t>trabajo </a:t>
            </a:r>
            <a:r>
              <a:rPr sz="1600" i="1" dirty="0">
                <a:latin typeface="Times New Roman"/>
                <a:cs typeface="Times New Roman"/>
              </a:rPr>
              <a:t>j</a:t>
            </a:r>
            <a:r>
              <a:rPr sz="1600" i="1" spc="50" dirty="0">
                <a:latin typeface="Times New Roman"/>
                <a:cs typeface="Times New Roman"/>
              </a:rPr>
              <a:t> </a:t>
            </a:r>
            <a:r>
              <a:rPr sz="1600" spc="-5" dirty="0">
                <a:latin typeface="Times New Roman"/>
                <a:cs typeface="Times New Roman"/>
              </a:rPr>
              <a:t>(horas)</a:t>
            </a:r>
            <a:endParaRPr sz="1600">
              <a:latin typeface="Times New Roman"/>
              <a:cs typeface="Times New Roman"/>
            </a:endParaRPr>
          </a:p>
        </p:txBody>
      </p:sp>
      <p:sp>
        <p:nvSpPr>
          <p:cNvPr id="15" name="object 9">
            <a:extLst>
              <a:ext uri="{FF2B5EF4-FFF2-40B4-BE49-F238E27FC236}">
                <a16:creationId xmlns:a16="http://schemas.microsoft.com/office/drawing/2014/main" id="{73FC6770-EF4D-4E87-AF5A-316ED1045496}"/>
              </a:ext>
            </a:extLst>
          </p:cNvPr>
          <p:cNvSpPr txBox="1"/>
          <p:nvPr/>
        </p:nvSpPr>
        <p:spPr>
          <a:xfrm>
            <a:off x="563990" y="2277781"/>
            <a:ext cx="928369"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Va</a:t>
            </a:r>
            <a:r>
              <a:rPr sz="1600" b="1" dirty="0">
                <a:latin typeface="Arial"/>
                <a:cs typeface="Arial"/>
              </a:rPr>
              <a:t>r</a:t>
            </a:r>
            <a:r>
              <a:rPr sz="1600" b="1" spc="-5" dirty="0">
                <a:latin typeface="Arial"/>
                <a:cs typeface="Arial"/>
              </a:rPr>
              <a:t>iables</a:t>
            </a:r>
            <a:endParaRPr sz="1600" dirty="0">
              <a:latin typeface="Arial"/>
              <a:cs typeface="Arial"/>
            </a:endParaRPr>
          </a:p>
        </p:txBody>
      </p:sp>
      <p:sp>
        <p:nvSpPr>
          <p:cNvPr id="16" name="object 10">
            <a:extLst>
              <a:ext uri="{FF2B5EF4-FFF2-40B4-BE49-F238E27FC236}">
                <a16:creationId xmlns:a16="http://schemas.microsoft.com/office/drawing/2014/main" id="{E027F378-F75D-4630-BA00-93E6F704C3F7}"/>
              </a:ext>
            </a:extLst>
          </p:cNvPr>
          <p:cNvSpPr txBox="1"/>
          <p:nvPr/>
        </p:nvSpPr>
        <p:spPr>
          <a:xfrm>
            <a:off x="563990" y="3655572"/>
            <a:ext cx="736600"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Model</a:t>
            </a:r>
            <a:r>
              <a:rPr sz="1600" b="1" dirty="0">
                <a:latin typeface="Arial"/>
                <a:cs typeface="Arial"/>
              </a:rPr>
              <a:t>o</a:t>
            </a:r>
            <a:endParaRPr sz="1600" dirty="0">
              <a:latin typeface="Arial"/>
              <a:cs typeface="Arial"/>
            </a:endParaRPr>
          </a:p>
        </p:txBody>
      </p:sp>
      <p:graphicFrame>
        <p:nvGraphicFramePr>
          <p:cNvPr id="17" name="object 11">
            <a:extLst>
              <a:ext uri="{FF2B5EF4-FFF2-40B4-BE49-F238E27FC236}">
                <a16:creationId xmlns:a16="http://schemas.microsoft.com/office/drawing/2014/main" id="{362899B9-C8D9-4ADD-A195-1CDA0BA91048}"/>
              </a:ext>
            </a:extLst>
          </p:cNvPr>
          <p:cNvGraphicFramePr>
            <a:graphicFrameLocks noGrp="1"/>
          </p:cNvGraphicFramePr>
          <p:nvPr>
            <p:extLst>
              <p:ext uri="{D42A27DB-BD31-4B8C-83A1-F6EECF244321}">
                <p14:modId xmlns:p14="http://schemas.microsoft.com/office/powerpoint/2010/main" val="4152658388"/>
              </p:ext>
            </p:extLst>
          </p:nvPr>
        </p:nvGraphicFramePr>
        <p:xfrm>
          <a:off x="4986973" y="1982516"/>
          <a:ext cx="4571999" cy="3545837"/>
        </p:xfrm>
        <a:graphic>
          <a:graphicData uri="http://schemas.openxmlformats.org/drawingml/2006/table">
            <a:tbl>
              <a:tblPr firstRow="1" bandRow="1">
                <a:tableStyleId>{2D5ABB26-0587-4C30-8999-92F81FD0307C}</a:tableStyleId>
              </a:tblPr>
              <a:tblGrid>
                <a:gridCol w="957580">
                  <a:extLst>
                    <a:ext uri="{9D8B030D-6E8A-4147-A177-3AD203B41FA5}">
                      <a16:colId xmlns:a16="http://schemas.microsoft.com/office/drawing/2014/main" val="20000"/>
                    </a:ext>
                  </a:extLst>
                </a:gridCol>
                <a:gridCol w="527050">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799">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48945">
                  <a:extLst>
                    <a:ext uri="{9D8B030D-6E8A-4147-A177-3AD203B41FA5}">
                      <a16:colId xmlns:a16="http://schemas.microsoft.com/office/drawing/2014/main" val="20008"/>
                    </a:ext>
                  </a:extLst>
                </a:gridCol>
              </a:tblGrid>
              <a:tr h="579119">
                <a:tc>
                  <a:txBody>
                    <a:bodyPr/>
                    <a:lstStyle/>
                    <a:p>
                      <a:pPr marL="90805" marR="169545">
                        <a:lnSpc>
                          <a:spcPct val="100000"/>
                        </a:lnSpc>
                        <a:spcBef>
                          <a:spcPts val="310"/>
                        </a:spcBef>
                      </a:pPr>
                      <a:r>
                        <a:rPr sz="1600" b="1" dirty="0">
                          <a:solidFill>
                            <a:srgbClr val="FFFFFF"/>
                          </a:solidFill>
                          <a:latin typeface="Arial"/>
                          <a:cs typeface="Arial"/>
                        </a:rPr>
                        <a:t>t  (</a:t>
                      </a:r>
                      <a:r>
                        <a:rPr sz="1600" b="1" spc="-5" dirty="0">
                          <a:solidFill>
                            <a:srgbClr val="FFFFFF"/>
                          </a:solidFill>
                          <a:latin typeface="Arial"/>
                          <a:cs typeface="Arial"/>
                        </a:rPr>
                        <a:t>ho</a:t>
                      </a:r>
                      <a:r>
                        <a:rPr sz="1600" b="1" dirty="0">
                          <a:solidFill>
                            <a:srgbClr val="FFFFFF"/>
                          </a:solidFill>
                          <a:latin typeface="Arial"/>
                          <a:cs typeface="Arial"/>
                        </a:rPr>
                        <a:t>r</a:t>
                      </a:r>
                      <a:r>
                        <a:rPr sz="1600" b="1" spc="-5" dirty="0">
                          <a:solidFill>
                            <a:srgbClr val="FFFFFF"/>
                          </a:solidFill>
                          <a:latin typeface="Arial"/>
                          <a:cs typeface="Arial"/>
                        </a:rPr>
                        <a:t>as</a:t>
                      </a:r>
                      <a:r>
                        <a:rPr sz="1600" b="1" dirty="0">
                          <a:solidFill>
                            <a:srgbClr val="FFFFFF"/>
                          </a:solidFill>
                          <a:latin typeface="Arial"/>
                          <a:cs typeface="Arial"/>
                        </a:rPr>
                        <a:t>)</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00000"/>
                    </a:solidFill>
                  </a:tcPr>
                </a:tc>
                <a:tc>
                  <a:txBody>
                    <a:bodyPr/>
                    <a:lstStyle/>
                    <a:p>
                      <a:pPr marL="91440">
                        <a:lnSpc>
                          <a:spcPct val="100000"/>
                        </a:lnSpc>
                        <a:spcBef>
                          <a:spcPts val="310"/>
                        </a:spcBef>
                      </a:pPr>
                      <a:r>
                        <a:rPr sz="1600" b="1" spc="-5" dirty="0">
                          <a:solidFill>
                            <a:srgbClr val="FFFFFF"/>
                          </a:solidFill>
                          <a:latin typeface="Arial"/>
                          <a:cs typeface="Arial"/>
                        </a:rPr>
                        <a:t>T1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T2</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T3</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T4</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T5</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T6</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T7</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0"/>
                        </a:spcBef>
                      </a:pPr>
                      <a:r>
                        <a:rPr sz="1600" b="1" spc="-5" dirty="0">
                          <a:solidFill>
                            <a:srgbClr val="FFFFFF"/>
                          </a:solidFill>
                          <a:latin typeface="Arial"/>
                          <a:cs typeface="Arial"/>
                        </a:rPr>
                        <a:t>T8</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extLst>
                  <a:ext uri="{0D108BD9-81ED-4DB2-BD59-A6C34878D82A}">
                    <a16:rowId xmlns:a16="http://schemas.microsoft.com/office/drawing/2014/main" val="10000"/>
                  </a:ext>
                </a:extLst>
              </a:tr>
              <a:tr h="370840">
                <a:tc>
                  <a:txBody>
                    <a:bodyPr/>
                    <a:lstStyle/>
                    <a:p>
                      <a:pPr marL="91440">
                        <a:lnSpc>
                          <a:spcPct val="100000"/>
                        </a:lnSpc>
                        <a:spcBef>
                          <a:spcPts val="310"/>
                        </a:spcBef>
                      </a:pPr>
                      <a:r>
                        <a:rPr sz="1600" spc="-5" dirty="0">
                          <a:solidFill>
                            <a:srgbClr val="FFFFFF"/>
                          </a:solidFill>
                          <a:latin typeface="Arial"/>
                          <a:cs typeface="Arial"/>
                        </a:rPr>
                        <a:t>M1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00000"/>
                    </a:solidFill>
                  </a:tcPr>
                </a:tc>
                <a:tc>
                  <a:txBody>
                    <a:bodyPr/>
                    <a:lstStyle/>
                    <a:p>
                      <a:pPr marL="92075">
                        <a:lnSpc>
                          <a:spcPct val="100000"/>
                        </a:lnSpc>
                        <a:spcBef>
                          <a:spcPts val="310"/>
                        </a:spcBef>
                      </a:pPr>
                      <a:r>
                        <a:rPr sz="1600" dirty="0">
                          <a:latin typeface="Arial"/>
                          <a:cs typeface="Arial"/>
                        </a:rPr>
                        <a:t>5</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8</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2</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spc="-5" dirty="0">
                          <a:latin typeface="Arial"/>
                          <a:cs typeface="Arial"/>
                        </a:rPr>
                        <a:t>10</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4</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dirty="0">
                          <a:latin typeface="Arial"/>
                          <a:cs typeface="Arial"/>
                        </a:rPr>
                        <a:t>7</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2075">
                        <a:lnSpc>
                          <a:spcPct val="100000"/>
                        </a:lnSpc>
                        <a:spcBef>
                          <a:spcPts val="310"/>
                        </a:spcBef>
                      </a:pPr>
                      <a:r>
                        <a:rPr sz="1600" spc="-125" dirty="0">
                          <a:latin typeface="Arial"/>
                          <a:cs typeface="Arial"/>
                        </a:rPr>
                        <a:t>11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1"/>
                  </a:ext>
                </a:extLst>
              </a:tr>
              <a:tr h="370839">
                <a:tc>
                  <a:txBody>
                    <a:bodyPr/>
                    <a:lstStyle/>
                    <a:p>
                      <a:pPr marL="92075">
                        <a:lnSpc>
                          <a:spcPct val="100000"/>
                        </a:lnSpc>
                        <a:spcBef>
                          <a:spcPts val="310"/>
                        </a:spcBef>
                      </a:pPr>
                      <a:r>
                        <a:rPr sz="1600" spc="-5" dirty="0">
                          <a:solidFill>
                            <a:srgbClr val="FFFFFF"/>
                          </a:solidFill>
                          <a:latin typeface="Arial"/>
                          <a:cs typeface="Arial"/>
                        </a:rPr>
                        <a:t>M2</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2710">
                        <a:lnSpc>
                          <a:spcPct val="100000"/>
                        </a:lnSpc>
                        <a:spcBef>
                          <a:spcPts val="310"/>
                        </a:spcBef>
                      </a:pPr>
                      <a:r>
                        <a:rPr sz="1600" dirty="0">
                          <a:latin typeface="Arial"/>
                          <a:cs typeface="Arial"/>
                        </a:rPr>
                        <a:t>7</a:t>
                      </a: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075">
                        <a:lnSpc>
                          <a:spcPct val="100000"/>
                        </a:lnSpc>
                        <a:spcBef>
                          <a:spcPts val="310"/>
                        </a:spcBef>
                      </a:pPr>
                      <a:r>
                        <a:rPr sz="1600" spc="-125" dirty="0">
                          <a:latin typeface="Arial"/>
                          <a:cs typeface="Arial"/>
                        </a:rPr>
                        <a:t>11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dirty="0">
                          <a:latin typeface="Arial"/>
                          <a:cs typeface="Arial"/>
                        </a:rPr>
                        <a:t>3</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spc="-125" dirty="0">
                          <a:latin typeface="Arial"/>
                          <a:cs typeface="Arial"/>
                        </a:rPr>
                        <a:t>11</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dirty="0">
                          <a:latin typeface="Arial"/>
                          <a:cs typeface="Arial"/>
                        </a:rPr>
                        <a:t>5</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spc="-5" dirty="0">
                          <a:latin typeface="Arial"/>
                          <a:cs typeface="Arial"/>
                        </a:rPr>
                        <a:t>20</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dirty="0">
                          <a:latin typeface="Arial"/>
                          <a:cs typeface="Arial"/>
                        </a:rPr>
                        <a:t>8</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2710">
                        <a:lnSpc>
                          <a:spcPct val="100000"/>
                        </a:lnSpc>
                        <a:spcBef>
                          <a:spcPts val="310"/>
                        </a:spcBef>
                      </a:pPr>
                      <a:r>
                        <a:rPr sz="1600" spc="-5" dirty="0">
                          <a:latin typeface="Arial"/>
                          <a:cs typeface="Arial"/>
                        </a:rPr>
                        <a:t>12</a:t>
                      </a:r>
                      <a:endParaRPr sz="16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2"/>
                  </a:ext>
                </a:extLst>
              </a:tr>
              <a:tr h="370840">
                <a:tc>
                  <a:txBody>
                    <a:bodyPr/>
                    <a:lstStyle/>
                    <a:p>
                      <a:pPr marL="92710">
                        <a:lnSpc>
                          <a:spcPct val="100000"/>
                        </a:lnSpc>
                        <a:spcBef>
                          <a:spcPts val="315"/>
                        </a:spcBef>
                      </a:pPr>
                      <a:r>
                        <a:rPr sz="1600" spc="-5" dirty="0">
                          <a:solidFill>
                            <a:srgbClr val="FFFFFF"/>
                          </a:solidFill>
                          <a:latin typeface="Arial"/>
                          <a:cs typeface="Arial"/>
                        </a:rPr>
                        <a:t>M3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2710">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2710">
                        <a:lnSpc>
                          <a:spcPct val="100000"/>
                        </a:lnSpc>
                        <a:spcBef>
                          <a:spcPts val="315"/>
                        </a:spcBef>
                      </a:pPr>
                      <a:r>
                        <a:rPr sz="1600" dirty="0">
                          <a:latin typeface="Arial"/>
                          <a:cs typeface="Arial"/>
                        </a:rPr>
                        <a:t>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dirty="0">
                          <a:latin typeface="Arial"/>
                          <a:cs typeface="Arial"/>
                        </a:rPr>
                        <a:t>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spc="-125" dirty="0">
                          <a:latin typeface="Arial"/>
                          <a:cs typeface="Arial"/>
                        </a:rPr>
                        <a:t>11</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spc="-5" dirty="0">
                          <a:latin typeface="Arial"/>
                          <a:cs typeface="Arial"/>
                        </a:rPr>
                        <a:t>18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345">
                        <a:lnSpc>
                          <a:spcPct val="100000"/>
                        </a:lnSpc>
                        <a:spcBef>
                          <a:spcPts val="315"/>
                        </a:spcBef>
                      </a:pPr>
                      <a:r>
                        <a:rPr sz="1600" spc="-125" dirty="0">
                          <a:latin typeface="Arial"/>
                          <a:cs typeface="Arial"/>
                        </a:rPr>
                        <a:t>11</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3"/>
                  </a:ext>
                </a:extLst>
              </a:tr>
              <a:tr h="370839">
                <a:tc>
                  <a:txBody>
                    <a:bodyPr/>
                    <a:lstStyle/>
                    <a:p>
                      <a:pPr marL="93345">
                        <a:lnSpc>
                          <a:spcPct val="100000"/>
                        </a:lnSpc>
                        <a:spcBef>
                          <a:spcPts val="315"/>
                        </a:spcBef>
                      </a:pPr>
                      <a:r>
                        <a:rPr sz="1600" spc="-5" dirty="0">
                          <a:solidFill>
                            <a:srgbClr val="FFFFFF"/>
                          </a:solidFill>
                          <a:latin typeface="Arial"/>
                          <a:cs typeface="Arial"/>
                        </a:rPr>
                        <a:t>M4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3345">
                        <a:lnSpc>
                          <a:spcPct val="100000"/>
                        </a:lnSpc>
                        <a:spcBef>
                          <a:spcPts val="315"/>
                        </a:spcBef>
                      </a:pPr>
                      <a:r>
                        <a:rPr sz="1600" dirty="0">
                          <a:latin typeface="Arial"/>
                          <a:cs typeface="Arial"/>
                        </a:rPr>
                        <a:t>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345">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345">
                        <a:lnSpc>
                          <a:spcPct val="100000"/>
                        </a:lnSpc>
                        <a:spcBef>
                          <a:spcPts val="315"/>
                        </a:spcBef>
                      </a:pPr>
                      <a:r>
                        <a:rPr sz="1600" dirty="0">
                          <a:latin typeface="Arial"/>
                          <a:cs typeface="Arial"/>
                        </a:rPr>
                        <a:t>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dirty="0">
                          <a:latin typeface="Arial"/>
                          <a:cs typeface="Arial"/>
                        </a:rPr>
                        <a:t>--</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3980">
                        <a:lnSpc>
                          <a:spcPct val="100000"/>
                        </a:lnSpc>
                        <a:spcBef>
                          <a:spcPts val="315"/>
                        </a:spcBef>
                      </a:pPr>
                      <a:r>
                        <a:rPr sz="1600" spc="-5" dirty="0">
                          <a:latin typeface="Arial"/>
                          <a:cs typeface="Arial"/>
                        </a:rPr>
                        <a:t>10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4"/>
                  </a:ext>
                </a:extLst>
              </a:tr>
              <a:tr h="370840">
                <a:tc>
                  <a:txBody>
                    <a:bodyPr/>
                    <a:lstStyle/>
                    <a:p>
                      <a:pPr marL="93980">
                        <a:lnSpc>
                          <a:spcPct val="100000"/>
                        </a:lnSpc>
                        <a:spcBef>
                          <a:spcPts val="315"/>
                        </a:spcBef>
                      </a:pPr>
                      <a:r>
                        <a:rPr sz="1600" spc="-5" dirty="0">
                          <a:solidFill>
                            <a:srgbClr val="FFFFFF"/>
                          </a:solidFill>
                          <a:latin typeface="Arial"/>
                          <a:cs typeface="Arial"/>
                        </a:rPr>
                        <a:t>M5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3980">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980">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3980">
                        <a:lnSpc>
                          <a:spcPct val="100000"/>
                        </a:lnSpc>
                        <a:spcBef>
                          <a:spcPts val="315"/>
                        </a:spcBef>
                      </a:pPr>
                      <a:r>
                        <a:rPr sz="1600" dirty="0">
                          <a:latin typeface="Arial"/>
                          <a:cs typeface="Arial"/>
                        </a:rPr>
                        <a:t>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dirty="0">
                          <a:latin typeface="Arial"/>
                          <a:cs typeface="Arial"/>
                        </a:rPr>
                        <a:t>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dirty="0">
                          <a:latin typeface="Arial"/>
                          <a:cs typeface="Arial"/>
                        </a:rPr>
                        <a:t>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spc="-5" dirty="0">
                          <a:latin typeface="Arial"/>
                          <a:cs typeface="Arial"/>
                        </a:rPr>
                        <a:t>17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4615">
                        <a:lnSpc>
                          <a:spcPct val="100000"/>
                        </a:lnSpc>
                        <a:spcBef>
                          <a:spcPts val="315"/>
                        </a:spcBef>
                      </a:pPr>
                      <a:r>
                        <a:rPr sz="1600" spc="-5" dirty="0">
                          <a:latin typeface="Arial"/>
                          <a:cs typeface="Arial"/>
                        </a:rPr>
                        <a:t>12</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5"/>
                  </a:ext>
                </a:extLst>
              </a:tr>
              <a:tr h="370840">
                <a:tc>
                  <a:txBody>
                    <a:bodyPr/>
                    <a:lstStyle/>
                    <a:p>
                      <a:pPr marL="94615">
                        <a:lnSpc>
                          <a:spcPct val="100000"/>
                        </a:lnSpc>
                        <a:spcBef>
                          <a:spcPts val="315"/>
                        </a:spcBef>
                      </a:pPr>
                      <a:r>
                        <a:rPr sz="1600" spc="-5" dirty="0">
                          <a:solidFill>
                            <a:srgbClr val="FFFFFF"/>
                          </a:solidFill>
                          <a:latin typeface="Arial"/>
                          <a:cs typeface="Arial"/>
                        </a:rPr>
                        <a:t>M6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4615">
                        <a:lnSpc>
                          <a:spcPct val="100000"/>
                        </a:lnSpc>
                        <a:spcBef>
                          <a:spcPts val="315"/>
                        </a:spcBef>
                      </a:pPr>
                      <a:r>
                        <a:rPr sz="1600" dirty="0">
                          <a:latin typeface="Arial"/>
                          <a:cs typeface="Arial"/>
                        </a:rPr>
                        <a:t>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4615">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4615">
                        <a:lnSpc>
                          <a:spcPct val="100000"/>
                        </a:lnSpc>
                        <a:spcBef>
                          <a:spcPts val="315"/>
                        </a:spcBef>
                      </a:pPr>
                      <a:r>
                        <a:rPr sz="1600" dirty="0">
                          <a:latin typeface="Arial"/>
                          <a:cs typeface="Arial"/>
                        </a:rPr>
                        <a:t>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dirty="0">
                          <a:latin typeface="Arial"/>
                          <a:cs typeface="Arial"/>
                        </a:rPr>
                        <a:t>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spc="-5" dirty="0">
                          <a:latin typeface="Arial"/>
                          <a:cs typeface="Arial"/>
                        </a:rPr>
                        <a:t>15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250">
                        <a:lnSpc>
                          <a:spcPct val="100000"/>
                        </a:lnSpc>
                        <a:spcBef>
                          <a:spcPts val="315"/>
                        </a:spcBef>
                      </a:pPr>
                      <a:r>
                        <a:rPr sz="1600" spc="-5" dirty="0">
                          <a:latin typeface="Arial"/>
                          <a:cs typeface="Arial"/>
                        </a:rPr>
                        <a:t>10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6"/>
                  </a:ext>
                </a:extLst>
              </a:tr>
              <a:tr h="370840">
                <a:tc>
                  <a:txBody>
                    <a:bodyPr/>
                    <a:lstStyle/>
                    <a:p>
                      <a:pPr marL="95250">
                        <a:lnSpc>
                          <a:spcPct val="100000"/>
                        </a:lnSpc>
                        <a:spcBef>
                          <a:spcPts val="315"/>
                        </a:spcBef>
                      </a:pPr>
                      <a:r>
                        <a:rPr sz="1600" spc="-5" dirty="0">
                          <a:solidFill>
                            <a:srgbClr val="FFFFFF"/>
                          </a:solidFill>
                          <a:latin typeface="Arial"/>
                          <a:cs typeface="Arial"/>
                        </a:rPr>
                        <a:t>M7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5250">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250">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250">
                        <a:lnSpc>
                          <a:spcPct val="100000"/>
                        </a:lnSpc>
                        <a:spcBef>
                          <a:spcPts val="315"/>
                        </a:spcBef>
                      </a:pPr>
                      <a:r>
                        <a:rPr sz="1600" dirty="0">
                          <a:latin typeface="Arial"/>
                          <a:cs typeface="Arial"/>
                        </a:rPr>
                        <a:t>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spc="-5" dirty="0">
                          <a:latin typeface="Arial"/>
                          <a:cs typeface="Arial"/>
                        </a:rPr>
                        <a:t>10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dirty="0">
                          <a:latin typeface="Arial"/>
                          <a:cs typeface="Arial"/>
                        </a:rPr>
                        <a:t>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spc="-5" dirty="0">
                          <a:latin typeface="Arial"/>
                          <a:cs typeface="Arial"/>
                        </a:rPr>
                        <a:t>21</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tc>
                  <a:txBody>
                    <a:bodyPr/>
                    <a:lstStyle/>
                    <a:p>
                      <a:pPr marL="95885">
                        <a:lnSpc>
                          <a:spcPct val="100000"/>
                        </a:lnSpc>
                        <a:spcBef>
                          <a:spcPts val="315"/>
                        </a:spcBef>
                      </a:pPr>
                      <a:r>
                        <a:rPr sz="1600" spc="-5" dirty="0">
                          <a:latin typeface="Arial"/>
                          <a:cs typeface="Arial"/>
                        </a:rPr>
                        <a:t>14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7"/>
                  </a:ext>
                </a:extLst>
              </a:tr>
              <a:tr h="370840">
                <a:tc>
                  <a:txBody>
                    <a:bodyPr/>
                    <a:lstStyle/>
                    <a:p>
                      <a:pPr marL="95885">
                        <a:lnSpc>
                          <a:spcPct val="100000"/>
                        </a:lnSpc>
                        <a:spcBef>
                          <a:spcPts val="315"/>
                        </a:spcBef>
                      </a:pPr>
                      <a:r>
                        <a:rPr sz="1600" spc="-5" dirty="0">
                          <a:solidFill>
                            <a:srgbClr val="FFFFFF"/>
                          </a:solidFill>
                          <a:latin typeface="Arial"/>
                          <a:cs typeface="Arial"/>
                        </a:rPr>
                        <a:t>M8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00000"/>
                    </a:solidFill>
                  </a:tcPr>
                </a:tc>
                <a:tc>
                  <a:txBody>
                    <a:bodyPr/>
                    <a:lstStyle/>
                    <a:p>
                      <a:pPr marL="95885">
                        <a:lnSpc>
                          <a:spcPct val="100000"/>
                        </a:lnSpc>
                        <a:spcBef>
                          <a:spcPts val="315"/>
                        </a:spcBef>
                      </a:pPr>
                      <a:r>
                        <a:rPr sz="1600" dirty="0">
                          <a:latin typeface="Arial"/>
                          <a:cs typeface="Arial"/>
                        </a:rPr>
                        <a:t>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885">
                        <a:lnSpc>
                          <a:spcPct val="100000"/>
                        </a:lnSpc>
                        <a:spcBef>
                          <a:spcPts val="315"/>
                        </a:spcBef>
                      </a:pPr>
                      <a:r>
                        <a:rPr sz="1600" spc="-5" dirty="0">
                          <a:latin typeface="Arial"/>
                          <a:cs typeface="Arial"/>
                        </a:rPr>
                        <a:t>12</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885">
                        <a:lnSpc>
                          <a:spcPct val="100000"/>
                        </a:lnSpc>
                        <a:spcBef>
                          <a:spcPts val="315"/>
                        </a:spcBef>
                      </a:pPr>
                      <a:r>
                        <a:rPr sz="1600" dirty="0">
                          <a:latin typeface="Arial"/>
                          <a:cs typeface="Arial"/>
                        </a:rPr>
                        <a:t>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5885">
                        <a:lnSpc>
                          <a:spcPct val="100000"/>
                        </a:lnSpc>
                        <a:spcBef>
                          <a:spcPts val="315"/>
                        </a:spcBef>
                      </a:pPr>
                      <a:r>
                        <a:rPr sz="1600" spc="-5" dirty="0">
                          <a:latin typeface="Arial"/>
                          <a:cs typeface="Arial"/>
                        </a:rPr>
                        <a:t>12</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6520">
                        <a:lnSpc>
                          <a:spcPct val="100000"/>
                        </a:lnSpc>
                        <a:spcBef>
                          <a:spcPts val="315"/>
                        </a:spcBef>
                      </a:pPr>
                      <a:r>
                        <a:rPr sz="1600" dirty="0">
                          <a:latin typeface="Arial"/>
                          <a:cs typeface="Arial"/>
                        </a:rPr>
                        <a:t>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6520">
                        <a:lnSpc>
                          <a:spcPct val="100000"/>
                        </a:lnSpc>
                        <a:spcBef>
                          <a:spcPts val="315"/>
                        </a:spcBef>
                      </a:pPr>
                      <a:r>
                        <a:rPr sz="1600" spc="-5" dirty="0">
                          <a:latin typeface="Arial"/>
                          <a:cs typeface="Arial"/>
                        </a:rPr>
                        <a:t>25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6520">
                        <a:lnSpc>
                          <a:spcPct val="100000"/>
                        </a:lnSpc>
                        <a:spcBef>
                          <a:spcPts val="315"/>
                        </a:spcBef>
                      </a:pPr>
                      <a:r>
                        <a:rPr sz="1600" spc="-5" dirty="0">
                          <a:latin typeface="Arial"/>
                          <a:cs typeface="Arial"/>
                        </a:rPr>
                        <a:t>10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6520">
                        <a:lnSpc>
                          <a:spcPct val="100000"/>
                        </a:lnSpc>
                        <a:spcBef>
                          <a:spcPts val="315"/>
                        </a:spcBef>
                      </a:pPr>
                      <a:r>
                        <a:rPr sz="1600" spc="-5" dirty="0">
                          <a:latin typeface="Arial"/>
                          <a:cs typeface="Arial"/>
                        </a:rPr>
                        <a:t>15</a:t>
                      </a:r>
                      <a:endParaRPr sz="1600" dirty="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8"/>
                  </a:ext>
                </a:extLst>
              </a:tr>
            </a:tbl>
          </a:graphicData>
        </a:graphic>
      </p:graphicFrame>
      <p:sp>
        <p:nvSpPr>
          <p:cNvPr id="18" name="object 12">
            <a:extLst>
              <a:ext uri="{FF2B5EF4-FFF2-40B4-BE49-F238E27FC236}">
                <a16:creationId xmlns:a16="http://schemas.microsoft.com/office/drawing/2014/main" id="{7FA111B4-066A-4C9E-ADBC-6266ABC9DBD5}"/>
              </a:ext>
            </a:extLst>
          </p:cNvPr>
          <p:cNvSpPr txBox="1"/>
          <p:nvPr/>
        </p:nvSpPr>
        <p:spPr>
          <a:xfrm>
            <a:off x="1334580" y="2912100"/>
            <a:ext cx="1403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0</a:t>
            </a:r>
            <a:endParaRPr sz="1800">
              <a:latin typeface="Times New Roman"/>
              <a:cs typeface="Times New Roman"/>
            </a:endParaRPr>
          </a:p>
        </p:txBody>
      </p:sp>
      <p:sp>
        <p:nvSpPr>
          <p:cNvPr id="19" name="object 13">
            <a:extLst>
              <a:ext uri="{FF2B5EF4-FFF2-40B4-BE49-F238E27FC236}">
                <a16:creationId xmlns:a16="http://schemas.microsoft.com/office/drawing/2014/main" id="{44AF58A2-5825-471F-92AD-A8C227D37185}"/>
              </a:ext>
            </a:extLst>
          </p:cNvPr>
          <p:cNvSpPr txBox="1"/>
          <p:nvPr/>
        </p:nvSpPr>
        <p:spPr>
          <a:xfrm>
            <a:off x="1219200" y="2500828"/>
            <a:ext cx="3062605" cy="711200"/>
          </a:xfrm>
          <a:prstGeom prst="rect">
            <a:avLst/>
          </a:prstGeom>
        </p:spPr>
        <p:txBody>
          <a:bodyPr vert="horz" wrap="square" lIns="0" tIns="80645" rIns="0" bIns="0" rtlCol="0">
            <a:spAutoFit/>
          </a:bodyPr>
          <a:lstStyle/>
          <a:p>
            <a:pPr marL="12700">
              <a:lnSpc>
                <a:spcPct val="100000"/>
              </a:lnSpc>
              <a:spcBef>
                <a:spcPts val="635"/>
              </a:spcBef>
              <a:tabLst>
                <a:tab pos="452755" algn="l"/>
              </a:tabLst>
            </a:pPr>
            <a:r>
              <a:rPr sz="2700" baseline="-4629" dirty="0">
                <a:latin typeface="Symbol"/>
                <a:cs typeface="Symbol"/>
              </a:rPr>
              <a:t></a:t>
            </a:r>
            <a:r>
              <a:rPr sz="1800" dirty="0">
                <a:latin typeface="Times New Roman"/>
                <a:cs typeface="Times New Roman"/>
              </a:rPr>
              <a:t>1	si </a:t>
            </a:r>
            <a:r>
              <a:rPr sz="1800" spc="-5" dirty="0">
                <a:latin typeface="Times New Roman"/>
                <a:cs typeface="Times New Roman"/>
              </a:rPr>
              <a:t>máquina </a:t>
            </a:r>
            <a:r>
              <a:rPr sz="1800" i="1" dirty="0">
                <a:latin typeface="Times New Roman"/>
                <a:cs typeface="Times New Roman"/>
              </a:rPr>
              <a:t>i </a:t>
            </a:r>
            <a:r>
              <a:rPr sz="1800" spc="-15" dirty="0">
                <a:latin typeface="Times New Roman"/>
                <a:cs typeface="Times New Roman"/>
              </a:rPr>
              <a:t>realiza </a:t>
            </a:r>
            <a:r>
              <a:rPr sz="1800" spc="-5" dirty="0">
                <a:latin typeface="Times New Roman"/>
                <a:cs typeface="Times New Roman"/>
              </a:rPr>
              <a:t>trabajo</a:t>
            </a:r>
            <a:r>
              <a:rPr sz="1800" spc="60" dirty="0">
                <a:latin typeface="Times New Roman"/>
                <a:cs typeface="Times New Roman"/>
              </a:rPr>
              <a:t> </a:t>
            </a:r>
            <a:r>
              <a:rPr sz="1800" i="1" dirty="0">
                <a:latin typeface="Times New Roman"/>
                <a:cs typeface="Times New Roman"/>
              </a:rPr>
              <a:t>j</a:t>
            </a:r>
            <a:endParaRPr sz="1800">
              <a:latin typeface="Times New Roman"/>
              <a:cs typeface="Times New Roman"/>
            </a:endParaRPr>
          </a:p>
          <a:p>
            <a:pPr marL="452755">
              <a:lnSpc>
                <a:spcPct val="100000"/>
              </a:lnSpc>
              <a:spcBef>
                <a:spcPts val="540"/>
              </a:spcBef>
            </a:pPr>
            <a:r>
              <a:rPr sz="1800" spc="-5" dirty="0">
                <a:latin typeface="Times New Roman"/>
                <a:cs typeface="Times New Roman"/>
              </a:rPr>
              <a:t>otro </a:t>
            </a:r>
            <a:r>
              <a:rPr sz="1800" spc="-10" dirty="0">
                <a:latin typeface="Times New Roman"/>
                <a:cs typeface="Times New Roman"/>
              </a:rPr>
              <a:t>caso</a:t>
            </a:r>
            <a:endParaRPr sz="1800">
              <a:latin typeface="Times New Roman"/>
              <a:cs typeface="Times New Roman"/>
            </a:endParaRPr>
          </a:p>
        </p:txBody>
      </p:sp>
      <p:sp>
        <p:nvSpPr>
          <p:cNvPr id="20" name="object 14">
            <a:extLst>
              <a:ext uri="{FF2B5EF4-FFF2-40B4-BE49-F238E27FC236}">
                <a16:creationId xmlns:a16="http://schemas.microsoft.com/office/drawing/2014/main" id="{105831D9-D9E5-49E7-A8A8-2C8002980F8F}"/>
              </a:ext>
            </a:extLst>
          </p:cNvPr>
          <p:cNvSpPr txBox="1"/>
          <p:nvPr/>
        </p:nvSpPr>
        <p:spPr>
          <a:xfrm>
            <a:off x="803575" y="3273105"/>
            <a:ext cx="330962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S </a:t>
            </a:r>
            <a:r>
              <a:rPr sz="1800" dirty="0">
                <a:latin typeface="Times New Roman"/>
                <a:cs typeface="Times New Roman"/>
              </a:rPr>
              <a:t>: </a:t>
            </a:r>
            <a:r>
              <a:rPr sz="1800" spc="-10" dirty="0">
                <a:latin typeface="Times New Roman"/>
                <a:cs typeface="Times New Roman"/>
              </a:rPr>
              <a:t>suma </a:t>
            </a:r>
            <a:r>
              <a:rPr sz="1800" spc="-5" dirty="0">
                <a:latin typeface="Times New Roman"/>
                <a:cs typeface="Times New Roman"/>
              </a:rPr>
              <a:t>total </a:t>
            </a:r>
            <a:r>
              <a:rPr sz="1800" dirty="0">
                <a:latin typeface="Times New Roman"/>
                <a:cs typeface="Times New Roman"/>
              </a:rPr>
              <a:t>de </a:t>
            </a:r>
            <a:r>
              <a:rPr sz="1800" spc="-5" dirty="0">
                <a:latin typeface="Times New Roman"/>
                <a:cs typeface="Times New Roman"/>
              </a:rPr>
              <a:t>tiempos </a:t>
            </a:r>
            <a:r>
              <a:rPr sz="1800" dirty="0">
                <a:latin typeface="Times New Roman"/>
                <a:cs typeface="Times New Roman"/>
              </a:rPr>
              <a:t>de</a:t>
            </a:r>
            <a:r>
              <a:rPr sz="1800" spc="-225" dirty="0">
                <a:latin typeface="Times New Roman"/>
                <a:cs typeface="Times New Roman"/>
              </a:rPr>
              <a:t> </a:t>
            </a:r>
            <a:r>
              <a:rPr sz="1800" spc="-5" dirty="0">
                <a:latin typeface="Times New Roman"/>
                <a:cs typeface="Times New Roman"/>
              </a:rPr>
              <a:t>trabajo</a:t>
            </a:r>
            <a:endParaRPr sz="1800" dirty="0">
              <a:latin typeface="Times New Roman"/>
              <a:cs typeface="Times New Roman"/>
            </a:endParaRPr>
          </a:p>
        </p:txBody>
      </p:sp>
      <p:sp>
        <p:nvSpPr>
          <p:cNvPr id="21" name="object 15">
            <a:extLst>
              <a:ext uri="{FF2B5EF4-FFF2-40B4-BE49-F238E27FC236}">
                <a16:creationId xmlns:a16="http://schemas.microsoft.com/office/drawing/2014/main" id="{2B445EF1-D6AF-488E-9057-79349C065603}"/>
              </a:ext>
            </a:extLst>
          </p:cNvPr>
          <p:cNvSpPr txBox="1"/>
          <p:nvPr/>
        </p:nvSpPr>
        <p:spPr>
          <a:xfrm>
            <a:off x="978486" y="2892265"/>
            <a:ext cx="99695" cy="173124"/>
          </a:xfrm>
          <a:prstGeom prst="rect">
            <a:avLst/>
          </a:prstGeom>
        </p:spPr>
        <p:txBody>
          <a:bodyPr vert="horz" wrap="square" lIns="0" tIns="11430" rIns="0" bIns="0" rtlCol="0">
            <a:spAutoFit/>
          </a:bodyPr>
          <a:lstStyle/>
          <a:p>
            <a:pPr marL="12700">
              <a:lnSpc>
                <a:spcPct val="100000"/>
              </a:lnSpc>
              <a:spcBef>
                <a:spcPts val="90"/>
              </a:spcBef>
            </a:pPr>
            <a:r>
              <a:rPr sz="1050" i="1" spc="-5" dirty="0">
                <a:latin typeface="Times New Roman"/>
                <a:cs typeface="Times New Roman"/>
              </a:rPr>
              <a:t>ij</a:t>
            </a:r>
            <a:endParaRPr sz="1050" dirty="0">
              <a:latin typeface="Times New Roman"/>
              <a:cs typeface="Times New Roman"/>
            </a:endParaRPr>
          </a:p>
        </p:txBody>
      </p:sp>
      <p:sp>
        <p:nvSpPr>
          <p:cNvPr id="22" name="object 16">
            <a:extLst>
              <a:ext uri="{FF2B5EF4-FFF2-40B4-BE49-F238E27FC236}">
                <a16:creationId xmlns:a16="http://schemas.microsoft.com/office/drawing/2014/main" id="{87743051-EC75-4DC6-9B06-C2CB96DBEF5C}"/>
              </a:ext>
            </a:extLst>
          </p:cNvPr>
          <p:cNvSpPr txBox="1"/>
          <p:nvPr/>
        </p:nvSpPr>
        <p:spPr>
          <a:xfrm>
            <a:off x="817749" y="2737080"/>
            <a:ext cx="387985" cy="299720"/>
          </a:xfrm>
          <a:prstGeom prst="rect">
            <a:avLst/>
          </a:prstGeom>
        </p:spPr>
        <p:txBody>
          <a:bodyPr vert="horz" wrap="square" lIns="0" tIns="12700" rIns="0" bIns="0" rtlCol="0">
            <a:spAutoFit/>
          </a:bodyPr>
          <a:lstStyle/>
          <a:p>
            <a:pPr marL="12700">
              <a:lnSpc>
                <a:spcPct val="100000"/>
              </a:lnSpc>
              <a:spcBef>
                <a:spcPts val="100"/>
              </a:spcBef>
              <a:tabLst>
                <a:tab pos="311150" algn="l"/>
              </a:tabLst>
            </a:pPr>
            <a:r>
              <a:rPr sz="1800" i="1" dirty="0">
                <a:latin typeface="Times New Roman"/>
                <a:cs typeface="Times New Roman"/>
              </a:rPr>
              <a:t>X	</a:t>
            </a:r>
            <a:r>
              <a:rPr sz="1800" dirty="0">
                <a:latin typeface="Times New Roman"/>
                <a:cs typeface="Times New Roman"/>
              </a:rPr>
              <a:t>:</a:t>
            </a:r>
          </a:p>
        </p:txBody>
      </p:sp>
      <p:sp>
        <p:nvSpPr>
          <p:cNvPr id="23" name="object 17">
            <a:extLst>
              <a:ext uri="{FF2B5EF4-FFF2-40B4-BE49-F238E27FC236}">
                <a16:creationId xmlns:a16="http://schemas.microsoft.com/office/drawing/2014/main" id="{EEFADDA0-9876-4CD1-BD68-F8541C4FEDB7}"/>
              </a:ext>
            </a:extLst>
          </p:cNvPr>
          <p:cNvSpPr txBox="1"/>
          <p:nvPr/>
        </p:nvSpPr>
        <p:spPr>
          <a:xfrm>
            <a:off x="1219200" y="2776379"/>
            <a:ext cx="1384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Symbol"/>
                <a:cs typeface="Symbol"/>
              </a:rPr>
              <a:t></a:t>
            </a:r>
          </a:p>
        </p:txBody>
      </p:sp>
      <p:sp>
        <p:nvSpPr>
          <p:cNvPr id="24" name="object 18">
            <a:extLst>
              <a:ext uri="{FF2B5EF4-FFF2-40B4-BE49-F238E27FC236}">
                <a16:creationId xmlns:a16="http://schemas.microsoft.com/office/drawing/2014/main" id="{EAC09DE9-55B3-4139-B835-52686D610901}"/>
              </a:ext>
            </a:extLst>
          </p:cNvPr>
          <p:cNvSpPr txBox="1"/>
          <p:nvPr/>
        </p:nvSpPr>
        <p:spPr>
          <a:xfrm>
            <a:off x="1219200" y="2966021"/>
            <a:ext cx="1384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Symbol"/>
                <a:cs typeface="Symbol"/>
              </a:rPr>
              <a:t></a:t>
            </a:r>
            <a:endParaRPr sz="1800">
              <a:latin typeface="Symbol"/>
              <a:cs typeface="Symbol"/>
            </a:endParaRPr>
          </a:p>
        </p:txBody>
      </p:sp>
      <p:sp>
        <p:nvSpPr>
          <p:cNvPr id="25" name="object 19">
            <a:extLst>
              <a:ext uri="{FF2B5EF4-FFF2-40B4-BE49-F238E27FC236}">
                <a16:creationId xmlns:a16="http://schemas.microsoft.com/office/drawing/2014/main" id="{33EE8B04-AC6F-4156-9893-0983EEA17431}"/>
              </a:ext>
            </a:extLst>
          </p:cNvPr>
          <p:cNvSpPr txBox="1"/>
          <p:nvPr/>
        </p:nvSpPr>
        <p:spPr>
          <a:xfrm>
            <a:off x="1574827" y="3619328"/>
            <a:ext cx="721995" cy="299720"/>
          </a:xfrm>
          <a:prstGeom prst="rect">
            <a:avLst/>
          </a:prstGeom>
        </p:spPr>
        <p:txBody>
          <a:bodyPr vert="horz" wrap="square" lIns="0" tIns="12700" rIns="0" bIns="0" rtlCol="0">
            <a:spAutoFit/>
          </a:bodyPr>
          <a:lstStyle/>
          <a:p>
            <a:pPr marL="12700">
              <a:lnSpc>
                <a:spcPct val="100000"/>
              </a:lnSpc>
              <a:spcBef>
                <a:spcPts val="100"/>
              </a:spcBef>
              <a:tabLst>
                <a:tab pos="594360" algn="l"/>
              </a:tabLst>
            </a:pPr>
            <a:r>
              <a:rPr sz="1800" spc="-30" dirty="0">
                <a:latin typeface="Times New Roman"/>
                <a:cs typeface="Times New Roman"/>
              </a:rPr>
              <a:t>m</a:t>
            </a:r>
            <a:r>
              <a:rPr sz="1800" dirty="0">
                <a:latin typeface="Times New Roman"/>
                <a:cs typeface="Times New Roman"/>
              </a:rPr>
              <a:t>i</a:t>
            </a:r>
            <a:r>
              <a:rPr sz="1800" spc="-5" dirty="0">
                <a:latin typeface="Times New Roman"/>
                <a:cs typeface="Times New Roman"/>
              </a:rPr>
              <a:t>n</a:t>
            </a:r>
            <a:r>
              <a:rPr sz="1800" dirty="0">
                <a:latin typeface="Times New Roman"/>
                <a:cs typeface="Times New Roman"/>
              </a:rPr>
              <a:t>	</a:t>
            </a:r>
            <a:r>
              <a:rPr sz="1800" i="1" spc="-5" dirty="0">
                <a:latin typeface="Times New Roman"/>
                <a:cs typeface="Times New Roman"/>
              </a:rPr>
              <a:t>S</a:t>
            </a:r>
            <a:endParaRPr sz="1800" dirty="0">
              <a:latin typeface="Times New Roman"/>
              <a:cs typeface="Times New Roman"/>
            </a:endParaRPr>
          </a:p>
        </p:txBody>
      </p:sp>
      <p:sp>
        <p:nvSpPr>
          <p:cNvPr id="26" name="object 20">
            <a:extLst>
              <a:ext uri="{FF2B5EF4-FFF2-40B4-BE49-F238E27FC236}">
                <a16:creationId xmlns:a16="http://schemas.microsoft.com/office/drawing/2014/main" id="{74761A0C-5E27-40E9-A67C-C92A1A73B453}"/>
              </a:ext>
            </a:extLst>
          </p:cNvPr>
          <p:cNvSpPr txBox="1"/>
          <p:nvPr/>
        </p:nvSpPr>
        <p:spPr>
          <a:xfrm>
            <a:off x="2687508" y="4546033"/>
            <a:ext cx="83566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j</a:t>
            </a:r>
            <a:r>
              <a:rPr sz="1800" i="1" spc="20" dirty="0">
                <a:latin typeface="Times New Roman"/>
                <a:cs typeface="Times New Roman"/>
              </a:rPr>
              <a:t> </a:t>
            </a:r>
            <a:r>
              <a:rPr sz="1800" spc="-5" dirty="0">
                <a:latin typeface="Symbol"/>
                <a:cs typeface="Symbol"/>
              </a:rPr>
              <a:t></a:t>
            </a:r>
            <a:r>
              <a:rPr sz="1800" spc="-225" dirty="0">
                <a:latin typeface="Times New Roman"/>
                <a:cs typeface="Times New Roman"/>
              </a:rPr>
              <a:t> </a:t>
            </a:r>
            <a:r>
              <a:rPr sz="1800" spc="-20" dirty="0">
                <a:latin typeface="Times New Roman"/>
                <a:cs typeface="Times New Roman"/>
              </a:rPr>
              <a:t>1,...,</a:t>
            </a:r>
            <a:r>
              <a:rPr sz="1800" spc="-275" dirty="0">
                <a:latin typeface="Times New Roman"/>
                <a:cs typeface="Times New Roman"/>
              </a:rPr>
              <a:t> </a:t>
            </a:r>
            <a:r>
              <a:rPr sz="1800" i="1" spc="-5" dirty="0">
                <a:latin typeface="Times New Roman"/>
                <a:cs typeface="Times New Roman"/>
              </a:rPr>
              <a:t>n</a:t>
            </a:r>
            <a:endParaRPr sz="1800">
              <a:latin typeface="Times New Roman"/>
              <a:cs typeface="Times New Roman"/>
            </a:endParaRPr>
          </a:p>
        </p:txBody>
      </p:sp>
      <p:sp>
        <p:nvSpPr>
          <p:cNvPr id="27" name="object 21">
            <a:extLst>
              <a:ext uri="{FF2B5EF4-FFF2-40B4-BE49-F238E27FC236}">
                <a16:creationId xmlns:a16="http://schemas.microsoft.com/office/drawing/2014/main" id="{91C62E86-1FDE-4D0E-B512-562D271A3F50}"/>
              </a:ext>
            </a:extLst>
          </p:cNvPr>
          <p:cNvSpPr txBox="1"/>
          <p:nvPr/>
        </p:nvSpPr>
        <p:spPr>
          <a:xfrm>
            <a:off x="2637496" y="5078639"/>
            <a:ext cx="919611" cy="289823"/>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i</a:t>
            </a:r>
            <a:r>
              <a:rPr sz="1800" i="1" spc="-10" dirty="0">
                <a:latin typeface="Times New Roman"/>
                <a:cs typeface="Times New Roman"/>
              </a:rPr>
              <a:t> </a:t>
            </a:r>
            <a:r>
              <a:rPr sz="1800" spc="-5" dirty="0">
                <a:latin typeface="Symbol"/>
                <a:cs typeface="Symbol"/>
              </a:rPr>
              <a:t></a:t>
            </a:r>
            <a:r>
              <a:rPr sz="1800" spc="-225" dirty="0">
                <a:latin typeface="Times New Roman"/>
                <a:cs typeface="Times New Roman"/>
              </a:rPr>
              <a:t> </a:t>
            </a:r>
            <a:r>
              <a:rPr sz="1800" spc="-20" dirty="0">
                <a:latin typeface="Times New Roman"/>
                <a:cs typeface="Times New Roman"/>
              </a:rPr>
              <a:t>1,...,</a:t>
            </a:r>
            <a:r>
              <a:rPr sz="1800" spc="-275" dirty="0">
                <a:latin typeface="Times New Roman"/>
                <a:cs typeface="Times New Roman"/>
              </a:rPr>
              <a:t> </a:t>
            </a:r>
            <a:r>
              <a:rPr lang="es-ES" i="1" spc="-5" dirty="0">
                <a:latin typeface="Times New Roman"/>
                <a:cs typeface="Times New Roman"/>
              </a:rPr>
              <a:t>m</a:t>
            </a:r>
            <a:endParaRPr sz="1800" dirty="0">
              <a:latin typeface="Times New Roman"/>
              <a:cs typeface="Times New Roman"/>
            </a:endParaRPr>
          </a:p>
        </p:txBody>
      </p:sp>
      <p:sp>
        <p:nvSpPr>
          <p:cNvPr id="28" name="object 22">
            <a:extLst>
              <a:ext uri="{FF2B5EF4-FFF2-40B4-BE49-F238E27FC236}">
                <a16:creationId xmlns:a16="http://schemas.microsoft.com/office/drawing/2014/main" id="{C95AA3AE-810B-49B2-A6DA-CC81D9EDCF1E}"/>
              </a:ext>
            </a:extLst>
          </p:cNvPr>
          <p:cNvSpPr txBox="1"/>
          <p:nvPr/>
        </p:nvSpPr>
        <p:spPr>
          <a:xfrm>
            <a:off x="2727573" y="5633867"/>
            <a:ext cx="44195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Symbol"/>
                <a:cs typeface="Symbol"/>
              </a:rPr>
              <a:t></a:t>
            </a:r>
            <a:r>
              <a:rPr sz="1800" i="1" dirty="0">
                <a:latin typeface="Times New Roman"/>
                <a:cs typeface="Times New Roman"/>
              </a:rPr>
              <a:t>i</a:t>
            </a:r>
            <a:r>
              <a:rPr sz="1800" dirty="0">
                <a:latin typeface="Times New Roman"/>
                <a:cs typeface="Times New Roman"/>
              </a:rPr>
              <a:t>, </a:t>
            </a:r>
            <a:r>
              <a:rPr sz="1800" i="1" spc="-5" dirty="0">
                <a:latin typeface="Times New Roman"/>
                <a:cs typeface="Times New Roman"/>
              </a:rPr>
              <a:t>j</a:t>
            </a:r>
            <a:endParaRPr sz="1800">
              <a:latin typeface="Times New Roman"/>
              <a:cs typeface="Times New Roman"/>
            </a:endParaRPr>
          </a:p>
        </p:txBody>
      </p:sp>
      <p:sp>
        <p:nvSpPr>
          <p:cNvPr id="29" name="object 23">
            <a:extLst>
              <a:ext uri="{FF2B5EF4-FFF2-40B4-BE49-F238E27FC236}">
                <a16:creationId xmlns:a16="http://schemas.microsoft.com/office/drawing/2014/main" id="{55BE8A2B-F755-4F19-AAEF-A3F9621A2FC6}"/>
              </a:ext>
            </a:extLst>
          </p:cNvPr>
          <p:cNvSpPr txBox="1"/>
          <p:nvPr/>
        </p:nvSpPr>
        <p:spPr>
          <a:xfrm>
            <a:off x="1552999" y="3931272"/>
            <a:ext cx="1381125" cy="553085"/>
          </a:xfrm>
          <a:prstGeom prst="rect">
            <a:avLst/>
          </a:prstGeom>
        </p:spPr>
        <p:txBody>
          <a:bodyPr vert="horz" wrap="square" lIns="0" tIns="102235" rIns="0" bIns="0" rtlCol="0">
            <a:spAutoFit/>
          </a:bodyPr>
          <a:lstStyle/>
          <a:p>
            <a:pPr marL="505459" marR="30480" indent="-467995">
              <a:lnSpc>
                <a:spcPct val="78200"/>
              </a:lnSpc>
              <a:spcBef>
                <a:spcPts val="805"/>
              </a:spcBef>
              <a:tabLst>
                <a:tab pos="786765" algn="l"/>
              </a:tabLst>
            </a:pPr>
            <a:r>
              <a:rPr sz="2700" i="1" spc="-7" baseline="13888" dirty="0">
                <a:latin typeface="Times New Roman"/>
                <a:cs typeface="Times New Roman"/>
              </a:rPr>
              <a:t>S</a:t>
            </a:r>
            <a:r>
              <a:rPr sz="2700" i="1" spc="195" baseline="13888" dirty="0">
                <a:latin typeface="Times New Roman"/>
                <a:cs typeface="Times New Roman"/>
              </a:rPr>
              <a:t> </a:t>
            </a:r>
            <a:r>
              <a:rPr sz="2700" spc="-7" baseline="13888" dirty="0">
                <a:latin typeface="Symbol"/>
                <a:cs typeface="Symbol"/>
              </a:rPr>
              <a:t></a:t>
            </a:r>
            <a:r>
              <a:rPr sz="2700" spc="-44" baseline="13888" dirty="0">
                <a:latin typeface="Times New Roman"/>
                <a:cs typeface="Times New Roman"/>
              </a:rPr>
              <a:t> </a:t>
            </a:r>
            <a:r>
              <a:rPr sz="4050" spc="277" baseline="1028" dirty="0">
                <a:latin typeface="Symbol"/>
                <a:cs typeface="Symbol"/>
              </a:rPr>
              <a:t></a:t>
            </a:r>
            <a:r>
              <a:rPr sz="4050" spc="209" baseline="1028" dirty="0">
                <a:latin typeface="Symbol"/>
                <a:cs typeface="Symbol"/>
              </a:rPr>
              <a:t></a:t>
            </a:r>
            <a:r>
              <a:rPr sz="2700" i="1" spc="-7" baseline="13888" dirty="0">
                <a:latin typeface="Times New Roman"/>
                <a:cs typeface="Times New Roman"/>
              </a:rPr>
              <a:t>t</a:t>
            </a:r>
            <a:r>
              <a:rPr sz="1050" i="1" spc="-5" dirty="0">
                <a:latin typeface="Times New Roman"/>
                <a:cs typeface="Times New Roman"/>
              </a:rPr>
              <a:t>ij</a:t>
            </a:r>
            <a:r>
              <a:rPr sz="1050" i="1" dirty="0">
                <a:latin typeface="Times New Roman"/>
                <a:cs typeface="Times New Roman"/>
              </a:rPr>
              <a:t> </a:t>
            </a:r>
            <a:r>
              <a:rPr sz="2700" i="1" spc="240" baseline="13888" dirty="0">
                <a:latin typeface="Times New Roman"/>
                <a:cs typeface="Times New Roman"/>
              </a:rPr>
              <a:t>X</a:t>
            </a:r>
            <a:r>
              <a:rPr sz="1050" i="1" spc="-5" dirty="0">
                <a:latin typeface="Times New Roman"/>
                <a:cs typeface="Times New Roman"/>
              </a:rPr>
              <a:t>ij   i	j</a:t>
            </a:r>
            <a:endParaRPr sz="1050" dirty="0">
              <a:latin typeface="Times New Roman"/>
              <a:cs typeface="Times New Roman"/>
            </a:endParaRPr>
          </a:p>
        </p:txBody>
      </p:sp>
      <p:sp>
        <p:nvSpPr>
          <p:cNvPr id="30" name="object 24">
            <a:extLst>
              <a:ext uri="{FF2B5EF4-FFF2-40B4-BE49-F238E27FC236}">
                <a16:creationId xmlns:a16="http://schemas.microsoft.com/office/drawing/2014/main" id="{AB651F38-EC49-4EE5-9E10-7C6F8DFC3F58}"/>
              </a:ext>
            </a:extLst>
          </p:cNvPr>
          <p:cNvSpPr txBox="1"/>
          <p:nvPr/>
        </p:nvSpPr>
        <p:spPr>
          <a:xfrm>
            <a:off x="1547840" y="4390464"/>
            <a:ext cx="1028700" cy="1557655"/>
          </a:xfrm>
          <a:prstGeom prst="rect">
            <a:avLst/>
          </a:prstGeom>
        </p:spPr>
        <p:txBody>
          <a:bodyPr vert="horz" wrap="square" lIns="0" tIns="53975" rIns="0" bIns="0" rtlCol="0">
            <a:spAutoFit/>
          </a:bodyPr>
          <a:lstStyle/>
          <a:p>
            <a:pPr marL="38100">
              <a:lnSpc>
                <a:spcPct val="100000"/>
              </a:lnSpc>
              <a:spcBef>
                <a:spcPts val="425"/>
              </a:spcBef>
            </a:pPr>
            <a:r>
              <a:rPr sz="4050" spc="-7" baseline="-8230" dirty="0">
                <a:latin typeface="Symbol"/>
                <a:cs typeface="Symbol"/>
              </a:rPr>
              <a:t></a:t>
            </a:r>
            <a:r>
              <a:rPr sz="4050" spc="-7" baseline="-8230" dirty="0">
                <a:latin typeface="Times New Roman"/>
                <a:cs typeface="Times New Roman"/>
              </a:rPr>
              <a:t> </a:t>
            </a:r>
            <a:r>
              <a:rPr sz="1800" i="1" spc="50" dirty="0">
                <a:latin typeface="Times New Roman"/>
                <a:cs typeface="Times New Roman"/>
              </a:rPr>
              <a:t>X</a:t>
            </a:r>
            <a:r>
              <a:rPr sz="1575" i="1" spc="75" baseline="-23809" dirty="0">
                <a:latin typeface="Times New Roman"/>
                <a:cs typeface="Times New Roman"/>
              </a:rPr>
              <a:t>ij </a:t>
            </a:r>
            <a:r>
              <a:rPr sz="1800" spc="-5" dirty="0">
                <a:latin typeface="Symbol"/>
                <a:cs typeface="Symbol"/>
              </a:rPr>
              <a:t></a:t>
            </a:r>
            <a:r>
              <a:rPr sz="1800" spc="-285" dirty="0">
                <a:latin typeface="Times New Roman"/>
                <a:cs typeface="Times New Roman"/>
              </a:rPr>
              <a:t> </a:t>
            </a:r>
            <a:r>
              <a:rPr sz="1800" spc="-5" dirty="0">
                <a:latin typeface="Times New Roman"/>
                <a:cs typeface="Times New Roman"/>
              </a:rPr>
              <a:t>1</a:t>
            </a:r>
            <a:endParaRPr sz="1800" dirty="0">
              <a:latin typeface="Times New Roman"/>
              <a:cs typeface="Times New Roman"/>
            </a:endParaRPr>
          </a:p>
          <a:p>
            <a:pPr marL="137795">
              <a:lnSpc>
                <a:spcPts val="1045"/>
              </a:lnSpc>
              <a:spcBef>
                <a:spcPts val="120"/>
              </a:spcBef>
            </a:pPr>
            <a:r>
              <a:rPr sz="1050" i="1" spc="-5" dirty="0">
                <a:latin typeface="Times New Roman"/>
                <a:cs typeface="Times New Roman"/>
              </a:rPr>
              <a:t>i</a:t>
            </a:r>
            <a:endParaRPr sz="1050" dirty="0">
              <a:latin typeface="Times New Roman"/>
              <a:cs typeface="Times New Roman"/>
            </a:endParaRPr>
          </a:p>
          <a:p>
            <a:pPr marL="38100">
              <a:lnSpc>
                <a:spcPts val="3025"/>
              </a:lnSpc>
            </a:pPr>
            <a:r>
              <a:rPr sz="4050" spc="-7" baseline="-8230" dirty="0">
                <a:latin typeface="Symbol"/>
                <a:cs typeface="Symbol"/>
              </a:rPr>
              <a:t></a:t>
            </a:r>
            <a:r>
              <a:rPr sz="4050" spc="-7" baseline="-8230" dirty="0">
                <a:latin typeface="Times New Roman"/>
                <a:cs typeface="Times New Roman"/>
              </a:rPr>
              <a:t> </a:t>
            </a:r>
            <a:r>
              <a:rPr sz="1800" i="1" spc="50" dirty="0">
                <a:latin typeface="Times New Roman"/>
                <a:cs typeface="Times New Roman"/>
              </a:rPr>
              <a:t>X</a:t>
            </a:r>
            <a:r>
              <a:rPr sz="1575" i="1" spc="75" baseline="-23809" dirty="0">
                <a:latin typeface="Times New Roman"/>
                <a:cs typeface="Times New Roman"/>
              </a:rPr>
              <a:t>ij </a:t>
            </a:r>
            <a:r>
              <a:rPr sz="1800" spc="-5" dirty="0">
                <a:latin typeface="Symbol"/>
                <a:cs typeface="Symbol"/>
              </a:rPr>
              <a:t></a:t>
            </a:r>
            <a:r>
              <a:rPr sz="1800" spc="-285" dirty="0">
                <a:latin typeface="Times New Roman"/>
                <a:cs typeface="Times New Roman"/>
              </a:rPr>
              <a:t> </a:t>
            </a:r>
            <a:r>
              <a:rPr sz="1800" spc="-5" dirty="0">
                <a:latin typeface="Times New Roman"/>
                <a:cs typeface="Times New Roman"/>
              </a:rPr>
              <a:t>1</a:t>
            </a:r>
            <a:endParaRPr sz="1800" dirty="0">
              <a:latin typeface="Times New Roman"/>
              <a:cs typeface="Times New Roman"/>
            </a:endParaRPr>
          </a:p>
          <a:p>
            <a:pPr marL="151130">
              <a:lnSpc>
                <a:spcPct val="100000"/>
              </a:lnSpc>
              <a:spcBef>
                <a:spcPts val="114"/>
              </a:spcBef>
            </a:pPr>
            <a:r>
              <a:rPr sz="1050" i="1" spc="-5" dirty="0">
                <a:latin typeface="Times New Roman"/>
                <a:cs typeface="Times New Roman"/>
              </a:rPr>
              <a:t>j</a:t>
            </a:r>
            <a:endParaRPr sz="1050" dirty="0">
              <a:latin typeface="Times New Roman"/>
              <a:cs typeface="Times New Roman"/>
            </a:endParaRPr>
          </a:p>
          <a:p>
            <a:pPr marL="57150">
              <a:lnSpc>
                <a:spcPct val="100000"/>
              </a:lnSpc>
              <a:spcBef>
                <a:spcPts val="105"/>
              </a:spcBef>
            </a:pPr>
            <a:r>
              <a:rPr sz="1800" i="1" spc="50" dirty="0">
                <a:latin typeface="Times New Roman"/>
                <a:cs typeface="Times New Roman"/>
              </a:rPr>
              <a:t>X</a:t>
            </a:r>
            <a:r>
              <a:rPr sz="1575" i="1" spc="75" baseline="-23809" dirty="0">
                <a:latin typeface="Times New Roman"/>
                <a:cs typeface="Times New Roman"/>
              </a:rPr>
              <a:t>ij</a:t>
            </a:r>
            <a:r>
              <a:rPr sz="1575" i="1" spc="225" baseline="-23809" dirty="0">
                <a:latin typeface="Times New Roman"/>
                <a:cs typeface="Times New Roman"/>
              </a:rPr>
              <a:t> </a:t>
            </a:r>
            <a:r>
              <a:rPr sz="1800" spc="-130" dirty="0">
                <a:latin typeface="Symbol"/>
                <a:cs typeface="Symbol"/>
              </a:rPr>
              <a:t></a:t>
            </a:r>
            <a:r>
              <a:rPr sz="3525" spc="-195" baseline="-2364" dirty="0">
                <a:latin typeface="Symbol"/>
                <a:cs typeface="Symbol"/>
              </a:rPr>
              <a:t></a:t>
            </a:r>
            <a:r>
              <a:rPr sz="1800" spc="-130" dirty="0">
                <a:latin typeface="Times New Roman"/>
                <a:cs typeface="Times New Roman"/>
              </a:rPr>
              <a:t>0,1</a:t>
            </a:r>
            <a:r>
              <a:rPr sz="3525" spc="-195" baseline="-2364" dirty="0">
                <a:latin typeface="Symbol"/>
                <a:cs typeface="Symbol"/>
              </a:rPr>
              <a:t></a:t>
            </a:r>
            <a:endParaRPr sz="3525" baseline="-2364" dirty="0">
              <a:latin typeface="Symbol"/>
              <a:cs typeface="Symbol"/>
            </a:endParaRPr>
          </a:p>
        </p:txBody>
      </p:sp>
      <p:sp>
        <p:nvSpPr>
          <p:cNvPr id="4" name="CuadroTexto 3">
            <a:extLst>
              <a:ext uri="{FF2B5EF4-FFF2-40B4-BE49-F238E27FC236}">
                <a16:creationId xmlns:a16="http://schemas.microsoft.com/office/drawing/2014/main" id="{EA6D9F29-1D45-C44A-0B1E-4BAEEF885405}"/>
              </a:ext>
            </a:extLst>
          </p:cNvPr>
          <p:cNvSpPr txBox="1"/>
          <p:nvPr/>
        </p:nvSpPr>
        <p:spPr>
          <a:xfrm>
            <a:off x="635508" y="1526560"/>
            <a:ext cx="5073588" cy="697627"/>
          </a:xfrm>
          <a:prstGeom prst="rect">
            <a:avLst/>
          </a:prstGeom>
          <a:noFill/>
        </p:spPr>
        <p:txBody>
          <a:bodyPr wrap="square">
            <a:spAutoFit/>
          </a:bodyPr>
          <a:lstStyle/>
          <a:p>
            <a:pPr marL="50165">
              <a:lnSpc>
                <a:spcPct val="100000"/>
              </a:lnSpc>
              <a:spcBef>
                <a:spcPts val="380"/>
              </a:spcBef>
              <a:tabLst>
                <a:tab pos="311150" algn="l"/>
                <a:tab pos="1363345" algn="l"/>
                <a:tab pos="1623695" algn="l"/>
              </a:tabLst>
            </a:pPr>
            <a:r>
              <a:rPr lang="es-ES" sz="1800" i="1" dirty="0">
                <a:latin typeface="Times New Roman"/>
                <a:cs typeface="Times New Roman"/>
              </a:rPr>
              <a:t>i:	</a:t>
            </a:r>
            <a:r>
              <a:rPr lang="es-ES" sz="1800" dirty="0">
                <a:latin typeface="Times New Roman"/>
                <a:cs typeface="Times New Roman"/>
              </a:rPr>
              <a:t>máquinas	(1, …, m)</a:t>
            </a:r>
          </a:p>
          <a:p>
            <a:pPr marL="50165">
              <a:lnSpc>
                <a:spcPct val="100000"/>
              </a:lnSpc>
              <a:spcBef>
                <a:spcPts val="380"/>
              </a:spcBef>
              <a:tabLst>
                <a:tab pos="311150" algn="l"/>
                <a:tab pos="1363345" algn="l"/>
                <a:tab pos="1623695" algn="l"/>
              </a:tabLst>
            </a:pPr>
            <a:r>
              <a:rPr lang="es-ES" sz="1800" i="1" dirty="0">
                <a:latin typeface="Times New Roman"/>
                <a:cs typeface="Times New Roman"/>
              </a:rPr>
              <a:t>j:	</a:t>
            </a:r>
            <a:r>
              <a:rPr lang="es-ES" sz="1800" dirty="0">
                <a:latin typeface="Times New Roman"/>
                <a:cs typeface="Times New Roman"/>
              </a:rPr>
              <a:t>trabajos 	(1, …, n)</a:t>
            </a:r>
          </a:p>
        </p:txBody>
      </p:sp>
    </p:spTree>
    <p:extLst>
      <p:ext uri="{BB962C8B-B14F-4D97-AF65-F5344CB8AC3E}">
        <p14:creationId xmlns:p14="http://schemas.microsoft.com/office/powerpoint/2010/main" val="1447158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Asignación de proyectos (I)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28</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8" name="object 6">
            <a:extLst>
              <a:ext uri="{FF2B5EF4-FFF2-40B4-BE49-F238E27FC236}">
                <a16:creationId xmlns:a16="http://schemas.microsoft.com/office/drawing/2014/main" id="{379C63BF-6647-43CD-8937-4C8389125917}"/>
              </a:ext>
            </a:extLst>
          </p:cNvPr>
          <p:cNvSpPr txBox="1"/>
          <p:nvPr/>
        </p:nvSpPr>
        <p:spPr>
          <a:xfrm>
            <a:off x="457200" y="1371600"/>
            <a:ext cx="8765540" cy="997709"/>
          </a:xfrm>
          <a:prstGeom prst="rect">
            <a:avLst/>
          </a:prstGeom>
        </p:spPr>
        <p:txBody>
          <a:bodyPr vert="horz" wrap="square" lIns="0" tIns="12700" rIns="0" bIns="0" rtlCol="0">
            <a:spAutoFit/>
          </a:bodyPr>
          <a:lstStyle/>
          <a:p>
            <a:pPr marL="127000" marR="17780">
              <a:lnSpc>
                <a:spcPct val="100000"/>
              </a:lnSpc>
              <a:spcBef>
                <a:spcPts val="100"/>
              </a:spcBef>
            </a:pPr>
            <a:r>
              <a:rPr lang="es-ES" sz="1600" spc="-5" dirty="0">
                <a:cs typeface="Arial"/>
              </a:rPr>
              <a:t>Una empresa tiene que seleccionar los proyectos que </a:t>
            </a:r>
            <a:r>
              <a:rPr lang="es-ES" sz="1600" dirty="0">
                <a:cs typeface="Arial"/>
              </a:rPr>
              <a:t>va a </a:t>
            </a:r>
            <a:r>
              <a:rPr lang="es-ES" sz="1600" spc="-5" dirty="0">
                <a:cs typeface="Arial"/>
              </a:rPr>
              <a:t>realizar para obtener el mayor  beneficio teniendo en cuenta que los proyectos tiene que financiarlos por adelantado </a:t>
            </a:r>
            <a:r>
              <a:rPr lang="es-ES" sz="1600" dirty="0">
                <a:cs typeface="Arial"/>
              </a:rPr>
              <a:t>y </a:t>
            </a:r>
            <a:r>
              <a:rPr lang="es-ES" sz="1600" spc="-5" dirty="0">
                <a:cs typeface="Arial"/>
              </a:rPr>
              <a:t>tiene un presupuesto disponible para ello que no puede superar </a:t>
            </a:r>
            <a:r>
              <a:rPr lang="es-ES" sz="1600" dirty="0">
                <a:cs typeface="Arial"/>
              </a:rPr>
              <a:t>(2 </a:t>
            </a:r>
            <a:r>
              <a:rPr lang="es-ES" sz="1600" spc="-5" dirty="0">
                <a:cs typeface="Arial"/>
              </a:rPr>
              <a:t>millones de €)</a:t>
            </a:r>
            <a:endParaRPr lang="es-ES" sz="1600" dirty="0">
              <a:cs typeface="Arial"/>
            </a:endParaRPr>
          </a:p>
        </p:txBody>
      </p:sp>
      <p:sp>
        <p:nvSpPr>
          <p:cNvPr id="10" name="object 7">
            <a:extLst>
              <a:ext uri="{FF2B5EF4-FFF2-40B4-BE49-F238E27FC236}">
                <a16:creationId xmlns:a16="http://schemas.microsoft.com/office/drawing/2014/main" id="{C6248BF6-3021-4B88-9391-F68434382FE2}"/>
              </a:ext>
            </a:extLst>
          </p:cNvPr>
          <p:cNvSpPr txBox="1"/>
          <p:nvPr/>
        </p:nvSpPr>
        <p:spPr>
          <a:xfrm>
            <a:off x="727632" y="4141541"/>
            <a:ext cx="2656205" cy="604653"/>
          </a:xfrm>
          <a:prstGeom prst="rect">
            <a:avLst/>
          </a:prstGeom>
        </p:spPr>
        <p:txBody>
          <a:bodyPr vert="horz" wrap="square" lIns="0" tIns="60325" rIns="0" bIns="0" rtlCol="0">
            <a:spAutoFit/>
          </a:bodyPr>
          <a:lstStyle/>
          <a:p>
            <a:pPr marL="50800">
              <a:lnSpc>
                <a:spcPct val="100000"/>
              </a:lnSpc>
              <a:spcBef>
                <a:spcPts val="475"/>
              </a:spcBef>
            </a:pPr>
            <a:r>
              <a:rPr sz="1600" b="1" spc="-5" dirty="0">
                <a:latin typeface="Arial"/>
                <a:cs typeface="Arial"/>
              </a:rPr>
              <a:t>Índices</a:t>
            </a:r>
            <a:endParaRPr sz="1600" dirty="0">
              <a:latin typeface="Arial"/>
              <a:cs typeface="Arial"/>
            </a:endParaRPr>
          </a:p>
          <a:p>
            <a:pPr marL="50800">
              <a:lnSpc>
                <a:spcPct val="100000"/>
              </a:lnSpc>
              <a:spcBef>
                <a:spcPts val="380"/>
              </a:spcBef>
              <a:tabLst>
                <a:tab pos="311150" algn="l"/>
              </a:tabLst>
            </a:pPr>
            <a:r>
              <a:rPr lang="es-ES" sz="1600" i="1" dirty="0">
                <a:latin typeface="Times New Roman"/>
                <a:cs typeface="Times New Roman"/>
              </a:rPr>
              <a:t>j</a:t>
            </a:r>
            <a:r>
              <a:rPr lang="es-ES" sz="1600" dirty="0">
                <a:latin typeface="Times New Roman"/>
                <a:cs typeface="Times New Roman"/>
              </a:rPr>
              <a:t>:</a:t>
            </a:r>
            <a:r>
              <a:rPr sz="1600" i="1" dirty="0">
                <a:latin typeface="Times New Roman"/>
                <a:cs typeface="Times New Roman"/>
              </a:rPr>
              <a:t>	</a:t>
            </a:r>
            <a:r>
              <a:rPr sz="1600" dirty="0" err="1">
                <a:latin typeface="Times New Roman"/>
                <a:cs typeface="Times New Roman"/>
              </a:rPr>
              <a:t>proyectos</a:t>
            </a:r>
            <a:endParaRPr sz="1600" dirty="0">
              <a:latin typeface="Times New Roman"/>
              <a:cs typeface="Times New Roman"/>
            </a:endParaRPr>
          </a:p>
        </p:txBody>
      </p:sp>
      <p:graphicFrame>
        <p:nvGraphicFramePr>
          <p:cNvPr id="11" name="object 8">
            <a:extLst>
              <a:ext uri="{FF2B5EF4-FFF2-40B4-BE49-F238E27FC236}">
                <a16:creationId xmlns:a16="http://schemas.microsoft.com/office/drawing/2014/main" id="{844A03AE-96F0-44ED-8275-D0DB8510B98A}"/>
              </a:ext>
            </a:extLst>
          </p:cNvPr>
          <p:cNvGraphicFramePr>
            <a:graphicFrameLocks noGrp="1"/>
          </p:cNvGraphicFramePr>
          <p:nvPr>
            <p:extLst>
              <p:ext uri="{D42A27DB-BD31-4B8C-83A1-F6EECF244321}">
                <p14:modId xmlns:p14="http://schemas.microsoft.com/office/powerpoint/2010/main" val="880542050"/>
              </p:ext>
            </p:extLst>
          </p:nvPr>
        </p:nvGraphicFramePr>
        <p:xfrm>
          <a:off x="544882" y="2697980"/>
          <a:ext cx="8853804" cy="1112518"/>
        </p:xfrm>
        <a:graphic>
          <a:graphicData uri="http://schemas.openxmlformats.org/drawingml/2006/table">
            <a:tbl>
              <a:tblPr firstRow="1" bandRow="1">
                <a:tableStyleId>{2D5ABB26-0587-4C30-8999-92F81FD0307C}</a:tableStyleId>
              </a:tblPr>
              <a:tblGrid>
                <a:gridCol w="1511935">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791845">
                  <a:extLst>
                    <a:ext uri="{9D8B030D-6E8A-4147-A177-3AD203B41FA5}">
                      <a16:colId xmlns:a16="http://schemas.microsoft.com/office/drawing/2014/main" val="20004"/>
                    </a:ext>
                  </a:extLst>
                </a:gridCol>
                <a:gridCol w="791845">
                  <a:extLst>
                    <a:ext uri="{9D8B030D-6E8A-4147-A177-3AD203B41FA5}">
                      <a16:colId xmlns:a16="http://schemas.microsoft.com/office/drawing/2014/main" val="20005"/>
                    </a:ext>
                  </a:extLst>
                </a:gridCol>
                <a:gridCol w="791845">
                  <a:extLst>
                    <a:ext uri="{9D8B030D-6E8A-4147-A177-3AD203B41FA5}">
                      <a16:colId xmlns:a16="http://schemas.microsoft.com/office/drawing/2014/main" val="20006"/>
                    </a:ext>
                  </a:extLst>
                </a:gridCol>
                <a:gridCol w="791844">
                  <a:extLst>
                    <a:ext uri="{9D8B030D-6E8A-4147-A177-3AD203B41FA5}">
                      <a16:colId xmlns:a16="http://schemas.microsoft.com/office/drawing/2014/main" val="20007"/>
                    </a:ext>
                  </a:extLst>
                </a:gridCol>
                <a:gridCol w="791845">
                  <a:extLst>
                    <a:ext uri="{9D8B030D-6E8A-4147-A177-3AD203B41FA5}">
                      <a16:colId xmlns:a16="http://schemas.microsoft.com/office/drawing/2014/main" val="20008"/>
                    </a:ext>
                  </a:extLst>
                </a:gridCol>
                <a:gridCol w="791845">
                  <a:extLst>
                    <a:ext uri="{9D8B030D-6E8A-4147-A177-3AD203B41FA5}">
                      <a16:colId xmlns:a16="http://schemas.microsoft.com/office/drawing/2014/main" val="20009"/>
                    </a:ext>
                  </a:extLst>
                </a:gridCol>
              </a:tblGrid>
              <a:tr h="370839">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5"/>
                        </a:spcBef>
                      </a:pPr>
                      <a:r>
                        <a:rPr sz="1600" b="1" dirty="0">
                          <a:solidFill>
                            <a:srgbClr val="FFFFFF"/>
                          </a:solidFill>
                          <a:latin typeface="Arial"/>
                          <a:cs typeface="Arial"/>
                        </a:rPr>
                        <a:t>P1</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P2</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P5</a:t>
                      </a:r>
                      <a:endParaRPr sz="1600" dirty="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extLst>
                  <a:ext uri="{0D108BD9-81ED-4DB2-BD59-A6C34878D82A}">
                    <a16:rowId xmlns:a16="http://schemas.microsoft.com/office/drawing/2014/main" val="10000"/>
                  </a:ext>
                </a:extLst>
              </a:tr>
              <a:tr h="370840">
                <a:tc>
                  <a:txBody>
                    <a:bodyPr/>
                    <a:lstStyle/>
                    <a:p>
                      <a:pPr marL="90805">
                        <a:lnSpc>
                          <a:spcPct val="100000"/>
                        </a:lnSpc>
                        <a:spcBef>
                          <a:spcPts val="315"/>
                        </a:spcBef>
                      </a:pPr>
                      <a:r>
                        <a:rPr sz="1600" spc="-5" dirty="0">
                          <a:latin typeface="Arial"/>
                          <a:cs typeface="Arial"/>
                        </a:rPr>
                        <a:t>Beneficio</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10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20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15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20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15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20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30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170">
                        <a:lnSpc>
                          <a:spcPct val="100000"/>
                        </a:lnSpc>
                        <a:spcBef>
                          <a:spcPts val="315"/>
                        </a:spcBef>
                      </a:pPr>
                      <a:r>
                        <a:rPr sz="1600" spc="-5" dirty="0">
                          <a:latin typeface="Arial"/>
                          <a:cs typeface="Arial"/>
                        </a:rPr>
                        <a:t>35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170">
                        <a:lnSpc>
                          <a:spcPct val="100000"/>
                        </a:lnSpc>
                        <a:spcBef>
                          <a:spcPts val="315"/>
                        </a:spcBef>
                      </a:pPr>
                      <a:r>
                        <a:rPr sz="1600" spc="-5" dirty="0">
                          <a:latin typeface="Arial"/>
                          <a:cs typeface="Arial"/>
                        </a:rPr>
                        <a:t>15</a:t>
                      </a:r>
                      <a:endParaRPr sz="1600" dirty="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1"/>
                  </a:ext>
                </a:extLst>
              </a:tr>
              <a:tr h="370839">
                <a:tc>
                  <a:txBody>
                    <a:bodyPr/>
                    <a:lstStyle/>
                    <a:p>
                      <a:pPr marL="90170">
                        <a:lnSpc>
                          <a:spcPct val="100000"/>
                        </a:lnSpc>
                        <a:spcBef>
                          <a:spcPts val="315"/>
                        </a:spcBef>
                      </a:pPr>
                      <a:r>
                        <a:rPr sz="1600" spc="-5" dirty="0">
                          <a:latin typeface="Arial"/>
                          <a:cs typeface="Arial"/>
                        </a:rPr>
                        <a:t>Coste</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20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50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30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60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40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70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90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80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40</a:t>
                      </a:r>
                      <a:endParaRPr sz="1600" dirty="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2"/>
                  </a:ext>
                </a:extLst>
              </a:tr>
            </a:tbl>
          </a:graphicData>
        </a:graphic>
      </p:graphicFrame>
      <p:sp>
        <p:nvSpPr>
          <p:cNvPr id="14" name="CuadroTexto 13">
            <a:extLst>
              <a:ext uri="{FF2B5EF4-FFF2-40B4-BE49-F238E27FC236}">
                <a16:creationId xmlns:a16="http://schemas.microsoft.com/office/drawing/2014/main" id="{BA48255B-6DD6-4920-97DE-DAEDEBF6FD46}"/>
              </a:ext>
            </a:extLst>
          </p:cNvPr>
          <p:cNvSpPr txBox="1"/>
          <p:nvPr/>
        </p:nvSpPr>
        <p:spPr>
          <a:xfrm>
            <a:off x="2685784" y="4139846"/>
            <a:ext cx="4959350" cy="1461939"/>
          </a:xfrm>
          <a:prstGeom prst="rect">
            <a:avLst/>
          </a:prstGeom>
          <a:noFill/>
        </p:spPr>
        <p:txBody>
          <a:bodyPr wrap="square">
            <a:spAutoFit/>
          </a:bodyPr>
          <a:lstStyle/>
          <a:p>
            <a:pPr marL="50800">
              <a:lnSpc>
                <a:spcPct val="100000"/>
              </a:lnSpc>
              <a:spcBef>
                <a:spcPts val="600"/>
              </a:spcBef>
            </a:pPr>
            <a:r>
              <a:rPr lang="es-ES" sz="1600" b="1" spc="-5" dirty="0">
                <a:latin typeface="Arial"/>
                <a:cs typeface="Arial"/>
              </a:rPr>
              <a:t>Parámetros</a:t>
            </a:r>
            <a:endParaRPr lang="es-ES" sz="1600" dirty="0">
              <a:latin typeface="Arial"/>
              <a:cs typeface="Arial"/>
            </a:endParaRPr>
          </a:p>
          <a:p>
            <a:pPr marL="70485" marR="43180">
              <a:lnSpc>
                <a:spcPts val="2970"/>
              </a:lnSpc>
              <a:spcBef>
                <a:spcPts val="30"/>
              </a:spcBef>
            </a:pPr>
            <a:r>
              <a:rPr lang="es-ES" sz="1800" i="1" spc="-5" dirty="0" err="1">
                <a:latin typeface="Times New Roman"/>
                <a:cs typeface="Times New Roman"/>
              </a:rPr>
              <a:t>v</a:t>
            </a:r>
            <a:r>
              <a:rPr lang="es-ES" sz="1575" i="1" spc="-7" baseline="-23809" dirty="0" err="1">
                <a:latin typeface="Times New Roman"/>
                <a:cs typeface="Times New Roman"/>
              </a:rPr>
              <a:t>j</a:t>
            </a:r>
            <a:r>
              <a:rPr lang="es-ES" sz="1575" i="1" spc="-7" baseline="-23809" dirty="0">
                <a:latin typeface="Times New Roman"/>
                <a:cs typeface="Times New Roman"/>
              </a:rPr>
              <a:t> </a:t>
            </a:r>
            <a:r>
              <a:rPr lang="es-ES" sz="1800" spc="-5" dirty="0">
                <a:latin typeface="Times New Roman"/>
                <a:cs typeface="Times New Roman"/>
              </a:rPr>
              <a:t>: </a:t>
            </a:r>
            <a:r>
              <a:rPr lang="es-ES" sz="1800" spc="-10" dirty="0">
                <a:latin typeface="Times New Roman"/>
                <a:cs typeface="Times New Roman"/>
              </a:rPr>
              <a:t>beneficio del </a:t>
            </a:r>
            <a:r>
              <a:rPr lang="es-ES" sz="1800" spc="-15" dirty="0">
                <a:latin typeface="Times New Roman"/>
                <a:cs typeface="Times New Roman"/>
              </a:rPr>
              <a:t>proyecto </a:t>
            </a:r>
            <a:r>
              <a:rPr lang="es-ES" sz="1800" i="1" spc="-5" dirty="0">
                <a:latin typeface="Times New Roman"/>
                <a:cs typeface="Times New Roman"/>
              </a:rPr>
              <a:t>j </a:t>
            </a:r>
          </a:p>
          <a:p>
            <a:pPr marL="70485" marR="43180">
              <a:lnSpc>
                <a:spcPts val="2970"/>
              </a:lnSpc>
              <a:spcBef>
                <a:spcPts val="30"/>
              </a:spcBef>
            </a:pPr>
            <a:r>
              <a:rPr lang="es-ES" sz="1800" i="1" spc="-5" dirty="0" err="1">
                <a:latin typeface="Times New Roman"/>
                <a:cs typeface="Times New Roman"/>
              </a:rPr>
              <a:t>c</a:t>
            </a:r>
            <a:r>
              <a:rPr lang="es-ES" sz="1575" i="1" spc="-7" baseline="-23809" dirty="0" err="1">
                <a:latin typeface="Times New Roman"/>
                <a:cs typeface="Times New Roman"/>
              </a:rPr>
              <a:t>j</a:t>
            </a:r>
            <a:r>
              <a:rPr lang="es-ES" sz="1575" i="1" spc="-7" baseline="-23809" dirty="0">
                <a:latin typeface="Times New Roman"/>
                <a:cs typeface="Times New Roman"/>
              </a:rPr>
              <a:t> </a:t>
            </a:r>
            <a:r>
              <a:rPr lang="es-ES" sz="1800" spc="-5" dirty="0">
                <a:latin typeface="Times New Roman"/>
                <a:cs typeface="Times New Roman"/>
              </a:rPr>
              <a:t>: coste </a:t>
            </a:r>
            <a:r>
              <a:rPr lang="es-ES" sz="1800" spc="-10" dirty="0">
                <a:latin typeface="Times New Roman"/>
                <a:cs typeface="Times New Roman"/>
              </a:rPr>
              <a:t>del </a:t>
            </a:r>
            <a:r>
              <a:rPr lang="es-ES" sz="1800" spc="-15" dirty="0">
                <a:latin typeface="Times New Roman"/>
                <a:cs typeface="Times New Roman"/>
              </a:rPr>
              <a:t>proyecto</a:t>
            </a:r>
            <a:r>
              <a:rPr lang="es-ES" sz="1800" spc="15" dirty="0">
                <a:latin typeface="Times New Roman"/>
                <a:cs typeface="Times New Roman"/>
              </a:rPr>
              <a:t> </a:t>
            </a:r>
            <a:r>
              <a:rPr lang="es-ES" sz="1800" i="1" spc="-5" dirty="0">
                <a:latin typeface="Times New Roman"/>
                <a:cs typeface="Times New Roman"/>
              </a:rPr>
              <a:t>j</a:t>
            </a:r>
            <a:endParaRPr lang="es-ES" sz="1800" dirty="0">
              <a:latin typeface="Times New Roman"/>
              <a:cs typeface="Times New Roman"/>
            </a:endParaRPr>
          </a:p>
          <a:p>
            <a:pPr marL="66675">
              <a:lnSpc>
                <a:spcPct val="100000"/>
              </a:lnSpc>
              <a:spcBef>
                <a:spcPts val="580"/>
              </a:spcBef>
            </a:pPr>
            <a:r>
              <a:rPr lang="es-ES" sz="1800" i="1" spc="-5" dirty="0">
                <a:latin typeface="Times New Roman"/>
                <a:cs typeface="Times New Roman"/>
              </a:rPr>
              <a:t>b </a:t>
            </a:r>
            <a:r>
              <a:rPr lang="es-ES" sz="1800" spc="-5" dirty="0">
                <a:latin typeface="Times New Roman"/>
                <a:cs typeface="Times New Roman"/>
              </a:rPr>
              <a:t>:</a:t>
            </a:r>
            <a:r>
              <a:rPr lang="es-ES" sz="1800" spc="175" dirty="0">
                <a:latin typeface="Times New Roman"/>
                <a:cs typeface="Times New Roman"/>
              </a:rPr>
              <a:t> </a:t>
            </a:r>
            <a:r>
              <a:rPr lang="es-ES" sz="1800" spc="-5" dirty="0">
                <a:latin typeface="Times New Roman"/>
                <a:cs typeface="Times New Roman"/>
              </a:rPr>
              <a:t>presupuesto</a:t>
            </a:r>
            <a:endParaRPr lang="es-ES" sz="1800" dirty="0">
              <a:latin typeface="Times New Roman"/>
              <a:cs typeface="Times New Roman"/>
            </a:endParaRPr>
          </a:p>
        </p:txBody>
      </p:sp>
    </p:spTree>
    <p:extLst>
      <p:ext uri="{BB962C8B-B14F-4D97-AF65-F5344CB8AC3E}">
        <p14:creationId xmlns:p14="http://schemas.microsoft.com/office/powerpoint/2010/main" val="1227597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Asignación de proyectos (II)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29</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8" name="object 6">
            <a:extLst>
              <a:ext uri="{FF2B5EF4-FFF2-40B4-BE49-F238E27FC236}">
                <a16:creationId xmlns:a16="http://schemas.microsoft.com/office/drawing/2014/main" id="{379C63BF-6647-43CD-8937-4C8389125917}"/>
              </a:ext>
            </a:extLst>
          </p:cNvPr>
          <p:cNvSpPr txBox="1"/>
          <p:nvPr/>
        </p:nvSpPr>
        <p:spPr>
          <a:xfrm>
            <a:off x="457200" y="1371600"/>
            <a:ext cx="8765540" cy="997709"/>
          </a:xfrm>
          <a:prstGeom prst="rect">
            <a:avLst/>
          </a:prstGeom>
        </p:spPr>
        <p:txBody>
          <a:bodyPr vert="horz" wrap="square" lIns="0" tIns="12700" rIns="0" bIns="0" rtlCol="0">
            <a:spAutoFit/>
          </a:bodyPr>
          <a:lstStyle/>
          <a:p>
            <a:pPr marL="127000" marR="17780">
              <a:lnSpc>
                <a:spcPct val="100000"/>
              </a:lnSpc>
              <a:spcBef>
                <a:spcPts val="100"/>
              </a:spcBef>
            </a:pPr>
            <a:r>
              <a:rPr lang="es-ES" sz="1600" spc="-5" dirty="0">
                <a:cs typeface="Arial"/>
              </a:rPr>
              <a:t>Una empresa tiene que seleccionar los proyectos que </a:t>
            </a:r>
            <a:r>
              <a:rPr lang="es-ES" sz="1600" dirty="0">
                <a:cs typeface="Arial"/>
              </a:rPr>
              <a:t>va a </a:t>
            </a:r>
            <a:r>
              <a:rPr lang="es-ES" sz="1600" spc="-5" dirty="0">
                <a:cs typeface="Arial"/>
              </a:rPr>
              <a:t>realizar para obtener el mayor  beneficio teniendo en cuenta que los proyectos tiene que financiarlos por adelantado </a:t>
            </a:r>
            <a:r>
              <a:rPr lang="es-ES" sz="1600" dirty="0">
                <a:cs typeface="Arial"/>
              </a:rPr>
              <a:t>y </a:t>
            </a:r>
            <a:r>
              <a:rPr lang="es-ES" sz="1600" spc="-5" dirty="0">
                <a:cs typeface="Arial"/>
              </a:rPr>
              <a:t>tiene un presupuesto disponible para ello que no puede superar </a:t>
            </a:r>
            <a:r>
              <a:rPr lang="es-ES" sz="1600" dirty="0">
                <a:cs typeface="Arial"/>
              </a:rPr>
              <a:t>(2 </a:t>
            </a:r>
            <a:r>
              <a:rPr lang="es-ES" sz="1600" spc="-5" dirty="0">
                <a:cs typeface="Arial"/>
              </a:rPr>
              <a:t>millones de €)</a:t>
            </a:r>
            <a:endParaRPr lang="es-ES" sz="1600" dirty="0">
              <a:cs typeface="Arial"/>
            </a:endParaRPr>
          </a:p>
        </p:txBody>
      </p:sp>
      <p:graphicFrame>
        <p:nvGraphicFramePr>
          <p:cNvPr id="11" name="object 8">
            <a:extLst>
              <a:ext uri="{FF2B5EF4-FFF2-40B4-BE49-F238E27FC236}">
                <a16:creationId xmlns:a16="http://schemas.microsoft.com/office/drawing/2014/main" id="{844A03AE-96F0-44ED-8275-D0DB8510B98A}"/>
              </a:ext>
            </a:extLst>
          </p:cNvPr>
          <p:cNvGraphicFramePr>
            <a:graphicFrameLocks noGrp="1"/>
          </p:cNvGraphicFramePr>
          <p:nvPr/>
        </p:nvGraphicFramePr>
        <p:xfrm>
          <a:off x="544882" y="2697980"/>
          <a:ext cx="8853804" cy="1112518"/>
        </p:xfrm>
        <a:graphic>
          <a:graphicData uri="http://schemas.openxmlformats.org/drawingml/2006/table">
            <a:tbl>
              <a:tblPr firstRow="1" bandRow="1">
                <a:tableStyleId>{2D5ABB26-0587-4C30-8999-92F81FD0307C}</a:tableStyleId>
              </a:tblPr>
              <a:tblGrid>
                <a:gridCol w="1511935">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791845">
                  <a:extLst>
                    <a:ext uri="{9D8B030D-6E8A-4147-A177-3AD203B41FA5}">
                      <a16:colId xmlns:a16="http://schemas.microsoft.com/office/drawing/2014/main" val="20004"/>
                    </a:ext>
                  </a:extLst>
                </a:gridCol>
                <a:gridCol w="791845">
                  <a:extLst>
                    <a:ext uri="{9D8B030D-6E8A-4147-A177-3AD203B41FA5}">
                      <a16:colId xmlns:a16="http://schemas.microsoft.com/office/drawing/2014/main" val="20005"/>
                    </a:ext>
                  </a:extLst>
                </a:gridCol>
                <a:gridCol w="791845">
                  <a:extLst>
                    <a:ext uri="{9D8B030D-6E8A-4147-A177-3AD203B41FA5}">
                      <a16:colId xmlns:a16="http://schemas.microsoft.com/office/drawing/2014/main" val="20006"/>
                    </a:ext>
                  </a:extLst>
                </a:gridCol>
                <a:gridCol w="791844">
                  <a:extLst>
                    <a:ext uri="{9D8B030D-6E8A-4147-A177-3AD203B41FA5}">
                      <a16:colId xmlns:a16="http://schemas.microsoft.com/office/drawing/2014/main" val="20007"/>
                    </a:ext>
                  </a:extLst>
                </a:gridCol>
                <a:gridCol w="791845">
                  <a:extLst>
                    <a:ext uri="{9D8B030D-6E8A-4147-A177-3AD203B41FA5}">
                      <a16:colId xmlns:a16="http://schemas.microsoft.com/office/drawing/2014/main" val="20008"/>
                    </a:ext>
                  </a:extLst>
                </a:gridCol>
                <a:gridCol w="791845">
                  <a:extLst>
                    <a:ext uri="{9D8B030D-6E8A-4147-A177-3AD203B41FA5}">
                      <a16:colId xmlns:a16="http://schemas.microsoft.com/office/drawing/2014/main" val="20009"/>
                    </a:ext>
                  </a:extLst>
                </a:gridCol>
              </a:tblGrid>
              <a:tr h="370839">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1440">
                        <a:lnSpc>
                          <a:spcPct val="100000"/>
                        </a:lnSpc>
                        <a:spcBef>
                          <a:spcPts val="315"/>
                        </a:spcBef>
                      </a:pPr>
                      <a:r>
                        <a:rPr sz="1600" b="1" dirty="0">
                          <a:solidFill>
                            <a:srgbClr val="FFFFFF"/>
                          </a:solidFill>
                          <a:latin typeface="Arial"/>
                          <a:cs typeface="Arial"/>
                        </a:rPr>
                        <a:t>P1</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P2</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P3</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P4</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P5</a:t>
                      </a:r>
                      <a:endParaRPr sz="1600" dirty="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P6</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P7</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P8</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tc>
                  <a:txBody>
                    <a:bodyPr/>
                    <a:lstStyle/>
                    <a:p>
                      <a:pPr marL="90805">
                        <a:lnSpc>
                          <a:spcPct val="100000"/>
                        </a:lnSpc>
                        <a:spcBef>
                          <a:spcPts val="315"/>
                        </a:spcBef>
                      </a:pPr>
                      <a:r>
                        <a:rPr sz="1600" b="1" dirty="0">
                          <a:solidFill>
                            <a:srgbClr val="FFFFFF"/>
                          </a:solidFill>
                          <a:latin typeface="Arial"/>
                          <a:cs typeface="Arial"/>
                        </a:rPr>
                        <a:t>P9</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84519"/>
                    </a:solidFill>
                  </a:tcPr>
                </a:tc>
                <a:extLst>
                  <a:ext uri="{0D108BD9-81ED-4DB2-BD59-A6C34878D82A}">
                    <a16:rowId xmlns:a16="http://schemas.microsoft.com/office/drawing/2014/main" val="10000"/>
                  </a:ext>
                </a:extLst>
              </a:tr>
              <a:tr h="370840">
                <a:tc>
                  <a:txBody>
                    <a:bodyPr/>
                    <a:lstStyle/>
                    <a:p>
                      <a:pPr marL="90805">
                        <a:lnSpc>
                          <a:spcPct val="100000"/>
                        </a:lnSpc>
                        <a:spcBef>
                          <a:spcPts val="315"/>
                        </a:spcBef>
                      </a:pPr>
                      <a:r>
                        <a:rPr sz="1600" spc="-5" dirty="0">
                          <a:latin typeface="Arial"/>
                          <a:cs typeface="Arial"/>
                        </a:rPr>
                        <a:t>Beneficio</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10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20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15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20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15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20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805">
                        <a:lnSpc>
                          <a:spcPct val="100000"/>
                        </a:lnSpc>
                        <a:spcBef>
                          <a:spcPts val="315"/>
                        </a:spcBef>
                      </a:pPr>
                      <a:r>
                        <a:rPr sz="1600" spc="-5" dirty="0">
                          <a:latin typeface="Arial"/>
                          <a:cs typeface="Arial"/>
                        </a:rPr>
                        <a:t>30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170">
                        <a:lnSpc>
                          <a:spcPct val="100000"/>
                        </a:lnSpc>
                        <a:spcBef>
                          <a:spcPts val="315"/>
                        </a:spcBef>
                      </a:pPr>
                      <a:r>
                        <a:rPr sz="1600" spc="-5" dirty="0">
                          <a:latin typeface="Arial"/>
                          <a:cs typeface="Arial"/>
                        </a:rPr>
                        <a:t>35</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tc>
                  <a:txBody>
                    <a:bodyPr/>
                    <a:lstStyle/>
                    <a:p>
                      <a:pPr marL="90170">
                        <a:lnSpc>
                          <a:spcPct val="100000"/>
                        </a:lnSpc>
                        <a:spcBef>
                          <a:spcPts val="315"/>
                        </a:spcBef>
                      </a:pPr>
                      <a:r>
                        <a:rPr sz="1600" spc="-5" dirty="0">
                          <a:latin typeface="Arial"/>
                          <a:cs typeface="Arial"/>
                        </a:rPr>
                        <a:t>15</a:t>
                      </a:r>
                      <a:endParaRPr sz="1600" dirty="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0CFCC"/>
                    </a:solidFill>
                  </a:tcPr>
                </a:tc>
                <a:extLst>
                  <a:ext uri="{0D108BD9-81ED-4DB2-BD59-A6C34878D82A}">
                    <a16:rowId xmlns:a16="http://schemas.microsoft.com/office/drawing/2014/main" val="10001"/>
                  </a:ext>
                </a:extLst>
              </a:tr>
              <a:tr h="370839">
                <a:tc>
                  <a:txBody>
                    <a:bodyPr/>
                    <a:lstStyle/>
                    <a:p>
                      <a:pPr marL="90170">
                        <a:lnSpc>
                          <a:spcPct val="100000"/>
                        </a:lnSpc>
                        <a:spcBef>
                          <a:spcPts val="315"/>
                        </a:spcBef>
                      </a:pPr>
                      <a:r>
                        <a:rPr sz="1600" spc="-5" dirty="0">
                          <a:latin typeface="Arial"/>
                          <a:cs typeface="Arial"/>
                        </a:rPr>
                        <a:t>Coste</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20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50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30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60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40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70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90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80</a:t>
                      </a:r>
                      <a:endParaRPr sz="16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tc>
                  <a:txBody>
                    <a:bodyPr/>
                    <a:lstStyle/>
                    <a:p>
                      <a:pPr marL="90170">
                        <a:lnSpc>
                          <a:spcPct val="100000"/>
                        </a:lnSpc>
                        <a:spcBef>
                          <a:spcPts val="315"/>
                        </a:spcBef>
                      </a:pPr>
                      <a:r>
                        <a:rPr sz="1600" spc="-5" dirty="0">
                          <a:latin typeface="Arial"/>
                          <a:cs typeface="Arial"/>
                        </a:rPr>
                        <a:t>40</a:t>
                      </a:r>
                      <a:endParaRPr sz="1600" dirty="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9E7"/>
                    </a:solidFill>
                  </a:tcPr>
                </a:tc>
                <a:extLst>
                  <a:ext uri="{0D108BD9-81ED-4DB2-BD59-A6C34878D82A}">
                    <a16:rowId xmlns:a16="http://schemas.microsoft.com/office/drawing/2014/main" val="10002"/>
                  </a:ext>
                </a:extLst>
              </a:tr>
            </a:tbl>
          </a:graphicData>
        </a:graphic>
      </p:graphicFrame>
      <p:sp>
        <p:nvSpPr>
          <p:cNvPr id="12" name="object 7">
            <a:extLst>
              <a:ext uri="{FF2B5EF4-FFF2-40B4-BE49-F238E27FC236}">
                <a16:creationId xmlns:a16="http://schemas.microsoft.com/office/drawing/2014/main" id="{705C838F-3C18-41AF-A259-B043039B6255}"/>
              </a:ext>
            </a:extLst>
          </p:cNvPr>
          <p:cNvSpPr txBox="1"/>
          <p:nvPr/>
        </p:nvSpPr>
        <p:spPr>
          <a:xfrm>
            <a:off x="587315" y="3884039"/>
            <a:ext cx="2656205" cy="604653"/>
          </a:xfrm>
          <a:prstGeom prst="rect">
            <a:avLst/>
          </a:prstGeom>
        </p:spPr>
        <p:txBody>
          <a:bodyPr vert="horz" wrap="square" lIns="0" tIns="60325" rIns="0" bIns="0" rtlCol="0">
            <a:spAutoFit/>
          </a:bodyPr>
          <a:lstStyle/>
          <a:p>
            <a:pPr marL="50800">
              <a:lnSpc>
                <a:spcPct val="100000"/>
              </a:lnSpc>
              <a:spcBef>
                <a:spcPts val="475"/>
              </a:spcBef>
            </a:pPr>
            <a:r>
              <a:rPr sz="1600" b="1" spc="-5" dirty="0">
                <a:latin typeface="Arial"/>
                <a:cs typeface="Arial"/>
              </a:rPr>
              <a:t>Índices</a:t>
            </a:r>
            <a:endParaRPr sz="1600" dirty="0">
              <a:latin typeface="Arial"/>
              <a:cs typeface="Arial"/>
            </a:endParaRPr>
          </a:p>
          <a:p>
            <a:pPr marL="50800">
              <a:lnSpc>
                <a:spcPct val="100000"/>
              </a:lnSpc>
              <a:spcBef>
                <a:spcPts val="380"/>
              </a:spcBef>
              <a:tabLst>
                <a:tab pos="311150" algn="l"/>
              </a:tabLst>
            </a:pPr>
            <a:r>
              <a:rPr lang="es-ES" sz="1600" i="1" dirty="0">
                <a:latin typeface="Times New Roman"/>
                <a:cs typeface="Times New Roman"/>
              </a:rPr>
              <a:t>j</a:t>
            </a:r>
            <a:r>
              <a:rPr lang="es-ES" sz="1600" dirty="0">
                <a:latin typeface="Times New Roman"/>
                <a:cs typeface="Times New Roman"/>
              </a:rPr>
              <a:t>:</a:t>
            </a:r>
            <a:r>
              <a:rPr sz="1600" i="1" dirty="0">
                <a:latin typeface="Times New Roman"/>
                <a:cs typeface="Times New Roman"/>
              </a:rPr>
              <a:t>	</a:t>
            </a:r>
            <a:r>
              <a:rPr sz="1600" dirty="0" err="1">
                <a:latin typeface="Times New Roman"/>
                <a:cs typeface="Times New Roman"/>
              </a:rPr>
              <a:t>proyectos</a:t>
            </a:r>
            <a:endParaRPr sz="1600" dirty="0">
              <a:latin typeface="Times New Roman"/>
              <a:cs typeface="Times New Roman"/>
            </a:endParaRPr>
          </a:p>
        </p:txBody>
      </p:sp>
      <p:sp>
        <p:nvSpPr>
          <p:cNvPr id="13" name="CuadroTexto 12">
            <a:extLst>
              <a:ext uri="{FF2B5EF4-FFF2-40B4-BE49-F238E27FC236}">
                <a16:creationId xmlns:a16="http://schemas.microsoft.com/office/drawing/2014/main" id="{A8D64B28-A3D5-4ECE-9A6F-58FEB39A2AAE}"/>
              </a:ext>
            </a:extLst>
          </p:cNvPr>
          <p:cNvSpPr txBox="1"/>
          <p:nvPr/>
        </p:nvSpPr>
        <p:spPr>
          <a:xfrm>
            <a:off x="443845" y="4554083"/>
            <a:ext cx="4959350" cy="1461939"/>
          </a:xfrm>
          <a:prstGeom prst="rect">
            <a:avLst/>
          </a:prstGeom>
          <a:noFill/>
        </p:spPr>
        <p:txBody>
          <a:bodyPr wrap="square">
            <a:spAutoFit/>
          </a:bodyPr>
          <a:lstStyle/>
          <a:p>
            <a:pPr marL="50800">
              <a:lnSpc>
                <a:spcPct val="100000"/>
              </a:lnSpc>
              <a:spcBef>
                <a:spcPts val="600"/>
              </a:spcBef>
            </a:pPr>
            <a:r>
              <a:rPr lang="es-ES" sz="1600" b="1" spc="-5" dirty="0">
                <a:latin typeface="Arial"/>
                <a:cs typeface="Arial"/>
              </a:rPr>
              <a:t>Parámetros</a:t>
            </a:r>
            <a:endParaRPr lang="es-ES" sz="1600" dirty="0">
              <a:latin typeface="Arial"/>
              <a:cs typeface="Arial"/>
            </a:endParaRPr>
          </a:p>
          <a:p>
            <a:pPr marL="70485" marR="43180">
              <a:lnSpc>
                <a:spcPts val="2970"/>
              </a:lnSpc>
              <a:spcBef>
                <a:spcPts val="30"/>
              </a:spcBef>
            </a:pPr>
            <a:r>
              <a:rPr lang="es-ES" sz="1800" i="1" spc="-5" dirty="0" err="1">
                <a:latin typeface="Times New Roman"/>
                <a:cs typeface="Times New Roman"/>
              </a:rPr>
              <a:t>v</a:t>
            </a:r>
            <a:r>
              <a:rPr lang="es-ES" sz="1575" i="1" spc="-7" baseline="-23809" dirty="0" err="1">
                <a:latin typeface="Times New Roman"/>
                <a:cs typeface="Times New Roman"/>
              </a:rPr>
              <a:t>j</a:t>
            </a:r>
            <a:r>
              <a:rPr lang="es-ES" sz="1575" i="1" spc="-7" baseline="-23809" dirty="0">
                <a:latin typeface="Times New Roman"/>
                <a:cs typeface="Times New Roman"/>
              </a:rPr>
              <a:t> </a:t>
            </a:r>
            <a:r>
              <a:rPr lang="es-ES" sz="1800" spc="-5" dirty="0">
                <a:latin typeface="Times New Roman"/>
                <a:cs typeface="Times New Roman"/>
              </a:rPr>
              <a:t>: </a:t>
            </a:r>
            <a:r>
              <a:rPr lang="es-ES" sz="1800" spc="-10" dirty="0">
                <a:latin typeface="Times New Roman"/>
                <a:cs typeface="Times New Roman"/>
              </a:rPr>
              <a:t>beneficio del </a:t>
            </a:r>
            <a:r>
              <a:rPr lang="es-ES" sz="1800" spc="-15" dirty="0">
                <a:latin typeface="Times New Roman"/>
                <a:cs typeface="Times New Roman"/>
              </a:rPr>
              <a:t>proyecto </a:t>
            </a:r>
            <a:r>
              <a:rPr lang="es-ES" sz="1800" i="1" spc="-5" dirty="0">
                <a:latin typeface="Times New Roman"/>
                <a:cs typeface="Times New Roman"/>
              </a:rPr>
              <a:t>j </a:t>
            </a:r>
          </a:p>
          <a:p>
            <a:pPr marL="70485" marR="43180">
              <a:lnSpc>
                <a:spcPts val="2970"/>
              </a:lnSpc>
              <a:spcBef>
                <a:spcPts val="30"/>
              </a:spcBef>
            </a:pPr>
            <a:r>
              <a:rPr lang="es-ES" sz="1800" i="1" spc="-5" dirty="0" err="1">
                <a:latin typeface="Times New Roman"/>
                <a:cs typeface="Times New Roman"/>
              </a:rPr>
              <a:t>c</a:t>
            </a:r>
            <a:r>
              <a:rPr lang="es-ES" sz="1575" i="1" spc="-7" baseline="-23809" dirty="0" err="1">
                <a:latin typeface="Times New Roman"/>
                <a:cs typeface="Times New Roman"/>
              </a:rPr>
              <a:t>j</a:t>
            </a:r>
            <a:r>
              <a:rPr lang="es-ES" sz="1575" i="1" spc="-7" baseline="-23809" dirty="0">
                <a:latin typeface="Times New Roman"/>
                <a:cs typeface="Times New Roman"/>
              </a:rPr>
              <a:t> </a:t>
            </a:r>
            <a:r>
              <a:rPr lang="es-ES" sz="1800" spc="-5" dirty="0">
                <a:latin typeface="Times New Roman"/>
                <a:cs typeface="Times New Roman"/>
              </a:rPr>
              <a:t>: coste </a:t>
            </a:r>
            <a:r>
              <a:rPr lang="es-ES" sz="1800" spc="-10" dirty="0">
                <a:latin typeface="Times New Roman"/>
                <a:cs typeface="Times New Roman"/>
              </a:rPr>
              <a:t>del </a:t>
            </a:r>
            <a:r>
              <a:rPr lang="es-ES" sz="1800" spc="-15" dirty="0">
                <a:latin typeface="Times New Roman"/>
                <a:cs typeface="Times New Roman"/>
              </a:rPr>
              <a:t>proyecto</a:t>
            </a:r>
            <a:r>
              <a:rPr lang="es-ES" sz="1800" spc="15" dirty="0">
                <a:latin typeface="Times New Roman"/>
                <a:cs typeface="Times New Roman"/>
              </a:rPr>
              <a:t> </a:t>
            </a:r>
            <a:r>
              <a:rPr lang="es-ES" sz="1800" i="1" spc="-5" dirty="0">
                <a:latin typeface="Times New Roman"/>
                <a:cs typeface="Times New Roman"/>
              </a:rPr>
              <a:t>j</a:t>
            </a:r>
            <a:endParaRPr lang="es-ES" sz="1800" dirty="0">
              <a:latin typeface="Times New Roman"/>
              <a:cs typeface="Times New Roman"/>
            </a:endParaRPr>
          </a:p>
          <a:p>
            <a:pPr marL="66675">
              <a:lnSpc>
                <a:spcPct val="100000"/>
              </a:lnSpc>
              <a:spcBef>
                <a:spcPts val="580"/>
              </a:spcBef>
            </a:pPr>
            <a:r>
              <a:rPr lang="es-ES" sz="1800" i="1" spc="-5" dirty="0">
                <a:latin typeface="Times New Roman"/>
                <a:cs typeface="Times New Roman"/>
              </a:rPr>
              <a:t>b </a:t>
            </a:r>
            <a:r>
              <a:rPr lang="es-ES" sz="1800" spc="-5" dirty="0">
                <a:latin typeface="Times New Roman"/>
                <a:cs typeface="Times New Roman"/>
              </a:rPr>
              <a:t>:</a:t>
            </a:r>
            <a:r>
              <a:rPr lang="es-ES" sz="1800" spc="175" dirty="0">
                <a:latin typeface="Times New Roman"/>
                <a:cs typeface="Times New Roman"/>
              </a:rPr>
              <a:t> </a:t>
            </a:r>
            <a:r>
              <a:rPr lang="es-ES" sz="1800" spc="-5" dirty="0">
                <a:latin typeface="Times New Roman"/>
                <a:cs typeface="Times New Roman"/>
              </a:rPr>
              <a:t>presupuesto</a:t>
            </a:r>
            <a:endParaRPr lang="es-ES" sz="1800" dirty="0">
              <a:latin typeface="Times New Roman"/>
              <a:cs typeface="Times New Roman"/>
            </a:endParaRPr>
          </a:p>
        </p:txBody>
      </p:sp>
      <p:sp>
        <p:nvSpPr>
          <p:cNvPr id="15" name="object 8">
            <a:extLst>
              <a:ext uri="{FF2B5EF4-FFF2-40B4-BE49-F238E27FC236}">
                <a16:creationId xmlns:a16="http://schemas.microsoft.com/office/drawing/2014/main" id="{F760A0C3-5C90-412B-BB7E-5F8289FC8C20}"/>
              </a:ext>
            </a:extLst>
          </p:cNvPr>
          <p:cNvSpPr txBox="1"/>
          <p:nvPr/>
        </p:nvSpPr>
        <p:spPr>
          <a:xfrm>
            <a:off x="4023238" y="3945459"/>
            <a:ext cx="1295481" cy="25904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Va</a:t>
            </a:r>
            <a:r>
              <a:rPr sz="1600" b="1" dirty="0">
                <a:latin typeface="Arial"/>
                <a:cs typeface="Arial"/>
              </a:rPr>
              <a:t>r</a:t>
            </a:r>
            <a:r>
              <a:rPr sz="1600" b="1" spc="-5" dirty="0">
                <a:latin typeface="Arial"/>
                <a:cs typeface="Arial"/>
              </a:rPr>
              <a:t>iables</a:t>
            </a:r>
            <a:endParaRPr sz="1600" dirty="0">
              <a:latin typeface="Arial"/>
              <a:cs typeface="Arial"/>
            </a:endParaRPr>
          </a:p>
        </p:txBody>
      </p:sp>
      <p:grpSp>
        <p:nvGrpSpPr>
          <p:cNvPr id="16" name="Grupo 15">
            <a:extLst>
              <a:ext uri="{FF2B5EF4-FFF2-40B4-BE49-F238E27FC236}">
                <a16:creationId xmlns:a16="http://schemas.microsoft.com/office/drawing/2014/main" id="{352A350F-D8F3-477E-9BDC-1111C8FE43B5}"/>
              </a:ext>
            </a:extLst>
          </p:cNvPr>
          <p:cNvGrpSpPr/>
          <p:nvPr/>
        </p:nvGrpSpPr>
        <p:grpSpPr>
          <a:xfrm>
            <a:off x="4156669" y="4512417"/>
            <a:ext cx="3253714" cy="1072356"/>
            <a:chOff x="4090875" y="4805807"/>
            <a:chExt cx="3253714" cy="1072356"/>
          </a:xfrm>
        </p:grpSpPr>
        <p:sp>
          <p:nvSpPr>
            <p:cNvPr id="17" name="object 11">
              <a:extLst>
                <a:ext uri="{FF2B5EF4-FFF2-40B4-BE49-F238E27FC236}">
                  <a16:creationId xmlns:a16="http://schemas.microsoft.com/office/drawing/2014/main" id="{E8FC1090-1604-4718-B31A-B194E6B5953D}"/>
                </a:ext>
              </a:extLst>
            </p:cNvPr>
            <p:cNvSpPr txBox="1"/>
            <p:nvPr/>
          </p:nvSpPr>
          <p:spPr>
            <a:xfrm>
              <a:off x="4386124" y="4805807"/>
              <a:ext cx="2958465" cy="711200"/>
            </a:xfrm>
            <a:prstGeom prst="rect">
              <a:avLst/>
            </a:prstGeom>
          </p:spPr>
          <p:txBody>
            <a:bodyPr vert="horz" wrap="square" lIns="0" tIns="81280" rIns="0" bIns="0" rtlCol="0">
              <a:spAutoFit/>
            </a:bodyPr>
            <a:lstStyle/>
            <a:p>
              <a:pPr marL="50800">
                <a:lnSpc>
                  <a:spcPct val="100000"/>
                </a:lnSpc>
                <a:spcBef>
                  <a:spcPts val="640"/>
                </a:spcBef>
                <a:tabLst>
                  <a:tab pos="677545" algn="l"/>
                </a:tabLst>
              </a:pPr>
              <a:r>
                <a:rPr sz="2700" spc="-7" baseline="-40123" dirty="0">
                  <a:latin typeface="Symbol"/>
                  <a:cs typeface="Symbol"/>
                </a:rPr>
                <a:t></a:t>
              </a:r>
              <a:r>
                <a:rPr sz="2700" spc="-22" baseline="-40123" dirty="0">
                  <a:latin typeface="Times New Roman"/>
                  <a:cs typeface="Times New Roman"/>
                </a:rPr>
                <a:t> </a:t>
              </a:r>
              <a:r>
                <a:rPr sz="2700" spc="-7" baseline="-4629" dirty="0">
                  <a:latin typeface="Symbol"/>
                  <a:cs typeface="Symbol"/>
                </a:rPr>
                <a:t></a:t>
              </a:r>
              <a:r>
                <a:rPr sz="1800" spc="-5" dirty="0">
                  <a:latin typeface="Times New Roman"/>
                  <a:cs typeface="Times New Roman"/>
                </a:rPr>
                <a:t>1	si se </a:t>
              </a:r>
              <a:r>
                <a:rPr sz="1800" spc="-15" dirty="0">
                  <a:latin typeface="Times New Roman"/>
                  <a:cs typeface="Times New Roman"/>
                </a:rPr>
                <a:t>realiza </a:t>
              </a:r>
              <a:r>
                <a:rPr sz="1800" spc="-10" dirty="0">
                  <a:latin typeface="Times New Roman"/>
                  <a:cs typeface="Times New Roman"/>
                </a:rPr>
                <a:t>el </a:t>
              </a:r>
              <a:r>
                <a:rPr sz="1800" spc="-15" dirty="0">
                  <a:latin typeface="Times New Roman"/>
                  <a:cs typeface="Times New Roman"/>
                </a:rPr>
                <a:t>proyecto</a:t>
              </a:r>
              <a:r>
                <a:rPr sz="1800" spc="-35" dirty="0">
                  <a:latin typeface="Times New Roman"/>
                  <a:cs typeface="Times New Roman"/>
                </a:rPr>
                <a:t> </a:t>
              </a:r>
              <a:r>
                <a:rPr sz="1800" i="1" dirty="0">
                  <a:latin typeface="Times New Roman"/>
                  <a:cs typeface="Times New Roman"/>
                </a:rPr>
                <a:t>j</a:t>
              </a:r>
              <a:endParaRPr sz="1800" dirty="0">
                <a:latin typeface="Times New Roman"/>
                <a:cs typeface="Times New Roman"/>
              </a:endParaRPr>
            </a:p>
            <a:p>
              <a:pPr marL="671830">
                <a:lnSpc>
                  <a:spcPct val="100000"/>
                </a:lnSpc>
                <a:spcBef>
                  <a:spcPts val="540"/>
                </a:spcBef>
              </a:pPr>
              <a:r>
                <a:rPr sz="1800" spc="-5" dirty="0">
                  <a:latin typeface="Times New Roman"/>
                  <a:cs typeface="Times New Roman"/>
                </a:rPr>
                <a:t>otro </a:t>
              </a:r>
              <a:r>
                <a:rPr sz="1800" spc="-10" dirty="0">
                  <a:latin typeface="Times New Roman"/>
                  <a:cs typeface="Times New Roman"/>
                </a:rPr>
                <a:t>caso</a:t>
              </a:r>
              <a:endParaRPr sz="1800" dirty="0">
                <a:latin typeface="Times New Roman"/>
                <a:cs typeface="Times New Roman"/>
              </a:endParaRPr>
            </a:p>
          </p:txBody>
        </p:sp>
        <p:sp>
          <p:nvSpPr>
            <p:cNvPr id="18" name="object 12">
              <a:extLst>
                <a:ext uri="{FF2B5EF4-FFF2-40B4-BE49-F238E27FC236}">
                  <a16:creationId xmlns:a16="http://schemas.microsoft.com/office/drawing/2014/main" id="{BD6073FE-D7BE-4261-AA9E-8A0A6CA59649}"/>
                </a:ext>
              </a:extLst>
            </p:cNvPr>
            <p:cNvSpPr txBox="1"/>
            <p:nvPr/>
          </p:nvSpPr>
          <p:spPr>
            <a:xfrm>
              <a:off x="4579785" y="5081556"/>
              <a:ext cx="306070" cy="299720"/>
            </a:xfrm>
            <a:prstGeom prst="rect">
              <a:avLst/>
            </a:prstGeom>
          </p:spPr>
          <p:txBody>
            <a:bodyPr vert="horz" wrap="square" lIns="0" tIns="12700" rIns="0" bIns="0" rtlCol="0">
              <a:spAutoFit/>
            </a:bodyPr>
            <a:lstStyle/>
            <a:p>
              <a:pPr marL="38100">
                <a:lnSpc>
                  <a:spcPct val="100000"/>
                </a:lnSpc>
                <a:spcBef>
                  <a:spcPts val="100"/>
                </a:spcBef>
              </a:pPr>
              <a:r>
                <a:rPr sz="1800" spc="5" dirty="0">
                  <a:latin typeface="Symbol"/>
                  <a:cs typeface="Symbol"/>
                </a:rPr>
                <a:t></a:t>
              </a:r>
              <a:r>
                <a:rPr sz="2700" spc="7" baseline="-32407" dirty="0">
                  <a:latin typeface="Times New Roman"/>
                  <a:cs typeface="Times New Roman"/>
                </a:rPr>
                <a:t>0</a:t>
              </a:r>
              <a:endParaRPr sz="2700" baseline="-32407">
                <a:latin typeface="Times New Roman"/>
                <a:cs typeface="Times New Roman"/>
              </a:endParaRPr>
            </a:p>
          </p:txBody>
        </p:sp>
        <p:sp>
          <p:nvSpPr>
            <p:cNvPr id="19" name="object 13">
              <a:extLst>
                <a:ext uri="{FF2B5EF4-FFF2-40B4-BE49-F238E27FC236}">
                  <a16:creationId xmlns:a16="http://schemas.microsoft.com/office/drawing/2014/main" id="{39799FB8-CC19-4DD1-BC24-1E1D06FEA374}"/>
                </a:ext>
              </a:extLst>
            </p:cNvPr>
            <p:cNvSpPr txBox="1"/>
            <p:nvPr/>
          </p:nvSpPr>
          <p:spPr>
            <a:xfrm>
              <a:off x="4090875" y="5578443"/>
              <a:ext cx="124460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G </a:t>
              </a:r>
              <a:r>
                <a:rPr sz="1800" dirty="0">
                  <a:latin typeface="Times New Roman"/>
                  <a:cs typeface="Times New Roman"/>
                </a:rPr>
                <a:t>:</a:t>
              </a:r>
              <a:r>
                <a:rPr sz="1800" spc="145" dirty="0">
                  <a:latin typeface="Times New Roman"/>
                  <a:cs typeface="Times New Roman"/>
                </a:rPr>
                <a:t> </a:t>
              </a:r>
              <a:r>
                <a:rPr sz="1800" spc="-5" dirty="0">
                  <a:latin typeface="Times New Roman"/>
                  <a:cs typeface="Times New Roman"/>
                </a:rPr>
                <a:t>beneficio</a:t>
              </a:r>
              <a:endParaRPr sz="1800">
                <a:latin typeface="Times New Roman"/>
                <a:cs typeface="Times New Roman"/>
              </a:endParaRPr>
            </a:p>
          </p:txBody>
        </p:sp>
        <p:sp>
          <p:nvSpPr>
            <p:cNvPr id="20" name="object 14">
              <a:extLst>
                <a:ext uri="{FF2B5EF4-FFF2-40B4-BE49-F238E27FC236}">
                  <a16:creationId xmlns:a16="http://schemas.microsoft.com/office/drawing/2014/main" id="{EF72CB17-D46A-41B9-B970-552513213E49}"/>
                </a:ext>
              </a:extLst>
            </p:cNvPr>
            <p:cNvSpPr txBox="1"/>
            <p:nvPr/>
          </p:nvSpPr>
          <p:spPr>
            <a:xfrm>
              <a:off x="4305170" y="5197444"/>
              <a:ext cx="62230" cy="184785"/>
            </a:xfrm>
            <a:prstGeom prst="rect">
              <a:avLst/>
            </a:prstGeom>
          </p:spPr>
          <p:txBody>
            <a:bodyPr vert="horz" wrap="square" lIns="0" tIns="11430" rIns="0" bIns="0" rtlCol="0">
              <a:spAutoFit/>
            </a:bodyPr>
            <a:lstStyle/>
            <a:p>
              <a:pPr marL="12700">
                <a:lnSpc>
                  <a:spcPct val="100000"/>
                </a:lnSpc>
                <a:spcBef>
                  <a:spcPts val="90"/>
                </a:spcBef>
              </a:pPr>
              <a:r>
                <a:rPr sz="1050" i="1" spc="-5" dirty="0">
                  <a:latin typeface="Times New Roman"/>
                  <a:cs typeface="Times New Roman"/>
                </a:rPr>
                <a:t>j</a:t>
              </a:r>
              <a:endParaRPr sz="1050">
                <a:latin typeface="Times New Roman"/>
                <a:cs typeface="Times New Roman"/>
              </a:endParaRPr>
            </a:p>
          </p:txBody>
        </p:sp>
        <p:sp>
          <p:nvSpPr>
            <p:cNvPr id="21" name="object 15">
              <a:extLst>
                <a:ext uri="{FF2B5EF4-FFF2-40B4-BE49-F238E27FC236}">
                  <a16:creationId xmlns:a16="http://schemas.microsoft.com/office/drawing/2014/main" id="{8F47DF6E-470B-4A31-A850-A712FEE77038}"/>
                </a:ext>
              </a:extLst>
            </p:cNvPr>
            <p:cNvSpPr txBox="1"/>
            <p:nvPr/>
          </p:nvSpPr>
          <p:spPr>
            <a:xfrm>
              <a:off x="4115877" y="5042265"/>
              <a:ext cx="165100"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Times New Roman"/>
                  <a:cs typeface="Times New Roman"/>
                </a:rPr>
                <a:t>X</a:t>
              </a:r>
              <a:endParaRPr sz="1800">
                <a:latin typeface="Times New Roman"/>
                <a:cs typeface="Times New Roman"/>
              </a:endParaRPr>
            </a:p>
          </p:txBody>
        </p:sp>
        <p:sp>
          <p:nvSpPr>
            <p:cNvPr id="22" name="object 16">
              <a:extLst>
                <a:ext uri="{FF2B5EF4-FFF2-40B4-BE49-F238E27FC236}">
                  <a16:creationId xmlns:a16="http://schemas.microsoft.com/office/drawing/2014/main" id="{F59D11BB-2CD8-405E-BEF9-6B40E3F052F7}"/>
                </a:ext>
              </a:extLst>
            </p:cNvPr>
            <p:cNvSpPr txBox="1"/>
            <p:nvPr/>
          </p:nvSpPr>
          <p:spPr>
            <a:xfrm>
              <a:off x="4605185" y="5271263"/>
              <a:ext cx="1384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Symbol"/>
                  <a:cs typeface="Symbol"/>
                </a:rPr>
                <a:t></a:t>
              </a:r>
              <a:endParaRPr sz="1800">
                <a:latin typeface="Symbol"/>
                <a:cs typeface="Symbol"/>
              </a:endParaRPr>
            </a:p>
          </p:txBody>
        </p:sp>
      </p:grpSp>
      <p:grpSp>
        <p:nvGrpSpPr>
          <p:cNvPr id="23" name="Grupo 22">
            <a:extLst>
              <a:ext uri="{FF2B5EF4-FFF2-40B4-BE49-F238E27FC236}">
                <a16:creationId xmlns:a16="http://schemas.microsoft.com/office/drawing/2014/main" id="{52CAB5BE-E476-4E19-9096-A8730AB0BA28}"/>
              </a:ext>
            </a:extLst>
          </p:cNvPr>
          <p:cNvGrpSpPr/>
          <p:nvPr/>
        </p:nvGrpSpPr>
        <p:grpSpPr>
          <a:xfrm>
            <a:off x="7958486" y="3934629"/>
            <a:ext cx="1152377" cy="1981200"/>
            <a:chOff x="7704514" y="4495800"/>
            <a:chExt cx="1152377" cy="1981200"/>
          </a:xfrm>
        </p:grpSpPr>
        <p:sp>
          <p:nvSpPr>
            <p:cNvPr id="24" name="object 9">
              <a:extLst>
                <a:ext uri="{FF2B5EF4-FFF2-40B4-BE49-F238E27FC236}">
                  <a16:creationId xmlns:a16="http://schemas.microsoft.com/office/drawing/2014/main" id="{6C07F205-51FF-4CB6-AD16-F7A57822A090}"/>
                </a:ext>
              </a:extLst>
            </p:cNvPr>
            <p:cNvSpPr txBox="1"/>
            <p:nvPr/>
          </p:nvSpPr>
          <p:spPr>
            <a:xfrm>
              <a:off x="7738619" y="4495800"/>
              <a:ext cx="736600"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Model</a:t>
              </a:r>
              <a:r>
                <a:rPr sz="1600" b="1" dirty="0">
                  <a:latin typeface="Arial"/>
                  <a:cs typeface="Arial"/>
                </a:rPr>
                <a:t>o</a:t>
              </a:r>
              <a:endParaRPr sz="1600">
                <a:latin typeface="Arial"/>
                <a:cs typeface="Arial"/>
              </a:endParaRPr>
            </a:p>
          </p:txBody>
        </p:sp>
        <p:sp>
          <p:nvSpPr>
            <p:cNvPr id="25" name="object 17">
              <a:extLst>
                <a:ext uri="{FF2B5EF4-FFF2-40B4-BE49-F238E27FC236}">
                  <a16:creationId xmlns:a16="http://schemas.microsoft.com/office/drawing/2014/main" id="{2DB2065D-6F75-4FEA-9BF8-34460FC0315B}"/>
                </a:ext>
              </a:extLst>
            </p:cNvPr>
            <p:cNvSpPr txBox="1"/>
            <p:nvPr/>
          </p:nvSpPr>
          <p:spPr>
            <a:xfrm>
              <a:off x="8534946" y="5254269"/>
              <a:ext cx="321945" cy="184785"/>
            </a:xfrm>
            <a:prstGeom prst="rect">
              <a:avLst/>
            </a:prstGeom>
          </p:spPr>
          <p:txBody>
            <a:bodyPr vert="horz" wrap="square" lIns="0" tIns="11430" rIns="0" bIns="0" rtlCol="0">
              <a:spAutoFit/>
            </a:bodyPr>
            <a:lstStyle/>
            <a:p>
              <a:pPr marL="12700">
                <a:lnSpc>
                  <a:spcPct val="100000"/>
                </a:lnSpc>
                <a:spcBef>
                  <a:spcPts val="90"/>
                </a:spcBef>
                <a:tabLst>
                  <a:tab pos="271780" algn="l"/>
                </a:tabLst>
              </a:pPr>
              <a:r>
                <a:rPr sz="1050" i="1" spc="-5" dirty="0">
                  <a:latin typeface="Times New Roman"/>
                  <a:cs typeface="Times New Roman"/>
                </a:rPr>
                <a:t>j	j</a:t>
              </a:r>
              <a:endParaRPr sz="1050">
                <a:latin typeface="Times New Roman"/>
                <a:cs typeface="Times New Roman"/>
              </a:endParaRPr>
            </a:p>
          </p:txBody>
        </p:sp>
        <p:sp>
          <p:nvSpPr>
            <p:cNvPr id="26" name="object 18">
              <a:extLst>
                <a:ext uri="{FF2B5EF4-FFF2-40B4-BE49-F238E27FC236}">
                  <a16:creationId xmlns:a16="http://schemas.microsoft.com/office/drawing/2014/main" id="{8F1729A3-F5FB-41A6-9BAD-DD18A3883FB3}"/>
                </a:ext>
              </a:extLst>
            </p:cNvPr>
            <p:cNvSpPr txBox="1"/>
            <p:nvPr/>
          </p:nvSpPr>
          <p:spPr>
            <a:xfrm>
              <a:off x="8257072" y="5412226"/>
              <a:ext cx="62865" cy="184785"/>
            </a:xfrm>
            <a:prstGeom prst="rect">
              <a:avLst/>
            </a:prstGeom>
          </p:spPr>
          <p:txBody>
            <a:bodyPr vert="horz" wrap="square" lIns="0" tIns="11430" rIns="0" bIns="0" rtlCol="0">
              <a:spAutoFit/>
            </a:bodyPr>
            <a:lstStyle/>
            <a:p>
              <a:pPr marL="12700">
                <a:lnSpc>
                  <a:spcPct val="100000"/>
                </a:lnSpc>
                <a:spcBef>
                  <a:spcPts val="90"/>
                </a:spcBef>
              </a:pPr>
              <a:r>
                <a:rPr sz="1050" i="1" spc="-5" dirty="0">
                  <a:latin typeface="Times New Roman"/>
                  <a:cs typeface="Times New Roman"/>
                </a:rPr>
                <a:t>j</a:t>
              </a:r>
              <a:endParaRPr sz="1050">
                <a:latin typeface="Times New Roman"/>
                <a:cs typeface="Times New Roman"/>
              </a:endParaRPr>
            </a:p>
          </p:txBody>
        </p:sp>
        <p:sp>
          <p:nvSpPr>
            <p:cNvPr id="27" name="object 19">
              <a:extLst>
                <a:ext uri="{FF2B5EF4-FFF2-40B4-BE49-F238E27FC236}">
                  <a16:creationId xmlns:a16="http://schemas.microsoft.com/office/drawing/2014/main" id="{7043936F-1740-4B24-8881-D5BCB0AAC6A0}"/>
                </a:ext>
              </a:extLst>
            </p:cNvPr>
            <p:cNvSpPr txBox="1"/>
            <p:nvPr/>
          </p:nvSpPr>
          <p:spPr>
            <a:xfrm>
              <a:off x="8133618" y="5813863"/>
              <a:ext cx="321945" cy="184785"/>
            </a:xfrm>
            <a:prstGeom prst="rect">
              <a:avLst/>
            </a:prstGeom>
          </p:spPr>
          <p:txBody>
            <a:bodyPr vert="horz" wrap="square" lIns="0" tIns="11430" rIns="0" bIns="0" rtlCol="0">
              <a:spAutoFit/>
            </a:bodyPr>
            <a:lstStyle/>
            <a:p>
              <a:pPr marL="12700">
                <a:lnSpc>
                  <a:spcPct val="100000"/>
                </a:lnSpc>
                <a:spcBef>
                  <a:spcPts val="90"/>
                </a:spcBef>
                <a:tabLst>
                  <a:tab pos="271780" algn="l"/>
                </a:tabLst>
              </a:pPr>
              <a:r>
                <a:rPr sz="1050" i="1" spc="-5" dirty="0">
                  <a:latin typeface="Times New Roman"/>
                  <a:cs typeface="Times New Roman"/>
                </a:rPr>
                <a:t>j	j</a:t>
              </a:r>
              <a:endParaRPr sz="1050">
                <a:latin typeface="Times New Roman"/>
                <a:cs typeface="Times New Roman"/>
              </a:endParaRPr>
            </a:p>
          </p:txBody>
        </p:sp>
        <p:sp>
          <p:nvSpPr>
            <p:cNvPr id="28" name="object 20">
              <a:extLst>
                <a:ext uri="{FF2B5EF4-FFF2-40B4-BE49-F238E27FC236}">
                  <a16:creationId xmlns:a16="http://schemas.microsoft.com/office/drawing/2014/main" id="{5F58B822-1BD6-4502-B6D0-241AE268C0ED}"/>
                </a:ext>
              </a:extLst>
            </p:cNvPr>
            <p:cNvSpPr txBox="1"/>
            <p:nvPr/>
          </p:nvSpPr>
          <p:spPr>
            <a:xfrm>
              <a:off x="7855746" y="5971819"/>
              <a:ext cx="62865" cy="184785"/>
            </a:xfrm>
            <a:prstGeom prst="rect">
              <a:avLst/>
            </a:prstGeom>
          </p:spPr>
          <p:txBody>
            <a:bodyPr vert="horz" wrap="square" lIns="0" tIns="11430" rIns="0" bIns="0" rtlCol="0">
              <a:spAutoFit/>
            </a:bodyPr>
            <a:lstStyle/>
            <a:p>
              <a:pPr marL="12700">
                <a:lnSpc>
                  <a:spcPct val="100000"/>
                </a:lnSpc>
                <a:spcBef>
                  <a:spcPts val="90"/>
                </a:spcBef>
              </a:pPr>
              <a:r>
                <a:rPr sz="1050" i="1" spc="-5" dirty="0">
                  <a:latin typeface="Times New Roman"/>
                  <a:cs typeface="Times New Roman"/>
                </a:rPr>
                <a:t>j</a:t>
              </a:r>
              <a:endParaRPr sz="1050">
                <a:latin typeface="Times New Roman"/>
                <a:cs typeface="Times New Roman"/>
              </a:endParaRPr>
            </a:p>
          </p:txBody>
        </p:sp>
        <p:sp>
          <p:nvSpPr>
            <p:cNvPr id="29" name="object 21">
              <a:extLst>
                <a:ext uri="{FF2B5EF4-FFF2-40B4-BE49-F238E27FC236}">
                  <a16:creationId xmlns:a16="http://schemas.microsoft.com/office/drawing/2014/main" id="{2BCD549E-654E-4A8D-ADBE-5524F72310EA}"/>
                </a:ext>
              </a:extLst>
            </p:cNvPr>
            <p:cNvSpPr txBox="1"/>
            <p:nvPr/>
          </p:nvSpPr>
          <p:spPr>
            <a:xfrm>
              <a:off x="7744195" y="4731982"/>
              <a:ext cx="798195" cy="299720"/>
            </a:xfrm>
            <a:prstGeom prst="rect">
              <a:avLst/>
            </a:prstGeom>
          </p:spPr>
          <p:txBody>
            <a:bodyPr vert="horz" wrap="square" lIns="0" tIns="12700" rIns="0" bIns="0" rtlCol="0">
              <a:spAutoFit/>
            </a:bodyPr>
            <a:lstStyle/>
            <a:p>
              <a:pPr marL="12700">
                <a:lnSpc>
                  <a:spcPct val="100000"/>
                </a:lnSpc>
                <a:spcBef>
                  <a:spcPts val="100"/>
                </a:spcBef>
                <a:tabLst>
                  <a:tab pos="619760" algn="l"/>
                </a:tabLst>
              </a:pPr>
              <a:r>
                <a:rPr sz="1800" spc="-25" dirty="0">
                  <a:latin typeface="Times New Roman"/>
                  <a:cs typeface="Times New Roman"/>
                </a:rPr>
                <a:t>m</a:t>
              </a:r>
              <a:r>
                <a:rPr sz="1800" spc="-15" dirty="0">
                  <a:latin typeface="Times New Roman"/>
                  <a:cs typeface="Times New Roman"/>
                </a:rPr>
                <a:t>a</a:t>
              </a:r>
              <a:r>
                <a:rPr sz="1800" dirty="0">
                  <a:latin typeface="Times New Roman"/>
                  <a:cs typeface="Times New Roman"/>
                </a:rPr>
                <a:t>x	</a:t>
              </a:r>
              <a:r>
                <a:rPr sz="1800" i="1" dirty="0">
                  <a:latin typeface="Times New Roman"/>
                  <a:cs typeface="Times New Roman"/>
                </a:rPr>
                <a:t>G</a:t>
              </a:r>
              <a:endParaRPr sz="1800">
                <a:latin typeface="Times New Roman"/>
                <a:cs typeface="Times New Roman"/>
              </a:endParaRPr>
            </a:p>
          </p:txBody>
        </p:sp>
        <p:sp>
          <p:nvSpPr>
            <p:cNvPr id="30" name="object 22">
              <a:extLst>
                <a:ext uri="{FF2B5EF4-FFF2-40B4-BE49-F238E27FC236}">
                  <a16:creationId xmlns:a16="http://schemas.microsoft.com/office/drawing/2014/main" id="{9AC5D4F9-C03B-4B75-9979-C6FFCB486128}"/>
                </a:ext>
              </a:extLst>
            </p:cNvPr>
            <p:cNvSpPr txBox="1"/>
            <p:nvPr/>
          </p:nvSpPr>
          <p:spPr>
            <a:xfrm>
              <a:off x="7736663" y="6091555"/>
              <a:ext cx="1000760" cy="385445"/>
            </a:xfrm>
            <a:prstGeom prst="rect">
              <a:avLst/>
            </a:prstGeom>
          </p:spPr>
          <p:txBody>
            <a:bodyPr vert="horz" wrap="square" lIns="0" tIns="13970" rIns="0" bIns="0" rtlCol="0">
              <a:spAutoFit/>
            </a:bodyPr>
            <a:lstStyle/>
            <a:p>
              <a:pPr marL="38100">
                <a:lnSpc>
                  <a:spcPct val="100000"/>
                </a:lnSpc>
                <a:spcBef>
                  <a:spcPts val="110"/>
                </a:spcBef>
              </a:pPr>
              <a:r>
                <a:rPr sz="1800" i="1" dirty="0">
                  <a:latin typeface="Times New Roman"/>
                  <a:cs typeface="Times New Roman"/>
                </a:rPr>
                <a:t>X </a:t>
              </a:r>
              <a:r>
                <a:rPr sz="1575" i="1" spc="-7" baseline="-23809" dirty="0">
                  <a:latin typeface="Times New Roman"/>
                  <a:cs typeface="Times New Roman"/>
                </a:rPr>
                <a:t>j</a:t>
              </a:r>
              <a:r>
                <a:rPr sz="1575" i="1" spc="112" baseline="-23809" dirty="0">
                  <a:latin typeface="Times New Roman"/>
                  <a:cs typeface="Times New Roman"/>
                </a:rPr>
                <a:t> </a:t>
              </a:r>
              <a:r>
                <a:rPr sz="1800" spc="-130" dirty="0">
                  <a:latin typeface="Symbol"/>
                  <a:cs typeface="Symbol"/>
                </a:rPr>
                <a:t></a:t>
              </a:r>
              <a:r>
                <a:rPr sz="3525" spc="-195" baseline="-3546" dirty="0">
                  <a:latin typeface="Symbol"/>
                  <a:cs typeface="Symbol"/>
                </a:rPr>
                <a:t></a:t>
              </a:r>
              <a:r>
                <a:rPr sz="1800" spc="-130" dirty="0">
                  <a:latin typeface="Times New Roman"/>
                  <a:cs typeface="Times New Roman"/>
                </a:rPr>
                <a:t>0,1</a:t>
              </a:r>
              <a:r>
                <a:rPr sz="3525" spc="-195" baseline="-3546" dirty="0">
                  <a:latin typeface="Symbol"/>
                  <a:cs typeface="Symbol"/>
                </a:rPr>
                <a:t></a:t>
              </a:r>
              <a:endParaRPr sz="3525" baseline="-3546" dirty="0">
                <a:latin typeface="Symbol"/>
                <a:cs typeface="Symbol"/>
              </a:endParaRPr>
            </a:p>
          </p:txBody>
        </p:sp>
        <p:sp>
          <p:nvSpPr>
            <p:cNvPr id="31" name="object 23">
              <a:extLst>
                <a:ext uri="{FF2B5EF4-FFF2-40B4-BE49-F238E27FC236}">
                  <a16:creationId xmlns:a16="http://schemas.microsoft.com/office/drawing/2014/main" id="{ABD73702-F1B2-4A71-81F0-F541F5D00501}"/>
                </a:ext>
              </a:extLst>
            </p:cNvPr>
            <p:cNvSpPr txBox="1"/>
            <p:nvPr/>
          </p:nvSpPr>
          <p:spPr>
            <a:xfrm>
              <a:off x="7711654" y="4984792"/>
              <a:ext cx="1084580" cy="436880"/>
            </a:xfrm>
            <a:prstGeom prst="rect">
              <a:avLst/>
            </a:prstGeom>
          </p:spPr>
          <p:txBody>
            <a:bodyPr vert="horz" wrap="square" lIns="0" tIns="12700" rIns="0" bIns="0" rtlCol="0">
              <a:spAutoFit/>
            </a:bodyPr>
            <a:lstStyle/>
            <a:p>
              <a:pPr marL="38100">
                <a:lnSpc>
                  <a:spcPct val="100000"/>
                </a:lnSpc>
                <a:spcBef>
                  <a:spcPts val="100"/>
                </a:spcBef>
              </a:pPr>
              <a:r>
                <a:rPr sz="1800" i="1" dirty="0">
                  <a:latin typeface="Times New Roman"/>
                  <a:cs typeface="Times New Roman"/>
                </a:rPr>
                <a:t>G </a:t>
              </a:r>
              <a:r>
                <a:rPr sz="1800" dirty="0">
                  <a:latin typeface="Symbol"/>
                  <a:cs typeface="Symbol"/>
                </a:rPr>
                <a:t></a:t>
              </a:r>
              <a:r>
                <a:rPr sz="1800" dirty="0">
                  <a:latin typeface="Times New Roman"/>
                  <a:cs typeface="Times New Roman"/>
                </a:rPr>
                <a:t> </a:t>
              </a:r>
              <a:r>
                <a:rPr sz="4050" spc="127" baseline="-8230" dirty="0">
                  <a:latin typeface="Symbol"/>
                  <a:cs typeface="Symbol"/>
                </a:rPr>
                <a:t></a:t>
              </a:r>
              <a:r>
                <a:rPr sz="1800" i="1" spc="85" dirty="0">
                  <a:latin typeface="Times New Roman"/>
                  <a:cs typeface="Times New Roman"/>
                </a:rPr>
                <a:t>v</a:t>
              </a:r>
              <a:r>
                <a:rPr sz="1800" i="1" spc="210" dirty="0">
                  <a:latin typeface="Times New Roman"/>
                  <a:cs typeface="Times New Roman"/>
                </a:rPr>
                <a:t> </a:t>
              </a:r>
              <a:r>
                <a:rPr sz="1800" i="1" dirty="0">
                  <a:latin typeface="Times New Roman"/>
                  <a:cs typeface="Times New Roman"/>
                </a:rPr>
                <a:t>X</a:t>
              </a:r>
              <a:endParaRPr sz="1800">
                <a:latin typeface="Times New Roman"/>
                <a:cs typeface="Times New Roman"/>
              </a:endParaRPr>
            </a:p>
          </p:txBody>
        </p:sp>
        <p:sp>
          <p:nvSpPr>
            <p:cNvPr id="32" name="object 24">
              <a:extLst>
                <a:ext uri="{FF2B5EF4-FFF2-40B4-BE49-F238E27FC236}">
                  <a16:creationId xmlns:a16="http://schemas.microsoft.com/office/drawing/2014/main" id="{F0D2AEC8-C0C5-4349-BC04-CF30BF2A721C}"/>
                </a:ext>
              </a:extLst>
            </p:cNvPr>
            <p:cNvSpPr txBox="1"/>
            <p:nvPr/>
          </p:nvSpPr>
          <p:spPr>
            <a:xfrm>
              <a:off x="7704514" y="5559982"/>
              <a:ext cx="1143635" cy="436880"/>
            </a:xfrm>
            <a:prstGeom prst="rect">
              <a:avLst/>
            </a:prstGeom>
          </p:spPr>
          <p:txBody>
            <a:bodyPr vert="horz" wrap="square" lIns="0" tIns="12700" rIns="0" bIns="0" rtlCol="0">
              <a:spAutoFit/>
            </a:bodyPr>
            <a:lstStyle/>
            <a:p>
              <a:pPr marL="50800">
                <a:lnSpc>
                  <a:spcPct val="100000"/>
                </a:lnSpc>
                <a:spcBef>
                  <a:spcPts val="100"/>
                </a:spcBef>
                <a:tabLst>
                  <a:tab pos="816610" algn="l"/>
                </a:tabLst>
              </a:pPr>
              <a:r>
                <a:rPr sz="4050" spc="127" baseline="-8230" dirty="0">
                  <a:latin typeface="Symbol"/>
                  <a:cs typeface="Symbol"/>
                </a:rPr>
                <a:t></a:t>
              </a:r>
              <a:r>
                <a:rPr sz="1800" i="1" spc="85" dirty="0">
                  <a:latin typeface="Times New Roman"/>
                  <a:cs typeface="Times New Roman"/>
                </a:rPr>
                <a:t>c</a:t>
              </a:r>
              <a:r>
                <a:rPr sz="1800" i="1" spc="280" dirty="0">
                  <a:latin typeface="Times New Roman"/>
                  <a:cs typeface="Times New Roman"/>
                </a:rPr>
                <a:t> </a:t>
              </a:r>
              <a:r>
                <a:rPr sz="1800" i="1" dirty="0">
                  <a:latin typeface="Times New Roman"/>
                  <a:cs typeface="Times New Roman"/>
                </a:rPr>
                <a:t>X	</a:t>
              </a:r>
              <a:r>
                <a:rPr sz="1800" dirty="0">
                  <a:latin typeface="Symbol"/>
                  <a:cs typeface="Symbol"/>
                </a:rPr>
                <a:t></a:t>
              </a:r>
              <a:r>
                <a:rPr sz="1800" spc="-125" dirty="0">
                  <a:latin typeface="Times New Roman"/>
                  <a:cs typeface="Times New Roman"/>
                </a:rPr>
                <a:t> </a:t>
              </a:r>
              <a:r>
                <a:rPr sz="1800" i="1" dirty="0">
                  <a:latin typeface="Times New Roman"/>
                  <a:cs typeface="Times New Roman"/>
                </a:rPr>
                <a:t>b</a:t>
              </a:r>
              <a:endParaRPr sz="1800">
                <a:latin typeface="Times New Roman"/>
                <a:cs typeface="Times New Roman"/>
              </a:endParaRPr>
            </a:p>
          </p:txBody>
        </p:sp>
      </p:grpSp>
    </p:spTree>
    <p:extLst>
      <p:ext uri="{BB962C8B-B14F-4D97-AF65-F5344CB8AC3E}">
        <p14:creationId xmlns:p14="http://schemas.microsoft.com/office/powerpoint/2010/main" val="237280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496085" y="470112"/>
            <a:ext cx="4834256" cy="792088"/>
          </a:xfrm>
        </p:spPr>
        <p:txBody>
          <a:bodyPr/>
          <a:lstStyle/>
          <a:p>
            <a:r>
              <a:rPr lang="es-ES" dirty="0"/>
              <a:t>Índice</a:t>
            </a:r>
          </a:p>
        </p:txBody>
      </p:sp>
      <p:sp>
        <p:nvSpPr>
          <p:cNvPr id="6" name="Subtitle 5"/>
          <p:cNvSpPr>
            <a:spLocks noGrp="1"/>
          </p:cNvSpPr>
          <p:nvPr>
            <p:ph type="subTitle" idx="13"/>
          </p:nvPr>
        </p:nvSpPr>
        <p:spPr>
          <a:xfrm>
            <a:off x="4495696" y="1271551"/>
            <a:ext cx="4834645" cy="4965745"/>
          </a:xfrm>
        </p:spPr>
        <p:txBody>
          <a:bodyPr/>
          <a:lstStyle/>
          <a:p>
            <a:r>
              <a:rPr lang="es-ES" dirty="0"/>
              <a:t>¿Qué es la optimización?</a:t>
            </a:r>
          </a:p>
          <a:p>
            <a:r>
              <a:rPr lang="es-ES" dirty="0"/>
              <a:t>Tipos de optimización</a:t>
            </a:r>
          </a:p>
          <a:p>
            <a:pPr lvl="1"/>
            <a:r>
              <a:rPr lang="es-ES" dirty="0"/>
              <a:t>Lineal (LP)</a:t>
            </a:r>
          </a:p>
          <a:p>
            <a:pPr lvl="1"/>
            <a:r>
              <a:rPr lang="es-ES" dirty="0"/>
              <a:t>Entera (IP)</a:t>
            </a:r>
          </a:p>
          <a:p>
            <a:pPr lvl="1"/>
            <a:r>
              <a:rPr lang="es-ES" dirty="0"/>
              <a:t>No lineal (NLP)</a:t>
            </a:r>
          </a:p>
          <a:p>
            <a:r>
              <a:rPr lang="es-ES" dirty="0"/>
              <a:t>Aplicaciones y ejemplos</a:t>
            </a:r>
          </a:p>
        </p:txBody>
      </p:sp>
      <p:sp>
        <p:nvSpPr>
          <p:cNvPr id="2" name="Marcador de número de diapositiva 1"/>
          <p:cNvSpPr>
            <a:spLocks noGrp="1"/>
          </p:cNvSpPr>
          <p:nvPr>
            <p:ph type="sldNum" sz="quarter" idx="15"/>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3</a:t>
            </a:fld>
            <a:endParaRPr lang="en-GB">
              <a:latin typeface="Century Gothic"/>
            </a:endParaRPr>
          </a:p>
        </p:txBody>
      </p:sp>
      <p:sp>
        <p:nvSpPr>
          <p:cNvPr id="3" name="Footer Placeholder 2"/>
          <p:cNvSpPr>
            <a:spLocks noGrp="1"/>
          </p:cNvSpPr>
          <p:nvPr>
            <p:ph type="ftr" sz="quarter" idx="14"/>
          </p:nvPr>
        </p:nvSpPr>
        <p:spPr>
          <a:xfrm>
            <a:off x="3094866" y="6359988"/>
            <a:ext cx="40679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Tree>
    <p:extLst>
      <p:ext uri="{BB962C8B-B14F-4D97-AF65-F5344CB8AC3E}">
        <p14:creationId xmlns:p14="http://schemas.microsoft.com/office/powerpoint/2010/main" val="2873597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Optimización de carteras (I)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30</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8" name="object 6">
            <a:extLst>
              <a:ext uri="{FF2B5EF4-FFF2-40B4-BE49-F238E27FC236}">
                <a16:creationId xmlns:a16="http://schemas.microsoft.com/office/drawing/2014/main" id="{379C63BF-6647-43CD-8937-4C8389125917}"/>
              </a:ext>
            </a:extLst>
          </p:cNvPr>
          <p:cNvSpPr txBox="1"/>
          <p:nvPr/>
        </p:nvSpPr>
        <p:spPr>
          <a:xfrm>
            <a:off x="457200" y="1371600"/>
            <a:ext cx="8765540" cy="751488"/>
          </a:xfrm>
          <a:prstGeom prst="rect">
            <a:avLst/>
          </a:prstGeom>
        </p:spPr>
        <p:txBody>
          <a:bodyPr vert="horz" wrap="square" lIns="0" tIns="12700" rIns="0" bIns="0" rtlCol="0">
            <a:spAutoFit/>
          </a:bodyPr>
          <a:lstStyle/>
          <a:p>
            <a:pPr marL="12700" marR="5080">
              <a:lnSpc>
                <a:spcPct val="100000"/>
              </a:lnSpc>
              <a:spcBef>
                <a:spcPts val="100"/>
              </a:spcBef>
            </a:pPr>
            <a:r>
              <a:rPr lang="es-ES" sz="1600" spc="-5" dirty="0">
                <a:cs typeface="Arial"/>
              </a:rPr>
              <a:t>Seleccionar de entre una serie de inversiones de las que </a:t>
            </a:r>
            <a:r>
              <a:rPr lang="es-ES" sz="1600" dirty="0">
                <a:cs typeface="Arial"/>
              </a:rPr>
              <a:t>se </a:t>
            </a:r>
            <a:r>
              <a:rPr lang="es-ES" sz="1600" spc="-5" dirty="0">
                <a:cs typeface="Arial"/>
              </a:rPr>
              <a:t>conoce el rendimiento esperado, la volatilidad (varianza del rendimiento) </a:t>
            </a:r>
            <a:r>
              <a:rPr lang="es-ES" sz="1600" dirty="0">
                <a:cs typeface="Arial"/>
              </a:rPr>
              <a:t>y </a:t>
            </a:r>
            <a:r>
              <a:rPr lang="es-ES" sz="1600" spc="-5" dirty="0">
                <a:cs typeface="Arial"/>
              </a:rPr>
              <a:t>la covarianza entre los rendimientos, deseando</a:t>
            </a:r>
            <a:r>
              <a:rPr lang="es-ES" sz="1600" spc="110" dirty="0">
                <a:cs typeface="Arial"/>
              </a:rPr>
              <a:t> </a:t>
            </a:r>
            <a:r>
              <a:rPr lang="es-ES" sz="1600" spc="-5" dirty="0">
                <a:cs typeface="Arial"/>
              </a:rPr>
              <a:t>maximizar el rendimiento </a:t>
            </a:r>
            <a:r>
              <a:rPr lang="es-ES" sz="1600" dirty="0">
                <a:cs typeface="Arial"/>
              </a:rPr>
              <a:t>y </a:t>
            </a:r>
            <a:r>
              <a:rPr lang="es-ES" sz="1600" spc="-5" dirty="0">
                <a:cs typeface="Arial"/>
              </a:rPr>
              <a:t>minimizar el riesgo</a:t>
            </a:r>
            <a:r>
              <a:rPr lang="es-ES" sz="1600" spc="20" dirty="0">
                <a:cs typeface="Arial"/>
              </a:rPr>
              <a:t> </a:t>
            </a:r>
            <a:r>
              <a:rPr lang="es-ES" sz="1600" spc="-5" dirty="0">
                <a:cs typeface="Arial"/>
              </a:rPr>
              <a:t>(varianza).</a:t>
            </a:r>
            <a:endParaRPr lang="es-ES" sz="1600" dirty="0">
              <a:cs typeface="Arial"/>
            </a:endParaRPr>
          </a:p>
        </p:txBody>
      </p:sp>
      <p:grpSp>
        <p:nvGrpSpPr>
          <p:cNvPr id="25" name="Grupo 24">
            <a:extLst>
              <a:ext uri="{FF2B5EF4-FFF2-40B4-BE49-F238E27FC236}">
                <a16:creationId xmlns:a16="http://schemas.microsoft.com/office/drawing/2014/main" id="{8CB43DE6-DBE4-4CFD-B64D-8F0D84DF0AA4}"/>
              </a:ext>
            </a:extLst>
          </p:cNvPr>
          <p:cNvGrpSpPr/>
          <p:nvPr/>
        </p:nvGrpSpPr>
        <p:grpSpPr>
          <a:xfrm>
            <a:off x="5715987" y="2863431"/>
            <a:ext cx="2283081" cy="2398160"/>
            <a:chOff x="5224762" y="2733023"/>
            <a:chExt cx="2283081" cy="2398160"/>
          </a:xfrm>
        </p:grpSpPr>
        <p:sp>
          <p:nvSpPr>
            <p:cNvPr id="26" name="object 13">
              <a:extLst>
                <a:ext uri="{FF2B5EF4-FFF2-40B4-BE49-F238E27FC236}">
                  <a16:creationId xmlns:a16="http://schemas.microsoft.com/office/drawing/2014/main" id="{EB5EA16F-59A6-4D41-9437-6758D1FB7280}"/>
                </a:ext>
              </a:extLst>
            </p:cNvPr>
            <p:cNvSpPr txBox="1"/>
            <p:nvPr/>
          </p:nvSpPr>
          <p:spPr>
            <a:xfrm>
              <a:off x="5250162" y="3582337"/>
              <a:ext cx="379095"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imes New Roman"/>
                  <a:cs typeface="Times New Roman"/>
                </a:rPr>
                <a:t>m</a:t>
              </a:r>
              <a:r>
                <a:rPr sz="1800" dirty="0">
                  <a:latin typeface="Times New Roman"/>
                  <a:cs typeface="Times New Roman"/>
                </a:rPr>
                <a:t>i</a:t>
              </a:r>
              <a:r>
                <a:rPr sz="1800" spc="-5" dirty="0">
                  <a:latin typeface="Times New Roman"/>
                  <a:cs typeface="Times New Roman"/>
                </a:rPr>
                <a:t>n</a:t>
              </a:r>
              <a:endParaRPr sz="1800">
                <a:latin typeface="Times New Roman"/>
                <a:cs typeface="Times New Roman"/>
              </a:endParaRPr>
            </a:p>
          </p:txBody>
        </p:sp>
        <p:sp>
          <p:nvSpPr>
            <p:cNvPr id="27" name="object 14">
              <a:extLst>
                <a:ext uri="{FF2B5EF4-FFF2-40B4-BE49-F238E27FC236}">
                  <a16:creationId xmlns:a16="http://schemas.microsoft.com/office/drawing/2014/main" id="{41885578-7BD4-4849-8976-14115E4A0B98}"/>
                </a:ext>
              </a:extLst>
            </p:cNvPr>
            <p:cNvSpPr txBox="1"/>
            <p:nvPr/>
          </p:nvSpPr>
          <p:spPr>
            <a:xfrm>
              <a:off x="6338271" y="2752473"/>
              <a:ext cx="92075" cy="184785"/>
            </a:xfrm>
            <a:prstGeom prst="rect">
              <a:avLst/>
            </a:prstGeom>
          </p:spPr>
          <p:txBody>
            <a:bodyPr vert="horz" wrap="square" lIns="0" tIns="11430" rIns="0" bIns="0" rtlCol="0">
              <a:spAutoFit/>
            </a:bodyPr>
            <a:lstStyle/>
            <a:p>
              <a:pPr marL="12700">
                <a:lnSpc>
                  <a:spcPct val="100000"/>
                </a:lnSpc>
                <a:spcBef>
                  <a:spcPts val="90"/>
                </a:spcBef>
              </a:pPr>
              <a:r>
                <a:rPr sz="1050" i="1" spc="-5" dirty="0">
                  <a:latin typeface="Times New Roman"/>
                  <a:cs typeface="Times New Roman"/>
                </a:rPr>
                <a:t>n</a:t>
              </a:r>
              <a:endParaRPr sz="1050">
                <a:latin typeface="Times New Roman"/>
                <a:cs typeface="Times New Roman"/>
              </a:endParaRPr>
            </a:p>
          </p:txBody>
        </p:sp>
        <p:sp>
          <p:nvSpPr>
            <p:cNvPr id="28" name="object 15">
              <a:extLst>
                <a:ext uri="{FF2B5EF4-FFF2-40B4-BE49-F238E27FC236}">
                  <a16:creationId xmlns:a16="http://schemas.microsoft.com/office/drawing/2014/main" id="{73A74292-E033-4E21-9DF2-A81FD8C3CC49}"/>
                </a:ext>
              </a:extLst>
            </p:cNvPr>
            <p:cNvSpPr txBox="1"/>
            <p:nvPr/>
          </p:nvSpPr>
          <p:spPr>
            <a:xfrm>
              <a:off x="5224762" y="2733023"/>
              <a:ext cx="1821814" cy="653415"/>
            </a:xfrm>
            <a:prstGeom prst="rect">
              <a:avLst/>
            </a:prstGeom>
          </p:spPr>
          <p:txBody>
            <a:bodyPr vert="horz" wrap="square" lIns="0" tIns="53975" rIns="0" bIns="0" rtlCol="0">
              <a:spAutoFit/>
            </a:bodyPr>
            <a:lstStyle/>
            <a:p>
              <a:pPr marL="38100">
                <a:lnSpc>
                  <a:spcPct val="100000"/>
                </a:lnSpc>
                <a:spcBef>
                  <a:spcPts val="425"/>
                </a:spcBef>
                <a:tabLst>
                  <a:tab pos="659130" algn="l"/>
                </a:tabLst>
              </a:pPr>
              <a:r>
                <a:rPr sz="1800" spc="-15" dirty="0">
                  <a:latin typeface="Times New Roman"/>
                  <a:cs typeface="Times New Roman"/>
                </a:rPr>
                <a:t>max	</a:t>
              </a:r>
              <a:r>
                <a:rPr sz="1800" i="1" spc="-5" dirty="0">
                  <a:latin typeface="Times New Roman"/>
                  <a:cs typeface="Times New Roman"/>
                </a:rPr>
                <a:t>R</a:t>
              </a:r>
              <a:r>
                <a:rPr sz="1800" i="1" dirty="0">
                  <a:latin typeface="Times New Roman"/>
                  <a:cs typeface="Times New Roman"/>
                </a:rPr>
                <a:t> </a:t>
              </a:r>
              <a:r>
                <a:rPr sz="1800" spc="-5" dirty="0">
                  <a:latin typeface="Symbol"/>
                  <a:cs typeface="Symbol"/>
                </a:rPr>
                <a:t></a:t>
              </a:r>
              <a:r>
                <a:rPr sz="1800" spc="-45" dirty="0">
                  <a:latin typeface="Times New Roman"/>
                  <a:cs typeface="Times New Roman"/>
                </a:rPr>
                <a:t> </a:t>
              </a:r>
              <a:r>
                <a:rPr sz="4050" spc="-7" baseline="-8230" dirty="0">
                  <a:latin typeface="Symbol"/>
                  <a:cs typeface="Symbol"/>
                </a:rPr>
                <a:t></a:t>
              </a:r>
              <a:r>
                <a:rPr sz="4050" spc="-675" baseline="-8230" dirty="0">
                  <a:latin typeface="Times New Roman"/>
                  <a:cs typeface="Times New Roman"/>
                </a:rPr>
                <a:t> </a:t>
              </a:r>
              <a:r>
                <a:rPr sz="1900" i="1" spc="-60" dirty="0">
                  <a:latin typeface="Symbol"/>
                  <a:cs typeface="Symbol"/>
                </a:rPr>
                <a:t></a:t>
              </a:r>
              <a:r>
                <a:rPr sz="1900" i="1" spc="-240" dirty="0">
                  <a:latin typeface="Times New Roman"/>
                  <a:cs typeface="Times New Roman"/>
                </a:rPr>
                <a:t> </a:t>
              </a:r>
              <a:r>
                <a:rPr sz="1575" i="1" spc="-7" baseline="-23809" dirty="0">
                  <a:latin typeface="Times New Roman"/>
                  <a:cs typeface="Times New Roman"/>
                </a:rPr>
                <a:t>j </a:t>
              </a:r>
              <a:r>
                <a:rPr sz="1800" i="1" spc="-5" dirty="0">
                  <a:latin typeface="Times New Roman"/>
                  <a:cs typeface="Times New Roman"/>
                </a:rPr>
                <a:t>X</a:t>
              </a:r>
              <a:r>
                <a:rPr sz="1800" i="1" spc="-70" dirty="0">
                  <a:latin typeface="Times New Roman"/>
                  <a:cs typeface="Times New Roman"/>
                </a:rPr>
                <a:t> </a:t>
              </a:r>
              <a:r>
                <a:rPr sz="1575" i="1" spc="-7" baseline="-23809" dirty="0">
                  <a:latin typeface="Times New Roman"/>
                  <a:cs typeface="Times New Roman"/>
                </a:rPr>
                <a:t>j</a:t>
              </a:r>
              <a:endParaRPr sz="1575" baseline="-23809" dirty="0">
                <a:latin typeface="Times New Roman"/>
                <a:cs typeface="Times New Roman"/>
              </a:endParaRPr>
            </a:p>
            <a:p>
              <a:pPr marL="1082040">
                <a:lnSpc>
                  <a:spcPct val="100000"/>
                </a:lnSpc>
                <a:spcBef>
                  <a:spcPts val="120"/>
                </a:spcBef>
              </a:pPr>
              <a:r>
                <a:rPr sz="1050" i="1" spc="-5" dirty="0">
                  <a:latin typeface="Times New Roman"/>
                  <a:cs typeface="Times New Roman"/>
                </a:rPr>
                <a:t>j</a:t>
              </a:r>
              <a:r>
                <a:rPr sz="1050" i="1" spc="-135" dirty="0">
                  <a:latin typeface="Times New Roman"/>
                  <a:cs typeface="Times New Roman"/>
                </a:rPr>
                <a:t> </a:t>
              </a:r>
              <a:r>
                <a:rPr sz="1050" spc="-15" dirty="0">
                  <a:latin typeface="Symbol"/>
                  <a:cs typeface="Symbol"/>
                </a:rPr>
                <a:t></a:t>
              </a:r>
              <a:r>
                <a:rPr sz="1050" spc="-15" dirty="0">
                  <a:latin typeface="Times New Roman"/>
                  <a:cs typeface="Times New Roman"/>
                </a:rPr>
                <a:t>1</a:t>
              </a:r>
              <a:endParaRPr sz="1050" dirty="0">
                <a:latin typeface="Times New Roman"/>
                <a:cs typeface="Times New Roman"/>
              </a:endParaRPr>
            </a:p>
          </p:txBody>
        </p:sp>
        <p:sp>
          <p:nvSpPr>
            <p:cNvPr id="29" name="object 16">
              <a:extLst>
                <a:ext uri="{FF2B5EF4-FFF2-40B4-BE49-F238E27FC236}">
                  <a16:creationId xmlns:a16="http://schemas.microsoft.com/office/drawing/2014/main" id="{5C3E4FF6-AC4F-4F10-8D66-FC2CC5395B31}"/>
                </a:ext>
              </a:extLst>
            </p:cNvPr>
            <p:cNvSpPr txBox="1"/>
            <p:nvPr/>
          </p:nvSpPr>
          <p:spPr>
            <a:xfrm>
              <a:off x="6302557" y="3446210"/>
              <a:ext cx="360680" cy="184785"/>
            </a:xfrm>
            <a:prstGeom prst="rect">
              <a:avLst/>
            </a:prstGeom>
          </p:spPr>
          <p:txBody>
            <a:bodyPr vert="horz" wrap="square" lIns="0" tIns="11430" rIns="0" bIns="0" rtlCol="0">
              <a:spAutoFit/>
            </a:bodyPr>
            <a:lstStyle/>
            <a:p>
              <a:pPr marL="12700">
                <a:lnSpc>
                  <a:spcPct val="100000"/>
                </a:lnSpc>
                <a:spcBef>
                  <a:spcPts val="90"/>
                </a:spcBef>
                <a:tabLst>
                  <a:tab pos="280670" algn="l"/>
                </a:tabLst>
              </a:pPr>
              <a:r>
                <a:rPr sz="1050" i="1" spc="-5" dirty="0">
                  <a:latin typeface="Times New Roman"/>
                  <a:cs typeface="Times New Roman"/>
                </a:rPr>
                <a:t>n	n</a:t>
              </a:r>
              <a:endParaRPr sz="1050">
                <a:latin typeface="Times New Roman"/>
                <a:cs typeface="Times New Roman"/>
              </a:endParaRPr>
            </a:p>
          </p:txBody>
        </p:sp>
        <p:sp>
          <p:nvSpPr>
            <p:cNvPr id="30" name="object 17">
              <a:extLst>
                <a:ext uri="{FF2B5EF4-FFF2-40B4-BE49-F238E27FC236}">
                  <a16:creationId xmlns:a16="http://schemas.microsoft.com/office/drawing/2014/main" id="{0D772B41-2CD9-4324-984D-B23E526D89D4}"/>
                </a:ext>
              </a:extLst>
            </p:cNvPr>
            <p:cNvSpPr txBox="1"/>
            <p:nvPr/>
          </p:nvSpPr>
          <p:spPr>
            <a:xfrm>
              <a:off x="6245018" y="3895473"/>
              <a:ext cx="499109" cy="184785"/>
            </a:xfrm>
            <a:prstGeom prst="rect">
              <a:avLst/>
            </a:prstGeom>
          </p:spPr>
          <p:txBody>
            <a:bodyPr vert="horz" wrap="square" lIns="0" tIns="11430" rIns="0" bIns="0" rtlCol="0">
              <a:spAutoFit/>
            </a:bodyPr>
            <a:lstStyle/>
            <a:p>
              <a:pPr marL="12700">
                <a:lnSpc>
                  <a:spcPct val="100000"/>
                </a:lnSpc>
                <a:spcBef>
                  <a:spcPts val="90"/>
                </a:spcBef>
              </a:pPr>
              <a:r>
                <a:rPr sz="1050" i="1" spc="-5" dirty="0">
                  <a:latin typeface="Times New Roman"/>
                  <a:cs typeface="Times New Roman"/>
                </a:rPr>
                <a:t>i </a:t>
              </a:r>
              <a:r>
                <a:rPr sz="1050" spc="-15" dirty="0">
                  <a:latin typeface="Symbol"/>
                  <a:cs typeface="Symbol"/>
                </a:rPr>
                <a:t></a:t>
              </a:r>
              <a:r>
                <a:rPr sz="1050" spc="-15" dirty="0">
                  <a:latin typeface="Times New Roman"/>
                  <a:cs typeface="Times New Roman"/>
                </a:rPr>
                <a:t>1 </a:t>
              </a:r>
              <a:r>
                <a:rPr sz="1050" i="1" spc="-5" dirty="0">
                  <a:latin typeface="Times New Roman"/>
                  <a:cs typeface="Times New Roman"/>
                </a:rPr>
                <a:t>j</a:t>
              </a:r>
              <a:r>
                <a:rPr sz="1050" i="1" spc="-110" dirty="0">
                  <a:latin typeface="Times New Roman"/>
                  <a:cs typeface="Times New Roman"/>
                </a:rPr>
                <a:t> </a:t>
              </a:r>
              <a:r>
                <a:rPr sz="1050" spc="-15" dirty="0">
                  <a:latin typeface="Symbol"/>
                  <a:cs typeface="Symbol"/>
                </a:rPr>
                <a:t></a:t>
              </a:r>
              <a:r>
                <a:rPr sz="1050" spc="-15" dirty="0">
                  <a:latin typeface="Times New Roman"/>
                  <a:cs typeface="Times New Roman"/>
                </a:rPr>
                <a:t>1</a:t>
              </a:r>
              <a:endParaRPr sz="1050">
                <a:latin typeface="Times New Roman"/>
                <a:cs typeface="Times New Roman"/>
              </a:endParaRPr>
            </a:p>
          </p:txBody>
        </p:sp>
        <p:sp>
          <p:nvSpPr>
            <p:cNvPr id="31" name="object 18">
              <a:extLst>
                <a:ext uri="{FF2B5EF4-FFF2-40B4-BE49-F238E27FC236}">
                  <a16:creationId xmlns:a16="http://schemas.microsoft.com/office/drawing/2014/main" id="{1CA3B527-F646-41B6-ADFE-692E527E5B4D}"/>
                </a:ext>
              </a:extLst>
            </p:cNvPr>
            <p:cNvSpPr txBox="1"/>
            <p:nvPr/>
          </p:nvSpPr>
          <p:spPr>
            <a:xfrm>
              <a:off x="5781913" y="3527174"/>
              <a:ext cx="1725930" cy="436880"/>
            </a:xfrm>
            <a:prstGeom prst="rect">
              <a:avLst/>
            </a:prstGeom>
          </p:spPr>
          <p:txBody>
            <a:bodyPr vert="horz" wrap="square" lIns="0" tIns="12700" rIns="0" bIns="0" rtlCol="0">
              <a:spAutoFit/>
            </a:bodyPr>
            <a:lstStyle/>
            <a:p>
              <a:pPr marL="38100">
                <a:lnSpc>
                  <a:spcPct val="100000"/>
                </a:lnSpc>
                <a:spcBef>
                  <a:spcPts val="100"/>
                </a:spcBef>
              </a:pPr>
              <a:r>
                <a:rPr sz="2700" i="1" spc="-7" baseline="13888" dirty="0">
                  <a:latin typeface="Times New Roman"/>
                  <a:cs typeface="Times New Roman"/>
                </a:rPr>
                <a:t>V </a:t>
              </a:r>
              <a:r>
                <a:rPr sz="2700" spc="-7" baseline="13888" dirty="0">
                  <a:latin typeface="Symbol"/>
                  <a:cs typeface="Symbol"/>
                </a:rPr>
                <a:t></a:t>
              </a:r>
              <a:r>
                <a:rPr sz="2700" spc="-7" baseline="13888" dirty="0">
                  <a:latin typeface="Times New Roman"/>
                  <a:cs typeface="Times New Roman"/>
                </a:rPr>
                <a:t> </a:t>
              </a:r>
              <a:r>
                <a:rPr sz="4050" spc="142" baseline="1028" dirty="0">
                  <a:latin typeface="Symbol"/>
                  <a:cs typeface="Symbol"/>
                </a:rPr>
                <a:t></a:t>
              </a:r>
              <a:r>
                <a:rPr sz="2850" i="1" spc="142" baseline="13157" dirty="0">
                  <a:latin typeface="Symbol"/>
                  <a:cs typeface="Symbol"/>
                </a:rPr>
                <a:t></a:t>
              </a:r>
              <a:r>
                <a:rPr sz="2850" i="1" spc="-434" baseline="13157" dirty="0">
                  <a:latin typeface="Times New Roman"/>
                  <a:cs typeface="Times New Roman"/>
                </a:rPr>
                <a:t> </a:t>
              </a:r>
              <a:r>
                <a:rPr sz="1050" i="1" spc="-5" dirty="0">
                  <a:latin typeface="Times New Roman"/>
                  <a:cs typeface="Times New Roman"/>
                </a:rPr>
                <a:t>ij </a:t>
              </a:r>
              <a:r>
                <a:rPr sz="2700" i="1" spc="120" baseline="13888" dirty="0">
                  <a:latin typeface="Times New Roman"/>
                  <a:cs typeface="Times New Roman"/>
                </a:rPr>
                <a:t>X</a:t>
              </a:r>
              <a:r>
                <a:rPr sz="1050" i="1" spc="80" dirty="0">
                  <a:latin typeface="Times New Roman"/>
                  <a:cs typeface="Times New Roman"/>
                </a:rPr>
                <a:t>i </a:t>
              </a:r>
              <a:r>
                <a:rPr sz="2700" i="1" spc="-7" baseline="13888" dirty="0">
                  <a:latin typeface="Times New Roman"/>
                  <a:cs typeface="Times New Roman"/>
                </a:rPr>
                <a:t>X </a:t>
              </a:r>
              <a:r>
                <a:rPr sz="1050" i="1" spc="-5" dirty="0">
                  <a:latin typeface="Times New Roman"/>
                  <a:cs typeface="Times New Roman"/>
                </a:rPr>
                <a:t>j</a:t>
              </a:r>
              <a:endParaRPr sz="1050">
                <a:latin typeface="Times New Roman"/>
                <a:cs typeface="Times New Roman"/>
              </a:endParaRPr>
            </a:p>
          </p:txBody>
        </p:sp>
        <p:sp>
          <p:nvSpPr>
            <p:cNvPr id="32" name="object 19">
              <a:extLst>
                <a:ext uri="{FF2B5EF4-FFF2-40B4-BE49-F238E27FC236}">
                  <a16:creationId xmlns:a16="http://schemas.microsoft.com/office/drawing/2014/main" id="{F80677C3-CBC8-459A-84BC-9DA5091A4EFA}"/>
                </a:ext>
              </a:extLst>
            </p:cNvPr>
            <p:cNvSpPr txBox="1"/>
            <p:nvPr/>
          </p:nvSpPr>
          <p:spPr>
            <a:xfrm>
              <a:off x="6368675" y="4139949"/>
              <a:ext cx="76024" cy="173124"/>
            </a:xfrm>
            <a:prstGeom prst="rect">
              <a:avLst/>
            </a:prstGeom>
          </p:spPr>
          <p:txBody>
            <a:bodyPr vert="horz" wrap="square" lIns="0" tIns="11430" rIns="0" bIns="0" rtlCol="0">
              <a:spAutoFit/>
            </a:bodyPr>
            <a:lstStyle/>
            <a:p>
              <a:pPr marL="12700">
                <a:lnSpc>
                  <a:spcPct val="100000"/>
                </a:lnSpc>
                <a:spcBef>
                  <a:spcPts val="90"/>
                </a:spcBef>
              </a:pPr>
              <a:r>
                <a:rPr sz="1050" i="1" spc="-5" dirty="0">
                  <a:latin typeface="Times New Roman"/>
                  <a:cs typeface="Times New Roman"/>
                </a:rPr>
                <a:t>n</a:t>
              </a:r>
              <a:endParaRPr sz="1050" dirty="0">
                <a:latin typeface="Times New Roman"/>
                <a:cs typeface="Times New Roman"/>
              </a:endParaRPr>
            </a:p>
          </p:txBody>
        </p:sp>
        <p:sp>
          <p:nvSpPr>
            <p:cNvPr id="33" name="object 20">
              <a:extLst>
                <a:ext uri="{FF2B5EF4-FFF2-40B4-BE49-F238E27FC236}">
                  <a16:creationId xmlns:a16="http://schemas.microsoft.com/office/drawing/2014/main" id="{4B438F26-AA95-4227-974E-4F943B56D434}"/>
                </a:ext>
              </a:extLst>
            </p:cNvPr>
            <p:cNvSpPr txBox="1"/>
            <p:nvPr/>
          </p:nvSpPr>
          <p:spPr>
            <a:xfrm>
              <a:off x="6245018" y="4139948"/>
              <a:ext cx="1013460" cy="991235"/>
            </a:xfrm>
            <a:prstGeom prst="rect">
              <a:avLst/>
            </a:prstGeom>
          </p:spPr>
          <p:txBody>
            <a:bodyPr vert="horz" wrap="square" lIns="0" tIns="53975" rIns="0" bIns="0" rtlCol="0">
              <a:spAutoFit/>
            </a:bodyPr>
            <a:lstStyle/>
            <a:p>
              <a:pPr marL="40005">
                <a:lnSpc>
                  <a:spcPct val="100000"/>
                </a:lnSpc>
                <a:spcBef>
                  <a:spcPts val="425"/>
                </a:spcBef>
              </a:pPr>
              <a:r>
                <a:rPr sz="4050" spc="-7" baseline="-8230" dirty="0">
                  <a:latin typeface="Symbol"/>
                  <a:cs typeface="Symbol"/>
                </a:rPr>
                <a:t></a:t>
              </a:r>
              <a:r>
                <a:rPr sz="4050" spc="-780" baseline="-8230" dirty="0">
                  <a:latin typeface="Times New Roman"/>
                  <a:cs typeface="Times New Roman"/>
                </a:rPr>
                <a:t> </a:t>
              </a:r>
              <a:r>
                <a:rPr sz="1800" i="1" spc="-5" dirty="0">
                  <a:latin typeface="Times New Roman"/>
                  <a:cs typeface="Times New Roman"/>
                </a:rPr>
                <a:t>X </a:t>
              </a:r>
              <a:r>
                <a:rPr sz="1575" i="1" spc="-7" baseline="-23809" dirty="0">
                  <a:latin typeface="Times New Roman"/>
                  <a:cs typeface="Times New Roman"/>
                </a:rPr>
                <a:t>j </a:t>
              </a:r>
              <a:r>
                <a:rPr sz="1800" spc="-5" dirty="0">
                  <a:latin typeface="Symbol"/>
                  <a:cs typeface="Symbol"/>
                </a:rPr>
                <a:t></a:t>
              </a:r>
              <a:r>
                <a:rPr sz="1800" spc="-5" dirty="0">
                  <a:latin typeface="Times New Roman"/>
                  <a:cs typeface="Times New Roman"/>
                </a:rPr>
                <a:t> 1</a:t>
              </a:r>
              <a:endParaRPr sz="1800" dirty="0">
                <a:latin typeface="Times New Roman"/>
                <a:cs typeface="Times New Roman"/>
              </a:endParaRPr>
            </a:p>
            <a:p>
              <a:pPr marL="84455">
                <a:lnSpc>
                  <a:spcPct val="100000"/>
                </a:lnSpc>
                <a:spcBef>
                  <a:spcPts val="120"/>
                </a:spcBef>
              </a:pPr>
              <a:r>
                <a:rPr sz="1050" i="1" spc="-5" dirty="0">
                  <a:latin typeface="Times New Roman"/>
                  <a:cs typeface="Times New Roman"/>
                </a:rPr>
                <a:t>j</a:t>
              </a:r>
              <a:r>
                <a:rPr sz="1050" i="1" spc="-135" dirty="0">
                  <a:latin typeface="Times New Roman"/>
                  <a:cs typeface="Times New Roman"/>
                </a:rPr>
                <a:t> </a:t>
              </a:r>
              <a:r>
                <a:rPr sz="1050" spc="-15" dirty="0">
                  <a:latin typeface="Symbol"/>
                  <a:cs typeface="Symbol"/>
                </a:rPr>
                <a:t></a:t>
              </a:r>
              <a:r>
                <a:rPr sz="1050" spc="-15" dirty="0">
                  <a:latin typeface="Times New Roman"/>
                  <a:cs typeface="Times New Roman"/>
                </a:rPr>
                <a:t>1</a:t>
              </a:r>
              <a:endParaRPr sz="1050" dirty="0">
                <a:latin typeface="Times New Roman"/>
                <a:cs typeface="Times New Roman"/>
              </a:endParaRPr>
            </a:p>
            <a:p>
              <a:pPr marL="38100">
                <a:lnSpc>
                  <a:spcPct val="100000"/>
                </a:lnSpc>
                <a:spcBef>
                  <a:spcPts val="495"/>
                </a:spcBef>
              </a:pPr>
              <a:r>
                <a:rPr sz="1800" spc="-5" dirty="0">
                  <a:latin typeface="Times New Roman"/>
                  <a:cs typeface="Times New Roman"/>
                </a:rPr>
                <a:t>0 </a:t>
              </a:r>
              <a:r>
                <a:rPr sz="1800" spc="-5" dirty="0">
                  <a:latin typeface="Symbol"/>
                  <a:cs typeface="Symbol"/>
                </a:rPr>
                <a:t></a:t>
              </a:r>
              <a:r>
                <a:rPr sz="1800" spc="-5" dirty="0">
                  <a:latin typeface="Times New Roman"/>
                  <a:cs typeface="Times New Roman"/>
                </a:rPr>
                <a:t> </a:t>
              </a:r>
              <a:r>
                <a:rPr sz="1800" i="1" spc="-5" dirty="0">
                  <a:latin typeface="Times New Roman"/>
                  <a:cs typeface="Times New Roman"/>
                </a:rPr>
                <a:t>X </a:t>
              </a:r>
              <a:r>
                <a:rPr sz="1575" i="1" spc="-7" baseline="-23809" dirty="0">
                  <a:latin typeface="Times New Roman"/>
                  <a:cs typeface="Times New Roman"/>
                </a:rPr>
                <a:t>j </a:t>
              </a:r>
              <a:r>
                <a:rPr sz="1800" spc="-5" dirty="0">
                  <a:latin typeface="Symbol"/>
                  <a:cs typeface="Symbol"/>
                </a:rPr>
                <a:t></a:t>
              </a:r>
              <a:r>
                <a:rPr sz="1800" spc="-165" dirty="0">
                  <a:latin typeface="Times New Roman"/>
                  <a:cs typeface="Times New Roman"/>
                </a:rPr>
                <a:t> </a:t>
              </a:r>
              <a:r>
                <a:rPr sz="1800" spc="-5" dirty="0">
                  <a:latin typeface="Times New Roman"/>
                  <a:cs typeface="Times New Roman"/>
                </a:rPr>
                <a:t>1</a:t>
              </a:r>
              <a:endParaRPr sz="1800" dirty="0">
                <a:latin typeface="Times New Roman"/>
                <a:cs typeface="Times New Roman"/>
              </a:endParaRPr>
            </a:p>
          </p:txBody>
        </p:sp>
      </p:grpSp>
      <p:grpSp>
        <p:nvGrpSpPr>
          <p:cNvPr id="3" name="Grupo 2">
            <a:extLst>
              <a:ext uri="{FF2B5EF4-FFF2-40B4-BE49-F238E27FC236}">
                <a16:creationId xmlns:a16="http://schemas.microsoft.com/office/drawing/2014/main" id="{3802C7FF-7E50-B4E9-98B9-509BB0DEA9D1}"/>
              </a:ext>
            </a:extLst>
          </p:cNvPr>
          <p:cNvGrpSpPr/>
          <p:nvPr/>
        </p:nvGrpSpPr>
        <p:grpSpPr>
          <a:xfrm>
            <a:off x="762000" y="2465157"/>
            <a:ext cx="4413810" cy="2414982"/>
            <a:chOff x="370661" y="2971800"/>
            <a:chExt cx="4413810" cy="2414982"/>
          </a:xfrm>
        </p:grpSpPr>
        <p:sp>
          <p:nvSpPr>
            <p:cNvPr id="4" name="object 7">
              <a:extLst>
                <a:ext uri="{FF2B5EF4-FFF2-40B4-BE49-F238E27FC236}">
                  <a16:creationId xmlns:a16="http://schemas.microsoft.com/office/drawing/2014/main" id="{8C802FE1-60D8-0A7C-048A-B845309B5DCF}"/>
                </a:ext>
              </a:extLst>
            </p:cNvPr>
            <p:cNvSpPr txBox="1"/>
            <p:nvPr/>
          </p:nvSpPr>
          <p:spPr>
            <a:xfrm>
              <a:off x="423227" y="2971800"/>
              <a:ext cx="4224655" cy="605294"/>
            </a:xfrm>
            <a:prstGeom prst="rect">
              <a:avLst/>
            </a:prstGeom>
          </p:spPr>
          <p:txBody>
            <a:bodyPr vert="horz" wrap="square" lIns="0" tIns="60960" rIns="0" bIns="0" rtlCol="0">
              <a:spAutoFit/>
            </a:bodyPr>
            <a:lstStyle/>
            <a:p>
              <a:pPr marL="12700">
                <a:lnSpc>
                  <a:spcPct val="100000"/>
                </a:lnSpc>
                <a:spcBef>
                  <a:spcPts val="385"/>
                </a:spcBef>
              </a:pPr>
              <a:r>
                <a:rPr sz="1600" b="1" spc="-5" dirty="0" err="1">
                  <a:latin typeface="Arial"/>
                  <a:cs typeface="Arial"/>
                </a:rPr>
                <a:t>Índices</a:t>
              </a:r>
              <a:endParaRPr sz="1600" dirty="0">
                <a:latin typeface="Arial"/>
                <a:cs typeface="Arial"/>
              </a:endParaRPr>
            </a:p>
            <a:p>
              <a:pPr marL="12700">
                <a:lnSpc>
                  <a:spcPct val="100000"/>
                </a:lnSpc>
                <a:spcBef>
                  <a:spcPts val="380"/>
                </a:spcBef>
              </a:pPr>
              <a:r>
                <a:rPr sz="1600" i="1" spc="-5" dirty="0">
                  <a:latin typeface="Times New Roman"/>
                  <a:cs typeface="Times New Roman"/>
                </a:rPr>
                <a:t>i, </a:t>
              </a:r>
              <a:r>
                <a:rPr sz="1600" i="1" dirty="0">
                  <a:latin typeface="Times New Roman"/>
                  <a:cs typeface="Times New Roman"/>
                </a:rPr>
                <a:t>j</a:t>
              </a:r>
              <a:r>
                <a:rPr sz="1600" i="1" spc="10" dirty="0">
                  <a:latin typeface="Times New Roman"/>
                  <a:cs typeface="Times New Roman"/>
                </a:rPr>
                <a:t> </a:t>
              </a:r>
              <a:r>
                <a:rPr lang="es-ES" sz="1600" i="1" spc="10" dirty="0">
                  <a:latin typeface="Times New Roman"/>
                  <a:cs typeface="Times New Roman"/>
                </a:rPr>
                <a:t>  </a:t>
              </a:r>
              <a:r>
                <a:rPr sz="1600" spc="-5" dirty="0" err="1">
                  <a:latin typeface="Times New Roman"/>
                  <a:cs typeface="Times New Roman"/>
                </a:rPr>
                <a:t>inversiones</a:t>
              </a:r>
              <a:r>
                <a:rPr sz="1600" spc="-5" dirty="0">
                  <a:latin typeface="Times New Roman"/>
                  <a:cs typeface="Times New Roman"/>
                </a:rPr>
                <a:t>/acciones</a:t>
              </a:r>
              <a:endParaRPr sz="1600" dirty="0">
                <a:latin typeface="Times New Roman"/>
                <a:cs typeface="Times New Roman"/>
              </a:endParaRPr>
            </a:p>
          </p:txBody>
        </p:sp>
        <p:sp>
          <p:nvSpPr>
            <p:cNvPr id="6" name="object 8">
              <a:extLst>
                <a:ext uri="{FF2B5EF4-FFF2-40B4-BE49-F238E27FC236}">
                  <a16:creationId xmlns:a16="http://schemas.microsoft.com/office/drawing/2014/main" id="{F4B25267-EE5D-78A0-292C-0FB781A52222}"/>
                </a:ext>
              </a:extLst>
            </p:cNvPr>
            <p:cNvSpPr txBox="1"/>
            <p:nvPr/>
          </p:nvSpPr>
          <p:spPr>
            <a:xfrm>
              <a:off x="370661" y="3668675"/>
              <a:ext cx="114363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Parámetros</a:t>
              </a:r>
              <a:endParaRPr sz="1600" dirty="0">
                <a:latin typeface="Arial"/>
                <a:cs typeface="Arial"/>
              </a:endParaRPr>
            </a:p>
          </p:txBody>
        </p:sp>
        <p:sp>
          <p:nvSpPr>
            <p:cNvPr id="7" name="object 10">
              <a:extLst>
                <a:ext uri="{FF2B5EF4-FFF2-40B4-BE49-F238E27FC236}">
                  <a16:creationId xmlns:a16="http://schemas.microsoft.com/office/drawing/2014/main" id="{6929E0C1-A6DD-12D8-6A2D-376E3F03552B}"/>
                </a:ext>
              </a:extLst>
            </p:cNvPr>
            <p:cNvSpPr txBox="1"/>
            <p:nvPr/>
          </p:nvSpPr>
          <p:spPr>
            <a:xfrm>
              <a:off x="488062" y="3884448"/>
              <a:ext cx="4296409" cy="1502334"/>
            </a:xfrm>
            <a:prstGeom prst="rect">
              <a:avLst/>
            </a:prstGeom>
          </p:spPr>
          <p:txBody>
            <a:bodyPr vert="horz" wrap="square" lIns="0" tIns="12065" rIns="0" bIns="0" rtlCol="0">
              <a:spAutoFit/>
            </a:bodyPr>
            <a:lstStyle/>
            <a:p>
              <a:pPr marL="38100">
                <a:spcBef>
                  <a:spcPts val="95"/>
                </a:spcBef>
              </a:pPr>
              <a:r>
                <a:rPr sz="1900" i="1" spc="-65" dirty="0">
                  <a:latin typeface="Symbol"/>
                  <a:cs typeface="Symbol"/>
                </a:rPr>
                <a:t></a:t>
              </a:r>
              <a:r>
                <a:rPr sz="1900" i="1" spc="-275" dirty="0">
                  <a:latin typeface="Times New Roman"/>
                  <a:cs typeface="Times New Roman"/>
                </a:rPr>
                <a:t> </a:t>
              </a:r>
              <a:r>
                <a:rPr lang="es-ES" sz="1575" i="1" spc="-7" baseline="-23809" dirty="0">
                  <a:latin typeface="Times New Roman"/>
                  <a:cs typeface="Times New Roman"/>
                </a:rPr>
                <a:t>j </a:t>
              </a:r>
              <a:r>
                <a:rPr lang="es-ES" sz="1400" spc="-5" dirty="0">
                  <a:latin typeface="Times New Roman"/>
                  <a:cs typeface="Times New Roman"/>
                </a:rPr>
                <a:t>: </a:t>
              </a:r>
              <a:r>
                <a:rPr lang="es-ES" sz="1600" spc="-5" dirty="0">
                  <a:latin typeface="Times New Roman"/>
                  <a:cs typeface="Times New Roman"/>
                </a:rPr>
                <a:t>rendimiento esperado acción </a:t>
              </a:r>
              <a:r>
                <a:rPr lang="es-ES" sz="1600" i="1" spc="-5" dirty="0">
                  <a:latin typeface="Times New Roman"/>
                  <a:cs typeface="Times New Roman"/>
                </a:rPr>
                <a:t>j</a:t>
              </a:r>
            </a:p>
            <a:p>
              <a:pPr marL="38100">
                <a:spcBef>
                  <a:spcPts val="95"/>
                </a:spcBef>
              </a:pPr>
              <a:r>
                <a:rPr lang="es-ES" sz="1600" i="1" spc="-65" dirty="0">
                  <a:latin typeface="Symbol"/>
                  <a:cs typeface="Symbol"/>
                  <a:sym typeface="Symbol" panose="05050102010706020507" pitchFamily="18" charset="2"/>
                </a:rPr>
                <a:t></a:t>
              </a:r>
              <a:r>
                <a:rPr lang="es-ES" sz="1600" i="1" spc="-275" dirty="0">
                  <a:latin typeface="Times New Roman"/>
                  <a:cs typeface="Times New Roman"/>
                </a:rPr>
                <a:t> </a:t>
              </a:r>
              <a:r>
                <a:rPr lang="es-ES" sz="1575" i="1" spc="-7" baseline="-23809" dirty="0" err="1">
                  <a:latin typeface="Times New Roman"/>
                  <a:cs typeface="Times New Roman"/>
                </a:rPr>
                <a:t>ij</a:t>
              </a:r>
              <a:r>
                <a:rPr lang="es-ES" sz="1575" i="1" spc="-7" baseline="-23809" dirty="0">
                  <a:latin typeface="Times New Roman"/>
                  <a:cs typeface="Times New Roman"/>
                </a:rPr>
                <a:t> </a:t>
              </a:r>
              <a:r>
                <a:rPr lang="es-ES" sz="1400" spc="-5" dirty="0">
                  <a:latin typeface="Times New Roman"/>
                  <a:cs typeface="Times New Roman"/>
                </a:rPr>
                <a:t>: </a:t>
              </a:r>
              <a:r>
                <a:rPr lang="es-ES" sz="1600" spc="-5" dirty="0">
                  <a:latin typeface="Times New Roman"/>
                  <a:cs typeface="Times New Roman"/>
                </a:rPr>
                <a:t>covarianza del rendimiento acción </a:t>
              </a:r>
              <a:r>
                <a:rPr lang="es-ES" sz="1600" i="1" spc="-5" dirty="0">
                  <a:latin typeface="Times New Roman"/>
                  <a:cs typeface="Times New Roman"/>
                </a:rPr>
                <a:t>i</a:t>
              </a:r>
              <a:r>
                <a:rPr lang="es-ES" sz="1600" spc="-5" dirty="0">
                  <a:latin typeface="Times New Roman"/>
                  <a:cs typeface="Times New Roman"/>
                </a:rPr>
                <a:t> y </a:t>
              </a:r>
              <a:r>
                <a:rPr lang="es-ES" sz="1600" i="1" spc="-5" dirty="0">
                  <a:latin typeface="Times New Roman"/>
                  <a:cs typeface="Times New Roman"/>
                </a:rPr>
                <a:t>j</a:t>
              </a:r>
            </a:p>
            <a:p>
              <a:pPr marL="38100">
                <a:spcBef>
                  <a:spcPts val="95"/>
                </a:spcBef>
              </a:pPr>
              <a:r>
                <a:rPr lang="es-ES" sz="1600" i="1" spc="-5" dirty="0">
                  <a:latin typeface="Times New Roman"/>
                  <a:cs typeface="Times New Roman"/>
                </a:rPr>
                <a:t>l, u </a:t>
              </a:r>
              <a:r>
                <a:rPr lang="es-ES" sz="1600" spc="-5" dirty="0">
                  <a:latin typeface="Times New Roman"/>
                  <a:cs typeface="Times New Roman"/>
                </a:rPr>
                <a:t>:</a:t>
              </a:r>
              <a:r>
                <a:rPr lang="es-ES" sz="1600" i="1" spc="-5" dirty="0">
                  <a:latin typeface="Times New Roman"/>
                  <a:cs typeface="Times New Roman"/>
                </a:rPr>
                <a:t>  </a:t>
              </a:r>
              <a:r>
                <a:rPr lang="es-ES" sz="1600" spc="-5" dirty="0">
                  <a:latin typeface="Times New Roman"/>
                  <a:cs typeface="Times New Roman"/>
                </a:rPr>
                <a:t>cota </a:t>
              </a:r>
              <a:r>
                <a:rPr lang="es-ES" sz="1600" spc="-10" dirty="0">
                  <a:latin typeface="Times New Roman"/>
                  <a:cs typeface="Times New Roman"/>
                </a:rPr>
                <a:t>inferior, </a:t>
              </a:r>
              <a:r>
                <a:rPr lang="es-ES" sz="1600" dirty="0">
                  <a:latin typeface="Times New Roman"/>
                  <a:cs typeface="Times New Roman"/>
                </a:rPr>
                <a:t>superior de </a:t>
              </a:r>
              <a:r>
                <a:rPr lang="es-ES" sz="1600" spc="-5" dirty="0">
                  <a:latin typeface="Times New Roman"/>
                  <a:cs typeface="Times New Roman"/>
                </a:rPr>
                <a:t>la</a:t>
              </a:r>
              <a:r>
                <a:rPr lang="es-ES" sz="1600" spc="25" dirty="0">
                  <a:latin typeface="Times New Roman"/>
                  <a:cs typeface="Times New Roman"/>
                </a:rPr>
                <a:t> </a:t>
              </a:r>
              <a:r>
                <a:rPr lang="es-ES" sz="1600" spc="-5" dirty="0">
                  <a:latin typeface="Times New Roman"/>
                  <a:cs typeface="Times New Roman"/>
                </a:rPr>
                <a:t>inversión</a:t>
              </a:r>
              <a:endParaRPr lang="es-ES" sz="1600" dirty="0">
                <a:latin typeface="Times New Roman"/>
                <a:cs typeface="Times New Roman"/>
              </a:endParaRPr>
            </a:p>
            <a:p>
              <a:pPr marL="38100">
                <a:spcBef>
                  <a:spcPts val="95"/>
                </a:spcBef>
              </a:pPr>
              <a:endParaRPr lang="es-ES" sz="1600" i="1" spc="-5" dirty="0">
                <a:latin typeface="Times New Roman"/>
                <a:cs typeface="Times New Roman"/>
              </a:endParaRPr>
            </a:p>
            <a:p>
              <a:pPr marL="38100">
                <a:spcBef>
                  <a:spcPts val="95"/>
                </a:spcBef>
              </a:pPr>
              <a:endParaRPr lang="es-ES" sz="1600" spc="-5" dirty="0">
                <a:latin typeface="Times New Roman"/>
                <a:cs typeface="Times New Roman"/>
              </a:endParaRPr>
            </a:p>
            <a:p>
              <a:pPr marL="38100">
                <a:lnSpc>
                  <a:spcPct val="100000"/>
                </a:lnSpc>
                <a:spcBef>
                  <a:spcPts val="95"/>
                </a:spcBef>
              </a:pPr>
              <a:r>
                <a:rPr lang="es-ES" sz="1575" i="1" spc="-7" baseline="-23809" dirty="0">
                  <a:latin typeface="Times New Roman"/>
                  <a:cs typeface="Times New Roman"/>
                </a:rPr>
                <a:t>   </a:t>
              </a:r>
              <a:endParaRPr sz="1575" baseline="-23809" dirty="0">
                <a:latin typeface="Times New Roman"/>
                <a:cs typeface="Times New Roman"/>
              </a:endParaRPr>
            </a:p>
          </p:txBody>
        </p:sp>
      </p:grpSp>
      <p:sp>
        <p:nvSpPr>
          <p:cNvPr id="10" name="object 9">
            <a:extLst>
              <a:ext uri="{FF2B5EF4-FFF2-40B4-BE49-F238E27FC236}">
                <a16:creationId xmlns:a16="http://schemas.microsoft.com/office/drawing/2014/main" id="{DDD00549-18FC-DB3E-294D-2FBA62992A83}"/>
              </a:ext>
            </a:extLst>
          </p:cNvPr>
          <p:cNvSpPr txBox="1"/>
          <p:nvPr/>
        </p:nvSpPr>
        <p:spPr>
          <a:xfrm>
            <a:off x="647181" y="4276756"/>
            <a:ext cx="3865245" cy="1270000"/>
          </a:xfrm>
          <a:prstGeom prst="rect">
            <a:avLst/>
          </a:prstGeom>
        </p:spPr>
        <p:txBody>
          <a:bodyPr vert="horz" wrap="square" lIns="0" tIns="12700" rIns="0" bIns="0" rtlCol="0">
            <a:spAutoFit/>
          </a:bodyPr>
          <a:lstStyle/>
          <a:p>
            <a:pPr marL="128905">
              <a:lnSpc>
                <a:spcPct val="100000"/>
              </a:lnSpc>
              <a:spcBef>
                <a:spcPts val="100"/>
              </a:spcBef>
            </a:pPr>
            <a:r>
              <a:rPr sz="1600" b="1" spc="-15" dirty="0">
                <a:latin typeface="Arial"/>
                <a:cs typeface="Arial"/>
              </a:rPr>
              <a:t>Variables</a:t>
            </a:r>
            <a:endParaRPr sz="1600" dirty="0">
              <a:latin typeface="Arial"/>
              <a:cs typeface="Arial"/>
            </a:endParaRPr>
          </a:p>
          <a:p>
            <a:pPr marL="76835">
              <a:lnSpc>
                <a:spcPct val="100000"/>
              </a:lnSpc>
              <a:spcBef>
                <a:spcPts val="40"/>
              </a:spcBef>
            </a:pPr>
            <a:r>
              <a:rPr lang="es-ES_tradnl" sz="1800" i="1" spc="-5" dirty="0">
                <a:latin typeface="Times New Roman"/>
                <a:cs typeface="Times New Roman"/>
              </a:rPr>
              <a:t> </a:t>
            </a:r>
            <a:r>
              <a:rPr sz="1800" i="1" spc="-5" dirty="0" err="1">
                <a:latin typeface="Times New Roman"/>
                <a:cs typeface="Times New Roman"/>
              </a:rPr>
              <a:t>X</a:t>
            </a:r>
            <a:r>
              <a:rPr sz="1575" i="1" spc="-7" baseline="-23809" dirty="0" err="1">
                <a:latin typeface="Times New Roman"/>
                <a:cs typeface="Times New Roman"/>
              </a:rPr>
              <a:t>j</a:t>
            </a:r>
            <a:r>
              <a:rPr sz="1575" i="1" spc="-7" baseline="-23809" dirty="0">
                <a:latin typeface="Times New Roman"/>
                <a:cs typeface="Times New Roman"/>
              </a:rPr>
              <a:t> </a:t>
            </a:r>
            <a:r>
              <a:rPr sz="1600" spc="-5" dirty="0">
                <a:latin typeface="Times New Roman"/>
                <a:cs typeface="Times New Roman"/>
              </a:rPr>
              <a:t>: proporción invertida en la acción </a:t>
            </a:r>
            <a:r>
              <a:rPr sz="1600" i="1" spc="-5" dirty="0">
                <a:latin typeface="Times New Roman"/>
                <a:cs typeface="Times New Roman"/>
              </a:rPr>
              <a:t>j</a:t>
            </a:r>
          </a:p>
          <a:p>
            <a:pPr marL="66675">
              <a:lnSpc>
                <a:spcPct val="100000"/>
              </a:lnSpc>
              <a:spcBef>
                <a:spcPts val="815"/>
              </a:spcBef>
            </a:pPr>
            <a:r>
              <a:rPr lang="es-ES_tradnl" sz="1800" i="1" spc="-5" dirty="0">
                <a:latin typeface="Times New Roman"/>
                <a:cs typeface="Times New Roman"/>
              </a:rPr>
              <a:t> </a:t>
            </a:r>
            <a:r>
              <a:rPr sz="1800" i="1" spc="-5" dirty="0">
                <a:latin typeface="Times New Roman"/>
                <a:cs typeface="Times New Roman"/>
              </a:rPr>
              <a:t>R </a:t>
            </a:r>
            <a:r>
              <a:rPr sz="1600" spc="-5" dirty="0">
                <a:latin typeface="Times New Roman"/>
                <a:cs typeface="Times New Roman"/>
              </a:rPr>
              <a:t>: rendimiento esperado de la cartera</a:t>
            </a:r>
          </a:p>
          <a:p>
            <a:pPr marL="38100">
              <a:lnSpc>
                <a:spcPct val="100000"/>
              </a:lnSpc>
              <a:spcBef>
                <a:spcPts val="540"/>
              </a:spcBef>
            </a:pPr>
            <a:r>
              <a:rPr lang="es-ES_tradnl" sz="1800" i="1" spc="-5" dirty="0">
                <a:latin typeface="Times New Roman"/>
                <a:cs typeface="Times New Roman"/>
              </a:rPr>
              <a:t> </a:t>
            </a:r>
            <a:r>
              <a:rPr sz="1800" i="1" spc="-5" dirty="0">
                <a:latin typeface="Times New Roman"/>
                <a:cs typeface="Times New Roman"/>
              </a:rPr>
              <a:t>V </a:t>
            </a:r>
            <a:r>
              <a:rPr sz="1600" spc="-5" dirty="0">
                <a:latin typeface="Times New Roman"/>
                <a:cs typeface="Times New Roman"/>
              </a:rPr>
              <a:t>: varianza del rendimiento de la cartera</a:t>
            </a:r>
          </a:p>
        </p:txBody>
      </p:sp>
    </p:spTree>
    <p:extLst>
      <p:ext uri="{BB962C8B-B14F-4D97-AF65-F5344CB8AC3E}">
        <p14:creationId xmlns:p14="http://schemas.microsoft.com/office/powerpoint/2010/main" val="145579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778546" cy="576064"/>
          </a:xfrm>
        </p:spPr>
        <p:txBody>
          <a:bodyPr/>
          <a:lstStyle/>
          <a:p>
            <a:r>
              <a:rPr lang="es-ES" dirty="0"/>
              <a:t>Optimización de carteras (II)</a:t>
            </a:r>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31</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
        <p:nvSpPr>
          <p:cNvPr id="8" name="object 6">
            <a:extLst>
              <a:ext uri="{FF2B5EF4-FFF2-40B4-BE49-F238E27FC236}">
                <a16:creationId xmlns:a16="http://schemas.microsoft.com/office/drawing/2014/main" id="{379C63BF-6647-43CD-8937-4C8389125917}"/>
              </a:ext>
            </a:extLst>
          </p:cNvPr>
          <p:cNvSpPr txBox="1"/>
          <p:nvPr/>
        </p:nvSpPr>
        <p:spPr>
          <a:xfrm>
            <a:off x="457200" y="1371600"/>
            <a:ext cx="8765540" cy="751488"/>
          </a:xfrm>
          <a:prstGeom prst="rect">
            <a:avLst/>
          </a:prstGeom>
        </p:spPr>
        <p:txBody>
          <a:bodyPr vert="horz" wrap="square" lIns="0" tIns="12700" rIns="0" bIns="0" rtlCol="0">
            <a:spAutoFit/>
          </a:bodyPr>
          <a:lstStyle/>
          <a:p>
            <a:pPr marL="12700" marR="5080">
              <a:lnSpc>
                <a:spcPct val="100000"/>
              </a:lnSpc>
              <a:spcBef>
                <a:spcPts val="100"/>
              </a:spcBef>
            </a:pPr>
            <a:r>
              <a:rPr lang="es-ES" sz="1600" spc="-5" dirty="0">
                <a:cs typeface="Arial"/>
              </a:rPr>
              <a:t>Seleccionar de entre una serie de inversiones de las que </a:t>
            </a:r>
            <a:r>
              <a:rPr lang="es-ES" sz="1600" dirty="0">
                <a:cs typeface="Arial"/>
              </a:rPr>
              <a:t>se </a:t>
            </a:r>
            <a:r>
              <a:rPr lang="es-ES" sz="1600" spc="-5" dirty="0">
                <a:cs typeface="Arial"/>
              </a:rPr>
              <a:t>conoce el rendimiento esperado, la volatilidad (varianza del rendimiento) </a:t>
            </a:r>
            <a:r>
              <a:rPr lang="es-ES" sz="1600" dirty="0">
                <a:cs typeface="Arial"/>
              </a:rPr>
              <a:t>y </a:t>
            </a:r>
            <a:r>
              <a:rPr lang="es-ES" sz="1600" spc="-5" dirty="0">
                <a:cs typeface="Arial"/>
              </a:rPr>
              <a:t>la covarianza entre los rendimientos, deseando</a:t>
            </a:r>
            <a:r>
              <a:rPr lang="es-ES" sz="1600" spc="110" dirty="0">
                <a:cs typeface="Arial"/>
              </a:rPr>
              <a:t> </a:t>
            </a:r>
            <a:r>
              <a:rPr lang="es-ES" sz="1600" spc="-5" dirty="0">
                <a:cs typeface="Arial"/>
              </a:rPr>
              <a:t>maximizar el rendimiento </a:t>
            </a:r>
            <a:r>
              <a:rPr lang="es-ES" sz="1600" dirty="0">
                <a:cs typeface="Arial"/>
              </a:rPr>
              <a:t>y </a:t>
            </a:r>
            <a:r>
              <a:rPr lang="es-ES" sz="1600" spc="-5" dirty="0">
                <a:cs typeface="Arial"/>
              </a:rPr>
              <a:t>minimizar el riesgo</a:t>
            </a:r>
            <a:r>
              <a:rPr lang="es-ES" sz="1600" spc="20" dirty="0">
                <a:cs typeface="Arial"/>
              </a:rPr>
              <a:t> </a:t>
            </a:r>
            <a:r>
              <a:rPr lang="es-ES" sz="1600" spc="-5" dirty="0">
                <a:cs typeface="Arial"/>
              </a:rPr>
              <a:t>(varianza).</a:t>
            </a:r>
            <a:endParaRPr lang="es-ES" sz="1600" dirty="0">
              <a:cs typeface="Arial"/>
            </a:endParaRPr>
          </a:p>
        </p:txBody>
      </p:sp>
      <p:grpSp>
        <p:nvGrpSpPr>
          <p:cNvPr id="12" name="Grupo 11">
            <a:extLst>
              <a:ext uri="{FF2B5EF4-FFF2-40B4-BE49-F238E27FC236}">
                <a16:creationId xmlns:a16="http://schemas.microsoft.com/office/drawing/2014/main" id="{F64F0107-0077-4448-A206-6DF4CA30C224}"/>
              </a:ext>
            </a:extLst>
          </p:cNvPr>
          <p:cNvGrpSpPr/>
          <p:nvPr/>
        </p:nvGrpSpPr>
        <p:grpSpPr>
          <a:xfrm>
            <a:off x="762000" y="2465157"/>
            <a:ext cx="4413810" cy="2414982"/>
            <a:chOff x="370661" y="2971800"/>
            <a:chExt cx="4413810" cy="2414982"/>
          </a:xfrm>
        </p:grpSpPr>
        <p:sp>
          <p:nvSpPr>
            <p:cNvPr id="13" name="object 7">
              <a:extLst>
                <a:ext uri="{FF2B5EF4-FFF2-40B4-BE49-F238E27FC236}">
                  <a16:creationId xmlns:a16="http://schemas.microsoft.com/office/drawing/2014/main" id="{9DF28E0F-08DB-4654-8731-44727A5E8391}"/>
                </a:ext>
              </a:extLst>
            </p:cNvPr>
            <p:cNvSpPr txBox="1"/>
            <p:nvPr/>
          </p:nvSpPr>
          <p:spPr>
            <a:xfrm>
              <a:off x="423227" y="2971800"/>
              <a:ext cx="4224655" cy="605294"/>
            </a:xfrm>
            <a:prstGeom prst="rect">
              <a:avLst/>
            </a:prstGeom>
          </p:spPr>
          <p:txBody>
            <a:bodyPr vert="horz" wrap="square" lIns="0" tIns="60960" rIns="0" bIns="0" rtlCol="0">
              <a:spAutoFit/>
            </a:bodyPr>
            <a:lstStyle/>
            <a:p>
              <a:pPr marL="12700">
                <a:lnSpc>
                  <a:spcPct val="100000"/>
                </a:lnSpc>
                <a:spcBef>
                  <a:spcPts val="385"/>
                </a:spcBef>
              </a:pPr>
              <a:r>
                <a:rPr sz="1600" b="1" spc="-5" dirty="0" err="1">
                  <a:latin typeface="Arial"/>
                  <a:cs typeface="Arial"/>
                </a:rPr>
                <a:t>Índices</a:t>
              </a:r>
              <a:endParaRPr sz="1600" dirty="0">
                <a:latin typeface="Arial"/>
                <a:cs typeface="Arial"/>
              </a:endParaRPr>
            </a:p>
            <a:p>
              <a:pPr marL="12700">
                <a:lnSpc>
                  <a:spcPct val="100000"/>
                </a:lnSpc>
                <a:spcBef>
                  <a:spcPts val="380"/>
                </a:spcBef>
              </a:pPr>
              <a:r>
                <a:rPr sz="1600" i="1" spc="-5" dirty="0">
                  <a:latin typeface="Times New Roman"/>
                  <a:cs typeface="Times New Roman"/>
                </a:rPr>
                <a:t>i, </a:t>
              </a:r>
              <a:r>
                <a:rPr sz="1600" i="1" dirty="0">
                  <a:latin typeface="Times New Roman"/>
                  <a:cs typeface="Times New Roman"/>
                </a:rPr>
                <a:t>j</a:t>
              </a:r>
              <a:r>
                <a:rPr sz="1600" i="1" spc="10" dirty="0">
                  <a:latin typeface="Times New Roman"/>
                  <a:cs typeface="Times New Roman"/>
                </a:rPr>
                <a:t> </a:t>
              </a:r>
              <a:r>
                <a:rPr lang="es-ES" sz="1600" i="1" spc="10" dirty="0">
                  <a:latin typeface="Times New Roman"/>
                  <a:cs typeface="Times New Roman"/>
                </a:rPr>
                <a:t>  </a:t>
              </a:r>
              <a:r>
                <a:rPr sz="1600" spc="-5" dirty="0" err="1">
                  <a:latin typeface="Times New Roman"/>
                  <a:cs typeface="Times New Roman"/>
                </a:rPr>
                <a:t>inversiones</a:t>
              </a:r>
              <a:r>
                <a:rPr sz="1600" spc="-5" dirty="0">
                  <a:latin typeface="Times New Roman"/>
                  <a:cs typeface="Times New Roman"/>
                </a:rPr>
                <a:t>/acciones</a:t>
              </a:r>
              <a:endParaRPr sz="1600" dirty="0">
                <a:latin typeface="Times New Roman"/>
                <a:cs typeface="Times New Roman"/>
              </a:endParaRPr>
            </a:p>
          </p:txBody>
        </p:sp>
        <p:sp>
          <p:nvSpPr>
            <p:cNvPr id="15" name="object 8">
              <a:extLst>
                <a:ext uri="{FF2B5EF4-FFF2-40B4-BE49-F238E27FC236}">
                  <a16:creationId xmlns:a16="http://schemas.microsoft.com/office/drawing/2014/main" id="{D2DE9AF5-5EC6-4263-84C3-6E95EF2703A7}"/>
                </a:ext>
              </a:extLst>
            </p:cNvPr>
            <p:cNvSpPr txBox="1"/>
            <p:nvPr/>
          </p:nvSpPr>
          <p:spPr>
            <a:xfrm>
              <a:off x="370661" y="3668675"/>
              <a:ext cx="114363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Parámetros</a:t>
              </a:r>
              <a:endParaRPr sz="1600" dirty="0">
                <a:latin typeface="Arial"/>
                <a:cs typeface="Arial"/>
              </a:endParaRPr>
            </a:p>
          </p:txBody>
        </p:sp>
        <p:sp>
          <p:nvSpPr>
            <p:cNvPr id="16" name="object 10">
              <a:extLst>
                <a:ext uri="{FF2B5EF4-FFF2-40B4-BE49-F238E27FC236}">
                  <a16:creationId xmlns:a16="http://schemas.microsoft.com/office/drawing/2014/main" id="{8DF72045-7B41-4578-9881-94A885B4D4E8}"/>
                </a:ext>
              </a:extLst>
            </p:cNvPr>
            <p:cNvSpPr txBox="1"/>
            <p:nvPr/>
          </p:nvSpPr>
          <p:spPr>
            <a:xfrm>
              <a:off x="488062" y="3884448"/>
              <a:ext cx="4296409" cy="1502334"/>
            </a:xfrm>
            <a:prstGeom prst="rect">
              <a:avLst/>
            </a:prstGeom>
          </p:spPr>
          <p:txBody>
            <a:bodyPr vert="horz" wrap="square" lIns="0" tIns="12065" rIns="0" bIns="0" rtlCol="0">
              <a:spAutoFit/>
            </a:bodyPr>
            <a:lstStyle/>
            <a:p>
              <a:pPr marL="38100">
                <a:spcBef>
                  <a:spcPts val="95"/>
                </a:spcBef>
              </a:pPr>
              <a:r>
                <a:rPr sz="1900" i="1" spc="-65" dirty="0">
                  <a:latin typeface="Symbol"/>
                  <a:cs typeface="Symbol"/>
                </a:rPr>
                <a:t></a:t>
              </a:r>
              <a:r>
                <a:rPr sz="1900" i="1" spc="-275" dirty="0">
                  <a:latin typeface="Times New Roman"/>
                  <a:cs typeface="Times New Roman"/>
                </a:rPr>
                <a:t> </a:t>
              </a:r>
              <a:r>
                <a:rPr lang="es-ES" sz="1575" i="1" spc="-7" baseline="-23809" dirty="0">
                  <a:latin typeface="Times New Roman"/>
                  <a:cs typeface="Times New Roman"/>
                </a:rPr>
                <a:t>j </a:t>
              </a:r>
              <a:r>
                <a:rPr lang="es-ES" sz="1400" spc="-5" dirty="0">
                  <a:latin typeface="Times New Roman"/>
                  <a:cs typeface="Times New Roman"/>
                </a:rPr>
                <a:t>: </a:t>
              </a:r>
              <a:r>
                <a:rPr lang="es-ES" sz="1600" spc="-5" dirty="0">
                  <a:latin typeface="Times New Roman"/>
                  <a:cs typeface="Times New Roman"/>
                </a:rPr>
                <a:t>rendimiento esperado acción </a:t>
              </a:r>
              <a:r>
                <a:rPr lang="es-ES" sz="1600" i="1" spc="-5" dirty="0">
                  <a:latin typeface="Times New Roman"/>
                  <a:cs typeface="Times New Roman"/>
                </a:rPr>
                <a:t>j</a:t>
              </a:r>
            </a:p>
            <a:p>
              <a:pPr marL="38100">
                <a:spcBef>
                  <a:spcPts val="95"/>
                </a:spcBef>
              </a:pPr>
              <a:r>
                <a:rPr lang="es-ES" sz="1600" i="1" spc="-65" dirty="0">
                  <a:latin typeface="Symbol"/>
                  <a:cs typeface="Symbol"/>
                  <a:sym typeface="Symbol" panose="05050102010706020507" pitchFamily="18" charset="2"/>
                </a:rPr>
                <a:t></a:t>
              </a:r>
              <a:r>
                <a:rPr lang="es-ES" sz="1600" i="1" spc="-275" dirty="0">
                  <a:latin typeface="Times New Roman"/>
                  <a:cs typeface="Times New Roman"/>
                </a:rPr>
                <a:t> </a:t>
              </a:r>
              <a:r>
                <a:rPr lang="es-ES" sz="1575" i="1" spc="-7" baseline="-23809" dirty="0" err="1">
                  <a:latin typeface="Times New Roman"/>
                  <a:cs typeface="Times New Roman"/>
                </a:rPr>
                <a:t>ij</a:t>
              </a:r>
              <a:r>
                <a:rPr lang="es-ES" sz="1575" i="1" spc="-7" baseline="-23809" dirty="0">
                  <a:latin typeface="Times New Roman"/>
                  <a:cs typeface="Times New Roman"/>
                </a:rPr>
                <a:t> </a:t>
              </a:r>
              <a:r>
                <a:rPr lang="es-ES" sz="1400" spc="-5" dirty="0">
                  <a:latin typeface="Times New Roman"/>
                  <a:cs typeface="Times New Roman"/>
                </a:rPr>
                <a:t>: </a:t>
              </a:r>
              <a:r>
                <a:rPr lang="es-ES" sz="1600" spc="-5" dirty="0">
                  <a:latin typeface="Times New Roman"/>
                  <a:cs typeface="Times New Roman"/>
                </a:rPr>
                <a:t>covarianza del rendimiento acción </a:t>
              </a:r>
              <a:r>
                <a:rPr lang="es-ES" sz="1600" i="1" spc="-5" dirty="0">
                  <a:latin typeface="Times New Roman"/>
                  <a:cs typeface="Times New Roman"/>
                </a:rPr>
                <a:t>i</a:t>
              </a:r>
              <a:r>
                <a:rPr lang="es-ES" sz="1600" spc="-5" dirty="0">
                  <a:latin typeface="Times New Roman"/>
                  <a:cs typeface="Times New Roman"/>
                </a:rPr>
                <a:t> y </a:t>
              </a:r>
              <a:r>
                <a:rPr lang="es-ES" sz="1600" i="1" spc="-5" dirty="0">
                  <a:latin typeface="Times New Roman"/>
                  <a:cs typeface="Times New Roman"/>
                </a:rPr>
                <a:t>j</a:t>
              </a:r>
            </a:p>
            <a:p>
              <a:pPr marL="38100">
                <a:spcBef>
                  <a:spcPts val="95"/>
                </a:spcBef>
              </a:pPr>
              <a:r>
                <a:rPr lang="es-ES" sz="1600" i="1" spc="-5" dirty="0">
                  <a:latin typeface="Times New Roman"/>
                  <a:cs typeface="Times New Roman"/>
                </a:rPr>
                <a:t>l, u </a:t>
              </a:r>
              <a:r>
                <a:rPr lang="es-ES" sz="1600" spc="-5" dirty="0">
                  <a:latin typeface="Times New Roman"/>
                  <a:cs typeface="Times New Roman"/>
                </a:rPr>
                <a:t>:</a:t>
              </a:r>
              <a:r>
                <a:rPr lang="es-ES" sz="1600" i="1" spc="-5" dirty="0">
                  <a:latin typeface="Times New Roman"/>
                  <a:cs typeface="Times New Roman"/>
                </a:rPr>
                <a:t>  </a:t>
              </a:r>
              <a:r>
                <a:rPr lang="es-ES" sz="1600" spc="-5" dirty="0">
                  <a:latin typeface="Times New Roman"/>
                  <a:cs typeface="Times New Roman"/>
                </a:rPr>
                <a:t>cota </a:t>
              </a:r>
              <a:r>
                <a:rPr lang="es-ES" sz="1600" spc="-10" dirty="0">
                  <a:latin typeface="Times New Roman"/>
                  <a:cs typeface="Times New Roman"/>
                </a:rPr>
                <a:t>inferior, </a:t>
              </a:r>
              <a:r>
                <a:rPr lang="es-ES" sz="1600" dirty="0">
                  <a:latin typeface="Times New Roman"/>
                  <a:cs typeface="Times New Roman"/>
                </a:rPr>
                <a:t>superior de </a:t>
              </a:r>
              <a:r>
                <a:rPr lang="es-ES" sz="1600" spc="-5" dirty="0">
                  <a:latin typeface="Times New Roman"/>
                  <a:cs typeface="Times New Roman"/>
                </a:rPr>
                <a:t>la</a:t>
              </a:r>
              <a:r>
                <a:rPr lang="es-ES" sz="1600" spc="25" dirty="0">
                  <a:latin typeface="Times New Roman"/>
                  <a:cs typeface="Times New Roman"/>
                </a:rPr>
                <a:t> </a:t>
              </a:r>
              <a:r>
                <a:rPr lang="es-ES" sz="1600" spc="-5" dirty="0">
                  <a:latin typeface="Times New Roman"/>
                  <a:cs typeface="Times New Roman"/>
                </a:rPr>
                <a:t>inversión</a:t>
              </a:r>
              <a:endParaRPr lang="es-ES" sz="1600" dirty="0">
                <a:latin typeface="Times New Roman"/>
                <a:cs typeface="Times New Roman"/>
              </a:endParaRPr>
            </a:p>
            <a:p>
              <a:pPr marL="38100">
                <a:spcBef>
                  <a:spcPts val="95"/>
                </a:spcBef>
              </a:pPr>
              <a:endParaRPr lang="es-ES" sz="1600" i="1" spc="-5" dirty="0">
                <a:latin typeface="Times New Roman"/>
                <a:cs typeface="Times New Roman"/>
              </a:endParaRPr>
            </a:p>
            <a:p>
              <a:pPr marL="38100">
                <a:spcBef>
                  <a:spcPts val="95"/>
                </a:spcBef>
              </a:pPr>
              <a:endParaRPr lang="es-ES" sz="1600" spc="-5" dirty="0">
                <a:latin typeface="Times New Roman"/>
                <a:cs typeface="Times New Roman"/>
              </a:endParaRPr>
            </a:p>
            <a:p>
              <a:pPr marL="38100">
                <a:lnSpc>
                  <a:spcPct val="100000"/>
                </a:lnSpc>
                <a:spcBef>
                  <a:spcPts val="95"/>
                </a:spcBef>
              </a:pPr>
              <a:r>
                <a:rPr lang="es-ES" sz="1575" i="1" spc="-7" baseline="-23809" dirty="0">
                  <a:latin typeface="Times New Roman"/>
                  <a:cs typeface="Times New Roman"/>
                </a:rPr>
                <a:t>   </a:t>
              </a:r>
              <a:endParaRPr sz="1575" baseline="-23809" dirty="0">
                <a:latin typeface="Times New Roman"/>
                <a:cs typeface="Times New Roman"/>
              </a:endParaRPr>
            </a:p>
          </p:txBody>
        </p:sp>
      </p:grpSp>
      <p:pic>
        <p:nvPicPr>
          <p:cNvPr id="2050" name="Picture 2" descr="Investment Portfolio Optimisation With Python - Python For Finance">
            <a:extLst>
              <a:ext uri="{FF2B5EF4-FFF2-40B4-BE49-F238E27FC236}">
                <a16:creationId xmlns:a16="http://schemas.microsoft.com/office/drawing/2014/main" id="{C0FC1AF3-2895-BE44-233E-B08EBE02B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762" y="2362200"/>
            <a:ext cx="4543425" cy="339090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9">
            <a:extLst>
              <a:ext uri="{FF2B5EF4-FFF2-40B4-BE49-F238E27FC236}">
                <a16:creationId xmlns:a16="http://schemas.microsoft.com/office/drawing/2014/main" id="{AAB2AE56-9CFE-E104-B200-27EFD5B9557D}"/>
              </a:ext>
            </a:extLst>
          </p:cNvPr>
          <p:cNvSpPr txBox="1"/>
          <p:nvPr/>
        </p:nvSpPr>
        <p:spPr>
          <a:xfrm>
            <a:off x="647181" y="4276756"/>
            <a:ext cx="3865245" cy="1270000"/>
          </a:xfrm>
          <a:prstGeom prst="rect">
            <a:avLst/>
          </a:prstGeom>
        </p:spPr>
        <p:txBody>
          <a:bodyPr vert="horz" wrap="square" lIns="0" tIns="12700" rIns="0" bIns="0" rtlCol="0">
            <a:spAutoFit/>
          </a:bodyPr>
          <a:lstStyle/>
          <a:p>
            <a:pPr marL="128905">
              <a:lnSpc>
                <a:spcPct val="100000"/>
              </a:lnSpc>
              <a:spcBef>
                <a:spcPts val="100"/>
              </a:spcBef>
            </a:pPr>
            <a:r>
              <a:rPr sz="1600" b="1" spc="-15" dirty="0">
                <a:latin typeface="Arial"/>
                <a:cs typeface="Arial"/>
              </a:rPr>
              <a:t>Variables</a:t>
            </a:r>
            <a:endParaRPr sz="1600" dirty="0">
              <a:latin typeface="Arial"/>
              <a:cs typeface="Arial"/>
            </a:endParaRPr>
          </a:p>
          <a:p>
            <a:pPr marL="76835">
              <a:lnSpc>
                <a:spcPct val="100000"/>
              </a:lnSpc>
              <a:spcBef>
                <a:spcPts val="40"/>
              </a:spcBef>
            </a:pPr>
            <a:r>
              <a:rPr lang="es-ES_tradnl" sz="1800" i="1" spc="-5" dirty="0">
                <a:latin typeface="Times New Roman"/>
                <a:cs typeface="Times New Roman"/>
              </a:rPr>
              <a:t> </a:t>
            </a:r>
            <a:r>
              <a:rPr sz="1800" i="1" spc="-5" dirty="0" err="1">
                <a:latin typeface="Times New Roman"/>
                <a:cs typeface="Times New Roman"/>
              </a:rPr>
              <a:t>X</a:t>
            </a:r>
            <a:r>
              <a:rPr sz="1575" i="1" spc="-7" baseline="-23809" dirty="0" err="1">
                <a:latin typeface="Times New Roman"/>
                <a:cs typeface="Times New Roman"/>
              </a:rPr>
              <a:t>j</a:t>
            </a:r>
            <a:r>
              <a:rPr sz="1575" i="1" spc="-7" baseline="-23809" dirty="0">
                <a:latin typeface="Times New Roman"/>
                <a:cs typeface="Times New Roman"/>
              </a:rPr>
              <a:t> </a:t>
            </a:r>
            <a:r>
              <a:rPr sz="1600" spc="-5" dirty="0">
                <a:latin typeface="Times New Roman"/>
                <a:cs typeface="Times New Roman"/>
              </a:rPr>
              <a:t>: proporción invertida en la acción </a:t>
            </a:r>
            <a:r>
              <a:rPr sz="1600" i="1" spc="-5" dirty="0">
                <a:latin typeface="Times New Roman"/>
                <a:cs typeface="Times New Roman"/>
              </a:rPr>
              <a:t>j</a:t>
            </a:r>
          </a:p>
          <a:p>
            <a:pPr marL="66675">
              <a:lnSpc>
                <a:spcPct val="100000"/>
              </a:lnSpc>
              <a:spcBef>
                <a:spcPts val="815"/>
              </a:spcBef>
            </a:pPr>
            <a:r>
              <a:rPr lang="es-ES_tradnl" sz="1800" i="1" spc="-5" dirty="0">
                <a:latin typeface="Times New Roman"/>
                <a:cs typeface="Times New Roman"/>
              </a:rPr>
              <a:t> </a:t>
            </a:r>
            <a:r>
              <a:rPr sz="1800" i="1" spc="-5" dirty="0">
                <a:latin typeface="Times New Roman"/>
                <a:cs typeface="Times New Roman"/>
              </a:rPr>
              <a:t>R </a:t>
            </a:r>
            <a:r>
              <a:rPr sz="1600" spc="-5" dirty="0">
                <a:latin typeface="Times New Roman"/>
                <a:cs typeface="Times New Roman"/>
              </a:rPr>
              <a:t>: rendimiento esperado de la cartera</a:t>
            </a:r>
          </a:p>
          <a:p>
            <a:pPr marL="38100">
              <a:lnSpc>
                <a:spcPct val="100000"/>
              </a:lnSpc>
              <a:spcBef>
                <a:spcPts val="540"/>
              </a:spcBef>
            </a:pPr>
            <a:r>
              <a:rPr lang="es-ES_tradnl" sz="1800" i="1" spc="-5" dirty="0">
                <a:latin typeface="Times New Roman"/>
                <a:cs typeface="Times New Roman"/>
              </a:rPr>
              <a:t> </a:t>
            </a:r>
            <a:r>
              <a:rPr sz="1800" i="1" spc="-5" dirty="0">
                <a:latin typeface="Times New Roman"/>
                <a:cs typeface="Times New Roman"/>
              </a:rPr>
              <a:t>V </a:t>
            </a:r>
            <a:r>
              <a:rPr sz="1600" spc="-5" dirty="0">
                <a:latin typeface="Times New Roman"/>
                <a:cs typeface="Times New Roman"/>
              </a:rPr>
              <a:t>: varianza del rendimiento de la cartera</a:t>
            </a:r>
          </a:p>
        </p:txBody>
      </p:sp>
    </p:spTree>
    <p:extLst>
      <p:ext uri="{BB962C8B-B14F-4D97-AF65-F5344CB8AC3E}">
        <p14:creationId xmlns:p14="http://schemas.microsoft.com/office/powerpoint/2010/main" val="2332165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777162" y="2348885"/>
            <a:ext cx="5753072" cy="1470025"/>
          </a:xfrm>
        </p:spPr>
        <p:txBody>
          <a:bodyPr/>
          <a:lstStyle/>
          <a:p>
            <a:r>
              <a:rPr lang="es-ES" dirty="0"/>
              <a:t>1. ¿Qué es la optimización?</a:t>
            </a:r>
          </a:p>
        </p:txBody>
      </p:sp>
      <p:sp>
        <p:nvSpPr>
          <p:cNvPr id="4" name="Slide Number Placeholder 3"/>
          <p:cNvSpPr>
            <a:spLocks noGrp="1"/>
          </p:cNvSpPr>
          <p:nvPr>
            <p:ph type="sldNum" sz="quarter" idx="1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4</a:t>
            </a:fld>
            <a:endParaRPr lang="en-GB">
              <a:latin typeface="Century Gothic"/>
            </a:endParaRPr>
          </a:p>
        </p:txBody>
      </p:sp>
      <p:sp>
        <p:nvSpPr>
          <p:cNvPr id="2" name="Footer Placeholder 1"/>
          <p:cNvSpPr>
            <a:spLocks noGrp="1"/>
          </p:cNvSpPr>
          <p:nvPr>
            <p:ph type="ftr" sz="quarter" idx="1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Tree>
    <p:extLst>
      <p:ext uri="{BB962C8B-B14F-4D97-AF65-F5344CB8AC3E}">
        <p14:creationId xmlns:p14="http://schemas.microsoft.com/office/powerpoint/2010/main" val="236238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Optimizar</a:t>
            </a:r>
          </a:p>
        </p:txBody>
      </p:sp>
      <p:sp>
        <p:nvSpPr>
          <p:cNvPr id="6" name="Text Placeholder 5"/>
          <p:cNvSpPr>
            <a:spLocks noGrp="1"/>
          </p:cNvSpPr>
          <p:nvPr>
            <p:ph type="body" sz="quarter" idx="27"/>
          </p:nvPr>
        </p:nvSpPr>
        <p:spPr>
          <a:xfrm>
            <a:off x="289254" y="1508480"/>
            <a:ext cx="9256716" cy="4435119"/>
          </a:xfrm>
        </p:spPr>
        <p:txBody>
          <a:bodyPr/>
          <a:lstStyle/>
          <a:p>
            <a:pPr marL="285750" indent="-285750">
              <a:lnSpc>
                <a:spcPct val="100000"/>
              </a:lnSpc>
              <a:spcBef>
                <a:spcPts val="35"/>
              </a:spcBef>
              <a:buFont typeface="Arial" panose="020B0604020202020204" pitchFamily="34" charset="0"/>
              <a:buChar char="•"/>
            </a:pPr>
            <a:r>
              <a:rPr lang="es-ES" sz="1600" dirty="0">
                <a:cs typeface="Arial" panose="020B0604020202020204" pitchFamily="34" charset="0"/>
              </a:rPr>
              <a:t>Optimizar</a:t>
            </a:r>
            <a:r>
              <a:rPr lang="es-ES" sz="1600" b="1" dirty="0">
                <a:cs typeface="Arial" panose="020B0604020202020204" pitchFamily="34" charset="0"/>
              </a:rPr>
              <a:t> </a:t>
            </a:r>
            <a:r>
              <a:rPr lang="es-ES" sz="1600" dirty="0">
                <a:cs typeface="Arial" panose="020B0604020202020204" pitchFamily="34" charset="0"/>
              </a:rPr>
              <a:t>supone:</a:t>
            </a:r>
          </a:p>
          <a:p>
            <a:pPr marL="957261" lvl="1" indent="-285750">
              <a:spcBef>
                <a:spcPts val="35"/>
              </a:spcBef>
              <a:buFont typeface="Arial" panose="020B0604020202020204" pitchFamily="34" charset="0"/>
              <a:buChar char="•"/>
            </a:pPr>
            <a:r>
              <a:rPr lang="es-ES" sz="1600" dirty="0">
                <a:cs typeface="Arial" panose="020B0604020202020204" pitchFamily="34" charset="0"/>
              </a:rPr>
              <a:t>Buscar la mejor opción de entre varias posibles (</a:t>
            </a:r>
            <a:r>
              <a:rPr lang="es-ES" sz="1600" b="1" u="sng" dirty="0">
                <a:solidFill>
                  <a:srgbClr val="FF9933"/>
                </a:solidFill>
                <a:cs typeface="Arial" panose="020B0604020202020204" pitchFamily="34" charset="0"/>
              </a:rPr>
              <a:t>variables de decisión</a:t>
            </a:r>
            <a:r>
              <a:rPr lang="es-ES" sz="1600" dirty="0">
                <a:cs typeface="Arial" panose="020B0604020202020204" pitchFamily="34" charset="0"/>
              </a:rPr>
              <a:t>)</a:t>
            </a:r>
          </a:p>
          <a:p>
            <a:pPr marL="957261" lvl="1" indent="-285750">
              <a:spcBef>
                <a:spcPts val="35"/>
              </a:spcBef>
              <a:buFont typeface="Arial" panose="020B0604020202020204" pitchFamily="34" charset="0"/>
              <a:buChar char="•"/>
            </a:pPr>
            <a:r>
              <a:rPr lang="es-ES" sz="1600" dirty="0">
                <a:cs typeface="Arial" panose="020B0604020202020204" pitchFamily="34" charset="0"/>
              </a:rPr>
              <a:t>Donde “mejor” o “peor” se determina con un criterio específico (</a:t>
            </a:r>
            <a:r>
              <a:rPr lang="es-ES" sz="1600" b="1" u="sng" dirty="0">
                <a:solidFill>
                  <a:srgbClr val="FF9933"/>
                </a:solidFill>
                <a:cs typeface="Arial" panose="020B0604020202020204" pitchFamily="34" charset="0"/>
              </a:rPr>
              <a:t>función objetivo</a:t>
            </a:r>
            <a:r>
              <a:rPr lang="es-ES" sz="1600" dirty="0">
                <a:cs typeface="Arial" panose="020B0604020202020204" pitchFamily="34" charset="0"/>
              </a:rPr>
              <a:t>)</a:t>
            </a:r>
          </a:p>
          <a:p>
            <a:pPr marL="957261" lvl="1" indent="-285750">
              <a:spcBef>
                <a:spcPts val="35"/>
              </a:spcBef>
              <a:buFont typeface="Arial" panose="020B0604020202020204" pitchFamily="34" charset="0"/>
              <a:buChar char="•"/>
            </a:pPr>
            <a:r>
              <a:rPr lang="es-ES" sz="1600" dirty="0">
                <a:cs typeface="Arial" panose="020B0604020202020204" pitchFamily="34" charset="0"/>
              </a:rPr>
              <a:t>Sujeta a las limitaciones existentes que acotan dichas opciones (</a:t>
            </a:r>
            <a:r>
              <a:rPr lang="es-ES" sz="1600" b="1" u="sng" dirty="0">
                <a:solidFill>
                  <a:srgbClr val="FF9933"/>
                </a:solidFill>
                <a:cs typeface="Arial" panose="020B0604020202020204" pitchFamily="34" charset="0"/>
              </a:rPr>
              <a:t>restricciones</a:t>
            </a:r>
            <a:r>
              <a:rPr lang="es-ES" sz="1600" dirty="0">
                <a:cs typeface="Arial" panose="020B0604020202020204" pitchFamily="34" charset="0"/>
              </a:rPr>
              <a:t>) </a:t>
            </a:r>
          </a:p>
          <a:p>
            <a:pPr marL="285750" indent="-285750">
              <a:lnSpc>
                <a:spcPct val="100000"/>
              </a:lnSpc>
              <a:spcBef>
                <a:spcPts val="35"/>
              </a:spcBef>
              <a:buFont typeface="Arial" panose="020B0604020202020204" pitchFamily="34" charset="0"/>
              <a:buChar char="•"/>
            </a:pPr>
            <a:endParaRPr lang="es-ES" sz="1600" b="1" dirty="0">
              <a:cs typeface="Arial" panose="020B0604020202020204" pitchFamily="34" charset="0"/>
            </a:endParaRPr>
          </a:p>
          <a:p>
            <a:pPr marL="285750" indent="-285750">
              <a:lnSpc>
                <a:spcPct val="100000"/>
              </a:lnSpc>
              <a:spcBef>
                <a:spcPts val="35"/>
              </a:spcBef>
              <a:buFont typeface="Arial" panose="020B0604020202020204" pitchFamily="34" charset="0"/>
              <a:buChar char="•"/>
            </a:pPr>
            <a:r>
              <a:rPr lang="es-ES" sz="1600" dirty="0">
                <a:cs typeface="Arial" panose="020B0604020202020204" pitchFamily="34" charset="0"/>
              </a:rPr>
              <a:t>Para pasar de la realidad al “lenguaje matemático” se recurre a representaciones simplificadas de dicha realidad (</a:t>
            </a:r>
            <a:r>
              <a:rPr lang="es-ES" sz="1600" b="1" u="sng" dirty="0">
                <a:solidFill>
                  <a:srgbClr val="FF9933"/>
                </a:solidFill>
                <a:cs typeface="Arial" panose="020B0604020202020204" pitchFamily="34" charset="0"/>
              </a:rPr>
              <a:t>modelos</a:t>
            </a:r>
            <a:r>
              <a:rPr lang="es-ES" sz="1600" dirty="0">
                <a:cs typeface="Arial" panose="020B0604020202020204" pitchFamily="34" charset="0"/>
              </a:rPr>
              <a:t>)</a:t>
            </a:r>
            <a:r>
              <a:rPr lang="es-ES" sz="1600" b="1" dirty="0">
                <a:cs typeface="Arial" panose="020B0604020202020204" pitchFamily="34" charset="0"/>
              </a:rPr>
              <a:t> </a:t>
            </a:r>
            <a:endParaRPr lang="es-ES" sz="1600" dirty="0">
              <a:cs typeface="Arial" panose="020B0604020202020204" pitchFamily="34" charset="0"/>
            </a:endParaRPr>
          </a:p>
          <a:p>
            <a:endParaRPr lang="es-ES" dirty="0"/>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5</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grpSp>
        <p:nvGrpSpPr>
          <p:cNvPr id="10" name="Grupo 9">
            <a:extLst>
              <a:ext uri="{FF2B5EF4-FFF2-40B4-BE49-F238E27FC236}">
                <a16:creationId xmlns:a16="http://schemas.microsoft.com/office/drawing/2014/main" id="{89B22E3C-1047-4DB3-9180-E916813A4838}"/>
              </a:ext>
            </a:extLst>
          </p:cNvPr>
          <p:cNvGrpSpPr/>
          <p:nvPr/>
        </p:nvGrpSpPr>
        <p:grpSpPr>
          <a:xfrm>
            <a:off x="1676400" y="3657600"/>
            <a:ext cx="6284976" cy="1796007"/>
            <a:chOff x="1619910" y="4322079"/>
            <a:chExt cx="6284976" cy="1796007"/>
          </a:xfrm>
        </p:grpSpPr>
        <p:sp>
          <p:nvSpPr>
            <p:cNvPr id="11" name="CuadroTexto 10">
              <a:extLst>
                <a:ext uri="{FF2B5EF4-FFF2-40B4-BE49-F238E27FC236}">
                  <a16:creationId xmlns:a16="http://schemas.microsoft.com/office/drawing/2014/main" id="{27AC991F-BEB9-4967-B778-750CACA6BAE9}"/>
                </a:ext>
              </a:extLst>
            </p:cNvPr>
            <p:cNvSpPr txBox="1"/>
            <p:nvPr/>
          </p:nvSpPr>
          <p:spPr>
            <a:xfrm>
              <a:off x="1619910" y="4343401"/>
              <a:ext cx="129286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ES_tradnl" sz="1600" dirty="0"/>
                <a:t>Análisis del problema</a:t>
              </a:r>
              <a:endParaRPr lang="es-ES" sz="1600" dirty="0"/>
            </a:p>
          </p:txBody>
        </p:sp>
        <p:sp>
          <p:nvSpPr>
            <p:cNvPr id="12" name="CuadroTexto 11">
              <a:extLst>
                <a:ext uri="{FF2B5EF4-FFF2-40B4-BE49-F238E27FC236}">
                  <a16:creationId xmlns:a16="http://schemas.microsoft.com/office/drawing/2014/main" id="{B419ABCC-054C-4258-8C54-0F3A838D619D}"/>
                </a:ext>
              </a:extLst>
            </p:cNvPr>
            <p:cNvSpPr txBox="1"/>
            <p:nvPr/>
          </p:nvSpPr>
          <p:spPr>
            <a:xfrm>
              <a:off x="3486810" y="4343400"/>
              <a:ext cx="1922018"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ES_tradnl" sz="1600" dirty="0"/>
                <a:t>Construcción del modelo</a:t>
              </a:r>
              <a:endParaRPr lang="es-ES" sz="1600" dirty="0"/>
            </a:p>
          </p:txBody>
        </p:sp>
        <p:sp>
          <p:nvSpPr>
            <p:cNvPr id="13" name="CuadroTexto 12">
              <a:extLst>
                <a:ext uri="{FF2B5EF4-FFF2-40B4-BE49-F238E27FC236}">
                  <a16:creationId xmlns:a16="http://schemas.microsoft.com/office/drawing/2014/main" id="{5B56EC4F-547F-43C7-9767-ED476C50E145}"/>
                </a:ext>
              </a:extLst>
            </p:cNvPr>
            <p:cNvSpPr txBox="1"/>
            <p:nvPr/>
          </p:nvSpPr>
          <p:spPr>
            <a:xfrm>
              <a:off x="5982868" y="4322079"/>
              <a:ext cx="1922018"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ES_tradnl" sz="1600" dirty="0"/>
                <a:t>Solución numérica</a:t>
              </a:r>
              <a:endParaRPr lang="es-ES" sz="1600" dirty="0"/>
            </a:p>
          </p:txBody>
        </p:sp>
        <p:sp>
          <p:nvSpPr>
            <p:cNvPr id="14" name="CuadroTexto 13">
              <a:extLst>
                <a:ext uri="{FF2B5EF4-FFF2-40B4-BE49-F238E27FC236}">
                  <a16:creationId xmlns:a16="http://schemas.microsoft.com/office/drawing/2014/main" id="{53B8F67B-4423-422D-A9A0-3D1BF2F95DA7}"/>
                </a:ext>
              </a:extLst>
            </p:cNvPr>
            <p:cNvSpPr txBox="1"/>
            <p:nvPr/>
          </p:nvSpPr>
          <p:spPr>
            <a:xfrm>
              <a:off x="5911664" y="5410201"/>
              <a:ext cx="1922018"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ES_tradnl" sz="1600" dirty="0"/>
                <a:t>Validación del modelo</a:t>
              </a:r>
              <a:endParaRPr lang="es-ES" sz="1600" dirty="0"/>
            </a:p>
          </p:txBody>
        </p:sp>
        <p:sp>
          <p:nvSpPr>
            <p:cNvPr id="15" name="CuadroTexto 14">
              <a:extLst>
                <a:ext uri="{FF2B5EF4-FFF2-40B4-BE49-F238E27FC236}">
                  <a16:creationId xmlns:a16="http://schemas.microsoft.com/office/drawing/2014/main" id="{E354D7AA-C727-45B6-97F6-56468E3CFE16}"/>
                </a:ext>
              </a:extLst>
            </p:cNvPr>
            <p:cNvSpPr txBox="1"/>
            <p:nvPr/>
          </p:nvSpPr>
          <p:spPr>
            <a:xfrm>
              <a:off x="3306132" y="5287089"/>
              <a:ext cx="1922018"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ES_tradnl" sz="1600" dirty="0"/>
                <a:t>Puesta en práctica de la solución</a:t>
              </a:r>
              <a:endParaRPr lang="es-ES" sz="1600" dirty="0"/>
            </a:p>
          </p:txBody>
        </p:sp>
        <p:cxnSp>
          <p:nvCxnSpPr>
            <p:cNvPr id="16" name="Conector recto de flecha 15">
              <a:extLst>
                <a:ext uri="{FF2B5EF4-FFF2-40B4-BE49-F238E27FC236}">
                  <a16:creationId xmlns:a16="http://schemas.microsoft.com/office/drawing/2014/main" id="{F7F95B21-39B4-4B14-880A-03D8DE0E0B94}"/>
                </a:ext>
              </a:extLst>
            </p:cNvPr>
            <p:cNvCxnSpPr>
              <a:cxnSpLocks/>
            </p:cNvCxnSpPr>
            <p:nvPr/>
          </p:nvCxnSpPr>
          <p:spPr>
            <a:xfrm>
              <a:off x="2971800" y="4666565"/>
              <a:ext cx="410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30627FAE-7306-4286-895B-04F5C51F798D}"/>
                </a:ext>
              </a:extLst>
            </p:cNvPr>
            <p:cNvCxnSpPr>
              <a:cxnSpLocks/>
            </p:cNvCxnSpPr>
            <p:nvPr/>
          </p:nvCxnSpPr>
          <p:spPr>
            <a:xfrm>
              <a:off x="5503570" y="4666565"/>
              <a:ext cx="410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47971ECE-E60D-4658-8370-7D9B27059DEE}"/>
                </a:ext>
              </a:extLst>
            </p:cNvPr>
            <p:cNvCxnSpPr>
              <a:cxnSpLocks/>
            </p:cNvCxnSpPr>
            <p:nvPr/>
          </p:nvCxnSpPr>
          <p:spPr>
            <a:xfrm flipH="1">
              <a:off x="5286353" y="5690776"/>
              <a:ext cx="475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B779A238-1896-4040-96A4-2F74A44659F4}"/>
                </a:ext>
              </a:extLst>
            </p:cNvPr>
            <p:cNvCxnSpPr>
              <a:cxnSpLocks/>
            </p:cNvCxnSpPr>
            <p:nvPr/>
          </p:nvCxnSpPr>
          <p:spPr>
            <a:xfrm flipH="1">
              <a:off x="6942349" y="4956556"/>
              <a:ext cx="1" cy="427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204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Optimización</a:t>
            </a:r>
          </a:p>
        </p:txBody>
      </p:sp>
      <p:sp>
        <p:nvSpPr>
          <p:cNvPr id="6" name="Text Placeholder 5"/>
          <p:cNvSpPr>
            <a:spLocks noGrp="1"/>
          </p:cNvSpPr>
          <p:nvPr>
            <p:ph type="body" sz="quarter" idx="27"/>
          </p:nvPr>
        </p:nvSpPr>
        <p:spPr>
          <a:xfrm>
            <a:off x="289254" y="1508480"/>
            <a:ext cx="9256716" cy="4435119"/>
          </a:xfrm>
        </p:spPr>
        <p:txBody>
          <a:bodyPr/>
          <a:lstStyle/>
          <a:p>
            <a:pPr marL="285750" indent="-285750">
              <a:lnSpc>
                <a:spcPct val="100000"/>
              </a:lnSpc>
              <a:spcBef>
                <a:spcPts val="35"/>
              </a:spcBef>
              <a:buFont typeface="Arial" panose="020B0604020202020204" pitchFamily="34" charset="0"/>
              <a:buChar char="•"/>
            </a:pPr>
            <a:r>
              <a:rPr lang="es-ES" sz="1600" dirty="0">
                <a:cs typeface="Arial" panose="020B0604020202020204" pitchFamily="34" charset="0"/>
              </a:rPr>
              <a:t>La disciplina encargada de:</a:t>
            </a:r>
          </a:p>
          <a:p>
            <a:pPr marL="957261" lvl="1" indent="-285750">
              <a:spcBef>
                <a:spcPts val="35"/>
              </a:spcBef>
              <a:buFont typeface="Arial" panose="020B0604020202020204" pitchFamily="34" charset="0"/>
              <a:buChar char="•"/>
            </a:pPr>
            <a:r>
              <a:rPr lang="es-ES" sz="1600" dirty="0">
                <a:cs typeface="Arial" panose="020B0604020202020204" pitchFamily="34" charset="0"/>
              </a:rPr>
              <a:t>Formular problemas de decisión de entre muchas opciones posibles (</a:t>
            </a:r>
            <a:r>
              <a:rPr lang="es-ES" sz="1600" b="1" u="sng" dirty="0">
                <a:solidFill>
                  <a:srgbClr val="FF9933"/>
                </a:solidFill>
                <a:cs typeface="Arial" panose="020B0604020202020204" pitchFamily="34" charset="0"/>
              </a:rPr>
              <a:t>modelado</a:t>
            </a:r>
            <a:r>
              <a:rPr lang="es-ES" sz="1600" dirty="0">
                <a:cs typeface="Arial" panose="020B0604020202020204" pitchFamily="34" charset="0"/>
              </a:rPr>
              <a:t>)</a:t>
            </a:r>
          </a:p>
          <a:p>
            <a:pPr marL="957261" lvl="1" indent="-285750">
              <a:spcBef>
                <a:spcPts val="35"/>
              </a:spcBef>
              <a:buFont typeface="Arial" panose="020B0604020202020204" pitchFamily="34" charset="0"/>
              <a:buChar char="•"/>
            </a:pPr>
            <a:r>
              <a:rPr lang="es-ES" sz="1600" dirty="0">
                <a:cs typeface="Arial" panose="020B0604020202020204" pitchFamily="34" charset="0"/>
              </a:rPr>
              <a:t>Diseñar algoritmos que resuelvan estos problemas de forma eficiente (</a:t>
            </a:r>
            <a:r>
              <a:rPr lang="es-ES" sz="1600" b="1" u="sng" dirty="0">
                <a:solidFill>
                  <a:srgbClr val="FF9933"/>
                </a:solidFill>
                <a:cs typeface="Arial" panose="020B0604020202020204" pitchFamily="34" charset="0"/>
              </a:rPr>
              <a:t>algoritmos</a:t>
            </a:r>
            <a:r>
              <a:rPr lang="es-ES" sz="1600" dirty="0">
                <a:cs typeface="Arial" panose="020B0604020202020204" pitchFamily="34" charset="0"/>
              </a:rPr>
              <a:t>)</a:t>
            </a:r>
          </a:p>
          <a:p>
            <a:pPr marL="957261" lvl="1" indent="-285750">
              <a:spcBef>
                <a:spcPts val="35"/>
              </a:spcBef>
              <a:buFont typeface="Arial" panose="020B0604020202020204" pitchFamily="34" charset="0"/>
              <a:buChar char="•"/>
            </a:pPr>
            <a:r>
              <a:rPr lang="es-ES" sz="1600" dirty="0">
                <a:cs typeface="Arial" panose="020B0604020202020204" pitchFamily="34" charset="0"/>
              </a:rPr>
              <a:t>Validar y aplicar las soluciones encontradas (</a:t>
            </a:r>
            <a:r>
              <a:rPr lang="es-ES" sz="1600" b="1" u="sng" dirty="0">
                <a:solidFill>
                  <a:srgbClr val="FF9933"/>
                </a:solidFill>
                <a:cs typeface="Arial" panose="020B0604020202020204" pitchFamily="34" charset="0"/>
              </a:rPr>
              <a:t>validación-aplicación</a:t>
            </a:r>
            <a:r>
              <a:rPr lang="es-ES" sz="1600" dirty="0">
                <a:cs typeface="Arial" panose="020B0604020202020204" pitchFamily="34" charset="0"/>
              </a:rPr>
              <a:t>)</a:t>
            </a:r>
          </a:p>
          <a:p>
            <a:pPr marL="285750" indent="-285750">
              <a:lnSpc>
                <a:spcPct val="100000"/>
              </a:lnSpc>
              <a:spcBef>
                <a:spcPts val="35"/>
              </a:spcBef>
              <a:buFont typeface="Arial" panose="020B0604020202020204" pitchFamily="34" charset="0"/>
              <a:buChar char="•"/>
            </a:pPr>
            <a:endParaRPr lang="es-ES" sz="1600" b="1" dirty="0">
              <a:cs typeface="Arial" panose="020B0604020202020204" pitchFamily="34" charset="0"/>
            </a:endParaRPr>
          </a:p>
          <a:p>
            <a:pPr marL="285750" indent="-285750">
              <a:lnSpc>
                <a:spcPct val="100000"/>
              </a:lnSpc>
              <a:spcBef>
                <a:spcPts val="35"/>
              </a:spcBef>
              <a:buFont typeface="Arial" panose="020B0604020202020204" pitchFamily="34" charset="0"/>
              <a:buChar char="•"/>
            </a:pPr>
            <a:r>
              <a:rPr lang="es-ES" sz="1600" dirty="0">
                <a:cs typeface="Arial" panose="020B0604020202020204" pitchFamily="34" charset="0"/>
              </a:rPr>
              <a:t>¿Por qué estudiarla en Data </a:t>
            </a:r>
            <a:r>
              <a:rPr lang="es-ES" sz="1600" dirty="0" err="1">
                <a:cs typeface="Arial" panose="020B0604020202020204" pitchFamily="34" charset="0"/>
              </a:rPr>
              <a:t>Analytics</a:t>
            </a:r>
            <a:r>
              <a:rPr lang="es-ES" sz="1600" dirty="0">
                <a:cs typeface="Arial" panose="020B0604020202020204" pitchFamily="34" charset="0"/>
              </a:rPr>
              <a:t>? Porque es pilar básico en los problemas de </a:t>
            </a:r>
            <a:r>
              <a:rPr lang="es-ES" sz="1600" b="1" u="sng" dirty="0">
                <a:solidFill>
                  <a:srgbClr val="FF9933"/>
                </a:solidFill>
                <a:cs typeface="Arial" panose="020B0604020202020204" pitchFamily="34" charset="0"/>
              </a:rPr>
              <a:t>analítica avanzada</a:t>
            </a:r>
          </a:p>
          <a:p>
            <a:endParaRPr lang="es-ES" dirty="0"/>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6</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pic>
        <p:nvPicPr>
          <p:cNvPr id="20" name="Picture 2" descr="Data Science UC">
            <a:extLst>
              <a:ext uri="{FF2B5EF4-FFF2-40B4-BE49-F238E27FC236}">
                <a16:creationId xmlns:a16="http://schemas.microsoft.com/office/drawing/2014/main" id="{EC7D1A6C-6567-45AB-9E75-CDD1E553D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933" y="2667000"/>
            <a:ext cx="4144133" cy="358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94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Problemas de optimización</a:t>
            </a:r>
          </a:p>
        </p:txBody>
      </p:sp>
      <p:sp>
        <p:nvSpPr>
          <p:cNvPr id="6" name="Text Placeholder 5"/>
          <p:cNvSpPr>
            <a:spLocks noGrp="1"/>
          </p:cNvSpPr>
          <p:nvPr>
            <p:ph type="body" sz="quarter" idx="27"/>
          </p:nvPr>
        </p:nvSpPr>
        <p:spPr>
          <a:xfrm>
            <a:off x="289254" y="1508480"/>
            <a:ext cx="9256716" cy="4435119"/>
          </a:xfrm>
        </p:spPr>
        <p:txBody>
          <a:bodyPr/>
          <a:lstStyle/>
          <a:p>
            <a:pPr>
              <a:lnSpc>
                <a:spcPct val="100000"/>
              </a:lnSpc>
              <a:spcBef>
                <a:spcPts val="35"/>
              </a:spcBef>
            </a:pPr>
            <a:r>
              <a:rPr lang="es-ES" sz="1600" dirty="0">
                <a:cs typeface="Arial" panose="020B0604020202020204" pitchFamily="34" charset="0"/>
              </a:rPr>
              <a:t>Debemos tener en cuenta 3 elementos básicos:</a:t>
            </a:r>
          </a:p>
          <a:p>
            <a:pPr indent="-285750">
              <a:lnSpc>
                <a:spcPct val="100000"/>
              </a:lnSpc>
              <a:spcBef>
                <a:spcPts val="35"/>
              </a:spcBef>
              <a:buFont typeface="Arial" panose="020B0604020202020204" pitchFamily="34" charset="0"/>
              <a:buChar char="•"/>
            </a:pPr>
            <a:endParaRPr lang="es-ES" sz="1600" dirty="0">
              <a:cs typeface="Arial" panose="020B0604020202020204" pitchFamily="34" charset="0"/>
            </a:endParaRPr>
          </a:p>
          <a:p>
            <a:pPr marL="412750" indent="-342900">
              <a:lnSpc>
                <a:spcPct val="100000"/>
              </a:lnSpc>
              <a:spcBef>
                <a:spcPts val="35"/>
              </a:spcBef>
              <a:buFont typeface="+mj-lt"/>
              <a:buAutoNum type="arabicPeriod"/>
              <a:tabLst>
                <a:tab pos="355600" algn="l"/>
                <a:tab pos="356235" algn="l"/>
                <a:tab pos="2889250" algn="l"/>
              </a:tabLst>
            </a:pPr>
            <a:r>
              <a:rPr lang="es-ES" sz="1600" dirty="0">
                <a:cs typeface="Arial" panose="020B0604020202020204" pitchFamily="34" charset="0"/>
              </a:rPr>
              <a:t>¿Qué se entiende por la mejor solución?</a:t>
            </a:r>
          </a:p>
          <a:p>
            <a:pPr marL="69850">
              <a:lnSpc>
                <a:spcPct val="100000"/>
              </a:lnSpc>
              <a:spcBef>
                <a:spcPts val="35"/>
              </a:spcBef>
              <a:tabLst>
                <a:tab pos="355600" algn="l"/>
                <a:tab pos="356235" algn="l"/>
                <a:tab pos="2889250" algn="l"/>
              </a:tabLst>
            </a:pPr>
            <a:r>
              <a:rPr lang="es-ES" sz="1600" b="1" dirty="0">
                <a:solidFill>
                  <a:srgbClr val="FF9933"/>
                </a:solidFill>
                <a:cs typeface="Arial" panose="020B0604020202020204" pitchFamily="34" charset="0"/>
              </a:rPr>
              <a:t>	</a:t>
            </a:r>
            <a:r>
              <a:rPr lang="es-ES" sz="1600" b="1" u="sng" dirty="0">
                <a:solidFill>
                  <a:srgbClr val="FF9933"/>
                </a:solidFill>
                <a:cs typeface="Arial" panose="020B0604020202020204" pitchFamily="34" charset="0"/>
              </a:rPr>
              <a:t>Función objetivo</a:t>
            </a:r>
            <a:r>
              <a:rPr lang="es-ES" sz="1600" dirty="0">
                <a:solidFill>
                  <a:srgbClr val="000000"/>
                </a:solidFill>
                <a:ea typeface="+mn-ea"/>
                <a:cs typeface="Arial" panose="020B0604020202020204" pitchFamily="34" charset="0"/>
              </a:rPr>
              <a:t>: </a:t>
            </a:r>
            <a:r>
              <a:rPr lang="es-ES_tradnl" sz="1600" dirty="0">
                <a:solidFill>
                  <a:srgbClr val="000000"/>
                </a:solidFill>
                <a:ea typeface="+mn-ea"/>
                <a:cs typeface="Arial" panose="020B0604020202020204" pitchFamily="34" charset="0"/>
              </a:rPr>
              <a:t>m</a:t>
            </a:r>
            <a:r>
              <a:rPr lang="es-ES_tradnl" sz="1600" dirty="0">
                <a:cs typeface="Arial" panose="020B0604020202020204" pitchFamily="34" charset="0"/>
              </a:rPr>
              <a:t>edida cuantitativa del funcionamiento del sistema que se desea optimizar</a:t>
            </a:r>
            <a:r>
              <a:rPr lang="es-ES" sz="1600" dirty="0">
                <a:cs typeface="Arial" panose="020B0604020202020204" pitchFamily="34" charset="0"/>
              </a:rPr>
              <a:t>; </a:t>
            </a:r>
            <a:r>
              <a:rPr lang="es-ES" sz="1600" dirty="0">
                <a:solidFill>
                  <a:srgbClr val="000000"/>
                </a:solidFill>
                <a:ea typeface="+mn-ea"/>
                <a:cs typeface="Arial" panose="020B0604020202020204" pitchFamily="34" charset="0"/>
              </a:rPr>
              <a:t>beneficios, tiempo, energía, costes...</a:t>
            </a:r>
          </a:p>
          <a:p>
            <a:pPr marL="69850">
              <a:lnSpc>
                <a:spcPct val="100000"/>
              </a:lnSpc>
              <a:spcBef>
                <a:spcPts val="35"/>
              </a:spcBef>
              <a:tabLst>
                <a:tab pos="355600" algn="l"/>
                <a:tab pos="356235" algn="l"/>
                <a:tab pos="2889250" algn="l"/>
              </a:tabLst>
            </a:pPr>
            <a:endParaRPr lang="es-ES" sz="1600" dirty="0">
              <a:solidFill>
                <a:srgbClr val="000000"/>
              </a:solidFill>
              <a:ea typeface="+mn-ea"/>
              <a:cs typeface="Arial" panose="020B0604020202020204" pitchFamily="34" charset="0"/>
            </a:endParaRPr>
          </a:p>
          <a:p>
            <a:pPr marL="412750" indent="-342900">
              <a:lnSpc>
                <a:spcPct val="100000"/>
              </a:lnSpc>
              <a:spcBef>
                <a:spcPts val="35"/>
              </a:spcBef>
              <a:buFont typeface="+mj-lt"/>
              <a:buAutoNum type="arabicPeriod" startAt="2"/>
              <a:tabLst>
                <a:tab pos="355600" algn="l"/>
                <a:tab pos="356235" algn="l"/>
              </a:tabLst>
            </a:pPr>
            <a:r>
              <a:rPr lang="es-ES" sz="1600" dirty="0">
                <a:cs typeface="Arial" panose="020B0604020202020204" pitchFamily="34" charset="0"/>
              </a:rPr>
              <a:t>¿Qué podemos ajustar?</a:t>
            </a:r>
          </a:p>
          <a:p>
            <a:pPr marL="69850">
              <a:lnSpc>
                <a:spcPct val="100000"/>
              </a:lnSpc>
              <a:spcBef>
                <a:spcPts val="35"/>
              </a:spcBef>
              <a:tabLst>
                <a:tab pos="355600" algn="l"/>
                <a:tab pos="356235" algn="l"/>
              </a:tabLst>
            </a:pPr>
            <a:r>
              <a:rPr lang="es-ES" sz="1600" b="1" dirty="0">
                <a:solidFill>
                  <a:srgbClr val="FF9933"/>
                </a:solidFill>
                <a:cs typeface="Arial" panose="020B0604020202020204" pitchFamily="34" charset="0"/>
              </a:rPr>
              <a:t>	</a:t>
            </a:r>
            <a:r>
              <a:rPr lang="es-ES" sz="1600" b="1" u="sng" dirty="0">
                <a:solidFill>
                  <a:srgbClr val="FF9933"/>
                </a:solidFill>
                <a:cs typeface="Arial" panose="020B0604020202020204" pitchFamily="34" charset="0"/>
              </a:rPr>
              <a:t>Variables de decisión</a:t>
            </a:r>
            <a:r>
              <a:rPr lang="es-ES" sz="1600" dirty="0">
                <a:solidFill>
                  <a:srgbClr val="000000"/>
                </a:solidFill>
                <a:ea typeface="+mn-ea"/>
                <a:cs typeface="Arial" panose="020B0604020202020204" pitchFamily="34" charset="0"/>
              </a:rPr>
              <a:t>: representan las decisiones que pueden afectar el valor de la función objetivo; horario de despegues de las líneas aéreas, cantidad de dinero a invertir, cantidad de dinero ingresado en X tiempo, …</a:t>
            </a:r>
          </a:p>
          <a:p>
            <a:pPr marL="183515" lvl="1" indent="0">
              <a:lnSpc>
                <a:spcPts val="2050"/>
              </a:lnSpc>
              <a:spcBef>
                <a:spcPts val="35"/>
              </a:spcBef>
              <a:buNone/>
              <a:tabLst>
                <a:tab pos="756285" algn="l"/>
                <a:tab pos="756920" algn="l"/>
              </a:tabLst>
            </a:pPr>
            <a:endParaRPr lang="es-ES" sz="1600" dirty="0">
              <a:solidFill>
                <a:srgbClr val="000000"/>
              </a:solidFill>
              <a:ea typeface="+mn-ea"/>
              <a:cs typeface="Arial" panose="020B0604020202020204" pitchFamily="34" charset="0"/>
            </a:endParaRPr>
          </a:p>
          <a:p>
            <a:pPr marL="412750" indent="-342900">
              <a:spcBef>
                <a:spcPts val="35"/>
              </a:spcBef>
              <a:buFont typeface="+mj-lt"/>
              <a:buAutoNum type="arabicPeriod" startAt="3"/>
              <a:tabLst>
                <a:tab pos="355600" algn="l"/>
                <a:tab pos="356235" algn="l"/>
              </a:tabLst>
            </a:pPr>
            <a:r>
              <a:rPr lang="es-ES" sz="1600" dirty="0">
                <a:cs typeface="Arial" panose="020B0604020202020204" pitchFamily="34" charset="0"/>
              </a:rPr>
              <a:t>¿Qué condiciones debemos tener en cuenta?</a:t>
            </a:r>
          </a:p>
          <a:p>
            <a:pPr marL="69850" marR="5080" lvl="1" indent="0" algn="just">
              <a:spcBef>
                <a:spcPts val="35"/>
              </a:spcBef>
              <a:buNone/>
              <a:tabLst>
                <a:tab pos="355600" algn="l"/>
                <a:tab pos="356235" algn="l"/>
                <a:tab pos="2889250" algn="l"/>
              </a:tabLst>
            </a:pPr>
            <a:r>
              <a:rPr lang="es-ES" sz="1600" b="1" dirty="0">
                <a:solidFill>
                  <a:srgbClr val="FF9933"/>
                </a:solidFill>
                <a:ea typeface="+mn-ea"/>
                <a:cs typeface="Arial" panose="020B0604020202020204" pitchFamily="34" charset="0"/>
              </a:rPr>
              <a:t>	</a:t>
            </a:r>
            <a:r>
              <a:rPr lang="es-ES" sz="1600" b="1" u="sng" dirty="0">
                <a:solidFill>
                  <a:srgbClr val="FF9933"/>
                </a:solidFill>
                <a:ea typeface="+mn-ea"/>
                <a:cs typeface="Arial" panose="020B0604020202020204" pitchFamily="34" charset="0"/>
              </a:rPr>
              <a:t>Restricciones</a:t>
            </a:r>
            <a:r>
              <a:rPr lang="es-ES" sz="1600" dirty="0">
                <a:solidFill>
                  <a:srgbClr val="000000"/>
                </a:solidFill>
                <a:ea typeface="+mn-ea"/>
                <a:cs typeface="Arial" panose="020B0604020202020204" pitchFamily="34" charset="0"/>
              </a:rPr>
              <a:t>: conjunto de relaciones que las variables están obligadas a cumplir para ser solución del modelo, de forma que algunas decisiones no se permiten: el despegue de un avión está limitado por motivos de seguridad aérea, el riesgo en una operación financiera se debe controlar, una fábrica no puede producir más de X unidades de un producto…</a:t>
            </a:r>
          </a:p>
          <a:p>
            <a:pPr marL="342900" indent="-342900">
              <a:buFont typeface="+mj-lt"/>
              <a:buAutoNum type="arabicPeriod"/>
            </a:pPr>
            <a:endParaRPr lang="es-ES" sz="1600" dirty="0">
              <a:cs typeface="Arial" panose="020B0604020202020204" pitchFamily="34" charset="0"/>
            </a:endParaRPr>
          </a:p>
          <a:p>
            <a:endParaRPr lang="es-ES" dirty="0"/>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7</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Tree>
    <p:extLst>
      <p:ext uri="{BB962C8B-B14F-4D97-AF65-F5344CB8AC3E}">
        <p14:creationId xmlns:p14="http://schemas.microsoft.com/office/powerpoint/2010/main" val="205560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Ciclo de optimización</a:t>
            </a:r>
          </a:p>
        </p:txBody>
      </p:sp>
      <p:sp>
        <p:nvSpPr>
          <p:cNvPr id="6" name="Text Placeholder 5"/>
          <p:cNvSpPr>
            <a:spLocks noGrp="1"/>
          </p:cNvSpPr>
          <p:nvPr>
            <p:ph type="body" sz="quarter" idx="27"/>
          </p:nvPr>
        </p:nvSpPr>
        <p:spPr>
          <a:xfrm>
            <a:off x="289254" y="1508480"/>
            <a:ext cx="9256716" cy="4435119"/>
          </a:xfrm>
        </p:spPr>
        <p:txBody>
          <a:bodyPr/>
          <a:lstStyle/>
          <a:p>
            <a:pPr marL="355600" indent="-343535">
              <a:lnSpc>
                <a:spcPct val="100000"/>
              </a:lnSpc>
              <a:buFont typeface="+mj-lt"/>
              <a:buAutoNum type="arabicPeriod"/>
              <a:tabLst>
                <a:tab pos="355600" algn="l"/>
                <a:tab pos="356235" algn="l"/>
                <a:tab pos="2889250" algn="l"/>
              </a:tabLst>
            </a:pPr>
            <a:r>
              <a:rPr lang="es-ES_tradnl" sz="1600" b="1" spc="-5" dirty="0">
                <a:cs typeface="Arial"/>
              </a:rPr>
              <a:t>Identificación del problema</a:t>
            </a:r>
          </a:p>
          <a:p>
            <a:pPr marL="496742" lvl="1" indent="-285750">
              <a:tabLst>
                <a:tab pos="355600" algn="l"/>
                <a:tab pos="356235" algn="l"/>
                <a:tab pos="2889250" algn="l"/>
              </a:tabLst>
            </a:pPr>
            <a:r>
              <a:rPr lang="es-ES_tradnl" sz="1600" dirty="0">
                <a:cs typeface="Arial"/>
              </a:rPr>
              <a:t>Especificación, datos clave y parámetros fijos</a:t>
            </a:r>
          </a:p>
          <a:p>
            <a:pPr marL="355600" indent="-343535">
              <a:lnSpc>
                <a:spcPct val="100000"/>
              </a:lnSpc>
              <a:buFont typeface="+mj-lt"/>
              <a:buAutoNum type="arabicPeriod"/>
              <a:tabLst>
                <a:tab pos="355600" algn="l"/>
                <a:tab pos="356235" algn="l"/>
                <a:tab pos="2889250" algn="l"/>
              </a:tabLst>
            </a:pPr>
            <a:endParaRPr lang="es-ES_tradnl" sz="1600" b="1" spc="-5" dirty="0">
              <a:cs typeface="Arial"/>
            </a:endParaRPr>
          </a:p>
          <a:p>
            <a:pPr marL="355600" indent="-343535">
              <a:lnSpc>
                <a:spcPct val="100000"/>
              </a:lnSpc>
              <a:buFont typeface="+mj-lt"/>
              <a:buAutoNum type="arabicPeriod"/>
              <a:tabLst>
                <a:tab pos="355600" algn="l"/>
                <a:tab pos="356235" algn="l"/>
                <a:tab pos="2889250" algn="l"/>
              </a:tabLst>
            </a:pPr>
            <a:r>
              <a:rPr lang="es-ES_tradnl" sz="1600" b="1" spc="-5" dirty="0">
                <a:cs typeface="Arial"/>
              </a:rPr>
              <a:t>Especificación matemática y formulación</a:t>
            </a:r>
          </a:p>
          <a:p>
            <a:pPr marL="469265" lvl="1">
              <a:tabLst>
                <a:tab pos="355600" algn="l"/>
                <a:tab pos="356235" algn="l"/>
                <a:tab pos="2889250" algn="l"/>
              </a:tabLst>
            </a:pPr>
            <a:r>
              <a:rPr lang="es-ES" sz="1600" spc="-5" dirty="0">
                <a:cs typeface="Arial"/>
              </a:rPr>
              <a:t>Formulación matemática para resolución (tipo de modelo, dimensiones, …)</a:t>
            </a:r>
            <a:endParaRPr lang="es-ES_tradnl" sz="1600" spc="-5" dirty="0">
              <a:cs typeface="Arial"/>
            </a:endParaRPr>
          </a:p>
          <a:p>
            <a:pPr marL="812800" lvl="1" indent="-343535">
              <a:buFont typeface="+mj-lt"/>
              <a:buAutoNum type="arabicPeriod"/>
              <a:tabLst>
                <a:tab pos="355600" algn="l"/>
                <a:tab pos="356235" algn="l"/>
                <a:tab pos="2889250" algn="l"/>
              </a:tabLst>
            </a:pPr>
            <a:endParaRPr lang="es-ES_tradnl" sz="1600" b="1" spc="-5" dirty="0">
              <a:cs typeface="Arial"/>
            </a:endParaRPr>
          </a:p>
          <a:p>
            <a:pPr marL="355600" indent="-343535">
              <a:lnSpc>
                <a:spcPct val="100000"/>
              </a:lnSpc>
              <a:buFont typeface="+mj-lt"/>
              <a:buAutoNum type="arabicPeriod"/>
              <a:tabLst>
                <a:tab pos="355600" algn="l"/>
                <a:tab pos="356235" algn="l"/>
                <a:tab pos="2889250" algn="l"/>
              </a:tabLst>
            </a:pPr>
            <a:r>
              <a:rPr lang="es-ES_tradnl" sz="1600" b="1" spc="-5" dirty="0">
                <a:cs typeface="Arial"/>
              </a:rPr>
              <a:t>Resolución</a:t>
            </a:r>
          </a:p>
          <a:p>
            <a:pPr marL="469265" lvl="1">
              <a:tabLst>
                <a:tab pos="355600" algn="l"/>
                <a:tab pos="356235" algn="l"/>
                <a:tab pos="2889250" algn="l"/>
              </a:tabLst>
            </a:pPr>
            <a:r>
              <a:rPr lang="es-ES_tradnl" sz="1600" spc="-5" dirty="0">
                <a:cs typeface="Arial"/>
              </a:rPr>
              <a:t>Selección del método y del algoritmo (o uso de software especializado que decida por nosotros)</a:t>
            </a:r>
          </a:p>
          <a:p>
            <a:pPr marL="355600" indent="-343535">
              <a:lnSpc>
                <a:spcPct val="100000"/>
              </a:lnSpc>
              <a:buFont typeface="+mj-lt"/>
              <a:buAutoNum type="arabicPeriod"/>
              <a:tabLst>
                <a:tab pos="355600" algn="l"/>
                <a:tab pos="356235" algn="l"/>
                <a:tab pos="2889250" algn="l"/>
              </a:tabLst>
            </a:pPr>
            <a:endParaRPr lang="es-ES_tradnl" sz="1600" b="1" spc="-5" dirty="0">
              <a:cs typeface="Arial"/>
            </a:endParaRPr>
          </a:p>
          <a:p>
            <a:pPr marL="355600" indent="-343535">
              <a:buFont typeface="+mj-lt"/>
              <a:buAutoNum type="arabicPeriod"/>
              <a:tabLst>
                <a:tab pos="355600" algn="l"/>
                <a:tab pos="356235" algn="l"/>
                <a:tab pos="2889250" algn="l"/>
              </a:tabLst>
            </a:pPr>
            <a:r>
              <a:rPr lang="es-ES_tradnl" sz="1600" b="1" spc="-5" dirty="0">
                <a:cs typeface="Arial"/>
              </a:rPr>
              <a:t>Interpretación y análisis de resultados</a:t>
            </a:r>
          </a:p>
          <a:p>
            <a:pPr marL="496742" lvl="1" indent="-285750">
              <a:buFont typeface="Arial" panose="020B0604020202020204" pitchFamily="34" charset="0"/>
              <a:buChar char="–"/>
              <a:tabLst>
                <a:tab pos="355600" algn="l"/>
                <a:tab pos="356235" algn="l"/>
                <a:tab pos="2889250" algn="l"/>
              </a:tabLst>
            </a:pPr>
            <a:r>
              <a:rPr lang="es-ES_tradnl" sz="1600" dirty="0">
                <a:cs typeface="Arial"/>
              </a:rPr>
              <a:t>Comprobación de solución: ¿tiene sentido?, ¿cumple especificación y objetivos?</a:t>
            </a:r>
          </a:p>
          <a:p>
            <a:pPr marL="210992" lvl="1" indent="0">
              <a:buNone/>
              <a:tabLst>
                <a:tab pos="355600" algn="l"/>
                <a:tab pos="356235" algn="l"/>
                <a:tab pos="2889250" algn="l"/>
              </a:tabLst>
            </a:pPr>
            <a:endParaRPr lang="es-ES_tradnl" sz="1600" b="1" spc="-5" dirty="0">
              <a:cs typeface="Arial"/>
            </a:endParaRPr>
          </a:p>
          <a:p>
            <a:pPr marL="355600" indent="-343535">
              <a:lnSpc>
                <a:spcPct val="100000"/>
              </a:lnSpc>
              <a:buFont typeface="+mj-lt"/>
              <a:buAutoNum type="arabicPeriod" startAt="5"/>
              <a:tabLst>
                <a:tab pos="355600" algn="l"/>
                <a:tab pos="356235" algn="l"/>
                <a:tab pos="2889250" algn="l"/>
              </a:tabLst>
            </a:pPr>
            <a:r>
              <a:rPr lang="es-ES_tradnl" sz="1600" b="1" spc="-5" dirty="0">
                <a:cs typeface="Arial"/>
              </a:rPr>
              <a:t>Verificación, validación y refinamiento</a:t>
            </a:r>
          </a:p>
          <a:p>
            <a:pPr marL="469265" lvl="1">
              <a:tabLst>
                <a:tab pos="355600" algn="l"/>
                <a:tab pos="356235" algn="l"/>
                <a:tab pos="2889250" algn="l"/>
              </a:tabLst>
            </a:pPr>
            <a:r>
              <a:rPr lang="es-ES_tradnl" sz="1600" spc="-5" dirty="0">
                <a:cs typeface="Arial"/>
              </a:rPr>
              <a:t>Si el resultado de 4 no es válido, revisar modelo y/o código, refinarlos y volver a probar </a:t>
            </a:r>
          </a:p>
          <a:p>
            <a:endParaRPr lang="es-ES" sz="1600" dirty="0">
              <a:cs typeface="Arial" panose="020B0604020202020204" pitchFamily="34" charset="0"/>
            </a:endParaRPr>
          </a:p>
          <a:p>
            <a:endParaRPr lang="es-ES" dirty="0"/>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8</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Tree>
    <p:extLst>
      <p:ext uri="{BB962C8B-B14F-4D97-AF65-F5344CB8AC3E}">
        <p14:creationId xmlns:p14="http://schemas.microsoft.com/office/powerpoint/2010/main" val="33167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6"/>
          </p:nvPr>
        </p:nvSpPr>
        <p:spPr>
          <a:xfrm>
            <a:off x="289254" y="466865"/>
            <a:ext cx="8333103" cy="576064"/>
          </a:xfrm>
        </p:spPr>
        <p:txBody>
          <a:bodyPr/>
          <a:lstStyle/>
          <a:p>
            <a:r>
              <a:rPr lang="es-ES" dirty="0"/>
              <a:t>Formulación de modelos</a:t>
            </a:r>
          </a:p>
        </p:txBody>
      </p:sp>
      <p:sp>
        <p:nvSpPr>
          <p:cNvPr id="6" name="Text Placeholder 5"/>
          <p:cNvSpPr>
            <a:spLocks noGrp="1"/>
          </p:cNvSpPr>
          <p:nvPr>
            <p:ph type="body" sz="quarter" idx="27"/>
          </p:nvPr>
        </p:nvSpPr>
        <p:spPr>
          <a:xfrm>
            <a:off x="289254" y="1508480"/>
            <a:ext cx="9256716" cy="4435119"/>
          </a:xfrm>
        </p:spPr>
        <p:txBody>
          <a:bodyPr/>
          <a:lstStyle/>
          <a:p>
            <a:pPr marL="355600" indent="-343535">
              <a:lnSpc>
                <a:spcPct val="100000"/>
              </a:lnSpc>
              <a:buFont typeface="+mj-lt"/>
              <a:buAutoNum type="arabicPeriod"/>
              <a:tabLst>
                <a:tab pos="355600" algn="l"/>
                <a:tab pos="356235" algn="l"/>
                <a:tab pos="2889250" algn="l"/>
              </a:tabLst>
            </a:pPr>
            <a:r>
              <a:rPr lang="es-ES_tradnl" sz="1600" b="1" spc="-5" dirty="0">
                <a:cs typeface="Arial"/>
              </a:rPr>
              <a:t>Identificar y definir parámetros del modelo</a:t>
            </a:r>
          </a:p>
          <a:p>
            <a:pPr marL="469265" lvl="1">
              <a:tabLst>
                <a:tab pos="355600" algn="l"/>
                <a:tab pos="356235" algn="l"/>
                <a:tab pos="2889250" algn="l"/>
              </a:tabLst>
            </a:pPr>
            <a:r>
              <a:rPr lang="es-ES_tradnl" sz="1600" dirty="0">
                <a:cs typeface="Arial"/>
              </a:rPr>
              <a:t>Los parámetros no cambian de valor durante la resolución del modelo (fijos).</a:t>
            </a:r>
          </a:p>
          <a:p>
            <a:pPr marL="355600" indent="-343535">
              <a:lnSpc>
                <a:spcPct val="100000"/>
              </a:lnSpc>
              <a:buFont typeface="+mj-lt"/>
              <a:buAutoNum type="arabicPeriod"/>
              <a:tabLst>
                <a:tab pos="355600" algn="l"/>
                <a:tab pos="356235" algn="l"/>
                <a:tab pos="2889250" algn="l"/>
              </a:tabLst>
            </a:pPr>
            <a:endParaRPr lang="es-ES_tradnl" sz="1600" b="1" spc="-5" dirty="0">
              <a:cs typeface="Arial"/>
            </a:endParaRPr>
          </a:p>
          <a:p>
            <a:pPr marL="355600" indent="-343535">
              <a:lnSpc>
                <a:spcPct val="100000"/>
              </a:lnSpc>
              <a:buFont typeface="+mj-lt"/>
              <a:buAutoNum type="arabicPeriod"/>
              <a:tabLst>
                <a:tab pos="355600" algn="l"/>
                <a:tab pos="356235" algn="l"/>
                <a:tab pos="2889250" algn="l"/>
              </a:tabLst>
            </a:pPr>
            <a:r>
              <a:rPr lang="es-ES_tradnl" sz="1600" b="1" spc="-5" dirty="0">
                <a:cs typeface="Arial"/>
              </a:rPr>
              <a:t>Definir las variables de decisión</a:t>
            </a:r>
            <a:endParaRPr lang="es-ES" sz="1600" spc="-5" dirty="0">
              <a:cs typeface="Arial"/>
            </a:endParaRPr>
          </a:p>
          <a:p>
            <a:pPr marL="469265" lvl="1">
              <a:tabLst>
                <a:tab pos="355600" algn="l"/>
                <a:tab pos="356235" algn="l"/>
                <a:tab pos="2889250" algn="l"/>
              </a:tabLst>
            </a:pPr>
            <a:r>
              <a:rPr lang="es-ES_tradnl" sz="1600" spc="-5" dirty="0">
                <a:cs typeface="Arial"/>
              </a:rPr>
              <a:t>Definen la solución. Cualquier elemento que pueda cambiar de valor durante la resolución es una variable.</a:t>
            </a:r>
          </a:p>
          <a:p>
            <a:pPr marL="812800" lvl="1" indent="-343535">
              <a:buFont typeface="+mj-lt"/>
              <a:buAutoNum type="arabicPeriod"/>
              <a:tabLst>
                <a:tab pos="355600" algn="l"/>
                <a:tab pos="356235" algn="l"/>
                <a:tab pos="2889250" algn="l"/>
              </a:tabLst>
            </a:pPr>
            <a:endParaRPr lang="es-ES_tradnl" sz="1600" b="1" spc="-5" dirty="0">
              <a:cs typeface="Arial"/>
            </a:endParaRPr>
          </a:p>
          <a:p>
            <a:pPr marL="355600" indent="-343535">
              <a:lnSpc>
                <a:spcPct val="100000"/>
              </a:lnSpc>
              <a:buFont typeface="+mj-lt"/>
              <a:buAutoNum type="arabicPeriod"/>
              <a:tabLst>
                <a:tab pos="355600" algn="l"/>
                <a:tab pos="356235" algn="l"/>
                <a:tab pos="2889250" algn="l"/>
              </a:tabLst>
            </a:pPr>
            <a:r>
              <a:rPr lang="es-ES_tradnl" sz="1600" b="1" spc="-5" dirty="0">
                <a:cs typeface="Arial"/>
              </a:rPr>
              <a:t>Definir las funciones de las variables en el modelo: </a:t>
            </a:r>
            <a:r>
              <a:rPr lang="es-ES_tradnl" sz="1600" spc="-5" dirty="0">
                <a:cs typeface="Arial"/>
              </a:rPr>
              <a:t>función objetivo y restricciones. </a:t>
            </a:r>
          </a:p>
          <a:p>
            <a:pPr marL="812800" lvl="1" indent="-343535">
              <a:buFont typeface="+mj-lt"/>
              <a:buAutoNum type="arabicPeriod"/>
              <a:tabLst>
                <a:tab pos="355600" algn="l"/>
                <a:tab pos="356235" algn="l"/>
                <a:tab pos="2889250" algn="l"/>
              </a:tabLst>
            </a:pPr>
            <a:r>
              <a:rPr lang="es-ES_tradnl" sz="1600" b="1" spc="-5" dirty="0">
                <a:cs typeface="Arial"/>
              </a:rPr>
              <a:t>Función objetivo:</a:t>
            </a:r>
            <a:r>
              <a:rPr lang="es-ES_tradnl" sz="1600" spc="-5" dirty="0">
                <a:cs typeface="Arial"/>
              </a:rPr>
              <a:t> define el valor de las soluciones (lo buenas o malas que son).</a:t>
            </a:r>
            <a:endParaRPr lang="es-ES_tradnl" sz="1600" b="1" spc="-5" dirty="0">
              <a:cs typeface="Arial"/>
            </a:endParaRPr>
          </a:p>
          <a:p>
            <a:pPr marL="812800" lvl="1" indent="-343535">
              <a:buFont typeface="+mj-lt"/>
              <a:buAutoNum type="arabicPeriod"/>
              <a:tabLst>
                <a:tab pos="355600" algn="l"/>
                <a:tab pos="356235" algn="l"/>
                <a:tab pos="2889250" algn="l"/>
              </a:tabLst>
            </a:pPr>
            <a:r>
              <a:rPr lang="es-ES_tradnl" sz="1600" b="1" spc="-5" dirty="0">
                <a:cs typeface="Arial"/>
              </a:rPr>
              <a:t>Restricciones: </a:t>
            </a:r>
            <a:r>
              <a:rPr lang="es-ES_tradnl" sz="1600" spc="-5" dirty="0">
                <a:cs typeface="Arial"/>
              </a:rPr>
              <a:t>definen la factibilidad de las soluciones (todas han de cumplirse). </a:t>
            </a:r>
            <a:endParaRPr lang="es-ES_tradnl" sz="1600" b="1" spc="-5" dirty="0">
              <a:cs typeface="Arial"/>
            </a:endParaRPr>
          </a:p>
          <a:p>
            <a:pPr marL="469265" lvl="1">
              <a:tabLst>
                <a:tab pos="355600" algn="l"/>
                <a:tab pos="356235" algn="l"/>
                <a:tab pos="2889250" algn="l"/>
              </a:tabLst>
            </a:pPr>
            <a:endParaRPr lang="es-ES_tradnl" sz="1600" spc="-5" dirty="0">
              <a:cs typeface="Arial"/>
            </a:endParaRPr>
          </a:p>
          <a:p>
            <a:pPr marL="469265" lvl="1">
              <a:tabLst>
                <a:tab pos="355600" algn="l"/>
                <a:tab pos="356235" algn="l"/>
                <a:tab pos="2889250" algn="l"/>
              </a:tabLst>
            </a:pPr>
            <a:r>
              <a:rPr lang="es-ES_tradnl" sz="1600" spc="-5" dirty="0">
                <a:cs typeface="Arial"/>
              </a:rPr>
              <a:t>Máxima atención </a:t>
            </a:r>
            <a:r>
              <a:rPr lang="es-ES_tradnl" sz="1600" b="1" spc="-5" dirty="0">
                <a:cs typeface="Arial"/>
              </a:rPr>
              <a:t>al tipo de variables y tipo de funciones</a:t>
            </a:r>
            <a:r>
              <a:rPr lang="es-ES_tradnl" sz="1600" spc="-5" dirty="0">
                <a:cs typeface="Arial"/>
              </a:rPr>
              <a:t> que se definen, ya que condicionan el </a:t>
            </a:r>
            <a:r>
              <a:rPr lang="es-ES_tradnl" sz="1600" b="1" spc="-5" dirty="0">
                <a:cs typeface="Arial"/>
              </a:rPr>
              <a:t>método de resolución. </a:t>
            </a:r>
          </a:p>
          <a:p>
            <a:endParaRPr lang="es-ES" sz="1600" dirty="0">
              <a:cs typeface="Arial" panose="020B0604020202020204" pitchFamily="34" charset="0"/>
            </a:endParaRPr>
          </a:p>
          <a:p>
            <a:endParaRPr lang="es-ES" dirty="0"/>
          </a:p>
        </p:txBody>
      </p:sp>
      <p:sp>
        <p:nvSpPr>
          <p:cNvPr id="2" name="Marcador de número de diapositiva 1"/>
          <p:cNvSpPr>
            <a:spLocks noGrp="1"/>
          </p:cNvSpPr>
          <p:nvPr>
            <p:ph type="sldNum" sz="quarter" idx="31"/>
          </p:nvPr>
        </p:nvSpPr>
        <p:spPr>
          <a:xfrm>
            <a:off x="8339141" y="6397244"/>
            <a:ext cx="1038335" cy="256722"/>
          </a:xfrm>
        </p:spPr>
        <p:txBody>
          <a:bodyPr/>
          <a:lstStyle/>
          <a:p>
            <a:pPr defTabSz="829544" fontAlgn="base">
              <a:spcBef>
                <a:spcPct val="0"/>
              </a:spcBef>
              <a:spcAft>
                <a:spcPct val="0"/>
              </a:spcAft>
              <a:defRPr/>
            </a:pPr>
            <a:fld id="{AA05AA80-E33F-4D2D-A31B-6ECE2045C248}" type="slidenum">
              <a:rPr lang="en-GB">
                <a:latin typeface="Century Gothic"/>
              </a:rPr>
              <a:pPr defTabSz="829544" fontAlgn="base">
                <a:spcBef>
                  <a:spcPct val="0"/>
                </a:spcBef>
                <a:spcAft>
                  <a:spcPct val="0"/>
                </a:spcAft>
                <a:defRPr/>
              </a:pPr>
              <a:t>9</a:t>
            </a:fld>
            <a:endParaRPr lang="en-GB">
              <a:latin typeface="Century Gothic"/>
            </a:endParaRPr>
          </a:p>
        </p:txBody>
      </p:sp>
      <p:sp>
        <p:nvSpPr>
          <p:cNvPr id="9" name="Footer Placeholder 8"/>
          <p:cNvSpPr>
            <a:spLocks noGrp="1"/>
          </p:cNvSpPr>
          <p:nvPr>
            <p:ph type="ftr" sz="quarter" idx="30"/>
          </p:nvPr>
        </p:nvSpPr>
        <p:spPr>
          <a:xfrm>
            <a:off x="3094866" y="6359988"/>
            <a:ext cx="4144133" cy="331235"/>
          </a:xfrm>
        </p:spPr>
        <p:txBody>
          <a:bodyPr/>
          <a:lstStyle/>
          <a:p>
            <a:pPr defTabSz="829544" fontAlgn="base">
              <a:spcBef>
                <a:spcPct val="0"/>
              </a:spcBef>
              <a:spcAft>
                <a:spcPct val="0"/>
              </a:spcAft>
            </a:pPr>
            <a:r>
              <a:rPr lang="es-ES">
                <a:solidFill>
                  <a:srgbClr val="000000"/>
                </a:solidFill>
                <a:latin typeface="Century Gothic"/>
              </a:rPr>
              <a:t>AFI Escuela 2024. Todos los derechos reservados.</a:t>
            </a:r>
            <a:endParaRPr lang="en-US" dirty="0">
              <a:solidFill>
                <a:srgbClr val="000000"/>
              </a:solidFill>
              <a:latin typeface="Century Gothic"/>
            </a:endParaRPr>
          </a:p>
        </p:txBody>
      </p:sp>
    </p:spTree>
    <p:extLst>
      <p:ext uri="{BB962C8B-B14F-4D97-AF65-F5344CB8AC3E}">
        <p14:creationId xmlns:p14="http://schemas.microsoft.com/office/powerpoint/2010/main" val="3526821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_Afi">
  <a:themeElements>
    <a:clrScheme name="Plantilla Afi">
      <a:dk1>
        <a:srgbClr val="000000"/>
      </a:dk1>
      <a:lt1>
        <a:srgbClr val="FFFFFF"/>
      </a:lt1>
      <a:dk2>
        <a:srgbClr val="D84519"/>
      </a:dk2>
      <a:lt2>
        <a:srgbClr val="BFBFBF"/>
      </a:lt2>
      <a:accent1>
        <a:srgbClr val="D84519"/>
      </a:accent1>
      <a:accent2>
        <a:srgbClr val="00599C"/>
      </a:accent2>
      <a:accent3>
        <a:srgbClr val="8FD400"/>
      </a:accent3>
      <a:accent4>
        <a:srgbClr val="FDB813"/>
      </a:accent4>
      <a:accent5>
        <a:srgbClr val="AD0075"/>
      </a:accent5>
      <a:accent6>
        <a:srgbClr val="BFBFBF"/>
      </a:accent6>
      <a:hlink>
        <a:srgbClr val="00A3D6"/>
      </a:hlink>
      <a:folHlink>
        <a:srgbClr val="FF0000"/>
      </a:folHlink>
    </a:clrScheme>
    <a:fontScheme name="Plantilla Afi">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13181" t="-1300" r="-40517" b="1300"/>
          </a:stretch>
        </a:blip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3399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pitchFamily="34" charset="0"/>
          </a:defRPr>
        </a:defPPr>
      </a:lstStyle>
    </a:lnDef>
    <a:txDef>
      <a:spPr>
        <a:noFill/>
      </a:spPr>
      <a:bodyPr wrap="square" rtlCol="0">
        <a:spAutoFit/>
      </a:bodyPr>
      <a:lstStyle>
        <a:defPPr algn="l">
          <a:defRPr sz="1600">
            <a:latin typeface="+mn-lt"/>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UEBA.pptx" id="{F66047B7-BB02-4C03-9C3C-226106223683}" vid="{87B96546-F003-4BAB-9D7D-15904C7889D2}"/>
    </a:ext>
  </a:extLst>
</a:theme>
</file>

<file path=ppt/theme/theme2.xml><?xml version="1.0" encoding="utf-8"?>
<a:theme xmlns:a="http://schemas.openxmlformats.org/drawingml/2006/main" name="1_Tema_Afi">
  <a:themeElements>
    <a:clrScheme name="Plantilla Afi">
      <a:dk1>
        <a:srgbClr val="000000"/>
      </a:dk1>
      <a:lt1>
        <a:srgbClr val="FFFFFF"/>
      </a:lt1>
      <a:dk2>
        <a:srgbClr val="D84519"/>
      </a:dk2>
      <a:lt2>
        <a:srgbClr val="BFBFBF"/>
      </a:lt2>
      <a:accent1>
        <a:srgbClr val="D84519"/>
      </a:accent1>
      <a:accent2>
        <a:srgbClr val="00599C"/>
      </a:accent2>
      <a:accent3>
        <a:srgbClr val="8FD400"/>
      </a:accent3>
      <a:accent4>
        <a:srgbClr val="FDB813"/>
      </a:accent4>
      <a:accent5>
        <a:srgbClr val="AD0075"/>
      </a:accent5>
      <a:accent6>
        <a:srgbClr val="BFBFBF"/>
      </a:accent6>
      <a:hlink>
        <a:srgbClr val="00A3D6"/>
      </a:hlink>
      <a:folHlink>
        <a:srgbClr val="FF0000"/>
      </a:folHlink>
    </a:clrScheme>
    <a:fontScheme name="Plantilla Afi">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13181" t="-1300" r="-40517" b="1300"/>
          </a:stretch>
        </a:blip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3399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pitchFamily="34" charset="0"/>
          </a:defRPr>
        </a:defPPr>
      </a:lstStyle>
    </a:lnDef>
    <a:txDef>
      <a:spPr>
        <a:noFill/>
      </a:spPr>
      <a:bodyPr wrap="square" rtlCol="0">
        <a:spAutoFit/>
      </a:bodyPr>
      <a:lstStyle>
        <a:defPPr algn="l">
          <a:defRPr sz="1600">
            <a:latin typeface="+mn-lt"/>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UEBA.pptx" id="{F66047B7-BB02-4C03-9C3C-226106223683}" vid="{87B96546-F003-4BAB-9D7D-15904C7889D2}"/>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17133</TotalTime>
  <Words>3124</Words>
  <Application>Microsoft Office PowerPoint</Application>
  <PresentationFormat>A4 (210 x 297 mm)</PresentationFormat>
  <Paragraphs>723</Paragraphs>
  <Slides>32</Slides>
  <Notes>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32</vt:i4>
      </vt:variant>
    </vt:vector>
  </HeadingPairs>
  <TitlesOfParts>
    <vt:vector size="42" baseType="lpstr">
      <vt:lpstr>Arial</vt:lpstr>
      <vt:lpstr>Calibri</vt:lpstr>
      <vt:lpstr>Cambria</vt:lpstr>
      <vt:lpstr>Cambria Math</vt:lpstr>
      <vt:lpstr>Century Gothic</vt:lpstr>
      <vt:lpstr>MT Extra</vt:lpstr>
      <vt:lpstr>Symbol</vt:lpstr>
      <vt:lpstr>Times New Roman</vt:lpstr>
      <vt:lpstr>Tema_Afi</vt:lpstr>
      <vt:lpstr>1_Tema_Afi</vt:lpstr>
      <vt:lpstr>Optimización (MDSF 2023-2024)</vt:lpstr>
      <vt:lpstr>Presentación de PowerPoint</vt:lpstr>
      <vt:lpstr>Índice</vt:lpstr>
      <vt:lpstr>1. ¿Qué es la optimización?</vt:lpstr>
      <vt:lpstr>Presentación de PowerPoint</vt:lpstr>
      <vt:lpstr>Presentación de PowerPoint</vt:lpstr>
      <vt:lpstr>Presentación de PowerPoint</vt:lpstr>
      <vt:lpstr>Presentación de PowerPoint</vt:lpstr>
      <vt:lpstr>Presentación de PowerPoint</vt:lpstr>
      <vt:lpstr>2. Tipos de optimización</vt:lpstr>
      <vt:lpstr>Presentación de PowerPoint</vt:lpstr>
      <vt:lpstr>Presentación de PowerPoint</vt:lpstr>
      <vt:lpstr>Presentación de PowerPoint</vt:lpstr>
      <vt:lpstr>Presentación de PowerPoint</vt:lpstr>
      <vt:lpstr>Presentación de PowerPoint</vt:lpstr>
      <vt:lpstr>3. Aplicaciones y ejemplos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presentación en Arial tamaño 44 pt</dc:title>
  <dc:creator>María José Fuentes</dc:creator>
  <cp:lastModifiedBy>Jorge López Lázaro</cp:lastModifiedBy>
  <cp:revision>111</cp:revision>
  <dcterms:created xsi:type="dcterms:W3CDTF">2020-08-13T08:14:52Z</dcterms:created>
  <dcterms:modified xsi:type="dcterms:W3CDTF">2024-01-29T09:39:34Z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2019-04-15T00:00:00Z</vt:filetime>
  </property>
  <property fmtid="{D5CDD505-2E9C-101B-9397-08002B2CF9AE}" pid="3" name="Creator">
    <vt:lpwstr>Microsoft® PowerPoint® para Office 365</vt:lpwstr>
  </property>
  <property fmtid="{D5CDD505-2E9C-101B-9397-08002B2CF9AE}" pid="4" name="LastSaved">
    <vt:filetime>2020-08-13T00:00:00Z</vt:filetime>
  </property>
</Properties>
</file>