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06762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00609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63310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2044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2553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6846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383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863884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663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8539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2519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C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C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DF2BF-2A78-4CF3-83FF-14FCA0120687}" type="datetimeFigureOut">
              <a:rPr lang="de-CH" smtClean="0"/>
              <a:t>13.03.2017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DDEA60-6691-4883-A6A6-94A428ED2146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59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0204" y="1341442"/>
            <a:ext cx="8603919" cy="392934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5274" y="139417"/>
            <a:ext cx="4682871" cy="35474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72" y="139416"/>
            <a:ext cx="3963664" cy="2601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038" y="5270792"/>
            <a:ext cx="2590230" cy="1491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Curved Connector 28"/>
          <p:cNvCxnSpPr>
            <a:stCxn id="83" idx="4"/>
          </p:cNvCxnSpPr>
          <p:nvPr/>
        </p:nvCxnSpPr>
        <p:spPr>
          <a:xfrm rot="16200000" flipH="1">
            <a:off x="5476419" y="3737440"/>
            <a:ext cx="1547743" cy="1842032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/>
          <p:cNvCxnSpPr>
            <a:stCxn id="80" idx="4"/>
          </p:cNvCxnSpPr>
          <p:nvPr/>
        </p:nvCxnSpPr>
        <p:spPr>
          <a:xfrm rot="5400000">
            <a:off x="4054306" y="4801147"/>
            <a:ext cx="779185" cy="665199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72" idx="0"/>
            <a:endCxn id="50" idx="2"/>
          </p:cNvCxnSpPr>
          <p:nvPr/>
        </p:nvCxnSpPr>
        <p:spPr>
          <a:xfrm rot="5400000" flipH="1" flipV="1">
            <a:off x="3770063" y="3224546"/>
            <a:ext cx="1124671" cy="857290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141" y="52203"/>
            <a:ext cx="2409779" cy="2560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53" name="Curved Connector 52"/>
          <p:cNvCxnSpPr>
            <a:stCxn id="107" idx="0"/>
          </p:cNvCxnSpPr>
          <p:nvPr/>
        </p:nvCxnSpPr>
        <p:spPr>
          <a:xfrm rot="5400000" flipH="1" flipV="1">
            <a:off x="9028687" y="629990"/>
            <a:ext cx="577234" cy="845669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9266466" y="575041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68" name="Curved Connector 67"/>
          <p:cNvCxnSpPr>
            <a:stCxn id="73" idx="0"/>
          </p:cNvCxnSpPr>
          <p:nvPr/>
        </p:nvCxnSpPr>
        <p:spPr>
          <a:xfrm rot="5400000" flipH="1" flipV="1">
            <a:off x="5066529" y="1514907"/>
            <a:ext cx="578273" cy="660075"/>
          </a:xfrm>
          <a:prstGeom prst="curvedConnector2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3633894" y="4215526"/>
            <a:ext cx="539718" cy="5369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3" name="Oval 72"/>
          <p:cNvSpPr/>
          <p:nvPr/>
        </p:nvSpPr>
        <p:spPr>
          <a:xfrm>
            <a:off x="4721982" y="2134080"/>
            <a:ext cx="607292" cy="6063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0" name="Oval 79"/>
          <p:cNvSpPr/>
          <p:nvPr/>
        </p:nvSpPr>
        <p:spPr>
          <a:xfrm>
            <a:off x="4632643" y="4503684"/>
            <a:ext cx="287707" cy="2404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2" name="Oval 81"/>
          <p:cNvSpPr/>
          <p:nvPr/>
        </p:nvSpPr>
        <p:spPr>
          <a:xfrm>
            <a:off x="3976936" y="5523340"/>
            <a:ext cx="287707" cy="2404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3" name="Oval 82"/>
          <p:cNvSpPr/>
          <p:nvPr/>
        </p:nvSpPr>
        <p:spPr>
          <a:xfrm>
            <a:off x="5185420" y="3644115"/>
            <a:ext cx="287707" cy="24047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Rectangle 84"/>
          <p:cNvSpPr/>
          <p:nvPr/>
        </p:nvSpPr>
        <p:spPr>
          <a:xfrm>
            <a:off x="5701271" y="501146"/>
            <a:ext cx="2562929" cy="2838934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8" name="TextBox 17"/>
          <p:cNvSpPr txBox="1"/>
          <p:nvPr/>
        </p:nvSpPr>
        <p:spPr>
          <a:xfrm>
            <a:off x="5077579" y="1555807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78006" y="4951450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5837120" y="4781454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 smtClean="0">
                <a:solidFill>
                  <a:schemeClr val="bg1"/>
                </a:solidFill>
              </a:rPr>
              <a:t>5</a:t>
            </a:r>
            <a:endParaRPr lang="de-CH" sz="2000" b="1" dirty="0">
              <a:solidFill>
                <a:schemeClr val="bg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7204116" y="3814569"/>
            <a:ext cx="4971258" cy="2968717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Rectangle 92"/>
          <p:cNvSpPr/>
          <p:nvPr/>
        </p:nvSpPr>
        <p:spPr>
          <a:xfrm>
            <a:off x="9756193" y="53953"/>
            <a:ext cx="2412727" cy="2560550"/>
          </a:xfrm>
          <a:prstGeom prst="rect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11" name="Picture 1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04116" y="3814570"/>
            <a:ext cx="4964804" cy="2968718"/>
          </a:xfrm>
          <a:prstGeom prst="rect">
            <a:avLst/>
          </a:prstGeom>
        </p:spPr>
      </p:pic>
      <p:sp>
        <p:nvSpPr>
          <p:cNvPr id="78" name="Oval 77"/>
          <p:cNvSpPr/>
          <p:nvPr/>
        </p:nvSpPr>
        <p:spPr>
          <a:xfrm>
            <a:off x="2196480" y="113341"/>
            <a:ext cx="781237" cy="461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2978" y="3057147"/>
            <a:ext cx="538419" cy="1043533"/>
          </a:xfrm>
          <a:prstGeom prst="rect">
            <a:avLst/>
          </a:prstGeom>
        </p:spPr>
      </p:pic>
      <p:sp>
        <p:nvSpPr>
          <p:cNvPr id="71" name="Oval 70"/>
          <p:cNvSpPr/>
          <p:nvPr/>
        </p:nvSpPr>
        <p:spPr>
          <a:xfrm>
            <a:off x="2750826" y="3248566"/>
            <a:ext cx="539718" cy="536941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" name="Curved Connector 6"/>
          <p:cNvCxnSpPr>
            <a:stCxn id="71" idx="0"/>
            <a:endCxn id="78" idx="4"/>
          </p:cNvCxnSpPr>
          <p:nvPr/>
        </p:nvCxnSpPr>
        <p:spPr>
          <a:xfrm rot="16200000" flipV="1">
            <a:off x="1467130" y="1695011"/>
            <a:ext cx="2673525" cy="433586"/>
          </a:xfrm>
          <a:prstGeom prst="curvedConnector3">
            <a:avLst>
              <a:gd name="adj1" fmla="val 5000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41168" y="2572071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 smtClean="0">
                <a:solidFill>
                  <a:schemeClr val="bg1"/>
                </a:solidFill>
              </a:rPr>
              <a:t>1</a:t>
            </a:r>
            <a:endParaRPr lang="de-CH" sz="2000" b="1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7631" y="501145"/>
            <a:ext cx="2566569" cy="2838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7" name="Oval 106"/>
          <p:cNvSpPr/>
          <p:nvPr/>
        </p:nvSpPr>
        <p:spPr>
          <a:xfrm>
            <a:off x="8227505" y="1341441"/>
            <a:ext cx="1333929" cy="8466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" name="TextBox 48"/>
          <p:cNvSpPr txBox="1"/>
          <p:nvPr/>
        </p:nvSpPr>
        <p:spPr>
          <a:xfrm>
            <a:off x="3913685" y="3414459"/>
            <a:ext cx="294968" cy="40011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de-CH" sz="2000" b="1" dirty="0" smtClean="0">
                <a:solidFill>
                  <a:schemeClr val="bg1"/>
                </a:solidFill>
              </a:rPr>
              <a:t>2</a:t>
            </a:r>
            <a:endParaRPr lang="de-CH" sz="2000" b="1" dirty="0">
              <a:solidFill>
                <a:schemeClr val="bg1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4761043" y="2801908"/>
            <a:ext cx="552661" cy="57789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5919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6D0D459B70FE846B0824BEF55C690A0" ma:contentTypeVersion="13" ma:contentTypeDescription="Ein neues Dokument erstellen." ma:contentTypeScope="" ma:versionID="9ccd123820d9f90d4d6d1eb62ab10e76">
  <xsd:schema xmlns:xsd="http://www.w3.org/2001/XMLSchema" xmlns:xs="http://www.w3.org/2001/XMLSchema" xmlns:p="http://schemas.microsoft.com/office/2006/metadata/properties" xmlns:ns2="5a081e8b-0fa2-4168-b500-68ac02f407ad" xmlns:ns3="02978372-0e66-47ef-8e35-29bc77d09bcc" targetNamespace="http://schemas.microsoft.com/office/2006/metadata/properties" ma:root="true" ma:fieldsID="b6389ce52f25b3c80dc8ae01fc09f6f5" ns2:_="" ns3:_="">
    <xsd:import namespace="5a081e8b-0fa2-4168-b500-68ac02f407ad"/>
    <xsd:import namespace="02978372-0e66-47ef-8e35-29bc77d09b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081e8b-0fa2-4168-b500-68ac02f407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Bildmarkierungen" ma:readOnly="false" ma:fieldId="{5cf76f15-5ced-4ddc-b409-7134ff3c332f}" ma:taxonomyMulti="true" ma:sspId="7873907d-d049-4c15-acb6-7b8f2d6df6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978372-0e66-47ef-8e35-29bc77d09bcc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7ad0377-6c4c-476f-9140-ae01b1ea033c}" ma:internalName="TaxCatchAll" ma:showField="CatchAllData" ma:web="02978372-0e66-47ef-8e35-29bc77d09b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a081e8b-0fa2-4168-b500-68ac02f407ad">
      <Terms xmlns="http://schemas.microsoft.com/office/infopath/2007/PartnerControls"/>
    </lcf76f155ced4ddcb4097134ff3c332f>
    <TaxCatchAll xmlns="02978372-0e66-47ef-8e35-29bc77d09bcc" xsi:nil="true"/>
  </documentManagement>
</p:properties>
</file>

<file path=customXml/itemProps1.xml><?xml version="1.0" encoding="utf-8"?>
<ds:datastoreItem xmlns:ds="http://schemas.openxmlformats.org/officeDocument/2006/customXml" ds:itemID="{94392A94-4FE3-4DD0-B84E-C4E0B19ECB48}"/>
</file>

<file path=customXml/itemProps2.xml><?xml version="1.0" encoding="utf-8"?>
<ds:datastoreItem xmlns:ds="http://schemas.openxmlformats.org/officeDocument/2006/customXml" ds:itemID="{F5D502DA-74F1-4455-80EE-686F9C433991}"/>
</file>

<file path=customXml/itemProps3.xml><?xml version="1.0" encoding="utf-8"?>
<ds:datastoreItem xmlns:ds="http://schemas.openxmlformats.org/officeDocument/2006/customXml" ds:itemID="{2DCE4914-F9D8-40E9-8668-3E8F42D8F0A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Fachhochschule Nordwestschweiz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Laurenzi Emanuele</dc:creator>
  <cp:lastModifiedBy>Laurenzi Emanuele</cp:lastModifiedBy>
  <cp:revision>18</cp:revision>
  <dcterms:created xsi:type="dcterms:W3CDTF">2017-02-22T22:35:58Z</dcterms:created>
  <dcterms:modified xsi:type="dcterms:W3CDTF">2017-03-13T13:53:17Z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0x010100F6D0D459B70FE846B0824BEF55C690A0</vt:lpwstr>
  </property>
</Properties>
</file>