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66" r:id="rId4"/>
    <p:sldId id="267" r:id="rId5"/>
    <p:sldId id="268" r:id="rId6"/>
    <p:sldId id="269" r:id="rId7"/>
    <p:sldId id="270" r:id="rId8"/>
    <p:sldId id="271" r:id="rId9"/>
    <p:sldId id="272" r:id="rId10"/>
    <p:sldId id="27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020" autoAdjust="0"/>
  </p:normalViewPr>
  <p:slideViewPr>
    <p:cSldViewPr snapToGrid="0">
      <p:cViewPr varScale="1">
        <p:scale>
          <a:sx n="31" d="100"/>
          <a:sy n="31" d="100"/>
        </p:scale>
        <p:origin x="53"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5FF9F3-B8F7-44D8-B55E-59E955E4F250}" type="datetimeFigureOut">
              <a:rPr lang="en-GB" smtClean="0"/>
              <a:t>05/01/2016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801837-D9B4-4140-8B18-11EA6BF1B100}" type="slidenum">
              <a:rPr lang="en-GB" smtClean="0"/>
              <a:t>‹#›</a:t>
            </a:fld>
            <a:endParaRPr lang="en-GB"/>
          </a:p>
        </p:txBody>
      </p:sp>
    </p:spTree>
    <p:extLst>
      <p:ext uri="{BB962C8B-B14F-4D97-AF65-F5344CB8AC3E}">
        <p14:creationId xmlns:p14="http://schemas.microsoft.com/office/powerpoint/2010/main" val="4270256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During the brainstorming session, there were many ideas generated, but after careful evaluation and keeping the time and skillset in mind we shortlisted these four ideas. </a:t>
            </a: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Populate the crimes on UK map and find patterns to predict the potential crime risk in that area. </a:t>
            </a: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To perform sentiment analysis using Twitter and News data.</a:t>
            </a: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The team decided to merge the two ideas and reduce the scope from whole UK to London and to perform sentiment analysis of tweets related to crime only. </a:t>
            </a: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However, due to limitation in data granularity, inconsistency and not enough valid tweets available for specific crime, the team decided to redefine the scope and selected the option 4 i.e., “to populate crime data on London map and perform exploratory analysis”.</a:t>
            </a:r>
          </a:p>
          <a:p>
            <a:endParaRPr lang="en-GB" dirty="0"/>
          </a:p>
        </p:txBody>
      </p:sp>
      <p:sp>
        <p:nvSpPr>
          <p:cNvPr id="4" name="Slide Number Placeholder 3"/>
          <p:cNvSpPr>
            <a:spLocks noGrp="1"/>
          </p:cNvSpPr>
          <p:nvPr>
            <p:ph type="sldNum" sz="quarter" idx="10"/>
          </p:nvPr>
        </p:nvSpPr>
        <p:spPr/>
        <p:txBody>
          <a:bodyPr/>
          <a:lstStyle/>
          <a:p>
            <a:fld id="{DD801837-D9B4-4140-8B18-11EA6BF1B100}" type="slidenum">
              <a:rPr lang="en-GB" smtClean="0"/>
              <a:t>3</a:t>
            </a:fld>
            <a:endParaRPr lang="en-GB"/>
          </a:p>
        </p:txBody>
      </p:sp>
    </p:spTree>
    <p:extLst>
      <p:ext uri="{BB962C8B-B14F-4D97-AF65-F5344CB8AC3E}">
        <p14:creationId xmlns:p14="http://schemas.microsoft.com/office/powerpoint/2010/main" val="2472139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GB" sz="1200" kern="1200" dirty="0" smtClean="0">
                <a:solidFill>
                  <a:schemeClr val="tx1"/>
                </a:solidFill>
                <a:effectLst/>
                <a:latin typeface="+mn-lt"/>
                <a:ea typeface="+mn-ea"/>
                <a:cs typeface="+mn-cs"/>
              </a:rPr>
              <a:t>Idea Justification</a:t>
            </a: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The team is highly motivated that this project is challenging and will give us an opportunity to utilize the programming, data modelling and analytical skills.</a:t>
            </a: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The team is highly convinced that this application will help a common person to know the crime rate.</a:t>
            </a: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In future the unique feature will be that this application will give an opportunity to understand the relationship of crime with respect to weather, population, literacy rate, income level, unemployment level, poverty rate, deputed police force and so on. </a:t>
            </a:r>
          </a:p>
          <a:p>
            <a:pPr marL="171450" lvl="0" indent="-171450">
              <a:buFont typeface="Arial" panose="020B0604020202020204" pitchFamily="34" charset="0"/>
              <a:buChar char="•"/>
            </a:pPr>
            <a:r>
              <a:rPr lang="en-GB" sz="1200" kern="1200" dirty="0" smtClean="0">
                <a:solidFill>
                  <a:schemeClr val="tx1"/>
                </a:solidFill>
                <a:effectLst/>
                <a:latin typeface="+mn-lt"/>
                <a:ea typeface="+mn-ea"/>
                <a:cs typeface="+mn-cs"/>
              </a:rPr>
              <a:t>Depends on the availability of datasets, we MAY incorporate cybercrime in this application.</a:t>
            </a:r>
          </a:p>
          <a:p>
            <a:pPr lvl="0"/>
            <a:r>
              <a:rPr lang="en-GB" sz="1200" kern="1200" dirty="0" smtClean="0">
                <a:solidFill>
                  <a:schemeClr val="tx1"/>
                </a:solidFill>
                <a:effectLst/>
                <a:latin typeface="+mn-lt"/>
                <a:ea typeface="+mn-ea"/>
                <a:cs typeface="+mn-cs"/>
              </a:rPr>
              <a:t>I would like to request my colleague Miguel and </a:t>
            </a:r>
            <a:r>
              <a:rPr lang="en-GB" sz="1200" kern="1200" dirty="0" err="1" smtClean="0">
                <a:solidFill>
                  <a:schemeClr val="tx1"/>
                </a:solidFill>
                <a:effectLst/>
                <a:latin typeface="+mn-lt"/>
                <a:ea typeface="+mn-ea"/>
                <a:cs typeface="+mn-cs"/>
              </a:rPr>
              <a:t>Taoufik</a:t>
            </a:r>
            <a:r>
              <a:rPr lang="en-GB" sz="1200" kern="1200" dirty="0" smtClean="0">
                <a:solidFill>
                  <a:schemeClr val="tx1"/>
                </a:solidFill>
                <a:effectLst/>
                <a:latin typeface="+mn-lt"/>
                <a:ea typeface="+mn-ea"/>
                <a:cs typeface="+mn-cs"/>
              </a:rPr>
              <a:t> to give demo of this application.</a:t>
            </a:r>
          </a:p>
          <a:p>
            <a:endParaRPr lang="en-GB" dirty="0"/>
          </a:p>
        </p:txBody>
      </p:sp>
      <p:sp>
        <p:nvSpPr>
          <p:cNvPr id="4" name="Slide Number Placeholder 3"/>
          <p:cNvSpPr>
            <a:spLocks noGrp="1"/>
          </p:cNvSpPr>
          <p:nvPr>
            <p:ph type="sldNum" sz="quarter" idx="10"/>
          </p:nvPr>
        </p:nvSpPr>
        <p:spPr/>
        <p:txBody>
          <a:bodyPr/>
          <a:lstStyle/>
          <a:p>
            <a:fld id="{DD801837-D9B4-4140-8B18-11EA6BF1B100}" type="slidenum">
              <a:rPr lang="en-GB" smtClean="0"/>
              <a:t>4</a:t>
            </a:fld>
            <a:endParaRPr lang="en-GB"/>
          </a:p>
        </p:txBody>
      </p:sp>
    </p:spTree>
    <p:extLst>
      <p:ext uri="{BB962C8B-B14F-4D97-AF65-F5344CB8AC3E}">
        <p14:creationId xmlns:p14="http://schemas.microsoft.com/office/powerpoint/2010/main" val="2598158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801837-D9B4-4140-8B18-11EA6BF1B100}" type="slidenum">
              <a:rPr lang="en-GB" smtClean="0"/>
              <a:t>5</a:t>
            </a:fld>
            <a:endParaRPr lang="en-GB"/>
          </a:p>
        </p:txBody>
      </p:sp>
    </p:spTree>
    <p:extLst>
      <p:ext uri="{BB962C8B-B14F-4D97-AF65-F5344CB8AC3E}">
        <p14:creationId xmlns:p14="http://schemas.microsoft.com/office/powerpoint/2010/main" val="3266143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801837-D9B4-4140-8B18-11EA6BF1B100}" type="slidenum">
              <a:rPr lang="en-GB" smtClean="0"/>
              <a:t>6</a:t>
            </a:fld>
            <a:endParaRPr lang="en-GB"/>
          </a:p>
        </p:txBody>
      </p:sp>
    </p:spTree>
    <p:extLst>
      <p:ext uri="{BB962C8B-B14F-4D97-AF65-F5344CB8AC3E}">
        <p14:creationId xmlns:p14="http://schemas.microsoft.com/office/powerpoint/2010/main" val="2738780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801837-D9B4-4140-8B18-11EA6BF1B100}" type="slidenum">
              <a:rPr lang="en-GB" smtClean="0"/>
              <a:t>7</a:t>
            </a:fld>
            <a:endParaRPr lang="en-GB"/>
          </a:p>
        </p:txBody>
      </p:sp>
    </p:spTree>
    <p:extLst>
      <p:ext uri="{BB962C8B-B14F-4D97-AF65-F5344CB8AC3E}">
        <p14:creationId xmlns:p14="http://schemas.microsoft.com/office/powerpoint/2010/main" val="4192608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801837-D9B4-4140-8B18-11EA6BF1B100}" type="slidenum">
              <a:rPr lang="en-GB" smtClean="0"/>
              <a:t>8</a:t>
            </a:fld>
            <a:endParaRPr lang="en-GB"/>
          </a:p>
        </p:txBody>
      </p:sp>
    </p:spTree>
    <p:extLst>
      <p:ext uri="{BB962C8B-B14F-4D97-AF65-F5344CB8AC3E}">
        <p14:creationId xmlns:p14="http://schemas.microsoft.com/office/powerpoint/2010/main" val="4235070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801837-D9B4-4140-8B18-11EA6BF1B100}" type="slidenum">
              <a:rPr lang="en-GB" smtClean="0"/>
              <a:t>9</a:t>
            </a:fld>
            <a:endParaRPr lang="en-GB"/>
          </a:p>
        </p:txBody>
      </p:sp>
    </p:spTree>
    <p:extLst>
      <p:ext uri="{BB962C8B-B14F-4D97-AF65-F5344CB8AC3E}">
        <p14:creationId xmlns:p14="http://schemas.microsoft.com/office/powerpoint/2010/main" val="2761868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801837-D9B4-4140-8B18-11EA6BF1B100}" type="slidenum">
              <a:rPr lang="en-GB" smtClean="0"/>
              <a:t>10</a:t>
            </a:fld>
            <a:endParaRPr lang="en-GB"/>
          </a:p>
        </p:txBody>
      </p:sp>
    </p:spTree>
    <p:extLst>
      <p:ext uri="{BB962C8B-B14F-4D97-AF65-F5344CB8AC3E}">
        <p14:creationId xmlns:p14="http://schemas.microsoft.com/office/powerpoint/2010/main" val="1898891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DDAFA7A-6445-4002-8C74-4055B96B083F}" type="datetimeFigureOut">
              <a:rPr lang="en-US" smtClean="0"/>
              <a:t>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615810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DAFA7A-6445-4002-8C74-4055B96B083F}" type="datetimeFigureOut">
              <a:rPr lang="en-US" smtClean="0"/>
              <a:t>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62269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DAFA7A-6445-4002-8C74-4055B96B083F}" type="datetimeFigureOut">
              <a:rPr lang="en-US" smtClean="0"/>
              <a:t>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1798324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BDDAFA7A-6445-4002-8C74-4055B96B083F}" type="datetimeFigureOut">
              <a:rPr lang="en-US" smtClean="0"/>
              <a:t>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2959405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BDDAFA7A-6445-4002-8C74-4055B96B083F}" type="datetimeFigureOut">
              <a:rPr lang="en-US" smtClean="0"/>
              <a:t>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1040134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DAFA7A-6445-4002-8C74-4055B96B083F}" type="datetimeFigureOut">
              <a:rPr lang="en-US" smtClean="0"/>
              <a:t>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1203526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DAFA7A-6445-4002-8C74-4055B96B083F}" type="datetimeFigureOut">
              <a:rPr lang="en-US" smtClean="0"/>
              <a:t>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4186914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DAFA7A-6445-4002-8C74-4055B96B083F}" type="datetimeFigureOut">
              <a:rPr lang="en-US" smtClean="0"/>
              <a:t>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10272513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DAFA7A-6445-4002-8C74-4055B96B083F}" type="datetimeFigureOut">
              <a:rPr lang="en-US" smtClean="0"/>
              <a:t>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2151059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434385"/>
            <a:ext cx="9905998" cy="103851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141413" y="1626209"/>
            <a:ext cx="9905998" cy="4164992"/>
          </a:xfrm>
        </p:spPr>
        <p:txBody>
          <a:bodyPr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DAFA7A-6445-4002-8C74-4055B96B083F}" type="datetimeFigureOut">
              <a:rPr lang="en-US" smtClean="0"/>
              <a:t>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23096063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DAFA7A-6445-4002-8C74-4055B96B083F}" type="datetimeFigureOut">
              <a:rPr lang="en-US" smtClean="0"/>
              <a:t>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410753875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DDAFA7A-6445-4002-8C74-4055B96B083F}" type="datetimeFigureOut">
              <a:rPr lang="en-US" smtClean="0"/>
              <a:t>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34537765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DAFA7A-6445-4002-8C74-4055B96B083F}" type="datetimeFigureOut">
              <a:rPr lang="en-US" smtClean="0"/>
              <a:t>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419796164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DDAFA7A-6445-4002-8C74-4055B96B083F}" type="datetimeFigureOut">
              <a:rPr lang="en-US" smtClean="0"/>
              <a:t>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143885627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DAFA7A-6445-4002-8C74-4055B96B083F}" type="datetimeFigureOut">
              <a:rPr lang="en-US" smtClean="0"/>
              <a:t>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2099149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DAFA7A-6445-4002-8C74-4055B96B083F}" type="datetimeFigureOut">
              <a:rPr lang="en-US" smtClean="0"/>
              <a:t>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188020933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DDAFA7A-6445-4002-8C74-4055B96B083F}" type="datetimeFigureOut">
              <a:rPr lang="en-US" smtClean="0"/>
              <a:t>1/5/2016</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3CE3CCBD-19B9-490E-AA2D-3CF6990B033E}" type="slidenum">
              <a:rPr lang="en-US" smtClean="0"/>
              <a:t>‹#›</a:t>
            </a:fld>
            <a:endParaRPr lang="en-US"/>
          </a:p>
        </p:txBody>
      </p:sp>
    </p:spTree>
    <p:extLst>
      <p:ext uri="{BB962C8B-B14F-4D97-AF65-F5344CB8AC3E}">
        <p14:creationId xmlns:p14="http://schemas.microsoft.com/office/powerpoint/2010/main" val="124111853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DDAFA7A-6445-4002-8C74-4055B96B083F}" type="datetimeFigureOut">
              <a:rPr lang="en-US" smtClean="0"/>
              <a:t>1/5/2016</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CE3CCBD-19B9-490E-AA2D-3CF6990B033E}" type="slidenum">
              <a:rPr lang="en-US" smtClean="0"/>
              <a:t>‹#›</a:t>
            </a:fld>
            <a:endParaRPr lang="en-US"/>
          </a:p>
        </p:txBody>
      </p:sp>
    </p:spTree>
    <p:extLst>
      <p:ext uri="{BB962C8B-B14F-4D97-AF65-F5344CB8AC3E}">
        <p14:creationId xmlns:p14="http://schemas.microsoft.com/office/powerpoint/2010/main" val="30591334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55728" y="1269241"/>
            <a:ext cx="8676222" cy="4326341"/>
          </a:xfrm>
        </p:spPr>
        <p:txBody>
          <a:bodyPr>
            <a:normAutofit lnSpcReduction="10000"/>
          </a:bodyPr>
          <a:lstStyle/>
          <a:p>
            <a:pPr algn="l"/>
            <a:r>
              <a:rPr lang="en-US" sz="2400" dirty="0"/>
              <a:t>Project:		</a:t>
            </a:r>
            <a:r>
              <a:rPr lang="en-US" sz="2400" dirty="0" smtClean="0"/>
              <a:t>	Crime Analyzer</a:t>
            </a:r>
            <a:endParaRPr lang="en-US" sz="2400" dirty="0"/>
          </a:p>
          <a:p>
            <a:pPr algn="l"/>
            <a:r>
              <a:rPr lang="en-US" sz="2400" dirty="0"/>
              <a:t>Course:		</a:t>
            </a:r>
            <a:r>
              <a:rPr lang="en-US" sz="2400" dirty="0" smtClean="0"/>
              <a:t>	Foundation of Data Science</a:t>
            </a:r>
          </a:p>
          <a:p>
            <a:pPr algn="l"/>
            <a:r>
              <a:rPr lang="en-US" sz="2400" dirty="0" smtClean="0"/>
              <a:t>Program:		MSc </a:t>
            </a:r>
            <a:r>
              <a:rPr lang="en-US" sz="2400" dirty="0"/>
              <a:t>(Data Science)</a:t>
            </a:r>
          </a:p>
          <a:p>
            <a:pPr algn="l"/>
            <a:r>
              <a:rPr lang="en-US" sz="2400" dirty="0"/>
              <a:t>Academic Year:	2015/16</a:t>
            </a:r>
          </a:p>
          <a:p>
            <a:pPr algn="l"/>
            <a:r>
              <a:rPr lang="en-US" sz="2400" dirty="0"/>
              <a:t>Team 5:		</a:t>
            </a:r>
            <a:r>
              <a:rPr lang="en-US" sz="2400" dirty="0" smtClean="0"/>
              <a:t>	1</a:t>
            </a:r>
            <a:r>
              <a:rPr lang="en-US" sz="2400" dirty="0"/>
              <a:t>. Miguel </a:t>
            </a:r>
            <a:r>
              <a:rPr lang="en-US" sz="2400" dirty="0" smtClean="0"/>
              <a:t>Ballesteros	(mabm1e15</a:t>
            </a:r>
            <a:r>
              <a:rPr lang="en-US" sz="2400" dirty="0"/>
              <a:t>)</a:t>
            </a:r>
          </a:p>
          <a:p>
            <a:pPr algn="l"/>
            <a:r>
              <a:rPr lang="en-US" sz="2400" dirty="0"/>
              <a:t> 		</a:t>
            </a:r>
            <a:r>
              <a:rPr lang="en-US" sz="2400" dirty="0" smtClean="0"/>
              <a:t>			2</a:t>
            </a:r>
            <a:r>
              <a:rPr lang="en-US" sz="2400" dirty="0"/>
              <a:t>. </a:t>
            </a:r>
            <a:r>
              <a:rPr lang="en-US" sz="2400" dirty="0" err="1"/>
              <a:t>Alun</a:t>
            </a:r>
            <a:r>
              <a:rPr lang="en-US" sz="2400" dirty="0"/>
              <a:t> </a:t>
            </a:r>
            <a:r>
              <a:rPr lang="en-US" sz="2400" dirty="0" smtClean="0"/>
              <a:t>Meredith		(am5e15</a:t>
            </a:r>
            <a:r>
              <a:rPr lang="en-US" sz="2400" dirty="0"/>
              <a:t>) </a:t>
            </a:r>
          </a:p>
          <a:p>
            <a:pPr algn="l"/>
            <a:r>
              <a:rPr lang="en-US" sz="2400" dirty="0"/>
              <a:t> 		</a:t>
            </a:r>
            <a:r>
              <a:rPr lang="en-US" sz="2400" dirty="0" smtClean="0"/>
              <a:t>			3</a:t>
            </a:r>
            <a:r>
              <a:rPr lang="en-US" sz="2400" dirty="0"/>
              <a:t>. </a:t>
            </a:r>
            <a:r>
              <a:rPr lang="en-US" sz="2400" dirty="0" err="1"/>
              <a:t>Taoufik</a:t>
            </a:r>
            <a:r>
              <a:rPr lang="en-US" sz="2400" dirty="0"/>
              <a:t> El </a:t>
            </a:r>
            <a:r>
              <a:rPr lang="en-US" sz="2400" dirty="0" err="1" smtClean="0"/>
              <a:t>Khiraoui</a:t>
            </a:r>
            <a:r>
              <a:rPr lang="en-US" sz="2400" dirty="0" smtClean="0"/>
              <a:t>	(tek1g15</a:t>
            </a:r>
            <a:r>
              <a:rPr lang="en-US" sz="2400" dirty="0"/>
              <a:t>) 	</a:t>
            </a:r>
          </a:p>
          <a:p>
            <a:pPr algn="l"/>
            <a:r>
              <a:rPr lang="en-US" sz="2400" dirty="0"/>
              <a:t>		</a:t>
            </a:r>
            <a:r>
              <a:rPr lang="en-US" sz="2400" dirty="0" smtClean="0"/>
              <a:t>			4</a:t>
            </a:r>
            <a:r>
              <a:rPr lang="en-US" sz="2400" dirty="0"/>
              <a:t>. Manu </a:t>
            </a:r>
            <a:r>
              <a:rPr lang="en-US" sz="2400" dirty="0" smtClean="0"/>
              <a:t>Llamas			(mlf1g15</a:t>
            </a:r>
            <a:r>
              <a:rPr lang="en-US" sz="2400" dirty="0"/>
              <a:t>)</a:t>
            </a:r>
          </a:p>
          <a:p>
            <a:pPr algn="l"/>
            <a:r>
              <a:rPr lang="en-US" sz="2400" dirty="0"/>
              <a:t>		</a:t>
            </a:r>
            <a:r>
              <a:rPr lang="en-US" sz="2400" dirty="0" smtClean="0"/>
              <a:t>			5</a:t>
            </a:r>
            <a:r>
              <a:rPr lang="en-US" sz="2400" dirty="0"/>
              <a:t>. Ali </a:t>
            </a:r>
            <a:r>
              <a:rPr lang="en-US" sz="2400" dirty="0" smtClean="0"/>
              <a:t>Shah				(smas1c15</a:t>
            </a:r>
            <a:r>
              <a:rPr lang="en-US" sz="2400" dirty="0"/>
              <a:t>) </a:t>
            </a:r>
          </a:p>
          <a:p>
            <a:pPr algn="l"/>
            <a:endParaRPr lang="en-US" dirty="0"/>
          </a:p>
        </p:txBody>
      </p:sp>
    </p:spTree>
    <p:extLst>
      <p:ext uri="{BB962C8B-B14F-4D97-AF65-F5344CB8AC3E}">
        <p14:creationId xmlns:p14="http://schemas.microsoft.com/office/powerpoint/2010/main" val="20753661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a:xfrm>
            <a:off x="1141413" y="1626209"/>
            <a:ext cx="9905998" cy="1911648"/>
          </a:xfrm>
        </p:spPr>
        <p:txBody>
          <a:bodyPr>
            <a:normAutofit/>
          </a:bodyPr>
          <a:lstStyle/>
          <a:p>
            <a:endParaRPr lang="en-GB" sz="2100" dirty="0">
              <a:effectLst/>
            </a:endParaRPr>
          </a:p>
        </p:txBody>
      </p:sp>
    </p:spTree>
    <p:extLst>
      <p:ext uri="{BB962C8B-B14F-4D97-AF65-F5344CB8AC3E}">
        <p14:creationId xmlns:p14="http://schemas.microsoft.com/office/powerpoint/2010/main" val="459057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1141413" y="1611630"/>
            <a:ext cx="9905998" cy="4606290"/>
          </a:xfrm>
        </p:spPr>
        <p:txBody>
          <a:bodyPr>
            <a:normAutofit/>
          </a:bodyPr>
          <a:lstStyle/>
          <a:p>
            <a:r>
              <a:rPr lang="en-US" dirty="0" smtClean="0"/>
              <a:t>Scenario</a:t>
            </a:r>
          </a:p>
          <a:p>
            <a:pPr lvl="1"/>
            <a:r>
              <a:rPr lang="en-US" dirty="0" smtClean="0"/>
              <a:t>Ideas</a:t>
            </a:r>
          </a:p>
          <a:p>
            <a:pPr lvl="1"/>
            <a:r>
              <a:rPr lang="en-US" dirty="0" smtClean="0"/>
              <a:t>Project Scope</a:t>
            </a:r>
          </a:p>
          <a:p>
            <a:r>
              <a:rPr lang="en-US" dirty="0" smtClean="0"/>
              <a:t>Application Demo</a:t>
            </a:r>
            <a:endParaRPr lang="en-US" dirty="0"/>
          </a:p>
          <a:p>
            <a:r>
              <a:rPr lang="en-US" dirty="0" smtClean="0"/>
              <a:t>Technical Implementation</a:t>
            </a:r>
          </a:p>
          <a:p>
            <a:pPr lvl="1"/>
            <a:r>
              <a:rPr lang="en-US" dirty="0" smtClean="0"/>
              <a:t>Data Collection</a:t>
            </a:r>
          </a:p>
          <a:p>
            <a:pPr lvl="1"/>
            <a:r>
              <a:rPr lang="en-US" dirty="0" smtClean="0"/>
              <a:t>Data Cleansing/Pre-processing</a:t>
            </a:r>
          </a:p>
          <a:p>
            <a:pPr lvl="1"/>
            <a:r>
              <a:rPr lang="en-US" dirty="0"/>
              <a:t>D</a:t>
            </a:r>
            <a:r>
              <a:rPr lang="en-US" dirty="0" smtClean="0"/>
              <a:t>ata modelling</a:t>
            </a:r>
          </a:p>
          <a:p>
            <a:pPr lvl="1"/>
            <a:r>
              <a:rPr lang="en-US" dirty="0" smtClean="0"/>
              <a:t>Data Visualization</a:t>
            </a:r>
          </a:p>
          <a:p>
            <a:r>
              <a:rPr lang="en-US" dirty="0" smtClean="0"/>
              <a:t>Conclusion</a:t>
            </a:r>
            <a:endParaRPr lang="en-US" dirty="0"/>
          </a:p>
        </p:txBody>
      </p:sp>
    </p:spTree>
    <p:extLst>
      <p:ext uri="{BB962C8B-B14F-4D97-AF65-F5344CB8AC3E}">
        <p14:creationId xmlns:p14="http://schemas.microsoft.com/office/powerpoint/2010/main" val="21100741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idea</a:t>
            </a:r>
            <a:endParaRPr lang="en-GB" dirty="0"/>
          </a:p>
        </p:txBody>
      </p:sp>
      <p:sp>
        <p:nvSpPr>
          <p:cNvPr id="3" name="Content Placeholder 2"/>
          <p:cNvSpPr>
            <a:spLocks noGrp="1"/>
          </p:cNvSpPr>
          <p:nvPr>
            <p:ph idx="1"/>
          </p:nvPr>
        </p:nvSpPr>
        <p:spPr>
          <a:xfrm>
            <a:off x="1141413" y="1626209"/>
            <a:ext cx="9905998" cy="1911648"/>
          </a:xfrm>
        </p:spPr>
        <p:txBody>
          <a:bodyPr>
            <a:normAutofit/>
          </a:bodyPr>
          <a:lstStyle/>
          <a:p>
            <a:r>
              <a:rPr lang="en-GB" sz="2100" dirty="0" smtClean="0"/>
              <a:t>Populate </a:t>
            </a:r>
            <a:r>
              <a:rPr lang="en-GB" sz="2100" dirty="0"/>
              <a:t>crime data on UK map and predict risk </a:t>
            </a:r>
            <a:r>
              <a:rPr lang="en-GB" sz="2100" dirty="0" smtClean="0"/>
              <a:t>zones</a:t>
            </a:r>
          </a:p>
          <a:p>
            <a:pPr lvl="0"/>
            <a:r>
              <a:rPr lang="en-GB" sz="2100" dirty="0">
                <a:effectLst/>
              </a:rPr>
              <a:t>Sentiment Analysis </a:t>
            </a:r>
            <a:r>
              <a:rPr lang="en-GB" sz="2100" dirty="0" smtClean="0">
                <a:effectLst/>
              </a:rPr>
              <a:t>of Tweets related to UK News</a:t>
            </a:r>
          </a:p>
          <a:p>
            <a:pPr lvl="0"/>
            <a:r>
              <a:rPr lang="en-GB" sz="2100" dirty="0" smtClean="0">
                <a:effectLst/>
              </a:rPr>
              <a:t>Populate </a:t>
            </a:r>
            <a:r>
              <a:rPr lang="en-GB" sz="2100" dirty="0">
                <a:effectLst/>
              </a:rPr>
              <a:t>crime data on London map and compare </a:t>
            </a:r>
            <a:r>
              <a:rPr lang="en-GB" sz="2100" dirty="0" smtClean="0">
                <a:effectLst/>
              </a:rPr>
              <a:t>with </a:t>
            </a:r>
            <a:r>
              <a:rPr lang="en-GB" sz="2100" dirty="0">
                <a:effectLst/>
              </a:rPr>
              <a:t>other same size cities</a:t>
            </a:r>
            <a:r>
              <a:rPr lang="en-GB" sz="2100" dirty="0" smtClean="0">
                <a:effectLst/>
              </a:rPr>
              <a:t>.</a:t>
            </a:r>
          </a:p>
          <a:p>
            <a:pPr lvl="0"/>
            <a:r>
              <a:rPr lang="en-GB" sz="2100" dirty="0">
                <a:effectLst/>
              </a:rPr>
              <a:t>Populate crime data on London map and perform exploratory </a:t>
            </a:r>
            <a:r>
              <a:rPr lang="en-GB" sz="2100" dirty="0" smtClean="0">
                <a:effectLst/>
              </a:rPr>
              <a:t>analysis</a:t>
            </a:r>
            <a:endParaRPr lang="en-GB" sz="2100" dirty="0">
              <a:effectLst/>
            </a:endParaRPr>
          </a:p>
        </p:txBody>
      </p:sp>
    </p:spTree>
    <p:extLst>
      <p:ext uri="{BB962C8B-B14F-4D97-AF65-F5344CB8AC3E}">
        <p14:creationId xmlns:p14="http://schemas.microsoft.com/office/powerpoint/2010/main" val="410560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The project scope</a:t>
            </a:r>
            <a:endParaRPr lang="en-GB" dirty="0"/>
          </a:p>
        </p:txBody>
      </p:sp>
      <p:sp>
        <p:nvSpPr>
          <p:cNvPr id="3" name="Content Placeholder 2"/>
          <p:cNvSpPr>
            <a:spLocks noGrp="1"/>
          </p:cNvSpPr>
          <p:nvPr>
            <p:ph idx="1"/>
          </p:nvPr>
        </p:nvSpPr>
        <p:spPr>
          <a:xfrm>
            <a:off x="1141412" y="1626209"/>
            <a:ext cx="10070873" cy="2488591"/>
          </a:xfrm>
        </p:spPr>
        <p:txBody>
          <a:bodyPr>
            <a:noAutofit/>
          </a:bodyPr>
          <a:lstStyle/>
          <a:p>
            <a:pPr marL="0" lvl="0" indent="0" algn="ctr">
              <a:buNone/>
            </a:pPr>
            <a:r>
              <a:rPr lang="en-GB" sz="4000" b="1" dirty="0" smtClean="0">
                <a:effectLst/>
              </a:rPr>
              <a:t>Populate crime data on London map </a:t>
            </a:r>
          </a:p>
          <a:p>
            <a:pPr marL="0" lvl="0" indent="0" algn="ctr">
              <a:buNone/>
            </a:pPr>
            <a:r>
              <a:rPr lang="en-GB" sz="4000" b="1" dirty="0" smtClean="0">
                <a:effectLst/>
              </a:rPr>
              <a:t>and </a:t>
            </a:r>
          </a:p>
          <a:p>
            <a:pPr marL="0" lvl="0" indent="0" algn="ctr">
              <a:buNone/>
            </a:pPr>
            <a:r>
              <a:rPr lang="en-GB" sz="4000" b="1" dirty="0" smtClean="0">
                <a:effectLst/>
              </a:rPr>
              <a:t>perform </a:t>
            </a:r>
            <a:r>
              <a:rPr lang="en-GB" sz="4000" b="1" dirty="0">
                <a:effectLst/>
              </a:rPr>
              <a:t>exploratory </a:t>
            </a:r>
            <a:r>
              <a:rPr lang="en-GB" sz="4000" b="1" dirty="0" smtClean="0">
                <a:effectLst/>
              </a:rPr>
              <a:t>analysis</a:t>
            </a:r>
            <a:endParaRPr lang="en-GB" sz="4000" b="1" dirty="0">
              <a:effectLst/>
            </a:endParaRPr>
          </a:p>
        </p:txBody>
      </p:sp>
    </p:spTree>
    <p:extLst>
      <p:ext uri="{BB962C8B-B14F-4D97-AF65-F5344CB8AC3E}">
        <p14:creationId xmlns:p14="http://schemas.microsoft.com/office/powerpoint/2010/main" val="1168959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Technical implementation</a:t>
            </a:r>
            <a:endParaRPr lang="en-GB" dirty="0"/>
          </a:p>
        </p:txBody>
      </p:sp>
      <p:sp>
        <p:nvSpPr>
          <p:cNvPr id="3" name="Content Placeholder 2"/>
          <p:cNvSpPr>
            <a:spLocks noGrp="1"/>
          </p:cNvSpPr>
          <p:nvPr>
            <p:ph idx="1"/>
          </p:nvPr>
        </p:nvSpPr>
        <p:spPr>
          <a:xfrm>
            <a:off x="1141413" y="1626209"/>
            <a:ext cx="9905998" cy="1911648"/>
          </a:xfrm>
        </p:spPr>
        <p:txBody>
          <a:bodyPr>
            <a:normAutofit/>
          </a:bodyPr>
          <a:lstStyle/>
          <a:p>
            <a:endParaRPr lang="en-GB" sz="2100" dirty="0">
              <a:effectLst/>
            </a:endParaRPr>
          </a:p>
        </p:txBody>
      </p:sp>
    </p:spTree>
    <p:extLst>
      <p:ext uri="{BB962C8B-B14F-4D97-AF65-F5344CB8AC3E}">
        <p14:creationId xmlns:p14="http://schemas.microsoft.com/office/powerpoint/2010/main" val="2875392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Collection</a:t>
            </a:r>
            <a:endParaRPr lang="en-GB" dirty="0"/>
          </a:p>
        </p:txBody>
      </p:sp>
      <p:sp>
        <p:nvSpPr>
          <p:cNvPr id="3" name="Content Placeholder 2"/>
          <p:cNvSpPr>
            <a:spLocks noGrp="1"/>
          </p:cNvSpPr>
          <p:nvPr>
            <p:ph idx="1"/>
          </p:nvPr>
        </p:nvSpPr>
        <p:spPr>
          <a:xfrm>
            <a:off x="1141413" y="1626209"/>
            <a:ext cx="9905998" cy="1911648"/>
          </a:xfrm>
        </p:spPr>
        <p:txBody>
          <a:bodyPr>
            <a:normAutofit/>
          </a:bodyPr>
          <a:lstStyle/>
          <a:p>
            <a:endParaRPr lang="en-GB" sz="2100" dirty="0">
              <a:effectLst/>
            </a:endParaRPr>
          </a:p>
        </p:txBody>
      </p:sp>
    </p:spTree>
    <p:extLst>
      <p:ext uri="{BB962C8B-B14F-4D97-AF65-F5344CB8AC3E}">
        <p14:creationId xmlns:p14="http://schemas.microsoft.com/office/powerpoint/2010/main" val="473199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Cleansing/Pre-Processing</a:t>
            </a:r>
            <a:endParaRPr lang="en-GB" dirty="0"/>
          </a:p>
        </p:txBody>
      </p:sp>
      <p:sp>
        <p:nvSpPr>
          <p:cNvPr id="3" name="Content Placeholder 2"/>
          <p:cNvSpPr>
            <a:spLocks noGrp="1"/>
          </p:cNvSpPr>
          <p:nvPr>
            <p:ph idx="1"/>
          </p:nvPr>
        </p:nvSpPr>
        <p:spPr>
          <a:xfrm>
            <a:off x="1141413" y="1626209"/>
            <a:ext cx="9905998" cy="1911648"/>
          </a:xfrm>
        </p:spPr>
        <p:txBody>
          <a:bodyPr>
            <a:normAutofit/>
          </a:bodyPr>
          <a:lstStyle/>
          <a:p>
            <a:endParaRPr lang="en-GB" sz="2100" dirty="0">
              <a:effectLst/>
            </a:endParaRPr>
          </a:p>
        </p:txBody>
      </p:sp>
    </p:spTree>
    <p:extLst>
      <p:ext uri="{BB962C8B-B14F-4D97-AF65-F5344CB8AC3E}">
        <p14:creationId xmlns:p14="http://schemas.microsoft.com/office/powerpoint/2010/main" val="2132271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Modelling</a:t>
            </a:r>
            <a:endParaRPr lang="en-GB" dirty="0"/>
          </a:p>
        </p:txBody>
      </p:sp>
      <p:sp>
        <p:nvSpPr>
          <p:cNvPr id="3" name="Content Placeholder 2"/>
          <p:cNvSpPr>
            <a:spLocks noGrp="1"/>
          </p:cNvSpPr>
          <p:nvPr>
            <p:ph idx="1"/>
          </p:nvPr>
        </p:nvSpPr>
        <p:spPr>
          <a:xfrm>
            <a:off x="1141413" y="1626209"/>
            <a:ext cx="9905998" cy="1911648"/>
          </a:xfrm>
        </p:spPr>
        <p:txBody>
          <a:bodyPr>
            <a:normAutofit/>
          </a:bodyPr>
          <a:lstStyle/>
          <a:p>
            <a:endParaRPr lang="en-GB" sz="2100" dirty="0">
              <a:effectLst/>
            </a:endParaRPr>
          </a:p>
        </p:txBody>
      </p:sp>
    </p:spTree>
    <p:extLst>
      <p:ext uri="{BB962C8B-B14F-4D97-AF65-F5344CB8AC3E}">
        <p14:creationId xmlns:p14="http://schemas.microsoft.com/office/powerpoint/2010/main" val="2936578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Visualisation</a:t>
            </a:r>
            <a:endParaRPr lang="en-GB" dirty="0"/>
          </a:p>
        </p:txBody>
      </p:sp>
      <p:sp>
        <p:nvSpPr>
          <p:cNvPr id="3" name="Content Placeholder 2"/>
          <p:cNvSpPr>
            <a:spLocks noGrp="1"/>
          </p:cNvSpPr>
          <p:nvPr>
            <p:ph idx="1"/>
          </p:nvPr>
        </p:nvSpPr>
        <p:spPr>
          <a:xfrm>
            <a:off x="1141413" y="1626209"/>
            <a:ext cx="9905998" cy="1911648"/>
          </a:xfrm>
        </p:spPr>
        <p:txBody>
          <a:bodyPr>
            <a:normAutofit/>
          </a:bodyPr>
          <a:lstStyle/>
          <a:p>
            <a:endParaRPr lang="en-GB" sz="2100" dirty="0">
              <a:effectLst/>
            </a:endParaRPr>
          </a:p>
        </p:txBody>
      </p:sp>
    </p:spTree>
    <p:extLst>
      <p:ext uri="{BB962C8B-B14F-4D97-AF65-F5344CB8AC3E}">
        <p14:creationId xmlns:p14="http://schemas.microsoft.com/office/powerpoint/2010/main" val="1198413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134</TotalTime>
  <Words>356</Words>
  <Application>Microsoft Office PowerPoint</Application>
  <PresentationFormat>Widescreen</PresentationFormat>
  <Paragraphs>54</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Century Gothic</vt:lpstr>
      <vt:lpstr>Mesh</vt:lpstr>
      <vt:lpstr>PowerPoint Presentation</vt:lpstr>
      <vt:lpstr>Agenda</vt:lpstr>
      <vt:lpstr>The idea</vt:lpstr>
      <vt:lpstr>The project scope</vt:lpstr>
      <vt:lpstr>Technical implementation</vt:lpstr>
      <vt:lpstr>Data Collection</vt:lpstr>
      <vt:lpstr>Data Cleansing/Pre-Processing</vt:lpstr>
      <vt:lpstr>Data Modelling</vt:lpstr>
      <vt:lpstr>Data Visualisation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in London</dc:title>
  <dc:creator>Miguel Ballesteros</dc:creator>
  <cp:lastModifiedBy>Alun Meredith</cp:lastModifiedBy>
  <cp:revision>15</cp:revision>
  <dcterms:created xsi:type="dcterms:W3CDTF">2015-12-14T05:06:36Z</dcterms:created>
  <dcterms:modified xsi:type="dcterms:W3CDTF">2016-01-05T17:03:45Z</dcterms:modified>
</cp:coreProperties>
</file>