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66" r:id="rId5"/>
    <p:sldId id="260" r:id="rId6"/>
    <p:sldId id="259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2-14T05:23:13.596"/>
    </inkml:context>
    <inkml:brush xml:id="br0">
      <inkml:brushProperty name="width" value="0.09333" units="cm"/>
      <inkml:brushProperty name="height" value="0.09333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A300CBE5-B4B4-408C-9688-62561F782D57}" emma:medium="tactile" emma:mode="ink">
          <msink:context xmlns:msink="http://schemas.microsoft.com/ink/2010/main" type="writingRegion" rotatedBoundingBox="3597,4271 3660,12561 1505,12577 1442,4288">
            <msink:destinationLink direction="with" ref="{B1BDA4F4-8182-4AD4-8EF4-EE478676EA65}"/>
            <msink:destinationLink direction="with" ref="{B3089E76-8C5F-4F1E-8430-56788E2E25A2}"/>
          </msink:context>
        </emma:interpretation>
      </emma:emma>
    </inkml:annotationXML>
    <inkml:traceGroup>
      <inkml:annotationXML>
        <emma:emma xmlns:emma="http://www.w3.org/2003/04/emma" version="1.0">
          <emma:interpretation id="{BAF57017-4D43-4008-AB21-49316734FE50}" emma:medium="tactile" emma:mode="ink">
            <msink:context xmlns:msink="http://schemas.microsoft.com/ink/2010/main" type="paragraph" rotatedBoundingBox="3597,4271 3660,12561 1505,12577 1442,428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43FC649-43FB-4CE0-9A8F-7A4F94F34DD4}" emma:medium="tactile" emma:mode="ink">
              <msink:context xmlns:msink="http://schemas.microsoft.com/ink/2010/main" type="line" rotatedBoundingBox="3597,4271 3660,12561 1505,12577 1442,4288"/>
            </emma:interpretation>
          </emma:emma>
        </inkml:annotationXML>
        <inkml:traceGroup>
          <inkml:annotationXML>
            <emma:emma xmlns:emma="http://www.w3.org/2003/04/emma" version="1.0">
              <emma:interpretation id="{74C2E893-F39E-42F3-8297-7DC90B88665E}" emma:medium="tactile" emma:mode="ink">
                <msink:context xmlns:msink="http://schemas.microsoft.com/ink/2010/main" type="inkWord" rotatedBoundingBox="3597,4271 3660,12561 1505,12577 1442,4288">
                  <msink:destinationLink direction="with" ref="{60C8217A-7A14-4D23-9C12-ED743CBA39E3}"/>
                  <msink:destinationLink direction="with" ref="{48BDEBFD-5592-4502-8662-4F478D4E5973}"/>
                  <msink:destinationLink direction="with" ref="{868EDA2A-373F-4465-A954-82238417E749}"/>
                  <msink:destinationLink direction="with" ref="{B03B8D69-C2C9-4B26-8E43-6D82A742C8E9}"/>
                </msink:context>
              </emma:interpretation>
              <emma:one-of disjunction-type="recognition" id="oneOf0">
                <emma:interpretation id="interp0" emma:lang="en-US" emma:confidence="0">
                  <emma:literal>"it,</emma:literal>
                </emma:interpretation>
                <emma:interpretation id="interp1" emma:lang="en-US" emma:confidence="0">
                  <emma:literal>is☺</emma:literal>
                </emma:interpretation>
                <emma:interpretation id="interp2" emma:lang="en-US" emma:confidence="0">
                  <emma:literal>i☺</emma:literal>
                </emma:interpretation>
                <emma:interpretation id="interp3" emma:lang="en-US" emma:confidence="0">
                  <emma:literal>"'it.</emma:literal>
                </emma:interpretation>
                <emma:interpretation id="interp4" emma:lang="en-US" emma:confidence="0">
                  <emma:literal>"'it,</emma:literal>
                </emma:interpretation>
              </emma:one-of>
            </emma:emma>
          </inkml:annotationXML>
          <inkml:trace contextRef="#ctx0" brushRef="#br0">930 3 96 0,'-9'-4'46'0,"5"4"-37"0,0 4-11 0,4-4 44 16,-9 3-3-16,-8-3-27 16,-1 0 12-16,1 0-18 0,0 0 2 0,-1 0-6 15,1 4 2-15,-5-4-3 16,1 4 8-16,-5 0-7 16,0 4 7-16,-14 3-6 15,1 5-2-15,-4-5 0 16,4 1 10-16,0-1-9 15,0 1 11 1,0-1-10-16,4 1 10 16,5 0-10-16,-5-1 4 15,-4 1-5-15,5-1 8 16,3 5-8-16,5-5-1 16,5 1 0-16,-1-1-1 15,0 5 0-15,5-1 2 0,0 1-1 16,-1-1 2-16,5 0-2 15,0 8-3-15,0-3 1 0,0 7 4 16,5-4-3-16,-1 0-2 16,5-4 1-16,-1 0 4 15,5 1-3-15,0-1-2 16,5-4 1-16,3 1 1 16,1-5 0-16,4 5 0 0,0-5 0 15,4 1 2-15,1-1-1 16,8 1 5-16,4 0-5 15,0-5 6-15,1 1-6 16,3 0 3-16,1-1-3 16,0 1-3-16,-1-4 1 31,1 0-2-31,4 0 2 0,9 0 9 16,-5-1-6-16,5-3 7 15,4 0-6-15,-9 0 4 0,5-3-6 16,0-1 3-16,-1 0-3 15,-3 0-1-15,-1 0 1 16,0 0-1-16,1-3 0 16,-1 3-3-16,5-4 2 0,8 0 4 15,-8-3-3-15,-1-1 3 16,1 1-2-16,-9-5 8 16,0 1-7-16,-4-8 2 15,-1 0-3-15,1-8-1 16,-5 4 1-16,1 0-1 31,-5 4 0-31,-5 0 2 0,1-1-1 16,-5 1-1-16,-4 0 1 15,0 0 4-15,-4 4-4 16,0 0 17-16,-5 3-14 16,-4 1-2-16,0-1 0 15,-4 5 0-15,-1-5-1 16,-3 5-3-16,-1-5 1 0,-8 9 6 15,-5-5-4-15,0 1-5 16,-4 3 3-16,0 4 0 16,0-8 1-16,-4 9 2 15,0-5-1-15,-14 8 5 0,1-8-5 16,4 8 6-16,-4 0-6 16,4-8 3-1,0 12-3-15,0-4 2 16,4 0-2-16,0 4-1 15,1-4 1-15,3 4-4 16,-3 0 2-16,-1 0 1 16,5 3 0-16,-1 1-59 15,1 0 46-15,0 0-166 16,-1-1 138-16,1 5-112 16</inkml:trace>
          <inkml:trace contextRef="#ctx0" brushRef="#br0" timeOffset="1735.5817">76 2068 128 0,'-9'-4'59'0,"9"4"-47"0,0 0-15 0,0 0 32 16,0 0-24-1,5 4 30-15,3 0-27 16,1-1 24-16,0 1-23 16,4 0 11-16,4 4-14 0,9 0-4 15,-4 3 0-15,-1 1 0 16,5-1-1-16,5 1 13 16,3 3-10-16,5-3 12 15,0 3-12-15,13-3 37 0,-4-5-32 16,4 1 16-16,0-4-18 15,0-4 16-15,0-4-18 0,5 0 4 16,-1-3-7-16,0-5-1 16,1-3 0-16,-1-1 13 15,0 1-11-15,5-1 7 16,-5 1-7 0,-8-4 1-16,0 3-3 15,-5-3 11-15,-4 0-10 16,-4 3 8-16,-5 1-7 15,0 0 1-15,-8 3-3 16,0 0-3-16,-9 5 1 16,-9-1-33-16,0 4 27 15,-4 4-121-15,0-4 99 0,0 4-229 16</inkml:trace>
          <inkml:trace contextRef="#ctx0" brushRef="#br0" timeOffset="2220.6349">1723 538 176 0,'0'-31'78'0,"0"27"-61"0,0-7-21 0,0-1 39 15,0 1-28-15,0 3 39 0,0 0-34 16,0 4 27-16,0 1-29 15,-4 22 4-15,0 4 4 16,-1 8-14-16,1 11 7 16,-1 8-8-16,-3 12-2 15,-1 23 0-15,5 19-1 0,-5-4 0 32,5 8 2-32,-5 0-1 15,5-4-1-15,-1 11 1 0,1-14 29 16,0-5-23-16,-5-15 14 15,5 4-15-15,-1-16-4 16,1-11 0-16,0-8-2 16,-1-8 0-16,1-7-213 15,8-4 167-15</inkml:trace>
          <inkml:trace contextRef="#ctx0" brushRef="#br0" timeOffset="1169.7071">41 584 180 0,'5'-11'82'0,"-1"11"-65"0,-4-12-21 0,0 12 56 15,0-4-42-15,0 1 36 16,0-1-34-16,0 4 19 16,0 0-23-16,0 0 1 0,0 0-6 15,0 0-2-15,0 11 0 16,0 5-1-16,0 3 0 0,0 8 2 15,0 8-1-15,0 3-1 16,0 8 1-16,0 8 1 16,0 19-1-16,0 5-3 15,0-1 1-15,-4 0 6 16,4 0-4-16,0-4-3 16,-5 0 2-1,5-4 0-15,-4 1 0 16,4 7 2-16,0-15-1 15,0-1 2-15,0-11-2 16,-4-3-1-16,4-9 1 16,0 1-1-16,0-9 0 0,0 1-3 15,0-8 2-15,0-3-58 16,0 7-111 0,4-4 128-16,0-4-88 15</inkml:trace>
          <inkml:trace contextRef="#ctx0" brushRef="#br0" timeOffset="3690.3958">1112 3570 140 0,'-22'4'62'0,"9"0"-49"0,-8-4-16 16,12 4 68-16,-4-4-52 16,-4 0 27-16,-1 0-29 15,-8 0 10-15,-8 4-15 0,-1 0-1 0,-4 0-3 0,-4-1 4 16,-1 1-5-16,-8 8 3 15,0-1-3-15,0 13 11 16,-9-5-10-16,9 4 17 16,0-4-15-16,0 0 7 15,0 5-8-15,5-1 6 32,-1 4-6-32,5 0 1 0,4 7-3 15,4-3-3-15,5 0 1 16,4 0 1-16,4 3 0 15,0 1 0-15,5 4 0 16,4-1 0-16,0 5 0 16,4 7 2-16,5-8-1 15,4-7 5-15,4-1-5 0,9-3 9 16,5 0-8-16,8-8 5 16,8-4-6-16,5-3 3 15,9-1-3-15,8-3 5 16,5-4-5-16,0-5 0 15,8 1 0-15,0 0 1 0,1-4-1 16,8 0 5-16,-13-4-5 0,0 0 0 16,0 1 0-16,0-5 10 15,-4 0-9-15,-1-3 0 32,5-1-1-32,0-3 1 15,-4 3-1-15,-5-19 8 16,5 0-7-16,-5 4-7 15,1 0 5-15,-10 0 5 0,1 1-5 16,-5-1-2-16,-4-4 2 16,-4 8 17-16,-5-1-14 15,-8 5 25-15,-4 0-22 16,-5-4 15-16,0 0-16 16,-13-4 6-16,-9 0-8 15,0 0-8-15,-4 4 5 0,-4 0 2 16,-1-1-2-16,1 5 3 15,-9-4-2-15,-4 0-1 16,-5 4 1-16,0-8-1 0,-4 4 0 16,0 3 0-16,-8 5 0 15,-5-4-6-15,4 11 5 32,-4 4-11-32,0 16 9 0,0-1-29 15,4 1 24-15,1-1-61 16,-5 5 53-16,4-1-113 15,5 1 98-15,8 7-193 16</inkml:trace>
          <inkml:trace contextRef="#ctx0" brushRef="#br0" timeOffset="4491.2663">28 4599 220 0,'-4'-42'98'0,"4"38"-77"0,4-11-26 0,1 7 86 0,-1-4-65 15,0 1 48-15,5-5-47 16,-5 1 8-16,1 0-18 15,-1-1 12-15,-4 8-14 0,0 5-5 16,0 3 0 0,0 15-6-16,4 8 5 15,-4 16-3-15,5 15 3 16,-1 15 1-16,0 23 0 16,1 16-3-16,-1 4 2 15,-4-4 1-15,0 0 0 16,-4 4 5-16,-1-5-4 15,1-10-3-15,0-1 2 0,-1-15 5 16,-3-15-4-16,-1-13-5 16,5-6 3-16,-1-13-126 15,1-7 100-15,4-4-252 16</inkml:trace>
          <inkml:trace contextRef="#ctx0" brushRef="#br0" timeOffset="5170.5016">-6 6075 200 0,'-22'-8'92'0,"13"4"-73"0,1 1-24 16,3 3 33-16,-3 3-23 16,8-3 18-16,-9 4-18 15,5 4 12-15,8 0-12 0,5-1 11 0,4 5-12 16,4 0 12-16,5-1-12 15,8 1 17-15,5-1-16 32,8-3 15-32,9 0-15 0,4-5 14 15,5 1-14-15,17-4 23 16,0-4-22-16,0 1 15 16,13-5-16-16,-8-4 3 15,3 1-6-15,1-5 2 16,8 1-3-16,-8 3-1 15,-5 1 1-15,-8-5 7 0,0 5-6 16,-5-1 13-16,-8 1-11 16,-9-1 6-16,-5 1-7 15,-8-1-2-15,-4 4 0 16,-9 1-1-16,-4-1 0 16,-5 0-45-16,-4-3 35 15,0-12-122-15,0 3 102 0,0-3-252 16</inkml:trace>
          <inkml:trace contextRef="#ctx0" brushRef="#br0" timeOffset="5438.9146">1762 4330 132 0,'13'-43'59'0,"-8"12"-47"0,3 8-15 0,-3 16 68 15,-1-1-52-15,0 4 49 16,1 0-46-1,-1 12 17-15,-4 0-13 0,0 30-14 16,0 35 6 0,0 4-9-16,0 12 15 15,4 27-14-15,-4 3 1 16,0 8-3-16,5-15 10 16,-5-4-10-16,0-12 5 15,0-3-5-15,0-1-1 0,0-15 0 16,0-8 1-16,-5-11-1 15,1-12-278-15</inkml:trace>
          <inkml:trace contextRef="#ctx0" brushRef="#br0" timeOffset="7173.3871">965 7343 168 0,'-52'4'78'0,"21"-4"-61"0,-21 0-21 15,35 3 51-15,-9 1-38 0,-9 0 11 16,-12 4-14-16,-1-1 7 16,-4 5-10-16,-9 0 24 0,5 3-21 15,4 12 9-15,-9 8-11 16,5-1-2-16,4 9-1 16,4-9-13-16,0 1 10 0,5 0 23 15,4-4-17-15,0 3 2 16,0 5-4-16,9-5-4 15,4-3 1-15,8 0 4 16,5 0-3-16,9 0 0 16,8 3 1-16,5-3-1 15,8 0 0-15,5 4-3 0,4 7 2 16,4-7 6-16,9 0-4 16,5-5 9-16,3 1-8 15,5-8 2-15,5-3-3 16,3-9-1-16,10-3 1 15,-1-4 10-15,0 0-9 0,14-4 11 32,-5 0-10-32,4-4 4 15,1-4-5-15,8 0-1 0,0-7 0 16,-5-8 7-16,5 0-6 16,18-12 10-16,-10 4-9 15,-3 0 2-15,-14 4-4 16,5 0-1-16,-5 0 1 15,-17 4 13-15,-8 0-11 0,-14 0 7 16,-4 4-7-16,-4-8 6 16,-9-4-6-16,-9 4 12 15,-8 0-11-15,-1 0 6 16,-12-4-7-16,-5 0 9 16,-4 1-9-16,-4-9-4 15,-18 4 1 1,-4-7 0-16,-4 7 0 15,-5 4 2-15,-4 1-1 16,0 7-3-16,-13 7 1 16,0 5 1-16,0-1 0 15,0 0 0-15,-13 5 0 16,0 3-14-16,0 0 11 0,0 4-39 16,4 4 33-16,5 4-58 0,0-1 51 15,8 5-102-15,9 11 90 16,4-4-189-1</inkml:trace>
        </inkml:traceGroup>
      </inkml:traceGroup>
    </inkml:traceGroup>
  </inkml:traceGroup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2-14T05:25:27.949"/>
    </inkml:context>
    <inkml:brush xml:id="br0">
      <inkml:brushProperty name="width" value="0.09333" units="cm"/>
      <inkml:brushProperty name="height" value="0.09333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FB81BC3F-6391-420E-B121-2EB9DB462AEF}" emma:medium="tactile" emma:mode="ink">
          <msink:context xmlns:msink="http://schemas.microsoft.com/ink/2010/main" type="writingRegion" rotatedBoundingBox="19774,6917 20151,6917 20151,14026 19774,14026">
            <msink:destinationLink direction="with" ref="{BAE04FE7-4B6A-4F69-8E89-5C7AE80F22D6}"/>
            <msink:destinationLink direction="with" ref="{F328B5CA-7CC5-430A-8F99-65CB6F766162}"/>
          </msink:context>
        </emma:interpretation>
      </emma:emma>
    </inkml:annotationXML>
    <inkml:traceGroup>
      <inkml:annotationXML>
        <emma:emma xmlns:emma="http://www.w3.org/2003/04/emma" version="1.0">
          <emma:interpretation id="{408D7665-D311-4398-948A-299FEC91FDAA}" emma:medium="tactile" emma:mode="ink">
            <msink:context xmlns:msink="http://schemas.microsoft.com/ink/2010/main" type="paragraph" rotatedBoundingBox="19774,6917 20151,6917 20151,14026 19774,1402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A493682-9CDB-40EC-95BD-9C9607F97A41}" emma:medium="tactile" emma:mode="ink">
              <msink:context xmlns:msink="http://schemas.microsoft.com/ink/2010/main" type="line" rotatedBoundingBox="19774,6917 20151,6917 20151,14026 19774,14026"/>
            </emma:interpretation>
          </emma:emma>
        </inkml:annotationXML>
        <inkml:traceGroup>
          <inkml:annotationXML>
            <emma:emma xmlns:emma="http://www.w3.org/2003/04/emma" version="1.0">
              <emma:interpretation id="{1CBBD000-B425-414B-9D8C-51EF175BCE77}" emma:medium="tactile" emma:mode="ink">
                <msink:context xmlns:msink="http://schemas.microsoft.com/ink/2010/main" type="inkWord" rotatedBoundingBox="19774,6917 20151,6917 20151,14026 19774,14026">
                  <msink:destinationLink direction="with" ref="{9C1E7A26-F5C5-4154-855B-1C1A33707AAC}"/>
                  <msink:destinationLink direction="with" ref="{BC8CE755-AB21-4A1B-9C37-3C1E83381316}"/>
                  <msink:destinationLink direction="with" ref="{ECD1E286-A8AF-460B-AE47-205B97626B58}"/>
                  <msink:destinationLink direction="with" ref="{D0991E04-BEBE-486C-9E15-53311FB3868F}"/>
                </msink:context>
              </emma:interpretation>
              <emma:one-of disjunction-type="recognition" id="oneOf0">
                <emma:interpretation id="interp0" emma:lang="en-US" emma:confidence="0">
                  <emma:literal>y</emma:literal>
                </emma:interpretation>
                <emma:interpretation id="interp1" emma:lang="en-US" emma:confidence="0">
                  <emma:literal>!</emma:literal>
                </emma:interpretation>
                <emma:interpretation id="interp2" emma:lang="en-US" emma:confidence="0">
                  <emma:literal>:</emma:literal>
                </emma:interpretation>
                <emma:interpretation id="interp3" emma:lang="en-US" emma:confidence="0">
                  <emma:literal>|</emma:literal>
                </emma:interpretation>
                <emma:interpretation id="interp4" emma:lang="en-US" emma:confidence="0">
                  <emma:literal>"</emma:literal>
                </emma:interpretation>
              </emma:one-of>
            </emma:emma>
          </inkml:annotationXML>
          <inkml:trace contextRef="#ctx0" brushRef="#br0">4991 1225 72 0,'-17'-7'36'0,"17"7"-29"0,0 4-9 0,0-4 47 0,0 0-36 16,0 0 36-16,0 0-34 15,-5 0 23 1,1 0-25-16,0 0 11 16,-1 0-14-16,-3 3-1 0,-1 5-3 15,-4 0 7-15,0 0-7 16,0-1 10-16,0 1-9 15,4 0 4-15,-4 3-5 16,-4 12 2-16,4-7-3 16,0-5 16-16,4 9-13 0,0 3-4 15,5 0 0-15,4-4 0 16,9-3 0-16,-5-5 0 16,14 1 0-16,8 3 19 15,0-3-15-15,4-9 5 16,9-3-7-16,-4 0 2 0,-5 0-3 15,-4-3 19-15,0-1-16 16,-9-4 33-16,-4 0-29 0,0-11 25 16,-4 0-24-16,-5-4 11 15,-4 0-14-15,0-1 10 16,0 1-11-16,-4-4 5 16,0 4-7-16,-5 0 1 31,-4 4-3-31,-4 3 2 0,-5 9-2 15,-8 3-3-15,-5 4 1 16,-4 8-44-16,-4 3 35 16,4 5-147-16,-14 7 121 15,6 8-190 1</inkml:trace>
          <inkml:trace contextRef="#ctx0" brushRef="#br0" timeOffset="2306.0156">5013 2728 68 0,'0'0'32'0,"0"0"-25"0,0-15-8 16,0 15 42-16,4 0-33 15,-4 0 26-15,0 0-25 16,0 0 25-16,0 0-25 16,0 0 21-1,0 0-23-15,0 0 5 0,-4 0-8 16,-1 0 11-16,1 4-11 15,0-1 12-15,-5 1-12 16,0-4 9-16,-4 4-10 0,5 0 7 16,-10 0-7-16,5 0 6 15,-8 0-6-15,3-1 6 16,-3 5-6-16,3 0-5 0,1 3 2 16,4 1 0-16,0 7 0 15,4-3 0-15,5 3 0 16,4-4 2-16,8 5-1 15,1-5-1-15,13 20 1 16,-5-8-1-16,9-4 0 16,-4-4 2-16,8 0-1 0,-4-3 5 15,5-5-5-15,-5 1 17 16,0-16-14-16,-5 4 29 16,1-12-25-16,-5 5 27 15,-4-9-26-15,0 1 7 16,-8-4-12-16,-1-1 9 15,-4-3-10 1,0-4 4-16,-9 4-5 16,5 4-1-16,-13 0 0 15,-1 3 1-15,-3 5-1 16,3-1-12-16,-12 4 9 0,4 1-64 16,-9 11 51-16,5-1-209 15,-13 13 173 1,4-5-75-16</inkml:trace>
          <inkml:trace contextRef="#ctx0" brushRef="#br0" timeOffset="3593.2304">4995 4466 132 0,'-17'-4'59'0,"17"4"-47"0,-4 0-15 0,4 0 54 16,0 4-41-16,0-4 28 15,-5 4-28-15,1 0 14 16,-9 3-18-16,4-3 8 0,-8 8-10 16,-9 15 1-16,0 4-4 15,0-4 2-15,4 3-2 16,0 1 2-16,5 4-2 0,4 0 2 15,4 3-2-15,1-3-6 16,8 7 4-16,4 8 6 16,5-4-5-16,4-11 12 0,8-4-9 15,1-4 18-15,4-8-16 16,0-7 12-16,5-5-12 31,3-7 8-31,-3-3-10 0,-1-13 27 16,-8-7-23-16,-5-4 22 15,-4 0-22-15,-4-4 14 16,-5-7-16-16,-4 3 3 16,-4 4-6-16,-9 4-4 15,0 4 2-15,-5 0 3 16,1 4-3-16,-5-4 6 0,1 3-5 16,-5 9 0-16,0-1 0 15,0 5-10-15,0 7 7 16,0 3-58-16,8 5 47 15,5-4-107-15,-9 8 92 16,5-1-207 0</inkml:trace>
          <inkml:trace contextRef="#ctx0" brushRef="#br0" timeOffset="4996.4869">5060 6500 132 0,'0'4'59'0,"0"-4"-47"0,-4-4-15 0,4 4 54 15,4 0-41-15,-4 0 36 16,0 0-34-16,0 0 16 31,-4 0-20-31,0 0 6 0,-1 0-10 0,1 0 3 16,-5-3-5-16,1-1 5 16,-5 4-6-16,0 0 6 15,-5 0-6-15,5 0 14 16,-8 4-11-16,3-4 9 15,-8 3-10-15,5 1 7 16,-1 8-7-16,5-5 1 0,-1 9-3 16,1-1-3-16,4 5 1 15,0-5 1-15,4 8 0 16,0-4 2-16,9 8-1 16,0-4-6-16,9 1 4 0,0-5 6 15,8 0-5-15,-4 0 10 16,13-7-8-16,-4-1 13 0,8-7-11 15,-4 0 6-15,5-12-7 16,-5 5 15-16,0-13-14 16,-5 5 12-16,-3-9-11 15,-5 5 11-15,-5-12-12 16,-3 4 3-16,-10-4-5 31,1 4 2-31,-9 0-3 0,4 3-9 16,-4 1 6-16,0 4-18 15,-4 3 15-15,0 4-90 16,-5 8 73-16,5 0-229 16,-1 12 194-1,1-4-17-15</inkml:trace>
          <inkml:trace contextRef="#ctx0" brushRef="#br0" timeOffset="6214.9176">5073 7961 108 0,'0'-8'52'0,"0"8"-41"0,-4 0-14 16,4 0 65-16,-4 0-49 16,-1 0 37-16,1 0-36 15,0 0 11-15,-5 0-18 16,0 0 7-16,-4 0-10 0,5 0 3 16,-5 0-5-16,0 0 10 15,-9 4-9-15,5 0 2 0,-9 3-4 16,4 1-1-16,-4 8 1 15,4-5-1-15,1 12 0 0,3-4 2 16,1 16-1-16,-1-4-3 16,10 4 1-16,-1-8 1 15,9 3 0-15,0-3 2 16,13-3-1-16,0-1 2 0,9-8-2 16,0-3 5-16,8-1-5 15,-4-3 11-15,9-8-9 16,-9 0 24-16,4-12-21 15,-4 1 31-15,-4-12-28 16,-5 0 24-16,-4-4-24 31,-4 3 14-31,-5-6-17 0,-4 3 0 16,-13 0-4-16,4 4-4 16,-8 3 1-16,4 1-5 15,-9 7 5-15,1 1-50 16,-10 11 39-16,5 0-180 15,-17 15 149-15,4-3-140 16</inkml:trace>
        </inkml:traceGroup>
      </inkml:traceGroup>
    </inkml:traceGroup>
  </inkml:traceGroup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T" name="resolution" value="1" units="1/dev"/>
        </inkml:channelProperties>
      </inkml:inkSource>
      <inkml:timestamp xml:id="ts0" timeString="2015-12-14T05:25:12.387"/>
    </inkml:context>
    <inkml:brush xml:id="br0">
      <inkml:brushProperty name="width" value="0.09333" units="cm"/>
      <inkml:brushProperty name="height" value="0.09333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85B5C136-CE2D-45C2-BAF5-095021CBC19F}" emma:medium="tactile" emma:mode="ink">
          <msink:context xmlns:msink="http://schemas.microsoft.com/ink/2010/main" type="inkDrawing" rotatedBoundingBox="25223,19657 25309,19677 25305,19691 25219,19671" semanticType="callout" shapeName="Other">
            <msink:sourceLink direction="with" ref="{982AEDA4-D0C2-4F66-B38F-4A7F6ECD8702}"/>
          </msink:context>
        </emma:interpretation>
      </emma:emma>
    </inkml:annotationXML>
    <inkml:trace contextRef="#ctx0" brushRef="#br0">0 0 0,'0'0'16,"0"0"-16,0 0 16,0 0-1,0 0-15,0 0 16,0 0-16,0 0 31,0 0-31,0 0 16,86 20-1,-86-20-15,0 0 16,0 0-16</inkml:trace>
  </inkml:traceGroup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2-14T05:25:16.495"/>
    </inkml:context>
    <inkml:brush xml:id="br0">
      <inkml:brushProperty name="width" value="0.09333" units="cm"/>
      <inkml:brushProperty name="height" value="0.09333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5C93A062-EA07-41C7-9FA7-E4916BC15540}" emma:medium="tactile" emma:mode="ink">
          <msink:context xmlns:msink="http://schemas.microsoft.com/ink/2010/main" type="inkDrawing" rotatedBoundingBox="10895,9371 14732,9171 14738,9278 10901,9478" shapeName="Other">
            <msink:destinationLink direction="with" ref="{DBD951C1-A55C-4716-B882-45C77310C459}"/>
          </msink:context>
        </emma:interpretation>
      </emma:emma>
    </inkml:annotationXML>
    <inkml:trace contextRef="#ctx0" brushRef="#br0">-4082 3676 108 0,'0'0'49'0,"0"0"-39"0,0 27-12 0,0-23 49 16,0-8-37-16,0 0 13 15,0 4-16-15,0 0 15 16,5 0-17-16,-1 0 1 0,-4 0-4 0,0 0 7 16,0 8-7-16,0-4-1 15,-4 0 0-15,-1-1 4 16,1 1-4-16,0 0 14 16,-1 0-11-16,1 0 9 31,0 0-10-31,-1 0 7 0,1-1-7 15,0 1 9-15,4 0-9 16,0-4 7-16,0 4-7 16,0-4 6-16,0 0-6 15,0 0 4-15,0 0-6 16,0 0 9-16,0 0-8 16,0 0 5-16,0 4-6 0,0 0 6 15,0 0-6-15,0-4 11 16,4 0-9-16,0 0 2 15,1 0-4-15,-1 0-3 0,5 0 1 16,-1 0 12-16,1 0-9 16,0 0 3-16,-1 0-4 31,1 0 13-31,8-4-10 0,-4 4 0 16,5 0-2-16,-1 0 1 15,0 0-2-15,1 0-3 16,-1 0 1-16,0 0 4 15,5-8-3-15,-5 0 3 16,5 1-2-16,-5 3 2 16,5 0-2-16,0 0-1 0,-1 0 1 15,-3 0-1-15,8 0 0 16,-5 1 5-16,10-1-4 16,-5 0-3-16,0 0 2 15,-5 0 3-15,5 0-3 16,-4 4 0-16,4-4 1 15,-4 4-4-15,8-3 2 0,-4 3 6 16,9-8-4-16,-9 0 0 0,4 0 0 16,-4 1-1-16,9 3 0 15,-9 0-3-15,9 0 2 16,-5 0 4-16,5 1-3 16,-5-1 0-16,9 0 1 31,-4 0-7-31,-1 0 5 0,-3 0 0 15,3 0 1-15,-3 4 8 16,3 0-6-16,-8 0 2 16,9-3-3-16,-5-1-3 15,9 0 1-15,-8 0 4 16,3 0-3-16,-3 4 6 16,3 0-5-16,-3 0-5 0,3-4 3 15,-3 4 3-15,8 0-2 16,-9 0 6-16,9-4-5 15,-4 4 3-15,0 0-3 16,-5 0-6-16,5 0 4 16,-9 0 3-16,4 0-2 15,-4 0 0 1,4 0 1-16,-4 0 1 16,13-7-1-16,-8 3 2 0,3 4-2 15,-8 0 5-15,5 0-5 16,-5 0-3-16,8-4 2 15,-8 4 5-15,9 0-4 16,-9 0 0-16,4 0 0 16,-4 0 1-16,9 0-1 0,-9 0-1 15,9 0 1-15,-5 0-1 16,0 0 0-16,-4 0 5 16,0 0-4-16,-4 0 3 15,4 0-3-15,-4 0 2 16,4 0-2-16,-5 0 2 15,14 0-2-15,-9 0-3 0,9 0 1 16,-9 0-10-16,4 0 8 16,-4 0 15-16,9 0-9 15,-9 0 1-15,9 0-2 16,-9 0 1-16,4 0-2 16,-4 0 8-16,9 0-7 15,-5 0 2 1,5 0-3-16,-9 0 2 15,4 0-2-15,-4 0-3 0,0 0 1 16,-4 0 4-16,4 0-3 16,-5 0 3-16,1 0-2 15,-5 0 2-15,9 0-2 16,-4 0 2-16,0 0-2 16,-5 0 2-16,5 0-2 0,-5 0-6 15,5-4 4-15,-5 4 8 16,5-4-5-16,-1 4-4 15,1-4 2-15,0 1 0 16,-1 3 0-16,-3 0 0 16,3-4 0-16,-3 4 2 15,-1 0-1 1,0 0-3-16,1-4 1 16,-5 4 1-16,0 0 0 15,0 0 2-15,0 0-1 16,-5 0 2-16,1 0-2 15,0 0-6-15,0 0 4 16,-1 0-22-16,1 0 17 0,-5 0-44 16,-4 0 38-16,0 0-40 0,5 0 39 15,-1 0-27-15,0 0 30 16,1 0-51-16,3 0 47 16,1 0-224-1</inkml:trace>
  </inkml:traceGroup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2-14T05:26:24.743"/>
    </inkml:context>
    <inkml:brush xml:id="br0">
      <inkml:brushProperty name="width" value="0.09333" units="cm"/>
      <inkml:brushProperty name="height" value="0.09333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BAE04FE7-4B6A-4F69-8E89-5C7AE80F22D6}" emma:medium="tactile" emma:mode="ink">
          <msink:context xmlns:msink="http://schemas.microsoft.com/ink/2010/main" type="inkDrawing" rotatedBoundingBox="22902,4627 22903,14029 22609,14030 22607,4628" semanticType="verticalRange" shapeName="Other">
            <msink:sourceLink direction="with" ref="{FB81BC3F-6391-420E-B121-2EB9DB462AEF}"/>
            <msink:destinationLink direction="with" ref="{D0991E04-BEBE-486C-9E15-53311FB3868F}"/>
          </msink:context>
        </emma:interpretation>
      </emma:emma>
    </inkml:annotationXML>
    <inkml:trace contextRef="#ctx0" brushRef="#br0">1 0 120 0,'0'8'55'0,"0"-4"-43"0,0 7-15 0,4-3 32 16,-4 0-24-16,4 3 24 31,-4 1-22-31,0 3 19 15,0 1-19-15,0 11-4 0,5 11-1 0,-5-3-2 16,0 0 0-16,0-1 5 16,0 1-4-16,4 0 6 15,-4 7-6-15,0 4 9 16,0 0-8-16,4 1 5 16,5-1-6-16,0 4 3 0,-1 12-3 15,1-1 11-15,4 1-10 16,0 0 8-16,-4-1-7 15,-1 5 6-15,1-5-6 16,0 1 4-16,-1 0-6 16,1-1 3-16,0 13-3 15,-1 3-1-15,1-4 1 0,0-4 1 16,4 8-1-16,-5-7-3 16,1-1 1-16,0 0 4 15,-1 4-3-15,1 8 12 16,0 0-10-16,-1-4 8 0,-3 0-7 15,-1 4 1-15,0-4-3 32,1 4-1-32,-1 12 1 0,0-5-1 15,1 5 0-15,-1-1 2 16,0 1-1-16,1-5-1 16,-1 1 1-16,0 11 15 15,-4 4-12-15,0 0-2 16,0 0 0-16,0 0 0 15,0 8-1-15,0 4 2 0,0-1-2 16,-4 9-3-16,0-9 1 16,-1 1 9-16,1 15-6 15,0-8 2-15,-1 0-3 16,1-7 11-16,0 0-10 16,-1 11 5-16,1-8-5 15,0-3 10 1,-1 11-9-16,1-4 7 15,0 8-7-15,-1-7 4 16,-3-5-6-16,-1 8 3 0,5-7-3 16,-1-5 8-16,1 12-7 15,0-3 5-15,-1-9-6 16,1 1-3-16,0-4 2 16,-1-1 5-16,-3 5-4 0,3-4 11 15,1-4-9-15,0-1 4 16,-1-3-5-16,1 0 8 15,0 8-8-15,-14 15 5 16,5-15-6-16,5 4 9 16,-1-12-8-16,5-8 7 15,-1 4-6 1,-8 0-2-16,5-11 0 16,-1-12 1-16,5 8-1 15,-1-4-1-15,1-12 1 16,4-7-4-16,-4-1 2 15,-1-7 6-15,5-4-4 16,0 4 3-16,-4 0-3 16,4-7-3-16,-4-9 1 0,-1-7 1 15,1 0 0-15,0-12-54 16,-1 0 43-16,1-11-109 0,0 0 93 16</inkml:trace>
  </inkml:traceGroup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2-14T05:24:18.260"/>
    </inkml:context>
    <inkml:brush xml:id="br0">
      <inkml:brushProperty name="width" value="0.09333" units="cm"/>
      <inkml:brushProperty name="height" value="0.09333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B1BDA4F4-8182-4AD4-8EF4-EE478676EA65}" emma:medium="tactile" emma:mode="ink">
          <msink:context xmlns:msink="http://schemas.microsoft.com/ink/2010/main" type="inkDrawing" rotatedBoundingBox="10511,11530 10647,10494 10666,10496 10530,11532" semanticType="verticalRange" shapeName="Line">
            <msink:sourceLink direction="with" ref="{A300CBE5-B4B4-408C-9688-62561F782D57}"/>
            <msink:destinationLink direction="with" ref="{48BDEBFD-5592-4502-8662-4F478D4E5973}"/>
          </msink:context>
        </emma:interpretation>
      </emma:emma>
    </inkml:annotationXML>
    <inkml:trace contextRef="#ctx0" brushRef="#br0">-4363 4792 132 0,'-5'31'62'0,"1"-28"-49"0,0 32-16 0,4-23 40 15,0-1-30-15,0 1 21 16,-5-1-21-16,1 1 24 16,4-1-23-16,-4 1 10 0,4 3-13 15,0 1 11-15,0-5-12 32,0 5 9-32,0-5-10 0,0 12 2 15,0 4 2 1,-5-3-6-16,5-1 14 15,-4-4-11-15,0 0 6 16,4 0-7-16,-5 1 9 16,1-1-9-16,0 0 16 0,-1 1-15 15,1-1 1-15,0-4-3 0,4 1 7 16,0-1-7-16,-5 0-1 16,5 1 0-16,0-1-1 15,0 1 0-15,0-5 0 16,0 9 0-16,-4-1-6 15,4 12 5-15,-4-8 3 32,-1 0-2-32,1-4 9 0,0 0-7 15,-1 1 2-15,1-5-3 16,0 0 8-16,4 1-7 16,-5-5 5-16,5 5-6 15,-4-5 6-15,4 1-6 16,-4 0 6-16,4-1-6 15,-5 1 0-15,5 7 0 0,0-4-1 16,0-3 0-16,-4-1 5 16,4 5-4-16,-5-1 3 15,5-3-3-15,0-1-6 16,-4-3 4-16,4 0 0 16,0-4 1-16,0-1-51 0,0-6 40 15,0 6-228-15,0 5 185 16,0-12-68-16</inkml:trace>
  </inkml:traceGroup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2-14T05:26:27.892"/>
    </inkml:context>
    <inkml:brush xml:id="br0">
      <inkml:brushProperty name="width" value="0.09333" units="cm"/>
      <inkml:brushProperty name="height" value="0.09333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A3A98A47-23E5-4AE4-B746-D923AE1BA3BC}" emma:medium="tactile" emma:mode="ink">
          <msink:context xmlns:msink="http://schemas.microsoft.com/ink/2010/main" type="inkDrawing" rotatedBoundingBox="31889,13474 32422,4640 32871,4667 32339,13501" semanticType="callout" shapeName="Other">
            <msink:sourceLink direction="with" ref="{7BD64BF9-E0F1-4263-BD12-7A93B2EF49EF}"/>
          </msink:context>
        </emma:interpretation>
      </emma:emma>
    </inkml:annotationXML>
    <inkml:trace contextRef="#ctx0" brushRef="#br0">704 0 136 0,'0'27'62'0,"0"-8"-49"0,-9 4-16 16,9-4 46-16,0 16-35 16,0 0 20-16,0-1-20 0,-13 1 15 15,9 4-18-15,-9-5 15 0,0 9-15 16,4 3 14-16,-4 0-14 15,0 4 14-15,0 4-14 16,-4 4 14-16,4 11-14 16,-13-3 9-16,4-1-11 15,-4-3 10 1,9 11-10-16,-9-7 10 16,13-1-10-16,-4 5 2 0,-1 3-4 15,1 8 13-15,-5-4-10 16,9-4 0-16,5 4-2 15,-14 0 7-15,13-4-7 16,-4 0 2-16,0 1-3 16,0 18 5-16,0-7-5 0,0-4 6 15,-4 7-6-15,4-7 6 16,0 0-6-16,4 0 3 16,-12 16-3-16,12-5 5 15,-4 0-5-15,0-3 6 16,-4-4-6-16,4 0 9 15,0-1-8 1,0 5-1-16,-1 3 0 16,1 28 1-16,9-20-1 15,-9 0-1-15,9-3 1 16,-5-5-1-16,5 12 0 16,-1-8 2-16,-3 5-1 15,3-5 5-15,-3-4-5 0,8-3 0 16,0 0 0-16,-5 15 7 15,5-8-6-15,0 0 7 0,0-3-6 16,0-8-2-16,5-1 0 16,-5 1 4-16,8 11-4 15,-3-3 3-15,3 3-3 16,-3-3-1-16,-1-5 1 16,-4 1 1-16,9 0-1 0,-5 3-1 15,5 4 1-15,-1-3 4 16,5-8-4-16,-4 3 6 15,-4-3-6-15,-5 0 3 16,0-4-3-16,0-23 5 16,8 42-5-16,-16-4 6 15,8-7-6 1,0-5 0-16,0-7 0 16,0 1 1-16,0-1-1 15,0 11-1-15,0-7 1 16,0 0 4-16,0-4-4 15,0 0 6-15,0-4-6 0,-5-3 14 16,5-1-11-16,-9-3 6 16,5 11-7-16,-5-4 4 0,9-4-6 15,0 1 3-15,0-13-3 16,-4 1 5-16,4-4-5 16,0-4-3-16,0-19 2 15,0-8 5-15,0 12-4 16,0-4 6-16,0 7-6 15,0-3 3 1,0 7-3-16,0-7-3 16,0 3 1-16,0-7 1 15,0 4 0-15,0-4-6 16,0 3 5-16,0-10 8 16,0 3-5-16,0-4-46 15,0 4 35-15,0-4-115 16,-4 0 96-16,-5-4-350 15</inkml:trace>
  </inkml:traceGroup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2-14T05:25:54.436"/>
    </inkml:context>
    <inkml:brush xml:id="br0">
      <inkml:brushProperty name="width" value="0.09333" units="cm"/>
      <inkml:brushProperty name="height" value="0.09333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9C1E7A26-F5C5-4154-855B-1C1A33707AAC}" emma:medium="tactile" emma:mode="ink">
          <msink:context xmlns:msink="http://schemas.microsoft.com/ink/2010/main" type="inkDrawing" rotatedBoundingBox="18298,7260 19678,8547 19586,8645 18206,7358" semanticType="callout" shapeName="Other">
            <msink:sourceLink direction="with" ref="{1CBBD000-B425-414B-9D8C-51EF175BCE77}"/>
          </msink:context>
        </emma:interpretation>
      </emma:emma>
    </inkml:annotationXML>
    <inkml:trace contextRef="#ctx0" brushRef="#br0">4661 2844 104 0,'-8'4'49'0,"8"-1"-39"0,-18 1-12 0,14 0 41 16,0-4-31-16,-5 0 31 0,0 0-30 15,1 0 24-15,-1 0-24 0,-4-4 14 0,0 4-17 16,0-4 0-16,-4 1-4 16,4-5 7-16,-5 0-7 15,1 1 2-15,0-5-3 16,-5 0 13-16,0 5-10 16,1-5 3-16,-1-3-5 0,5-1 13 15,-1-7-11-15,-8 4 9 16,5-4-10-16,-1 4 2 15,0-5-4-15,-4 1 8 16,0 4-7-16,0-4 5 16,0 0-6-16,0-8 6 31,0-8-6-31,-8 5 6 0,3-1-6 16,1 4 3-16,0 0-3 15,-1 1 5-15,1-1-5 16,0 0 6-16,-1-4-6 15,1 8 3-15,0-4-3 16,-1 5 11-16,1-9-10 16,-1 4 3-16,1-4-4 0,0 5 5 15,-1-1-5-15,-3 4 6 0,3 0-6 16,1-12 6-16,0-3-6 16,-5 3 6-16,-4 8-6 15,9 1 0-15,-1 3 0 16,5 4-4-16,0-1 2 31,5 5-8-31,3 4 7 0,5-1-234 16,5 9 185-16,3-1-106 15</inkml:trace>
  </inkml:traceGroup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2-14T05:25:47.610"/>
    </inkml:context>
    <inkml:brush xml:id="br0">
      <inkml:brushProperty name="width" value="0.09333" units="cm"/>
      <inkml:brushProperty name="height" value="0.09333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4AB10259-FF54-4103-BEC1-74F88E005E59}" emma:medium="tactile" emma:mode="ink">
          <msink:context xmlns:msink="http://schemas.microsoft.com/ink/2010/main" type="inkDrawing" rotatedBoundingBox="16678,12682 18190,12352 18443,13512 16931,13841" hotPoints="18284,13147 17606,13825 16929,13147 17606,12470" semanticType="enclosure" shapeName="Circle">
            <msink:destinationLink direction="with" ref="{682C3972-24FF-45D9-B0D6-40979C67A0D6}"/>
          </msink:context>
        </emma:interpretation>
      </emma:emma>
    </inkml:annotationXML>
    <inkml:trace contextRef="#ctx0" brushRef="#br0">2533 6801 84 0,'-4'0'39'0,"-1"0"-31"0,1 4-10 0,0 0 47 16,-1-1-36-16,-3 1 8 16,-5 0-12-16,0 0 8 15,-5 0-10-15,-8 0 10 0,5 3-10 16,-5 1 2-16,0 8-4 0,-5-1 16 16,1 12-13-16,0 0 7 15,-1-4-8-15,1 0 1 16,0 0-3-16,-5 0 5 0,0 4-5 15,1-4 3-15,-1 1-3 32,9 3 5-32,0 0-5 0,4-4 3 15,5 0-3-15,0 0 2 16,-1 0-2-16,1 0-3 16,4 0 1-16,0 0 1 15,0 4 0-15,0-4 5 16,0 1-4-16,0-1 0 15,4 8 0-15,5 3 13 0,0-3-11 16,4-4-1-16,-5 0-1 16,5 0-1-16,5 4 0 15,3-8 0-15,1 0 0 16,4 0 2-16,0-4-1 16,4 1 2-16,1-1-2 15,8 0 11-15,0 4-10 0,4-3 14 16,0 3-12-16,1-4-2 0,3-4-1 15,1 1 4-15,-5-1-4 16,1-3 11-16,-1-1-9 16,0-3 13-16,5 0-12 15,4-1 6-15,-4 1-7 32,-1 0 1-32,1-4-3 0,0 0 11 15,-14-4-10-15,1 0 0 16,8 0-1-16,-4 0 4 15,9 0-4-15,-5 0 6 16,5 0-6-16,-5 0 14 16,5-4-11-16,-5 0 6 15,5 0-7-15,-4 0 1 0,8-7-3 16,-9 3 5-16,9-8-5 16,-9 5 3-16,5-5-3 15,-5 1 2-15,1-4-2 16,-5 3 2-16,0-3-2 0,-5 4-1 15,5-8 1-15,-4-1 1 32,0-10-1-32,-5 3-1 0,9-4 1 15,-9 4-1-15,1-7 0 16,-5 7 0-16,0-4 0 16,0 8 0-16,-5-3 0 15,1 3 5-15,0-4-4 16,-5 4 3-16,0-4-3 15,1 4-1-15,-10 0 1 0,1 4-1 16,-5-8 0-16,5 8 8 16,-9-8-6-16,4 4-1 15,-4-7 0-15,0 7 7 16,-4-8-6-16,0 4-1 16,-1 0 0-16,-3 4 7 15,-10-4-6-15,5 4-4 0,-8 1 2 16,3 2-3-16,-12 5 2 15,8 4 4-15,-12-1-3 16,8 5 0-16,-13 3 1 0,-44-4-4 16,9 9 2-16,5 6-10 15,8 9 8-15,5 7-83 32,4 28 68-32,4-1-297 15</inkml:trace>
  </inkml:traceGroup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2-14T05:26:42.969"/>
    </inkml:context>
    <inkml:brush xml:id="br0">
      <inkml:brushProperty name="width" value="0.09333" units="cm"/>
      <inkml:brushProperty name="height" value="0.09333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BB1C1F83-C235-4C6F-8E90-614B065CDB15}" emma:medium="tactile" emma:mode="ink">
          <msink:context xmlns:msink="http://schemas.microsoft.com/ink/2010/main" type="inkDrawing" rotatedBoundingBox="20796,9569 28820,2149 32267,5877 24243,13296" semanticType="callout" shapeName="Other">
            <msink:destinationLink direction="with" ref="{299A3C2A-309C-46E1-BD22-F9F49A16039B}"/>
            <msink:destinationLink direction="with" ref="{2BCC5834-AC3A-47CF-8AAF-CB42AC1F1D44}"/>
            <msink:destinationLink direction="with" ref="{582ECCEB-8F10-4E60-B332-0AF292AB4A32}"/>
            <msink:destinationLink direction="with" ref="{EC9250FD-CC6C-407E-B72E-7143097113A0}"/>
            <msink:destinationLink direction="with" ref="{57D4538E-1A09-437B-A005-77ED80B428B4}"/>
          </msink:context>
        </emma:interpretation>
      </emma:emma>
    </inkml:annotationXML>
    <inkml:trace contextRef="#ctx0" brushRef="#br0">1346 1192 116 0,'0'-4'52'0,"0"11"-41"0,0-7-14 0,0 0 26 0,4 8-19 16,-4 4 10-16,0 3-10 15,0 12-2-15,0 8-1 16,0-1-1-16,0 1 0 0,-4 4 0 31,-5-1 0-31,0 1 0 0,1 7 0 16,3 12-17-16,1-12 13 15,0-7-21-15,4-5 19 16,0-11-22 0,0-3 21-16,0-9-16 15,8-3 17-15,1-20 6 16,0-11-1-16,-1-8 7 0,1-3-5 16,0-1 0-16,-1 0 0 15,1 1 1-15,0-9-1 16,-1 1 16-16,1 3-13 15,-5 9 29-15,1-1-25 0,-1 8 13 16,0 7-15-16,-4 5 27 31,5-1-25-31,-5 0 13 0,0 5-15 16,0 7 5-16,0 0-8 0,0 15 15 16,0 8-14-16,0 0 7 15,0 4-8-15,0 0-2 16,-5 4 0-16,5 8 1 15,-4-1-1-15,0 20-3 16,-1-4 1-16,1 0-2 0,0-4 2 16,-1 8 4-16,1 3-3 15,-5-3 3-15,1 0-2 16,-1 4-1-16,-4-4 1 16,0 15 1-16,4 0-1 15,5-8 5-15,0-3-5 0,-1 4 9 16,1-1-8-16,0-3-4 0,-1-4 2 15,1 3 5-15,0-3-4 16,4 4 6-16,-9 3-6 16,9 8 9-16,-9-7-8 15,9 3 5-15,-8-3-6 16,3-9 6-16,1 1-6 31,0 0 6-31,-1 0-6 0,1 4 6 16,4 3-6-16,0 1 3 15,0-5-3-15,0 1 5 16,0-1-5-16,0 1 6 16,0 0-6-16,-4-1 6 15,4 1-6-15,-5 7 3 16,5 5-3-16,0-1 5 0,-4 0-5 16,4-4 3-16,0 1-3 15,0-9-1-15,0 1 1 16,0 0 1-16,0-1-1 15,0 13 2-15,0-5-2 16,0 0 2-16,0 5-2 0,0-5-1 31,-4 0 1-31,4 1-1 0,0-1 0 16,0 0 0-16,0 8 0 16,0-3-3-16,-5-5 2 15,5 0 4-15,0-7-3 16,0 7 0-16,-4-7 1 15,0 0-1-15,-1-1 0 16,1 1 2-16,4 15-1 0,-4-8-1 16,4 1 1-16,0 3 1 15,-5-4-1-15,5-3-1 16,-4-5 1-16,4 1-4 16,-4-4 2-16,-1 11 4 15,5 4-3-15,0 1 0 16,-4-9 1-1,4 1-1-15,0-9 0 16,0-3 0-16,0-4 0 16,-4 1 2-16,4-1-1 15,0-4-3-15,-5 0 1 16,5-4 4-16,-4 1-3 0,0-5-2 16,-1 5 1-16,1 3 12 15,0-4-9-15,-1 1 11 0,1-5-10 16,0 1 2-16,-1-8-4 15,1-1 2-15,0 1-2 16,4 0-1-16,-5-4 1 16,5 0 1-16,-4-4-1 15,4 0-1-15,0-3 1 16,0-1-1-16,0-4 0 0,0 1 5 16,0 3-4-16,0-4-3 15,0 1 2-15,0-1 0 16,0 1 0-16,0-1 0 15,0 0 0-15,0-3 2 16,-4 0-1-16,-1-1-3 16,5-3 1-1,-4-1-24-15,4-7 19 16,0 0-163-16,0 0 132 0,0-3-160 16</inkml:trace>
    <inkml:trace contextRef="#ctx0" brushRef="#br0" timeOffset="-3092.9618">7085 937 144 0,'-22'-4'65'0,"18"4"-51"0,-5-3-17 0,5 3 68 16,-1 0-52-16,5 0 35 15,-8-4-35-15,8 0 7 0,0 0-14 16,0 0 12-16,13 0-13 0,0 0 6 16,4 1-8-16,0-1 4 15,22 0-6-15,5 0 14 16,8 0-11-16,4 0 9 0,18 0-10 15,0 1-1-15,-1-1-1 16,1-4-1-16,17 4 0 16,-4 0 2-16,8 1-1 15,-13-1-1-15,5 0 1 16,-5 0 1-16,-4 0-1 16,-4-4-1-1,13 5 1-15,-9-1-4 16,4 0 2-16,-8 0 1 15,-9 4 0-15,9-4 0 16,-1 0 0-16,-3 4 2 16,-10-4-1-16,1 1-3 15,0 3 1-15,-1 0-13 16,-16 0 11-16,-1-4-75 0,-13 4 61 16,-3 4-232-16</inkml:trace>
  </inkml:traceGroup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2-14T05:26:50.055"/>
    </inkml:context>
    <inkml:brush xml:id="br0">
      <inkml:brushProperty name="width" value="0.09333" units="cm"/>
      <inkml:brushProperty name="height" value="0.09333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F328B5CA-7CC5-430A-8F99-65CB6F766162}" emma:medium="tactile" emma:mode="ink">
          <msink:context xmlns:msink="http://schemas.microsoft.com/ink/2010/main" type="inkDrawing" rotatedBoundingBox="28420,6885 28431,7143 28405,7144 28395,6886" semanticType="verticalRange" shapeName="Other">
            <msink:sourceLink direction="with" ref="{FB81BC3F-6391-420E-B121-2EB9DB462AEF}"/>
            <msink:destinationLink direction="with" ref="{2CAF626C-4D33-475C-8C4A-12DCBED08542}"/>
          </msink:context>
        </emma:interpretation>
      </emma:emma>
    </inkml:annotationXML>
    <inkml:trace contextRef="#ctx0" brushRef="#br0">-1 22 140 0,'4'-11'62'0,"-4"11"-49"0,4-8-16 0,-4 8 63 16,0 0-48-16,5-4 35 16,-5 4-35-16,0 0 22 15,4 8-25-15,0 0 11 0,1 3-14 16,-5 4 8-16,0 5-11 0,0-1 7 16,0 8-7-16,0-4-5 15,0 4 2 1,0 0 0-16,0-4 0 15,0-4 0-15,-5-3-79 16,5-5 62-16,0-7-221 16</inkml:trace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2-14T05:23:40.410"/>
    </inkml:context>
    <inkml:brush xml:id="br0">
      <inkml:brushProperty name="width" value="0.09333" units="cm"/>
      <inkml:brushProperty name="height" value="0.09333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C71C56EC-3DDF-428F-9101-55BFB1BE4B69}" emma:medium="tactile" emma:mode="ink">
          <msink:context xmlns:msink="http://schemas.microsoft.com/ink/2010/main" type="inkDrawing" rotatedBoundingBox="4457,4460 7182,8309 5590,9436 2865,5587" semanticType="verticalRange" shapeName="Other">
            <msink:sourceLink direction="with" ref="{9259812D-ECF1-4185-82E3-83F7B90B7A33}"/>
          </msink:context>
        </emma:interpretation>
      </emma:emma>
    </inkml:annotationXML>
    <inkml:trace contextRef="#ctx0" brushRef="#br0">0 46 144 0,'9'0'65'0,"-5"0"-51"0,9 0-17 0,-9 0 60 16,-4 0-46-16,9 0 33 15,-9 0-32-15,0 0 24 16,4 0-27-16,-4 0 7 0,0 0-12 15,5 0 6-15,3 0-7 16,1 0 4-16,0 0-6 16,-1 0 11-16,5-4-9 0,13 4 10 15,0-4-10-15,5 0 7 16,3 0-7-16,1 0-2 16,0 1 0-16,4-1 4 15,0-4-4-15,0 4 0 0,0 0 0 16,0 0-7-16,4 1 5 31,0-1 0-31,1 4 1 0,-5 0 0 16,4 0 0-16,5 4 2 15,-5-1-1-15,0 1-1 16,1-4 1-16,-1 4 1 16,5 0-1-16,-1 0-6 15,-7 0 4-15,-6 3 0 16,1 1 1-16,-5 11-3 0,1-3 2 15,-5 11 1-15,-5 0 0 16,-3 0 0-16,-1 0 0 16,0 0-3-16,1 0 2 15,-5 0 4-15,0 11-3 16,0-3 0-16,-5-1 1 16,1 1-1-1,-5 4 0-15,1 3-3 16,-5 0 2-16,0 16 1 15,0 0 0-15,0 4 0 16,0-5 0-16,-5-3 5 0,1 0-4 16,0 0-3-16,-1-7 2 15,1-1-3-15,0 0 2 16,-1 0 6-16,1 0-4 0,0 12-3 16,-1 8 2-16,1-8 0 15,0-5 0-15,-1 1-3 16,1 0 2-16,0 12 4 15,-5-8-3-15,5-4-2 16,-1 0 1-16,1 0-2 16,0-1 2-1,-1 9 6-15,5 7-4 16,0-11-3-16,0 0 2 16,0-4 0-16,0 4 0 15,-4-4 2-15,4-4-1 16,0-4-1-16,0 0 1 15,4-3-1-15,1-1 0 0,-1 0 0 16,5 12 0-16,-1-15 0 16,1 11 0-16,0-4 2 0,4-7-1 15,0-5-1-15,0 1 1 16,0-4-1-16,0 0 0 16,0 3 5-16,4 1-4 15,0-4 3-15,5-8-3 16,0-4-1-16,8-3 1 0,0-1 1 15,1-3-1-15,-1-1-3 16,5 1 1-16,-1-4 4 16,5-1-3-16,0 1 12 15,0-4-10-15,0-4 11 16,5 0-10-16,-1 0-1 31,5 0-1-31,-5 0 1 0,5 0-1 16,4 0 2-16,0 0-2 15,0 0-3-15,0-4 1 16,4 0 1-16,5 4 0 16,-5-4 2-16,1 0-1 15,-1 4-3-15,0 0 1 0,5-3 4 16,4 3-3-16,0 0 0 16,-4 0 1-16,8 0 1 0,5 0-1 15,-5 0-6-15,1 0 4 16,-1 0 6-16,0 0-5 15,5-4-7-15,-9 4 5 16,0 0 12-16,-9-4-8 16,-4 4-3-1,-4-4 1-15,0 4 3 16,-5 0-3-16,-4 0 0 16,-9 0 1-16,1-4-1 15,-5 4 0-15,-5-4 0 16,-8 4 0-16,-4 0-98 15,-9 0 77-15,4 8-271 16</inkml:trace>
  </inkml:traceGroup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2-14T05:26:50.671"/>
    </inkml:context>
    <inkml:brush xml:id="br0">
      <inkml:brushProperty name="width" value="0.09333" units="cm"/>
      <inkml:brushProperty name="height" value="0.09333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531B3BFF-C676-499C-AABC-F13405B1CA84}" emma:medium="tactile" emma:mode="ink">
          <msink:context xmlns:msink="http://schemas.microsoft.com/ink/2010/main" type="inkDrawing" rotatedBoundingBox="28430,6706 30570,6629 30574,6746 28435,6824" shapeName="Other">
            <msink:destinationLink direction="with" ref="{2CAF626C-4D33-475C-8C4A-12DCBED08542}"/>
            <msink:destinationLink direction="with" ref="{E58E61CF-2939-4ACA-8649-DB28CDEDA557}"/>
          </msink:context>
        </emma:interpretation>
      </emma:emma>
    </inkml:annotationXML>
    <inkml:trace contextRef="#ctx0" brushRef="#br0">0 158 144 0,'17'-30'65'0,"-4"26"-51"0,0 0-17 0,-4-4 35 16,4 0-26-16,4 1 31 0,0-1-28 15,1 0 19-15,3 1-21 16,5 3 16-16,0 0-18 0,0 0 4 16,0 0-7-16,0 4-4 0,0 0 2 15,0 0 3-15,5 0-3 16,12-4-2-16,-4 1 1 31,0-1 4-31,4 0-3 0,9 0 6 16,-4 0-5-16,0 0-8 15,8 0 5-15,-8 1 7 16,8-1-5-16,-8 0 4 16,8 0-3-16,5 0 5 15,4 0-5-15,-4 0 6 16,-1 4-6-16,5 0-3 0,0 0 2 16,0 0 3-16,-4 4-3 15,-5 0-2-15,1 0 1 16,-5 0 4-16,4 0-3 15,0-4 6-15,-8 0-5 16,4 0 17-16,-4 0-14 16,-5 0-2-16,-8 0 0 0,8 0-2 15,-12 0 0-15,-1 0 0 16,-8 0 0-16,-1 0-3 16,-8 0 2-16,5 0 1 15,-10 0 0-15,-3 0-26 0,3 0 21 16,-3 0-105-16,-5 0 85 31,0-4-158-15</inkml:trace>
  </inkml:traceGroup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2-14T05:26:51.603"/>
    </inkml:context>
    <inkml:brush xml:id="br0">
      <inkml:brushProperty name="width" value="0.09333" units="cm"/>
      <inkml:brushProperty name="height" value="0.09333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2CAF626C-4D33-475C-8C4A-12DCBED08542}" emma:medium="tactile" emma:mode="ink">
          <msink:context xmlns:msink="http://schemas.microsoft.com/ink/2010/main" type="inkDrawing" rotatedBoundingBox="28395,6954 30693,6651 30760,7162 28462,7466" semanticType="callout" shapeName="Other">
            <msink:sourceLink direction="with" ref="{531B3BFF-C676-499C-AABC-F13405B1CA84}"/>
            <msink:sourceLink direction="with" ref="{F328B5CA-7CC5-430A-8F99-65CB6F766162}"/>
          </msink:context>
        </emma:interpretation>
      </emma:emma>
    </inkml:annotationXML>
    <inkml:trace contextRef="#ctx0" brushRef="#br0">2258 0 92 0,'0'4'42'0,"0"0"-33"0,0 0-11 0,0 3 66 16,0 1-51-1,0 0 44-15,0 3-43 16,0 9 27-16,0 7-31 15,0-1 9-15,0 1-13 0,0 0 18 16,0 0-18-16,0 0 5 0,0 0-7 16,0 0 5-16,0-4-6 15,0-3 6-15,9-1-6 16,-5 0-2-16,-4 1 0 0,0-5 1 16,0-4-1-16,0 1 2 15,0 3-2-15,9-3-1 16,-9 0 1-16,0-5 1 15,0 1-1-15,0 0-6 16,0-1 4-16,0-7 0 16,0 4 1-16,0-4 8 0,0 4-6 15,0-4-4-15,-9 4 2 16,9 0 0-16,-4 0 0 16,-5 0-6-16,0-1 5 15,-4-3 6-15,-4 4-5 16,-5 0 1-16,9 0 0 15,-4-4-4 1,-5 4 2-16,1 0-2 16,-1-1 2-16,0 1 1 15,1 0 0-15,-1-4 5 16,0 4-4-16,1-4 0 0,-5 0 0 16,0 4-1-16,-5-4 0 15,1 0-6-15,0 4 5 16,4-4 6-16,-5 4-5 0,5-1-2 15,-4 1 2-15,-1-4 0 16,-16 4-3 0,-5 0 2-16,8 0 1 15,-3 0 0-15,-1-4 2 16,5 0-1-16,-5 0-3 16,-8 4 1-1,4-4 1-15,-9 3 0 16,18-3 5-16,-5 0-4 15,0 0-3-15,-4 0 2 16,5 0-3-16,-1 0 2 16,-4 0 6-16,9 0-4 15,-5 0-3-15,5 0 2 16,-5-3 3-16,0 3-3 0,5-4-5 16,4 0 4-16,-5 0 6 15,1 4-5-15,8-4 1 16,-4 0 0-16,-4 4-1 15,4 0 0-15,0 0-6 0,0 0 5 16,0 0 0-16,4 0 1 16,1 4 2-16,3 0-1 15,-3 0-29-15,8 4 23 0,4-1-78 16,5 1 64-16</inkml:trace>
  </inkml:traceGroup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2-14T05:26:52.273"/>
    </inkml:context>
    <inkml:brush xml:id="br0">
      <inkml:brushProperty name="width" value="0.09333" units="cm"/>
      <inkml:brushProperty name="height" value="0.09333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C9C999CF-2F0F-4293-A6D9-0CF41F0CC3FF}" emma:medium="tactile" emma:mode="ink">
          <msink:context xmlns:msink="http://schemas.microsoft.com/ink/2010/main" type="inkDrawing" rotatedBoundingBox="28426,7620 28446,7898 28429,7899 28409,7622" semanticType="callout" shapeName="Other">
            <msink:sourceLink direction="with" ref="{3C2F1676-6F75-4826-AE14-953FF4CE58D1}"/>
          </msink:context>
        </emma:interpretation>
      </emma:emma>
    </inkml:annotationXML>
    <inkml:trace contextRef="#ctx0" brushRef="#br0">0-1 184 0,'0'0'85'0,"4"0"-67"0,-4 4-23 0,4 4 55 31,1 7-12-31,-1 4-6 16,0 8-21-16,-4-4 19 0,5 0-23 0,-5 1 2 16,0-1-6-16,0 0-2 15,0-4 0-15,0 0 1 16,0-3-1-16,0-1-3 16,0-3 1-16,0-5-58 15,0-7 46-15,0 0-130 16,0-3 110-16,0-5-115 15</inkml:trace>
  </inkml:traceGroup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2-14T05:26:54.108"/>
    </inkml:context>
    <inkml:brush xml:id="br0">
      <inkml:brushProperty name="width" value="0.09333" units="cm"/>
      <inkml:brushProperty name="height" value="0.09333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D0D4F843-7F7C-456E-94B2-819C4894E28B}" emma:medium="tactile" emma:mode="ink">
          <msink:context xmlns:msink="http://schemas.microsoft.com/ink/2010/main" type="inkDrawing" rotatedBoundingBox="28304,7602 31094,7452 31127,8061 28337,8211" semanticType="callout" shapeName="Other">
            <msink:sourceLink direction="from" ref="{E9EDC9E7-D4E7-4F36-902E-9C57DAFEFDBF}"/>
            <msink:sourceLink direction="to" ref="{3C2F1676-6F75-4826-AE14-953FF4CE58D1}"/>
          </msink:context>
        </emma:interpretation>
      </emma:emma>
    </inkml:annotationXML>
    <inkml:trace contextRef="#ctx0" brushRef="#br0">126 64 140 0,'-4'-4'62'0,"8"4"-49"0,0 0-16 15,-4 0 43-15,9 0-32 0,0 0 19 16,4 0-19-16,4-4 26 16,-4 4-26-16,4 0 19 0,1 0-20 15,-1 0 2-15,5 0-7 16,-1 4 5-16,5-4-6 0,-4 0 3 16,4 4-3-16,0 0-1 15,0-4 1-15,4 0 1 16,5 0-1-16,4 0 11 15,0 0-10-15,-4 0 0 16,-1 0-1-16,1 0-1 16,-9 0 0-1,13 0 2-15,-9 4-1 16,5-4 11-16,0 3-10 16,0 1 0-16,-1 0-1 15,5 0-1-15,-4 0 0 16,0-4-3-16,-1 4 2 15,1 0 1-15,8-1 0 16,1-3 2-16,8 0-1 0,-5 0 2 16,-12 4-2-16,0-4-1 15,4 0 1-15,-5 0 10 0,14 0-9 16,17 0-3-16,-9 0 1 16,5 0 5-16,-9 0-4 15,0-4 0-15,4 1 0 16,1 3 1-16,-9-4-1 0,-1 0 2 15,1 0-2-15,0 0-3 16,-18 0 1-16,-4 4 4 16,4-4-3-16,18 1 3 15,-5-1-2-15,-8-4-6 16,8 0 4-16,-4 5 6 31,-17-1-5-31,4 0-2 0,0 0 2 16,4-4 0-16,1 4 0 15,-14 1-3-15,13-1 2 16,1 0 9-16,-1 0-6 16,0 0-7-16,-17 0 5 15,0 4 5-15,5 0-5 16,3 0 1-16,-3 0 0 0,-5 0 7 16,0-4-6-16,-5 4 10 15,1 0-9-15,-5 0 13 0,-4 0-12 16,0 0 9-16,0 0-10 15,0 0 4-15,9 0-5 16,-9 0 2-16,4 0-3 31,-4 0-1-31,0 0 1 0,0 0-1 16,0 0 0-16,0 0-9 16,0 0 7-16,0 0 4 15,5 4-2-15,-1 0-2 16,0 0 1-16,-4-4 4 15,0 0-3-15,0 0 0 16,0 0 1-16,0 0-1 0,0 8 0 16,0-4 0-16,0 3 0 15,-4 5 0 1,0-4 0-16,-1 3 0 16,-8 8 8-16,9 8-6 15,-5-4-4-15,9 4 2 0,-4-3 3 16,0-1-3-16,4-4 0 15,-9-4 1-15,9 1-1 0,0-1 0 16,0-3 0-16,0-1 0 16,0 1 0-16,0-4 0 15,0 3 0-15,0-3 0 16,0 3-3-16,0-3 2 31,0 4 1-31,0-1 0 0,0 1 5 16,0-5-4-16,0 1-3 15,0 0 2-15,0 3 3 16,0-3-3-16,0-4 0 16,0 0 1-16,-4 0-1 15,-5-4 0-15,9 0 0 16,-4 0 0-16,-1 0 2 0,1 0-1 16,-5-4 2-16,-4 4-2 15,5 0-9-15,-10 0 6 16,-3 0 1-16,-1 0 1 15,0 0 2-15,1 0-1 16,-1 0-3-16,0 0 1 16,1 4 4-1,-5 0-3-15,0-1 0 16,-5 1 1-16,1-4-1 16,0 4 0-16,8 0 0 0,-13 0 0 15,5 0 0-15,0-1 0 16,-1 1-3-16,5 0 2 15,-4 0 4-15,0 0-3 16,-5 0 0-16,-4 7 1 0,4 1-1 16,-4-4 0-16,9-1 0 15,-5 1 0-15,-4 0-3 16,-4-1 2-16,12-3 4 16,-12 0-3-16,0 0-2 15,-5 8 1-15,5-12 4 16,-1 0-3-16,5 0 0 0,0 11 1 31,-17-3-1-31,13-1 0 16,-1-3-3-16,1 0 2 0,4-4 1 0,0 0 0 15,0 0 2-15,-9 4-1 16,5-12-6-16,0 1 4 0,4 3 6 31,-5 0-5-31,5 0 1 0,0 0 0 16,0 4-1-16,13 8 0 15,0 0 5-15,-4-5-4 16,-18 1-5-16,18-4 3 16,4 0 0-16,-5 4 1 15,-12 0 2-15,0-4-1 16,-1 0-1-16,10 4 1 0,-5-4-4 16,4 4 2-16,-4-12 1 15,9 12 0-15,4-12 8 16,0 12-6-16,-5 0-9 15,5 0 5-15,0-4-2 16,-4 0 3-16,8 4 1 16,1-1 0-1,-1 1 2-15,5 0-1 16,-5-4-20-16,5 0 15 16,-1 0-105-16,10 4 84 15,-1-4-253 1</inkml:trace>
  </inkml:traceGroup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2-14T05:26:57.879"/>
    </inkml:context>
    <inkml:brush xml:id="br0">
      <inkml:brushProperty name="width" value="0.09333" units="cm"/>
      <inkml:brushProperty name="height" value="0.09333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299A3C2A-309C-46E1-BD22-F9F49A16039B}" emma:medium="tactile" emma:mode="ink">
          <msink:context xmlns:msink="http://schemas.microsoft.com/ink/2010/main" type="inkDrawing" rotatedBoundingBox="27913,9609 27914,7120 27936,7121 27934,9610" semanticType="callout" shapeName="Other">
            <msink:sourceLink direction="with" ref="{BB1C1F83-C235-4C6F-8E90-614B065CDB15}"/>
            <msink:sourceLink direction="with" ref="{3C2F1676-6F75-4826-AE14-953FF4CE58D1}"/>
          </msink:context>
        </emma:interpretation>
      </emma:emma>
    </inkml:annotationXML>
    <inkml:trace contextRef="#ctx0" brushRef="#br0">27 0 36 0,'0'31'19'0,"0"-19"-15"0,0 3-5 16,0-4 14-16,0 5-11 15,0 3 5-15,0 0-5 0,0 5 8 16,0 3-8-16,0 7 2 15,-4 5-3-15,4-1-1 16,-5 1 1-16,-3-5-1 16,8 1 0-16,0 0 0 15,-5-4 0-15,5 3 28 0,0 5-22 16,0-4 0-16,0-5-3 16,0 1 3-16,0 0-5 15,0 0 0-15,0 0 0 0,0 3 4 16,0-3-4-16,0 8-3 15,0 15 2-15,0-8 0 16,0-4 0-16,0-3 14 31,0-5-11-31,0 5 24 0,0 3-21 16,0 1 20-16,0-5-19 16,0 1 7-16,0-1-10 15,0 1-8-15,0-1 4 0,0 1 16 16,0 7-13-16,0 8 2 15,0-4-3-15,0-4 15 16,0-3-13-16,0-8 4 0,0 3-6 16,0 16 8-16,0 0-8 15,0-12 10-15,0-3-9 16,0-1 13-16,0 1-12 16,5-1 14-16,-5 1-13 0,8-4 17 15,-8 11-17-15,5 12 7 31,-5-12-9-31,0-4 1 0,0-7-3 16,0 0 13-16,0-8-10 16,0 0 0-16,0-8-2 15,0 0 4 1,0 0-7-16,0-7 1 16,0 0-11-16,0-5 8 15,0-7-97-15,0 0 79 0</inkml:trace>
  </inkml:traceGroup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2-14T05:26:55.730"/>
    </inkml:context>
    <inkml:brush xml:id="br0">
      <inkml:brushProperty name="width" value="0.09333" units="cm"/>
      <inkml:brushProperty name="height" value="0.09333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E9EDC9E7-D4E7-4F36-902E-9C57DAFEFDBF}" emma:medium="tactile" emma:mode="ink">
          <msink:context xmlns:msink="http://schemas.microsoft.com/ink/2010/main" type="inkDrawing" rotatedBoundingBox="28347,8500 29348,8491 29352,9027 28351,9036" semanticType="enclosure" shapeName="Other">
            <msink:destinationLink direction="from" ref="{D0D4F843-7F7C-456E-94B2-819C4894E28B}"/>
          </msink:context>
        </emma:interpretation>
      </emma:emma>
    </inkml:annotationXML>
    <inkml:trace contextRef="#ctx0" brushRef="#br0">-3 38 212 0,'0'4'95'0,"0"4"-75"0,0 7-25 0,0-3 44 16,4-1-32-16,1 5 23 31,-1-1-22-31,-4 16 7 0,9 4-11 16,-5-4 3-16,0-1-5 0,-4-6-1 16,0-1 0-16,0-4-1 15,0-4 0-15,0-3 11 16,0-1-9-16,0-3-11 15,0 0 7-15,-4 0-5 16,4-1 5-16,0-3-33 0,0-4 28 16,0 0-37-16,0 0 33 15,0-4-20-15,0-3 23 16,0-1-12-16,0-4 14 16,0-26 7-1,0 3 4-15,0 4-4 0,0 0 11 31,0 4-9-31,0 4 21 16,4 4-18-16,1 0 22 0,-1 0-21 16,0 7 36-16,5 0-33 15,0 1-4-15,4 3-3 16,0 0 13-16,8 1-12 16,1-1 18-16,0 0-17 15,4 5 9-15,0-1-10 0,-5 0-2 16,5 0-1-16,5 0 7 15,-5 0-6-15,0 0 10 16,0 1-9-16,-5 3 2 16,10-4-4-16,-5 4 5 15,4 0-5-15,5 0-5 16,-1 0 3-16,-3 0-3 0,-5 0 3 16,0 0 6-16,0 0-4 15,-5 0 0-15,1 0 0 16,-5 0-1-16,9 0 0 15,-8 0 0-15,-1 0 0 16,-4 0 0-16,9 0 0 16,-9 0 2-1,-4 0-1-15,8 0 8 16,-8 0-7-16,-5 4-4 16,9-1 2-16,-4-3 5 0,-1 4-4 15,-8 0-8-15,9 0 5 16,-5 0 7-16,5 0-5 15,4 0 4 1,-4-1 0-16,4 1-3 0,-5 0-1 16,1 0 1-16,-9-4 4 15,13 4-4-15,0 0 6 16,-4-1-6-16,-9-3 9 16,4 8-8-16,0 0 2 15,-8 0-3-15,0-1 8 16,-1 5-7-16,1-1 2 0,-9 5-3 15,9 7 5-15,-5-4-5 16,0 8 6-16,1 0-6 16,3-4 6-16,-3 0-6 15,8 1 6-15,-5-5-6 16,1 0 3-16,4-4-3 31,0 1-3-31,0-1 1 0,0-3 4 16,0-1-3-16,0 1 3 15,0 0-2-15,-4-5-1 0,4 1 1 16,-5-4-4-16,1 3 2 16,-5 1 4-16,9-4-3 15,-4 0 6-15,-5 0-5 16,9 0 3-16,-8-1-3 0,-1-3-12 16,-4 0 9-16,4 0 12 15,-4 0-9-15,0 0 6 16,0 0-5-16,0 4-6 15,-4-4 3-15,-1 0 0 16,1 0 1-16,0 0 0 16,-5 4 0-1,-4-4 0-15,0 4 0 16,-4 0 2-16,-1 0-1 16,1-8-3-16,-5 8 1 15,-4-8 4-15,0 12-3 16,-4-12 3-16,0 4-2 15,-1 0-1-15,1 7 1 16,0 1-4-16,4 0 2 0,0-12-5 16,8 12 5-16,5-4-50 0,-4-1-131 15,-9 5-86 17</inkml:trace>
  </inkml:traceGroup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2-14T05:27:00.167"/>
    </inkml:context>
    <inkml:brush xml:id="br0">
      <inkml:brushProperty name="width" value="0.09333" units="cm"/>
      <inkml:brushProperty name="height" value="0.09333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E58E61CF-2939-4ACA-8649-DB28CDEDA557}" emma:medium="tactile" emma:mode="ink">
          <msink:context xmlns:msink="http://schemas.microsoft.com/ink/2010/main" type="inkDrawing" rotatedBoundingBox="28505,5395 32344,6916 31282,9596 27443,8076" semanticType="callout" shapeName="Other">
            <msink:sourceLink direction="with" ref="{531B3BFF-C676-499C-AABC-F13405B1CA84}"/>
            <msink:sourceLink direction="with" ref="{588F0B89-E697-41B2-8D44-708E5A3759B4}"/>
          </msink:context>
        </emma:interpretation>
      </emma:emma>
    </inkml:annotationXML>
    <inkml:trace contextRef="#ctx0" brushRef="#br0">-1 696 88 0,'0'-7'39'0,"4"-13"-31"0,0 9-10 0,-4 7 41 16,0 0-31 0,5-4 19-16,-5-7-19 15,4 3 6-15,-4 1-10 16,4-1 9-16,1 1-10 15,-1-5 13-15,0 1-12 0,1-1 0 16,-5 1-2-16,0 0 10 16,0-1-10-16,8 1 0 15,-8 7-1-15,0 0 1 0,5-7-1 16,-1-16 11-16,0 12-10 16,-4 3 5-16,9 1-5 15,-5 3-4-15,1 1 2 16,-1-1 5-16,0 1-4 15,5-5-3-15,-5 5 2 0,1-1 11 16,-1 1-9-16,9-9 17 16,-4 9-15-16,-1-1-2 0,1 1 0 15,4-5 0-15,4 5-1 16,1-1 2-16,-1 1-2 16,0 3-3-16,1 0 1 15,-5 1 1-15,9-1 0 31,4 4 11-31,8 0-9 0,-3 0 14 16,-5 0-12-16,0 1 0 16,4-1-2-16,-4 0-2 15,9 0 1-15,-5 0-4 16,0 4 2-16,1 0 12 16,3 0-9-16,1 0 0 15,0 0-1-15,-5 0 7 0,0 0-6 16,1 0 7-16,-1 0-6 15,0 0-2-15,-4 0 0 16,0 0 10-16,0 0-9 0,-4 0 5 16,8 0-5-16,5 0 8 15,8 0-8-15,-12 0-4 32,12-4 2-32,-13 4 3 0,9-4-3 15,-4 4-2-15,4-3 1 16,-4-1 4-16,8 0-3 15,-12 4 6-15,8-4-5 16,-9 4 0-16,5 0 0 16,-1-4 1-16,-3 0-1 15,12 4-1-15,-4 0 1 0,0 0-4 16,-4 0 2-16,8-4 4 16,0 1-3-16,-4 3 0 15,-4 0 1-15,13-4-1 16,-1 0 0-16,1 4-3 15,-5-8 2-15,1 8 1 0,-1-7 0 16,-4-1 2-16,4 4-1 16,9 8 2-16,-4-8-2 15,0-11-3-15,-5 15 1 16,1 3-2-16,-1-6 2 0,0 3 1 16,-4 0 0-16,0-8 2 15,5 8-1-15,-5 0-1 31,-5 0 1-31,5 0-1 0,-4 0 0 16,-5 0 0-16,14 0 0 16,-1 0 2-16,0 0-1 15,-12 0-3-15,8 0 1 16,-5 8 1-16,-3-1 0 16,-1 1-3-16,0-4 2 15,5-8 4-15,-5 8-3 0,-8 0-5 16,8 0 4-16,-4-1 8 15,-8 1-5-15,4 0-7 16,-1-4 5-16,-3 4 2 16,-5 0-2-16,4 3-2 15,-4 1 1-15,0 0 1 16,0 3 0 0,0 1 0-16,0 0 0 15,-4-1 2-15,4 5-1 16,0-1-3-16,4 4 1 15,-4-3 4-15,0-1-3 0,-9 0-2 16,9 1 1-16,-4 7 4 16,-5 4-3-16,5 4 14 15,-5-4-10-15,-4 0 6 0,-4 0-7 16,-5 4 9-16,9-1-9 16,-4-3 4-16,-5 0-5 15,9 4 5-15,-4 0-6 16,-5 0 3-16,9 0-3 15,-4-1-1-15,0 1 1 16,-5 4 1 0,9 0-1-16,-4-1 8 15,-5 9-7-15,9 3 7 16,-4-4-6-16,-1 1-5 16,5-5 2-16,-8-3 8 15,8 0-6-15,0-5 7 16,0 1-6-16,0 4 6 0,0 0-6 15,-5-1-8-15,5 1 5 16,0-4 7-16,0 3-5 16,0 1-1-16,0-4 0 15,0 4 4-15,0-5-4 0,0 9 3 16,0 3-3-16,0-3 2 16,0-1-2-16,0 1-3 15,0-1 1-15,0-3 4 0,0 0-3 16,0-1-5-16,0 1 4 15,0 0 11-15,0 0-8 16,0-5 0-16,0 5-1 16,0 0-4-16,0-1 2 15,0 1 4-15,0 19-3 32,0-4 3-32,0-4-2 0,0-7-1 15,0 3 1-15,-8-3 1 16,8-1-1-16,0 5-3 15,-5-1 1-15,-3-3 1 16,8-5 0-16,-5 13 0 16,1-5 0-16,-5 0 0 15,9 1 0-15,-13-1 0 0,13 0 0 16,-4 9 2-16,-9-5-1 16,9 0-6-16,-5-7 4 0,-4-5 0 15,13-7 1-15,-4-4-90 16,-14 0-192-1,-8-3 212 1,9-9-69 0</inkml:trace>
  </inkml:traceGroup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2-14T05:27:01.385"/>
    </inkml:context>
    <inkml:brush xml:id="br0">
      <inkml:brushProperty name="width" value="0.09333" units="cm"/>
      <inkml:brushProperty name="height" value="0.09333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2BCC5834-AC3A-47CF-8AAF-CB42AC1F1D44}" emma:medium="tactile" emma:mode="ink">
          <msink:context xmlns:msink="http://schemas.microsoft.com/ink/2010/main" type="inkDrawing" rotatedBoundingBox="28008,9703 31056,9493 31062,9573 28014,9784" semanticType="callout" shapeName="Other">
            <msink:sourceLink direction="with" ref="{BB1C1F83-C235-4C6F-8E90-614B065CDB15}"/>
            <msink:sourceLink direction="with" ref="{588F0B89-E697-41B2-8D44-708E5A3759B4}"/>
          </msink:context>
        </emma:interpretation>
      </emma:emma>
    </inkml:annotationXML>
    <inkml:trace contextRef="#ctx0" brushRef="#br0">0 231 144 0,'17'-12'65'0,"-12"8"-51"0,-1 0-17 0,-4 4 82 15,9-4-63-15,-1 1 51 16,1-1-49-16,4 0 12 16,0 0-21-16,0 0 2 0,0 4-7 15,0-4 5-15,5 1-6 0,-1-1-8 16,9 4 5-16,9 0-1 15,-1-8 1-15,1 0-3 16,4 1 2-16,4 3 6 16,1 0-4-16,3-8-3 15,10 8 2-15,-10-3 0 16,5-1 0 0,0 4-3-16,0 0 2 15,13-3 6-15,-4-1-4 16,4 4-5-16,-4 0 3 0,12 4 3 15,1-4-2-15,-4 0 0 16,-1 1 1-16,5-1-1 16,-1-4 0-16,1 4 0 15,-5 0 0-15,1 1 2 0,-1-1-1 16,5 0-1-16,-9 0 1 16,8 0-4-16,-3 0 2 15,8 0 1-15,-5 1 0 16,-3 3 19-16,-5-4-15 15,9 0 10-15,-5 0-10 16,-4 4 15 0,0-4-15-16,0 4 15 15,4 0-14-15,-4-4 3 16,5 4-6-16,-14 0-4 16,-8 0 2-16,-9 0 5 15,-5-4-4-15,-8 4-19 0,-4 0 14 16,-9 0-97-16,4 0 79 15</inkml:trace>
  </inkml:traceGroup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2-14T05:26:38.797"/>
    </inkml:context>
    <inkml:brush xml:id="br0">
      <inkml:brushProperty name="width" value="0.09333" units="cm"/>
      <inkml:brushProperty name="height" value="0.09333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ABDCD9D4-BA24-44E3-9655-DC096FB0C004}" emma:medium="tactile" emma:mode="ink">
          <msink:context xmlns:msink="http://schemas.microsoft.com/ink/2010/main" type="inkDrawing" rotatedBoundingBox="28039,5337 30042,5299 30043,5356 28040,5394" shapeName="Other">
            <msink:destinationLink direction="with" ref="{57D4538E-1A09-437B-A005-77ED80B428B4}"/>
          </msink:context>
        </emma:interpretation>
      </emma:emma>
    </inkml:annotationXML>
    <inkml:trace contextRef="#ctx0" brushRef="#br0">5030 259 132 0,'-9'0'62'0,"9"0"-49"0,-4 4-16 0,4-4 40 0,0 0-30 15,0 4 29-15,0-4-27 16,4 4-2-16,5 3-4 0,0-3 3 0,4 4-5 16,4-4-3-16,5 0 2 15,13 0 3-15,8-1-3 16,0 1 9-16,5-4-7 15,4 0 5 1,4 0-6-16,5 0 0 16,4-4 0-16,-4 1-1 15,-5-1 0-15,9 0 0 16,-4-4 0-16,-1 0 14 16,-8 5-11-16,0-1 7 15,0-4-7-15,-4 4-2 16,4 0 0-16,9 0 1 0,-5 1-1 15,-4 3-3-15,9 0 1 16,4 0-2-16,4 0 2 16,-4 0 1-16,0 0 0 15,-4 0-3-15,4 0 2 16,-4 3-2-16,-5 1 2 0,-4 0 1 16,-9-4 0-16,-12 0-6 0,-1 4 5 15,-4-4-17-15,-9 0 14 16,1 0-54-16,-10 0 45 15,-3 4-82 1,-5-4 72-16,0 0-68 16</inkml:trace>
  </inkml:traceGroup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2-14T05:26:37.494"/>
    </inkml:context>
    <inkml:brush xml:id="br0">
      <inkml:brushProperty name="width" value="0.09333" units="cm"/>
      <inkml:brushProperty name="height" value="0.09333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582ECCEB-8F10-4E60-B332-0AF292AB4A32}" emma:medium="tactile" emma:mode="ink">
          <msink:context xmlns:msink="http://schemas.microsoft.com/ink/2010/main" type="inkDrawing" rotatedBoundingBox="27789,5766 27875,5310 27897,5314 27811,5770" semanticType="callout" shapeName="Other">
            <msink:sourceLink direction="with" ref="{F24D0DC1-C178-4F28-91F2-AD49F42F5A91}"/>
            <msink:sourceLink direction="with" ref="{BB1C1F83-C235-4C6F-8E90-614B065CDB15}"/>
          </msink:context>
        </emma:interpretation>
      </emma:emma>
    </inkml:annotationXML>
    <inkml:trace contextRef="#ctx0" brushRef="#br0">4852 232 132 0,'0'0'59'0,"0"0"-47"0,5 4-15 15,-5-4 40-15,0 0-30 16,4 8 46-16,-4-1-41 15,0 1 23-15,0 8-25 16,0-5 22-16,-4 28-24 0,-1-9 18 16,-3 13-19-16,-14 11-1 0,13 4-4 15,-4-4 1-15,9-24-2 16,0-3-1-16,-1 0 1 16,1-4-63-16,0-3 49 15</inkml:trace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2-14T05:23:41.728"/>
    </inkml:context>
    <inkml:brush xml:id="br0">
      <inkml:brushProperty name="width" value="0.09333" units="cm"/>
      <inkml:brushProperty name="height" value="0.09333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5D5732A5-D7AA-41B0-94D6-B550C7CE2C36}" emma:medium="tactile" emma:mode="ink">
          <msink:context xmlns:msink="http://schemas.microsoft.com/ink/2010/main" type="inkDrawing" rotatedBoundingBox="3565,9358 7159,9005 7167,9084 3573,9438" shapeName="Other"/>
        </emma:interpretation>
      </emma:emma>
    </inkml:annotationXML>
    <inkml:trace contextRef="#ctx0" brushRef="#br0">7 311 140 0,'-4'8'62'0,"-1"-8"-49"0,5 0-16 0,0 0 46 0,0 0-35 0,0 0 37 16,0 0-34-16,0 0 23 15,5 0-25-15,-1 0 9 0,5 0-13 16,-1 0 2-16,5 0-5 16,0 0-1-16,0-4 0 15,0 4-1-15,5-4 0 16,3 4 0-16,5 0 0 0,0 4-3 16,5-4 2-16,-1 0 4 15,5 0-3-15,4 0 0 16,4 0 1-16,5 0-1 15,4 0 0-15,-5 0 11 16,5-4-9-16,0 4-9 16,9 0 6-1,0 0 0-15,4-4 1 16,0 0 0-16,9 0 0 16,-5-3 0-16,5-1 0 0,-1 0 0 15,-3 5 0-15,3-13 2 16,1 5-1-16,0-9-1 15,-1 1 1-15,1 15 1 16,-5-11-1-16,1 11-6 0,-1-8 4 16,-4 5 11-16,0-1-8 15,5 0 5-15,-1 1-5 16,0-1 2-16,1 0-3 16,-5 0 2-16,0 1-2 15,4 3 2-15,-4 0-2 16,0 0 8-1,-4-4-7-15,8-3 2 16,-4 3-3-16,0 0 5 16,-4 1-5-16,0-1 9 15,-5 0-8-15,0 4-7 16,1 1 5-16,-1-1 5 16,-8 0-5-16,4 4 4 0,-13-4-3 15,-5 0 8-15,1 0-7 16,-5 1-1-16,1-1 0 15,-5 0 4-15,4 0-4 0,-4 0 3 16,0 4-3-16,0-4-3 16,-4 4 1-16,-5 0-16 15,-4 0 13-15,-4 4-189 16,-5 4 151-16</inkml:trace>
  </inkml:traceGroup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2-14T05:26:37.256"/>
    </inkml:context>
    <inkml:brush xml:id="br0">
      <inkml:brushProperty name="width" value="0.09333" units="cm"/>
      <inkml:brushProperty name="height" value="0.09333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971DFF4C-93D4-45FA-BD39-D3E934290D3B}" emma:medium="tactile" emma:mode="ink">
          <msink:context xmlns:msink="http://schemas.microsoft.com/ink/2010/main" type="inkDrawing" rotatedBoundingBox="26243,5631 27788,5297 27797,5339 26252,5674" semanticType="callout" shapeName="Other">
            <msink:sourceLink direction="with" ref="{F24D0DC1-C178-4F28-91F2-AD49F42F5A91}"/>
          </msink:context>
        </emma:interpretation>
      </emma:emma>
    </inkml:annotationXML>
    <inkml:trace contextRef="#ctx0" brushRef="#br0">3262 583 124 0,'-31'0'55'0,"36"-4"-43"0,-14 8-15 16,9-4 51-16,0 0-38 16,13-4 36-1,9 0-12-15,-1 0-24 0,5-3 13 16,5-1-18-16,8-4 6 0,4 5-8 15,13-5 6-15,5 0-6 0,4-7-2 16,9 0 0-16,-1-8 1 16,1 4-1-16,4 4-3 15,-4 3 1-15,-1 1 4 16,1-1-3-16,-9 5 0 16,-8-1 1-16,-1 1-1 31,-4-1 0-31,-9 4-3 0,5 1 2 15,0-1 1-15,-9 0 0 16,-5 4-3-16,-8 1 2 16,0-1-10-16,-4 4 8 15,-5 0-15-15,1 0 13 0,-1 0-34 16,-4 0 30 0,0 0-57-16,0-4 50 0,4 4-63 15,-4-4 60 1,0 0-64-16</inkml:trace>
  </inkml:traceGroup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2-14T05:26:36.408"/>
    </inkml:context>
    <inkml:brush xml:id="br0">
      <inkml:brushProperty name="width" value="0.09333" units="cm"/>
      <inkml:brushProperty name="height" value="0.09333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EC9250FD-CC6C-407E-B72E-7143097113A0}" emma:medium="tactile" emma:mode="ink">
          <msink:context xmlns:msink="http://schemas.microsoft.com/ink/2010/main" type="inkDrawing" rotatedBoundingBox="26144,6095 26163,5563 26181,5564 26162,6096" semanticType="callout" shapeName="Other">
            <msink:sourceLink direction="with" ref="{BB1C1F83-C235-4C6F-8E90-614B065CDB15}"/>
            <msink:sourceLink direction="with" ref="{E96864F3-B19D-423C-9B6A-BBAAE0E6FB99}"/>
          </msink:context>
        </emma:interpretation>
      </emma:emma>
    </inkml:annotationXML>
    <inkml:trace contextRef="#ctx0" brushRef="#br0">3158 498 140 0,'-5'-8'65'0,"1"8"-51"0,4-4-17 0,0 4 68 15,0 0-52-15,0 8 35 16,0 4-35-16,0 7 12 16,-4 8-18-16,-1 4 7 0,1 7-10 0,4 1 1 31,0 3-4-31,0 1 5 16,0-5-5-16,0 1-3 0,0-5 2 15,0 9 3-15,0-20-3 16,-4 4-47-16,4-4 37 15,0-4-241 1,0 8 196 0</inkml:trace>
  </inkml:traceGroup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2-14T05:26:36.124"/>
    </inkml:context>
    <inkml:brush xml:id="br0">
      <inkml:brushProperty name="width" value="0.09333" units="cm"/>
      <inkml:brushProperty name="height" value="0.09333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E96864F3-B19D-423C-9B6A-BBAAE0E6FB99}" emma:medium="tactile" emma:mode="ink">
          <msink:context xmlns:msink="http://schemas.microsoft.com/ink/2010/main" type="inkDrawing" rotatedBoundingBox="24424,5527 26143,5343 26159,5483 24439,5668" semanticType="underline" shapeName="Other">
            <msink:sourceLink direction="with" ref="{F24D0DC1-C178-4F28-91F2-AD49F42F5A91}"/>
            <msink:destinationLink direction="with" ref="{EC9250FD-CC6C-407E-B72E-7143097113A0}"/>
            <msink:destinationLink direction="with" ref="{4B1FD4DF-D9A9-4FB1-BCAA-94CD72E7CE0D}"/>
          </msink:context>
        </emma:interpretation>
      </emma:emma>
    </inkml:annotationXML>
    <inkml:trace contextRef="#ctx0" brushRef="#br0">1415 579 148 0,'22'-15'65'0,"-1"7"-51"0,10-4-17 16,-14 8 68-16,5-3-52 15,12-5 30-15,10-7-32 16,-1 3 8-16,5 1-13 16,-5 4 12-16,18-9-13 0,-1 1 6 0,5 4-8 15,1-1 15-15,7 5-14 16,1 3 10-16,0 0-11 16,-1 0 7-16,10 5-7 15,-5-1-2-15,-5 0 0 16,-3 4 1-16,-1 0-1 15,0 0-3-15,-4 0 1 0,-4 4 4 16,-5-4-3-16,-4 0-2 16,-8 0 1-16,-9 0 4 0,-5 0-3 15,-8 11-2-15,-5-3 1 16,-4 0-47 0,-4 3-49-16,-5 9 72 31</inkml:trace>
  </inkml:traceGroup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2-14T05:26:35.692"/>
    </inkml:context>
    <inkml:brush xml:id="br0">
      <inkml:brushProperty name="width" value="0.09333" units="cm"/>
      <inkml:brushProperty name="height" value="0.09333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4B1FD4DF-D9A9-4FB1-BCAA-94CD72E7CE0D}" emma:medium="tactile" emma:mode="ink">
          <msink:context xmlns:msink="http://schemas.microsoft.com/ink/2010/main" type="inkDrawing" rotatedBoundingBox="24438,5961 24504,5664 24525,5669 24459,5966" semanticType="callout" shapeName="Other">
            <msink:sourceLink direction="with" ref="{E96864F3-B19D-423C-9B6A-BBAAE0E6FB99}"/>
            <msink:sourceLink direction="with" ref="{D36BE924-2FBB-47DA-B4A0-E94B158FD395}"/>
          </msink:context>
        </emma:interpretation>
      </emma:emma>
    </inkml:annotationXML>
    <inkml:trace contextRef="#ctx0" brushRef="#br0">1502 591 124 0,'-9'3'55'0,"5"9"-43"0,-9 7-15 16,8 0 40-16,1 5-30 31,-5-1 9-31,5 4-11 0,0 0 5 15,-1 0-7-15,1 0 1 0,0-4-3 16,-1-4-9-16,1-4 6 16,4 1-119-1,0-5 94-15,4-7-49 16</inkml:trace>
  </inkml:traceGroup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2-14T05:27:57.341"/>
    </inkml:context>
    <inkml:brush xml:id="br0">
      <inkml:brushProperty name="width" value="0.09333" units="cm"/>
      <inkml:brushProperty name="height" value="0.09333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D4F3E6CE-EBC6-4944-B1CA-1B04072741BE}" emma:medium="tactile" emma:mode="ink">
          <msink:context xmlns:msink="http://schemas.microsoft.com/ink/2010/main" type="inkDrawing" rotatedBoundingBox="24481,12915 24598,10141 24627,10142 24511,12916" semanticType="verticalRange" shapeName="Line">
            <msink:sourceLink direction="with" ref="{FC20543E-BA5A-4FF7-B466-6B7D2D495A57}"/>
          </msink:context>
        </emma:interpretation>
      </emma:emma>
    </inkml:annotationXML>
    <inkml:trace contextRef="#ctx0" brushRef="#br0">119-1 108 0,'-5'0'52'0,"5"-4"-41"0,0 8-14 0,0-4 60 15,0 0-46-15,0 0 36 16,0 0-35-16,5 8 33 16,-5-1-34-16,0-7 14 0,0 8-18 15,0 0 2 1,0-8-7-16,0 7 16 15,0 1-14-15,0 0 10 16,0-1-11-16,0 1 2 16,0 4-4-16,-5-5 16 0,1 13-7 15,4-5-7 1,0 8 5 0,0 0-7-16,0-3 0 0,0-1 2 15,0 0-2-15,-4-3-3 16,4 3 1-16,0 0 4 15,0 0-3-15,-5 4 0 16,5 1 1-16,0-5 1 16,0 4-1-16,-4-4 8 15,4 8-7 1,0 8-1-16,0 0 0 16,0-5 4-16,0-3-4 15,0 0-3-15,0-4 2 16,0 1 3-16,0-1-3 15,0-4 3-15,0 4-2 0,0 4 2 16,-4 4-2-16,4-4-1 16,0-4 1-16,0 0-1 0,-5 0 0 15,5-4 2-15,0 5-1 16,0-1 5-16,0 0-5 16,0 0 6-16,-4 0-6 15,4 0 3-15,0 0-3 16,0 8-1-16,0 8 1 15,-4-5-1-15,-1 1 0 0,1-4 8 16,4-4-6-16,-4 0 2 16,-1 0-3-16,1 0 2 15,0 0-2-15,4 4 11 16,-5-1-10-16,5-3 0 16,0 0-1-16,-4-4 7 15,4 1-6 1,-4-1 2-16,-1 0-3 15,5 0-3-15,0 0 1 16,0 0 6-16,0 0-4 16,0 0 6-16,0 0-6 0,0 8 0 15,0 8 0-15,0-8 4 16,0 3-4-16,0-7-3 16,0 0 2-16,0-4 0 0,0 1 0 15,0-1 0-15,0-4 0 16,0 4 0-16,0-4 0 15,0 8 0 1,0 0 5-16,0 0-4 16,0-4 9-16,0 0-8 15,-4-3 2 1,4 3-3-16,-4-4-3 16,4 0 1-16,-5 4 4 15,5 1-3-15,0-1 3 16,0-4-2-16,0 4-3 15,0-4 1-15,0 1 9 16,0 7-6-16,-4 3-4 16,4 1 2-16,0 0-3 0,0-4 2 15,0-4 9-15,0 4-6 16,-4-4-1-16,4 0 0 16,0-3-4-16,0 3 2 15,0 4 1-15,0-8 5 16,0 0-4-16,-5-3-3 15,5-5 2-15,-4 1-3 0,0-5 2 16,-1-3-80-16,1 0 63 16,4-15-251-1,0-1 99 1</inkml:trace>
  </inkml:traceGroup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2-14T05:27:59.680"/>
    </inkml:context>
    <inkml:brush xml:id="br0">
      <inkml:brushProperty name="width" value="0.09333" units="cm"/>
      <inkml:brushProperty name="height" value="0.09333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6D5A97E1-DC20-452F-A0ED-8C6AC39865E4}" emma:medium="tactile" emma:mode="ink">
          <msink:context xmlns:msink="http://schemas.microsoft.com/ink/2010/main" type="inkDrawing" rotatedBoundingBox="24780,10011 31277,9729 31285,9904 24787,10186" semanticType="underline" shapeName="Other">
            <msink:destinationLink direction="with" ref="{017EEDD4-7A5A-4460-AA16-5C37AE388E3F}"/>
          </msink:context>
        </emma:interpretation>
      </emma:emma>
    </inkml:annotationXML>
    <inkml:trace contextRef="#ctx0" brushRef="#br0">0 159 108 0,'9'4'52'0,"-5"0"-41"0,9 15-14 0,-8-11 57 0,3-1-43 16,5-3 32-16,0 4-31 15,0 0 21-15,0-5-24 16,9 5 17-16,0-4-19 0,-1 0 16 16,1 0-18-16,0 0 15 0,-1-4-15 15,1 0 20-15,0 3-19 16,0-3 5-16,4 4-7 16,-5-4 3-16,1 4-6 15,0-4 9-15,-1 4-8 16,1 0 2-16,4-4-3 15,-4 0 2 1,4 0-2-16,0 0 2 16,-5 0-2-16,5 0-1 15,0 0 1-15,-4 0 1 16,4 0-1-16,0 0 2 16,-4 0-2-16,4 0 5 0,4 0-5 15,0 4 6-15,1-4-6 16,-1 0 3-16,0 0-3 0,1 0-3 15,-1 0 1-15,0 0 4 16,1 0-3-16,-1-4-2 16,0 4 1-16,5 0 1 15,4-4 0-15,-4 0 2 16,-1 0-1-16,1 0-3 16,0 1 1-16,0-1 1 0,-1 4 0 15,5-4 0-15,5 4 0 16,-1 0 5-16,-4 0-4 15,-4 0 0-15,-1 0 0 16,1 0-4-16,0-12 2 16,-1 5 6-16,1 10-4 31,0-3-3-31,4 0 2 0,0 0 3 16,-5 4-3-16,1-4 9 15,0 0-7-15,-1 0 5 16,-3 0-6-16,-1 0 6 0,5 0-6 15,-1 4 0-15,1-4 0 16,0 0 1-16,-1-8-1 16,1 1-6-16,0 3 4 0,-1 0 17 15,1 0-13-15,-4 0-1 16,-1 0 0-16,5 1-2 16,-1-1 0-16,1 4 0 15,0 4 0-15,-1-8 5 16,5 0-4-16,-4 4 6 31,-5 0-6-31,5 0 9 0,4 0-8 16,-4 0-4-16,-1 0 2 15,-3 0-3-15,-1 0 2 16,0 0 4-16,9 0-3 16,0 0 3-16,-4 0-2 15,0 0-1-15,-1 0 1 16,1-4 1-16,4 4-1 0,-4 0-6 15,-1 0 4-15,1 0 6 16,-9 0-5-16,9 0 1 16,-5 0 0-16,9 0-1 15,-8 0 0-15,3 0 0 0,1 0 0 16,0 0 0-16,-1-4 0 16,-3 4-3-1,3-11 2-15,-3 3 6 16,8 0-4-16,-9 4 0 15,5 1 0-15,-1-1-4 16,1 4 2-16,0-4-2 16,-5 0 2-16,0 0 1 15,-4 0 0-15,5 0 0 16,3 1 0-16,5-1 5 0,0 0-4 16,-4-4-3-16,4 4 2 15,-4 0 3-15,-1 1-3 16,1-1-2-16,0 4 1 15,-1 0-2-15,1-4 2 16,0 0 4-16,8 4-3 16,-8 0 0-16,4 0 1 0,-4-4-1 15,-1 0 0-15,1 4-3 16,0-4 2-16,4 1 4 16,4-1-3-16,-4 0 0 15,-4 0 1-15,8 4-1 0,0 0 0 16,-4-4 0-16,-17 4 0 31,4 0-3-31,0 0 2 0,26-4 6 16,0 1-4-16,-4 3-3 15,-5 0 2-15,-8-4-6 16,-1 4 5-16,1-4 6 16,-5 4-5-16,14-4 1 15,-5 0 0-15,0 0-1 16,-4 0 0-16,-1 4 0 0,1 0 0 15,0 0-12-15,-1 0 10 16,-3 0-11-16,8 0 10 16,-9 0 1-16,5 0 2 15,4 4-3-15,-5-4 2 16,-3 4-2-16,8-4 2 16,-5 0-10-1,-3 0 8-15,-1 0-1 16,9 0 2-16,0-4-1 15,-4 4 2-15,-5-4 1 16,-4 4 0-16,-4 0-3 0,8-3 2 16,-8 3 1-16,-1 0 0 15,1 0-14-15,0-4 11 16,-1 4-13-16,1-4 12 0,0 4-12 16,-5 0 12-16,0-4-15 15,1 4 14-15,-5 0-17 16,-4 0 17-16,-1 0-60 15,5 0 51-15,-4-4-124 16,-5 4 106 0,1 4-95-16</inkml:trace>
  </inkml:traceGroup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2-14T05:28:01.114"/>
    </inkml:context>
    <inkml:brush xml:id="br0">
      <inkml:brushProperty name="width" value="0.09333" units="cm"/>
      <inkml:brushProperty name="height" value="0.09333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017EEDD4-7A5A-4460-AA16-5C37AE388E3F}" emma:medium="tactile" emma:mode="ink">
          <msink:context xmlns:msink="http://schemas.microsoft.com/ink/2010/main" type="inkDrawing" rotatedBoundingBox="31368,12846 31414,9975 31450,9976 31404,12847" semanticType="callout" shapeName="Other">
            <msink:sourceLink direction="with" ref="{6D5A97E1-DC20-452F-A0ED-8C6AC39865E4}"/>
            <msink:sourceLink direction="with" ref="{D284DD96-90A2-4B2C-AD8A-74D79034A607}"/>
          </msink:context>
        </emma:interpretation>
      </emma:emma>
    </inkml:annotationXML>
    <inkml:trace contextRef="#ctx0" brushRef="#br0">73 0 108 0,'-4'23'49'0,"-5"-19"-39"0,9 8-12 0,0-1 47 0,0 1-36 16,0-1 27-16,0 1-26 15,0 0 14 1,0 3-1-16,0 0-16 0,0 1 13 0,0-1-15 15,0 1 11-15,0-1-11 16,0 0 8-16,0 1-10 16,0-1 10-16,0 1-10 0,0 7 13 15,0-4-12-15,0 4 9 16,0-4-10-16,0 1 2 16,0-1-4-16,0 0 5 15,0 1-5-15,0-1 3 16,0 0-3-16,0 0 8 31,0 1-7-31,-4 3 10 0,4 0-9 16,0-4 7-16,0 8-7 15,0 8 4-15,0-1-6 16,0-3 3-16,0 0-3 16,0-4 2-16,0 0-2 15,0 0-1-15,0 0 1 16,0-4 7-16,0 0-6 0,-5 8 2 15,5 4-3-15,0-4 2 16,-8-4-2-16,8-1 5 16,0 1-5-16,0 0 11 0,0 0-9 15,0 0 2-15,0 0-4 16,0 0 2-16,0 0-2 31,-5 12-1-31,5-1 1 0,0 1 1 16,0-4-1-16,0-1 5 15,0-3-5-15,0 0-3 16,0 0 2-16,0-4 8 16,0 4-6-16,0-1 13 15,0-3-11-15,0 0 0 16,-8 0-2-16,8-4 1 0,0 0-2 16,0 1 2-16,0-5-2 15,0-4 2-15,0 8-2 16,0-3-3-16,0 3 1 15,0-4 1-15,0 12 0 16,0-4 5-16,0 4-4 16,0-8-3-16,0 4 2 0,0 0 5 15,8-4-4-15,-3 0 3 0,-5 0-3 16,0 0 2-16,0 0-2 16,0-3 5-16,0-1-5 15,0-4 11-15,0 8-9 16,0-3-4-16,0 3 1 31,0-4 0-31,0 0 0 0,0 1 0 16,0-1 0-16,0-4 5 15,0 5-4-15,-5-5-3 16,5 4 2-16,0-3-3 16,0-1 2-16,0 0 6 15,-8 1-4-15,8-1-5 16,0 1 3-16,0-1 0 0,0 0 1 15,0-3 0-15,0 7 0 16,0-3 8-16,-5 7-6 16,5-4-4-16,-8 0 2 15,8-3-3-15,0 7 2 16,0-8-2-16,0 1 2 16,0-5 4-1,0 5-3-15,0-5 0 16,0 1 1-16,0-1 4 0,0 1-4 15,0 0-5-15,-5-1 3 16,5 1 6-16,0-1-5 16,0 1 1-16,0-1 0 15,0-3-4-15,0 0 2 16,0-1-10-16,-4-3 8 0,4 0-186 16,-9 0 148-16,9 0-246 15</inkml:trace>
  </inkml:traceGroup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2-14T05:28:03.455"/>
    </inkml:context>
    <inkml:brush xml:id="br0">
      <inkml:brushProperty name="width" value="0.09333" units="cm"/>
      <inkml:brushProperty name="height" value="0.09333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D284DD96-90A2-4B2C-AD8A-74D79034A607}" emma:medium="tactile" emma:mode="ink">
          <msink:context xmlns:msink="http://schemas.microsoft.com/ink/2010/main" type="inkDrawing" rotatedBoundingBox="24584,13018 31411,12795 31415,12913 24588,13136" semanticType="underline" shapeName="Other">
            <msink:sourceLink direction="with" ref="{1BD00ECC-A94D-4D87-B915-5BB632621413}"/>
            <msink:destinationLink direction="with" ref="{017EEDD4-7A5A-4460-AA16-5C37AE388E3F}"/>
          </msink:context>
        </emma:interpretation>
      </emma:emma>
    </inkml:annotationXML>
    <inkml:trace contextRef="#ctx0" brushRef="#br0">-1 193 136 0,'0'-4'62'0,"5"4"-49"0,-5 0-16 0,0 0 49 16,0 0-37-16,8 0 33 15,1 0-31-15,0 0 33 16,4 0-33-16,0 0 26 0,0 0-28 31,4-4 12-31,0 4-15 0,1 0 5 16,-1 0-8-16,0 0 6 15,-4 0-6-15,0 0 4 16,5 0-6-16,-5 0 3 16,8 0-3-16,-3 0 2 15,12 0-2-15,-4 0-1 0,0 0 1 16,-4 0 1-16,4 0-1 16,-5 0 5-16,6 0-5 0,-1 0 0 15,0 0 0-15,17 0 1 16,-8 0-1-16,-5 4-3 15,-8 0 1-15,-5-4 1 16,5 4 0-16,8 0 0 31,0 0 0-31,1-1 0 0,-5 1 0 16,0-4 2-16,-9 4-1 16,0 0-1-16,5 0 1 15,-5-4-1-15,5 0 0 16,-5 0 0-16,14 0 0 15,-5 0 5-15,0 0-4 16,-5 0 6-16,5 0-6 0,-4 0 3 16,4 0-3-16,-4 0 2 15,4 0-2-15,-5 0 5 16,5 0-5-16,-4 0 0 16,4 0 0-16,-4 0-1 15,4 0 0-15,0 0 2 0,4 4-1 31,-4-4-1-31,4 4 1 16,-4-4-1-16,5 0 0 16,-5 0 2-16,4 0-1 15,-4 0-1-15,9 0 1 0,-5 0-1 16,5 0 0-16,-5 0 0 16,5 0 0-16,-5 0 8 15,5 0-6-15,-5 0-1 0,5 0 0 16,-5 0 4-16,9 0-4 15,-8 0 6-15,8 0-6 16,-5 0 9-16,5 0-8 16,-8 0 2-16,8 0-3 15,-9 0 2-15,9 0-2 16,-4 0-3-16,8-4 1 0,-8 4 4 16,8-4-3-16,-8 0-2 15,8 0 1-15,-8 4 1 16,4 0 0-16,-4 0 0 15,12 0 0-15,-8 0 0 16,0 0 0-16,0 0-6 0,5-4 5 31,-5 4 3-31,13 0-2 0,-9 0 6 16,5-4-5-16,-9 1 3 16,8-1-3-16,-3 0-9 15,3 4 6-15,-3 0 4 16,8 0-2-16,-5 0 3 15,5 0-2-15,-8 0-9 16,8-4 6-16,-9 0 10 0,13 0-7 16,-8 4 0-16,9-3 0 15,-10-1-1-15,10 4 0 16,-10 0-3-16,14-4 2 16,-9 0 1-16,9 0 0 15,-9 4 0-15,8-4 0 16,-8 4 2-1,9-4-1-15,-13 4-9 16,17-3 6-16,-13-1 10 16,8 0-7-16,-8 0 0 15,9 0 0-15,-13 0-4 16,13 0 2-16,-18 1 6 16,13-1-4-16,-8 0 0 0,13 0 0 15,-9 0-7-15,4-4 5 16,-8 1 6-16,8 3-5 15,-8 0 4-15,12 0-3 0,-12 0 2 16,4 0-2-16,-9 1 5 16,5-1-5-16,-9 4 0 15,4-4 0-15,-4 4 1 16,5-4-1-16,-5 0 2 0,4 0-2 16,-8 1-3-16,4-1 1 15,-4 0 1-15,4 0 0 16,-5 0 0-16,5 0 0 15,-4 4-3-15,4 0 2 16,-4 0 4-16,4 0-3 31,-9 0 0-31,5-4 1 0,-5 1-1 16,0 3 0-16,5 0 0 16,0 0 0-16,-9 0 0 15,8-4 0-15,-3 0 2 16,12 0-1-16,-13 0-1 15,9 0 1-15,-8 0 1 16,3 4-1-16,-3 0 2 0,3 0-2 16,-3 0 8-16,-1 0-7 15,-8 0 10-15,8 0-9 16,-4 0 4-16,0 0-5 0,-4 0 2 16,4 0-3-16,-9 0-1 15,9 0 1-15,-8 0-1 31,-1 0 0-31,5 0-3 0,-5 0 2 16,0 0 9-16,-4 0-6 16,0 0-9-16,-8 0 5 15,8 0-153-15,-13 0 122 16,0 0-297 0</inkml:trace>
  </inkml:traceGroup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2-14T05:26:39.075"/>
    </inkml:context>
    <inkml:brush xml:id="br0">
      <inkml:brushProperty name="width" value="0.09333" units="cm"/>
      <inkml:brushProperty name="height" value="0.09333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57D4538E-1A09-437B-A005-77ED80B428B4}" emma:medium="tactile" emma:mode="ink">
          <msink:context xmlns:msink="http://schemas.microsoft.com/ink/2010/main" type="inkDrawing" rotatedBoundingBox="29891,6134 29999,5371 30033,5376 29926,6139" semanticType="callout" shapeName="Other">
            <msink:sourceLink direction="with" ref="{ABDCD9D4-BA24-44E3-9655-DC096FB0C004}"/>
            <msink:sourceLink direction="with" ref="{BB1C1F83-C235-4C6F-8E90-614B065CDB15}"/>
          </msink:context>
        </emma:interpretation>
      </emma:emma>
    </inkml:annotationXML>
    <inkml:trace contextRef="#ctx0" brushRef="#br0">7007 298 204 0,'-5'7'92'0,"10"5"-73"0,-27 0-24 16,13 7 44-16,9 12-32 0,-4 3 1 15,-9 5-5-15,9-1 3 16,-5 12-5-16,0 1 3 0,1-5-3 16,3-4-9-16,-3 1 6 0,8-5 10 15,-5 1-7-15,-3-5 3 16,8-3-3-16,0 0-3 31,0 4 1-31,-5-5-19 0,5 9-141 31,0-4 125-31,5-8-75 16</inkml:trace>
  </inkml:traceGroup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2-14T05:25:40.581"/>
    </inkml:context>
    <inkml:brush xml:id="br0">
      <inkml:brushProperty name="width" value="0.09333" units="cm"/>
      <inkml:brushProperty name="height" value="0.09333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BC8CE755-AB21-4A1B-9C37-3C1E83381316}" emma:medium="tactile" emma:mode="ink">
          <msink:context xmlns:msink="http://schemas.microsoft.com/ink/2010/main" type="inkDrawing" rotatedBoundingBox="17216,7498 17719,6266 17760,6283 17257,7515" semanticType="callout" shapeName="Other">
            <msink:sourceLink direction="with" ref="{1CBBD000-B425-414B-9D8C-51EF175BCE77}"/>
          </msink:context>
        </emma:interpretation>
      </emma:emma>
    </inkml:annotationXML>
    <inkml:trace contextRef="#ctx0" brushRef="#br0">2711 574 120 0,'0'-4'55'0,"0"1"-43"0,0 6-15 16,0-3 49-16,0 8-37 0,-5 0 33 16,1 0-31-16,0-1 33 15,-1 5-33-15,1 3 14 0,-9 8-18 16,0 4 10-16,0 0-12 0,0 4 11 15,0 12-12-15,-4 7 6 16,-1 19-7-16,-3 12 1 16,-5-4-3-16,0 4 16 15,-5-8-13-15,-3-7 29 16,3-5-25-16,1-3 8 16,4-4-12-1,0-4 3-15,4 0-5 16,1-4-1-16,3 1 0 15,1-13 1-15,4-3-1 16,0-4 2-16,4-8-2 16,1 1-20-16,-1-9 15 15,5-3-114-15,-1-4 92 16</inkml:trace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2-14T05:23:48.283"/>
    </inkml:context>
    <inkml:brush xml:id="br0">
      <inkml:brushProperty name="width" value="0.09333" units="cm"/>
      <inkml:brushProperty name="height" value="0.09333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60C8217A-7A14-4D23-9C12-ED743CBA39E3}" emma:medium="tactile" emma:mode="ink">
          <msink:context xmlns:msink="http://schemas.microsoft.com/ink/2010/main" type="inkDrawing" rotatedBoundingBox="7203,11032 7274,7137 7371,7139 7299,11034" semanticType="callout" shapeName="Other">
            <msink:sourceLink direction="with" ref="{74C2E893-F39E-42F3-8297-7DC90B88665E}"/>
            <msink:sourceLink direction="with" ref="{A6399751-6CB8-451F-8D8F-128882532CCD}"/>
          </msink:context>
        </emma:interpretation>
      </emma:emma>
    </inkml:annotationXML>
    <inkml:trace contextRef="#ctx0" brushRef="#br0">122 0 168 0,'0'-11'75'0,"0"11"-59"0,0-4-20 0,0 4 48 15,0 0-36-15,0 0 23 16,0 0-23-16,0 7 7 16,0 5-11-16,0-1 3 0,0 5-5 15,0 11-1-15,0 8 0 16,0 3 1-16,0 1-1 0,0-1-1 16,-4 1 1-16,-1 11-1 15,1-8 0-15,0 1 0 0,-5 3 0 16,0 4 2-16,1 4-1 15,-1 19-1-15,5 4 1 16,-1-8-4-16,1 5 2 31,0-1 4-31,-1-4-3 0,1 4-2 16,4 1 1-16,0 14 6 16,0-3-4-16,-4 0 0 15,-1 3 0-15,1-7-4 16,0 4 2-16,-1 0 9 15,1 19-6-15,0-8 2 16,-1 1-3-16,1-5-1 0,0-7 1 16,-1 0 1-16,5-1-1 15,5 13-1-15,-1-9 1 16,0-3-1-16,5 4 0 16,0-8-3-16,-1-8 2 15,1 0-2-15,0 0 2 16,-5-3 32-1,0 10-25-15,1-6 21 16,-1-5-20-16,-4-3 16 0,0-5-18 16,0 1 26-16,-4-8-23 15,-1-8 10-15,1 0-13 16,0-3 11-16,-1-9-12 16,1 1 0-16,0-4-2 15,-1-4-4-15,1-4 1 0,0-4-2 16,-1-3 2-16,5-5-162 15,0-11 128-15,9 0-226 16</inkml:trace>
  </inkml:traceGroup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2-14T05:25:41.227"/>
    </inkml:context>
    <inkml:brush xml:id="br0">
      <inkml:brushProperty name="width" value="0.09333" units="cm"/>
      <inkml:brushProperty name="height" value="0.09333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ECD1E286-A8AF-460B-AE47-205B97626B58}" emma:medium="tactile" emma:mode="ink">
          <msink:context xmlns:msink="http://schemas.microsoft.com/ink/2010/main" type="inkDrawing" rotatedBoundingBox="17854,6127 18255,7427 18180,7450 17778,6150" semanticType="callout" shapeName="Other">
            <msink:sourceLink direction="with" ref="{1CBBD000-B425-414B-9D8C-51EF175BCE77}"/>
          </msink:context>
        </emma:interpretation>
      </emma:emma>
    </inkml:annotationXML>
    <inkml:trace contextRef="#ctx0" brushRef="#br0">2837 482 156 0,'0'-35'69'0,"0"35"-55"0,0-4-18 0,0 4 73 0,0-7-55 15,0-1 29-15,0 4-32 16,0 23 14 0,0 1-10-16,0-1-11 0,0 4 13 15,0 0-13-15,0 4 3 16,0 0-5-16,4 12 5 16,0-5-6-1,5 1 11-15,0 3-9 16,-1 1 4-16,5 7-5 15,0 0 8-15,5 28-8 0,-2-9 5 16,6 1-6-16,-1-5 6 16,1 1-6-16,0-8 14 15,4 0-11-15,-5-4 9 16,5 0-10-16,-4-4-1 0,-1-3-1 16,-4-5 10-16,-4-7-9 15,0 0 8-15,0 0-7 16,-4-4 1-16,-5-4-3 15,0-8 2-15,-4 1-2 16,0 3-1 0,0-4-2-16,0-11 1 0,-4-4-33 15,4 0 27-15,0 0-309 16,0-4 247 0,0 4-31-16</inkml:trace>
  </inkml:traceGroup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2-14T05:25:41.766"/>
    </inkml:context>
    <inkml:brush xml:id="br0">
      <inkml:brushProperty name="width" value="0.09333" units="cm"/>
      <inkml:brushProperty name="height" value="0.09333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EE56ACAC-7067-4D2E-8A7C-577A55F645C8}" emma:medium="tactile" emma:mode="ink">
          <msink:context xmlns:msink="http://schemas.microsoft.com/ink/2010/main" type="inkDrawing" rotatedBoundingBox="17253,7703 18146,7652 18148,7687 17255,7738" shapeName="Other"/>
        </emma:interpretation>
      </emma:emma>
    </inkml:annotationXML>
    <inkml:trace contextRef="#ctx0" brushRef="#br0">2238 2035 112 0,'5'-4'52'0,"-1"4"-41"0,5-19-14 0,-5 15 40 16,5 0-30-16,-1 0 37 0,5 4-33 16,13 0 37-16,0-4-36 15,9 4 33-15,-9 0-34 0,-4 0 28 16,25-4-29-16,-8 0 18 15,22 1-21-15,-13-1 21 16,17 0-21-16,-9 0 2 16,9 0-6-16,-13 0 12 0,5 4-11 15,-10 0 0-15,-3 0-2 16,-10 0 4-16,-3 0-5 16,-5 0-31-16,-13 0 24 15,0 0-152-15,-9 4 123 16,0 0-186 15</inkml:trace>
  </inkml:traceGroup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2-14T05:25:43.047"/>
    </inkml:context>
    <inkml:brush xml:id="br0">
      <inkml:brushProperty name="width" value="0.09333" units="cm"/>
      <inkml:brushProperty name="height" value="0.09333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682C3972-24FF-45D9-B0D6-40979C67A0D6}" emma:medium="tactile" emma:mode="ink">
          <msink:context xmlns:msink="http://schemas.microsoft.com/ink/2010/main" type="inkDrawing" rotatedBoundingBox="17085,10723 17130,9603 17190,9605 17145,10726" semanticType="callout" shapeName="Other">
            <msink:sourceLink direction="with" ref="{4AB10259-FF54-4103-BEC1-74F88E005E59}"/>
            <msink:sourceLink direction="with" ref="{DBD951C1-A55C-4716-B882-45C77310C459}"/>
          </msink:context>
        </emma:interpretation>
      </emma:emma>
    </inkml:annotationXML>
    <inkml:trace contextRef="#ctx0" brushRef="#br0">2113 3907 184 0,'0'-4'85'0,"0"1"-67"0,0 6-23 0,0-3 36 16,4 8-26-16,0 7 30 16,1 9-27-1,-1-1 30-15,5 4-29 16,-1 7 24-16,-3-3-24 0,-1-4 20 0,0 31-22 16,-4 27 14-16,-4 11-16 15,0-11-3-15,-5 0 0 16,0-1-2-16,1-10 0 15,-1 6 2-15,0-10-1 16,1-12 5-16,3-8-5 0,1-12 3 16,0-11-3-16,-1-4-17 15,1-7 12-15,4-24-130 16,0-11 105-16,4-8-211 16</inkml:trace>
  </inkml:traceGroup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2-14T05:29:30.166"/>
    </inkml:context>
    <inkml:brush xml:id="br0">
      <inkml:brushProperty name="width" value="0.09333" units="cm"/>
      <inkml:brushProperty name="height" value="0.09333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497EDC54-962E-4C1D-A133-38CCCAC541EA}" emma:medium="tactile" emma:mode="ink">
          <msink:context xmlns:msink="http://schemas.microsoft.com/ink/2010/main" type="inkDrawing" rotatedBoundingBox="24721,9513 24819,6573 24871,6575 24774,9515" semanticType="verticalRange" shapeName="Line">
            <msink:sourceLink direction="with" ref="{55458B9D-7945-45E4-B833-0416DF07AECC}"/>
          </msink:context>
        </emma:interpretation>
      </emma:emma>
    </inkml:annotationXML>
    <inkml:trace contextRef="#ctx0" brushRef="#br0">124 276 44 0,'0'-7'23'0,"5"7"-19"0,-10-4-5 0,5-4 31 0,0 0-24 15,0 1 17 1,0-13 6-16,0 5-22 16,0 0 20-16,-4-1-20 15,0 1 13-15,-1 3-15 16,5-3 6-16,-4-1-8 31,4 1 20-31,0 3-17 0,0 1 8 0,-4-1-10 16,-1 1 17-16,5-1-16 15,0-3 23-15,-4 7-21 16,4 0 19-16,0 1-19 0,0 3 7 16,-4 0-10-16,-1 4 9 15,5 4-10-15,0 4 10 16,0 3-10-16,0 5 4 0,0 3-5 16,0 0 10-16,0 0-9 15,0 4 4-15,0 8-5 16,0-4 2-16,5 0-3 15,-1 0 8-15,-4 0-7 16,0 0 5-16,0-4-6 16,4 0 6-1,-4 0-6-15,0 4-3 16,0 0 2-16,0 4 0 16,0 0 0-16,0-4 0 15,0 0 0-15,0 4 11 16,0 0-9-16,0 3 11 15,0 1-10-15,0 0 2 16,0 7-4-16,0 4 5 0,-4-3-5 16,0-5 3-16,-1-3-3 15,5-4-3-15,-4 3 1 0,4 1 4 16,-4-8-3-16,-1 4 3 16,5 4-2-16,0-5-3 15,-4-3 1-15,0 0 4 16,4 0-3-16,-5 0 0 0,5 0 1 15,0 0 1-15,0 0-1 16,0 0-1-16,0-4 1 31,0 12 1-31,0-8-1 16,0 8-3-16,0-1 1 16,0-3-2-16,0 0 2 15,0 0 4-15,0-4-3 0,0 4 3 16,0-8-2-16,0 4-1 15,0 0 1-15,0 0-1 16,0 0 0-16,0 0 2 16,0-4-1-16,0 0-6 15,0 0 4-15,0 0 3 16,0 4-2-16,-4 0 0 0,4 0 1 16,-4-4 4-16,-1 0-4 15,1 20-3-15,0-9 2 16,-1 1 0-16,1-4 0 15,4 0-3-15,0-4 2 0,0 3 1 16,-4-3 0-16,-1 4 2 31,5-4-1-31,0 0-1 0,0 4 1 16,0-4-4-16,0 0 2 16,0-4 1-16,0 0 0 15,0 0 2-15,0 0-1 16,0 4-1-16,0 0 1 15,0 0 1-15,0 0-1 16,0 8 13-16,0-8-10 0,0 15-2 16,-4-3 1-1,4-5-2-15,0-7 5 16,0 0-5-16,0-3 3 16,0-9-3-16,0-4-3 15,0-3 1-15,-4 0-24 16,-1-8 19-16,1-4-194 0,0 0 157 15</inkml:trace>
  </inkml:traceGroup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2-14T05:29:08.105"/>
    </inkml:context>
    <inkml:brush xml:id="br0">
      <inkml:brushProperty name="width" value="0.09333" units="cm"/>
      <inkml:brushProperty name="height" value="0.09333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FC20543E-BA5A-4FF7-B466-6B7D2D495A57}" emma:medium="tactile" emma:mode="ink">
          <msink:context xmlns:msink="http://schemas.microsoft.com/ink/2010/main" type="writingRegion" rotatedBoundingBox="24789,9912 31187,10113 31094,13084 24696,12883">
            <msink:destinationLink direction="with" ref="{D4F3E6CE-EBC6-4944-B1CA-1B04072741BE}"/>
          </msink:context>
        </emma:interpretation>
      </emma:emma>
    </inkml:annotationXML>
    <inkml:traceGroup>
      <inkml:annotationXML>
        <emma:emma xmlns:emma="http://www.w3.org/2003/04/emma" version="1.0">
          <emma:interpretation id="{9AB88052-EF4C-4E83-A6ED-548E57B526E7}" emma:medium="tactile" emma:mode="ink">
            <msink:context xmlns:msink="http://schemas.microsoft.com/ink/2010/main" type="paragraph" rotatedBoundingBox="24800,10189 30909,10076 30932,11314 24823,1142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7C311F3-0213-4D48-A268-51BA6C153316}" emma:medium="tactile" emma:mode="ink">
              <msink:context xmlns:msink="http://schemas.microsoft.com/ink/2010/main" type="line" rotatedBoundingBox="24800,10189 30909,10076 30932,11314 24823,11428"/>
            </emma:interpretation>
          </emma:emma>
        </inkml:annotationXML>
        <inkml:traceGroup>
          <inkml:annotationXML>
            <emma:emma xmlns:emma="http://www.w3.org/2003/04/emma" version="1.0">
              <emma:interpretation id="{B5E832F2-54F4-43AD-A78F-1F7A4D5693BB}" emma:medium="tactile" emma:mode="ink">
                <msink:context xmlns:msink="http://schemas.microsoft.com/ink/2010/main" type="inkWord" rotatedBoundingBox="24800,10197 25545,10183 25561,11036 24816,11049"/>
              </emma:interpretation>
              <emma:one-of disjunction-type="recognition" id="oneOf0">
                <emma:interpretation id="interp0" emma:lang="en-US" emma:confidence="0">
                  <emma:literal>it</emma:literal>
                </emma:interpretation>
                <emma:interpretation id="interp1" emma:lang="en-US" emma:confidence="0">
                  <emma:literal>-i</emma:literal>
                </emma:interpretation>
                <emma:interpretation id="interp2" emma:lang="en-US" emma:confidence="0">
                  <emma:literal>"t</emma:literal>
                </emma:interpretation>
                <emma:interpretation id="interp3" emma:lang="en-US" emma:confidence="0">
                  <emma:literal>ui</emma:literal>
                </emma:interpretation>
                <emma:interpretation id="interp4" emma:lang="en-US" emma:confidence="0">
                  <emma:literal>'t</emma:literal>
                </emma:interpretation>
              </emma:one-of>
            </emma:emma>
          </inkml:annotationXML>
          <inkml:trace contextRef="#ctx0" brushRef="#br0">597-482 88 0,'0'-12'42'0,"4"8"-33"0,-4-3-11 15,0 7 52-15,0-4-40 0,5 0 25 16,-5 0-25-16,0 0-1 16,0 4-6-16,0 0 4 0,4 12-6 15,-4 7-3-15,0 16 2 0,-4 3-65 16,-1 1 51-16,5 7-110 16</inkml:trace>
          <inkml:trace contextRef="#ctx0" brushRef="#br0" timeOffset="-3304.8339">627-236 120 0,'0'-3'55'16,"5"3"-43"-16,-5 0-15 0,0 0 63 0,0 0-48 15,0 7 38-15,4 1-37 16,0 7 7 0,-4 9-14-16,5 6-2 0,-5 17-2 15,0 3-2-15,0 0 1 16,4-4-4-16,-4 8 2 15,0 0-41-15,0-4 33 16,0-4-179 0,4 4 146-16,1-11-1 15</inkml:trace>
          <inkml:trace contextRef="#ctx0" brushRef="#br0" timeOffset="-1201.0296">-58-24 108 0,'-8'-3'49'0,"8"22"-39"0,-9-4-12 0,9-19 19 16,0 12-14-16,0-4 21 0,-4 0-18 15,-1 0 14-15,1-1-15 16,0-3 9-16,4 4-11 15,0-4-1-15,4 4-1 0,5 0 13 16,4 0-11-16,4-4 10 16,9 4-10-16,9-4 10 15,4 0-10-15,8 0 7 0,10 0-7 16,8-4 4-16,0-12-6 16,-4 5 3-16,-5 3-3 15,-4 1-15-15,-4 3 12 16,-9 0-104-16,-9 0 83 15,-4 16-107-15</inkml:trace>
        </inkml:traceGroup>
        <inkml:traceGroup>
          <inkml:annotationXML>
            <emma:emma xmlns:emma="http://www.w3.org/2003/04/emma" version="1.0">
              <emma:interpretation id="{0C43DBED-E933-4D43-A984-CE0208E082C2}" emma:medium="tactile" emma:mode="ink">
                <msink:context xmlns:msink="http://schemas.microsoft.com/ink/2010/main" type="inkWord" rotatedBoundingBox="26084,10166 30909,10076 30932,11314 26107,11404"/>
              </emma:interpretation>
              <emma:one-of disjunction-type="recognition" id="oneOf1">
                <emma:interpretation id="interp5" emma:lang="en-US" emma:confidence="0">
                  <emma:literal>It n I</emma:literal>
                </emma:interpretation>
                <emma:interpretation id="interp6" emma:lang="en-US" emma:confidence="0">
                  <emma:literal>It I</emma:literal>
                </emma:interpretation>
                <emma:interpretation id="interp7" emma:lang="en-US" emma:confidence="0">
                  <emma:literal>It if I</emma:literal>
                </emma:interpretation>
                <emma:interpretation id="interp8" emma:lang="en-US" emma:confidence="0">
                  <emma:literal>It-r I</emma:literal>
                </emma:interpretation>
                <emma:interpretation id="interp9" emma:lang="en-US" emma:confidence="0">
                  <emma:literal>It-in I</emma:literal>
                </emma:interpretation>
              </emma:one-of>
            </emma:emma>
          </inkml:annotationXML>
          <inkml:trace contextRef="#ctx0" brushRef="#br0" timeOffset="-8971.4545">2049-428 124 0,'-4'0'55'0,"4"19"-43"0,-18-7-15 0,14-9 65 0,0 1-49 16,4 0 21 0,0 12-25-16,-5 3-5 15,1 4-5-15,-5 4 0 0,1 0-2 16,-1 4 2-16,-4 0-52 16,4-4 41-16,1 3-127 15,-1 9 107-15,0-8-12 16</inkml:trace>
          <inkml:trace contextRef="#ctx0" brushRef="#br0" timeOffset="-8617.4335">2123-370 96 0,'52'-4'46'0,"-22"23"-37"0,14-7-11 0,-18-9 41 15,17-6-31-15,5-1 19 16,-1 8-19-16,10-8-11 16,8 0 4-16,-5 12-19 0,-8-12 14 0,-4 0-138 15</inkml:trace>
          <inkml:trace contextRef="#ctx0" brushRef="#br0" timeOffset="-5649.3974">2413 373 120 0,'0'-4'55'0,"5"4"-43"0,-5 0-15 0,0 0 43 16,0 0-32-16,0 0 25 15,0 0-24-15,0 0 6 0,0 0-11 16,0 0 6-16,0-3-7 0,0 3-5 16,4-4 2-16,-4 4-6 15,9-4 5-15,-1 4-17 16,1-4 14-16,-13 4-32 16,-1 0 14-16,1 0 14 15,-9 0 6-15,0 0 2 16,4 0-2-16,1 0 1 15,-1 0 4-15,0 0-3 16,5 0 3-16,0 0-2 16,-1 0 5-1,5 0-5-15,-4 0 3 16,0 0-3-16,-1 0 8 16,1 0-7-16,0 0 5 15,-1 0-6-15,1 0 0 16,4 0 0-16,0 0-1 0,0 0 0 15,0 0 0-15,9 0 0 16,8-4 2-16,13 0-1 0,1 4-6 16,8-4 4-1,4 1-20-15,9 3 17 0,4 0-145 16</inkml:trace>
          <inkml:trace contextRef="#ctx0" brushRef="#br0" timeOffset="-10436.3423">2847-343 152 0,'0'-27'69'0,"0"27"-55"0,0-4-18 0,0 4 34 15,-5 11-2-15,1 1-20 16,0 3 8-16,-5 8-12 16,0 4-2-16,1 12-1 0,-10 11 7 0,-8 12-6 15,5 7-9-15,-5 4 5 16,0 0 1-16,4-7 1 15,0-1-87-15,1-3 68 16,3-4-128 0</inkml:trace>
          <inkml:trace contextRef="#ctx0" brushRef="#br0" timeOffset="-11291.162">2721-236 4 0,'-9'39'6'0,"-17"-16"-5"0,9 8-1 15,13-12-5-15</inkml:trace>
          <inkml:trace contextRef="#ctx0" brushRef="#br0" timeOffset="-7500.3038">2825-201 108 0,'-4'0'52'0,"4"0"-41"0,0 4-14 0,0-4 43 16,0 0-32-16,4 4 22 16,5-4-22-16,4 0 21 15,4 0-22-15,5 0 11 0,4-4-13 16,4 0 5-16,22-4-7 0,0 1 4 15,0-1-6-15,13-4 0 16,5 1 0-16,-1-1-15 16,-4 5 11-16,0-1-41 15,-9 4 34-15,1 0-66 16,-5 0 58 0,0 4-99-1</inkml:trace>
          <inkml:trace contextRef="#ctx0" brushRef="#br0" timeOffset="-14150.4339">3926-35 108 0,'-4'4'49'0,"-1"19"-39"0,1-8-12 0,8-7 19 15,-4-4-14-15,0-4 21 0,0 4-18 16,0-4 25-16,0 0-23 16,0 0 1-16,0 0-6 15,-4-8 4-15,4 0-6 0,0 1 0 16,-4-9-3-1,-5 1 1-15,9-1 1 0,-4 1 0 16,4-1 2-16,-5-3-1 0,1 4 2 16,0-1-2-16,-1-3-1 15,1 0 1-15,0-4-1 16,-1 0 0-16,-3-1 2 16,3-3-1-16,-3-7 8 31,-1 3-7-31,0 0 10 15,5 4-9-15,0 4-1 0,-1 0-1 16,1 4-10-16,0 7 7 16,-1 4-30-16,5 8 25 15,0 4-174 1</inkml:trace>
          <inkml:trace contextRef="#ctx0" brushRef="#br0" timeOffset="-39915.1392">1200 431 156 0,'30'0'69'0,"0"0"-55"0,9-4-18 16,-4 4 48-16,4-4-36 16,9 0 15-16,-1 1-17 15,1 3-9-15,4 0 3 16,0 0-79-16,-4 3 61 15,-5 1-130 1</inkml:trace>
          <inkml:trace contextRef="#ctx0" brushRef="#br0" timeOffset="-2417.9529">1330-336 156 0,'4'-4'72'0,"5"4"-57"15,-5 0-19-15,-4 0 81 16,13 8-19-16,0 0-39 16,-4 3 1-16,-1 9-15 15,5 3 4-15,-13 0-6 0,9 4-2 0,-9 11 0 16,-4 5-4-16,-5-1 2 15,0 4-89-15,1-7 71 16,3-4-151 0,1-1 130-16,0-3-33 15</inkml:trace>
          <inkml:trace contextRef="#ctx0" brushRef="#br0" timeOffset="-39429.9278">1460 157 140 0,'0'4'65'0,"0"0"-51"0,0 8-17 15,-9-1 32-15,0 16-24 16,1 0 13-16,-1 0-13 0,-4 0 5 15,0 4-7-15,0 0-24 0,0 4 16 16,4-5-174-16</inkml:trace>
          <inkml:trace contextRef="#ctx0" brushRef="#br0" timeOffset="-16420.9442">4607-93 108 0,'-13'4'49'0,"13"23"-39"0,-9 11-12 0,5-22 27 16,-1 3-20-16,1 4 4 16,-5 4-7-16,9 4-6 15,-4 0 3-15,4 3-104 32,0 5 83-32,0 0-27 0</inkml:trace>
          <inkml:trace contextRef="#ctx0" brushRef="#br0" timeOffset="-17222.5989">5573-286 84 0,'-21'0'39'0,"16"0"-31"0,-8 0-10 0,9 0 33 15,-5 4-25-15,-4 0 9 0,-8 0-11 31,-14 0 3-31,5 0-5 16,-1-1-6-16,-3 1 3 0,-5-4-3 16,4 0 3-16,-9 0 1 15,-12 0 0-15,8 0 0 16,-8 4 0-16,0 0 2 16,12 0-1-16,-8 0-12 15,-4 0 9-15,8 3-72 0,5-3 57 16,0 4-38-16</inkml:trace>
          <inkml:trace contextRef="#ctx0" brushRef="#br0" timeOffset="-21278.4946">5456 181 108 0,'0'15'52'0,"0"20"-41"0,0 15-14 0,0-31 35 15,0 8-26-15,0 4 6 16,0 4-8-16,0 11-3 16,0 8 0-16,0-8-35 15,0-4 27-15,0-3-118 16</inkml:trace>
          <inkml:trace contextRef="#ctx0" brushRef="#br0" timeOffset="-19343.5947">4741 123 124 0,'-22'-4'59'0,"44"-4"-47"0,-5 8-15 0,-8 0 51 16,4 0-38-16,4 0 33 0,9 0-32 16,5 0 11-16,3-4-16 15,18 4-4-15,0 0 0 0,13 4-5 16,5 0 2-16,3 0-55 16,6 0 44-16,-1 0-111 15,0 0 94-15,4 3-46 31</inkml:trace>
          <inkml:trace contextRef="#ctx0" brushRef="#br0" timeOffset="-15645.2725">4732-605 120 0,'26'0'55'0,"-21"0"-43"0,-5 11-15 31,0-3 43-31,0 7-32 0,0 5 25 16,0 3-24-16,-9 15 11 16,-4 1-14-16,9-1-6 0,-1 1 0 15,1-1-11-15,0 1 8 16,-1-1-195 0</inkml:trace>
          <inkml:trace contextRef="#ctx0" brushRef="#br0" timeOffset="-18094.3994">5604-613 96 0,'0'0'46'0,"0"0"-37"0,4 0-11 15,-4 0 55-15,0 0-42 16,4 4 41-16,-4 3-39 0,9 5 5 16,-5 3-13-16,5 9-3 15,-5 10-1-15,1 9-1 0,-1 3 0 16,0 4 2 0,1 8-1-16,-5 19 2 15,8-8-2-15,-3-3-57 16,-1-1 45-16,0-11-157 15</inkml:trace>
          <inkml:trace contextRef="#ctx0" brushRef="#br0" timeOffset="-20779.0011">5491 150 108 0,'35'-4'52'0,"-9"4"-41"0,30-8-14 0,-21 8 32 15,8-4-24-15,13 1 27 16,5-1-24-16,13 0-18 16,-1 0 9-16,-3 0-158 15</inkml:trace>
        </inkml:traceGroup>
      </inkml:traceGroup>
    </inkml:traceGroup>
    <inkml:traceGroup>
      <inkml:annotationXML>
        <emma:emma xmlns:emma="http://www.w3.org/2003/04/emma" version="1.0">
          <emma:interpretation id="{DA678455-F5DE-4D0C-8ED6-A89A88E79062}" emma:medium="tactile" emma:mode="ink">
            <msink:context xmlns:msink="http://schemas.microsoft.com/ink/2010/main" type="paragraph" rotatedBoundingBox="24761,10800 31159,11001 31094,13084 24696,1288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BD00ECC-A94D-4D87-B915-5BB632621413}" emma:medium="tactile" emma:mode="ink">
              <msink:context xmlns:msink="http://schemas.microsoft.com/ink/2010/main" type="line" rotatedBoundingBox="24761,10800 31159,11001 31094,13084 24696,12883">
                <msink:destinationLink direction="with" ref="{D284DD96-90A2-4B2C-AD8A-74D79034A607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ECEC9CC1-6331-48F5-97CF-995E20F6A08A}" emma:medium="tactile" emma:mode="ink">
                <msink:context xmlns:msink="http://schemas.microsoft.com/ink/2010/main" type="inkWord" rotatedBoundingBox="24752,11108 26427,11160 26377,12758 24701,12705"/>
              </emma:interpretation>
              <emma:one-of disjunction-type="recognition" id="oneOf2">
                <emma:interpretation id="interp10" emma:lang="en-US" emma:confidence="0">
                  <emma:literal>It</emma:literal>
                </emma:interpretation>
                <emma:interpretation id="interp11" emma:lang="en-US" emma:confidence="0">
                  <emma:literal>Eire</emma:literal>
                </emma:interpretation>
                <emma:interpretation id="interp12" emma:lang="en-US" emma:confidence="0">
                  <emma:literal>Ift</emma:literal>
                </emma:interpretation>
                <emma:interpretation id="interp13" emma:lang="en-US" emma:confidence="0">
                  <emma:literal>Emit</emma:literal>
                </emma:interpretation>
                <emma:interpretation id="interp14" emma:lang="en-US" emma:confidence="0">
                  <emma:literal>Exit</emma:literal>
                </emma:interpretation>
              </emma:one-of>
            </emma:emma>
          </inkml:annotationXML>
          <inkml:trace contextRef="#ctx0" brushRef="#br0" timeOffset="1086.5595">-153 473 104 0,'0'-3'46'0,"0"6"-37"0,4-3-11 0,-4 0 27 16,9 4-20-16,4-4 37 16,4 4-32-16,5-4 18 15,13 0-20 1,12-4 20-16,5 0-21 15,5-3 5-15,-1 3-8 0,9 0-6 16,-4 0 2-16,0 0-53 16,-5 0 41-16,-4 1-166 15</inkml:trace>
          <inkml:trace contextRef="#ctx0" brushRef="#br0" timeOffset="-36670.9315">98 1699 132 0,'-17'0'62'0,"34"4"-49"0,-3-1-16 0,-6-3 46 0,5 0-35 16,9 0 37-16,13 0-34 15,4-3 17-15,17-1-20 16,5 0-2-16,-1 0-4 0,10 0-35 15,12 0 26-15,5 0-68 16,-1 1 58-16,5 3-136 31</inkml:trace>
          <inkml:trace contextRef="#ctx0" brushRef="#br0" timeOffset="2419.8919">155 508 116 0,'-4'0'52'0,"4"0"-41"0,0 4-14 0,0-4 49 16,0 0-37-16,0 4 33 16,0 4-31-16,-5-1 11 15,1 13-16 1,4 18-4-16,0-3 0 0,0-1 3 16,0 1-4-16,0 4-3 15,-4 3 2-15,4 4-3 16,0-3 2-16,0-5-75 15,0 1 60-15,0-1-138 16</inkml:trace>
          <inkml:trace contextRef="#ctx0" brushRef="#br0" timeOffset="3284.4257">259 978 220 0,'17'0'101'0,"1"0"-79"0,8 0-28 0,-13 0 35 0,13 0-24 16,8 0 4-16,1 0-7 15,0-4-54 1,4 4 41-16,-5 0-209 0</inkml:trace>
          <inkml:trace contextRef="#ctx0" brushRef="#br0" timeOffset="-38760.0225">688 878 132 0,'30'0'59'0,"-21"4"-47"0,21-4-15 0,-12 0 18 0,3 11-13 15,5-11 0-15,0 0-1 16,5-3-43-16,-1-1 33 0,-4 0-107 16</inkml:trace>
          <inkml:trace contextRef="#ctx0" brushRef="#br0" timeOffset="-35385.0029">1009 1649 124 0,'4'-4'55'0,"0"4"-43"0,-8 0-15 0,4 0 40 16,0 0-30-16,0 0 35 15,0 7-32-15,0 5 9 16,-4 3-13-16,-5 9-2 0,0 3-2 0,-4 3-2 16,0 17 1-16,-4-5-1 15,0 0 0-15,-1-3-28 16,5-4 22-16,0-8-66 16,0-4 56-16,5-4-117 15</inkml:trace>
          <inkml:trace contextRef="#ctx0" brushRef="#br0" timeOffset="-44783.4476">1213 446 96 0,'-5'4'46'0,"5"0"-37"0,-4 4-11 0,4-4 47 15,0 3-36-15,0 5 5 16,-4 3-9-16,-1 12-1 15,-3 12-3-15,-1 15-1 0,-8 4 1 16,-10 11 4-16,1 8-4 16,-4 8-31-16,0 19 24 15,-5-4-130-15</inkml:trace>
          <inkml:trace contextRef="#ctx0" brushRef="#br0" timeOffset="-43598.1153">1039 1132 112 0,'-9'-4'52'0,"9"4"-41"0,0 0-14 0,0 0 49 0,0 0-37 15,0 0 30 1,13 8-3-16,9-4-26 15,4 4 4-15,0-4-10 0,5-1-6 0,-1 1 2 16,5 0 3-16,12-4-3 16,1-4-50-16,4 0 39 15,-4-3-127-15,-1-1 106 16,1 0-35-16</inkml:trace>
          <inkml:trace contextRef="#ctx0" brushRef="#br0" timeOffset="-37324.7642">1204 1263 112 0,'4'-11'52'0,"-4"11"-41"0,0 0-14 16,0 0 43-16,0 7-32 0,0 9 14 16,-4-1-16-16,0 5 10 15,-1 3-11-15,-3 0-1 0,-1 0-2 16,0 0 1-16,-4-4-2 16,0 1-3-16,4-5 1 15,1-3-19-15,-1-5 16 16,9-7-27-16,9 0-27 15,-1-4 43-15,1-3-2 16,0-5 11-16,0 1 5 16,-1-1 1-16,1-3 16 15,-5 7-12-15,1 4 35 16,-5 4-30-16,0 8 18 31,-5 3-19-31,-3 9-8 0,-5-1 1 16,0 8-4-16,-1 4 2 15,6-4-83-15,-10 0 66 16,5 0-64-16</inkml:trace>
        </inkml:traceGroup>
        <inkml:traceGroup>
          <inkml:annotationXML>
            <emma:emma xmlns:emma="http://www.w3.org/2003/04/emma" version="1.0">
              <emma:interpretation id="{F2B6D41A-C645-4FCD-90A5-490596588E9B}" emma:medium="tactile" emma:mode="ink">
                <msink:context xmlns:msink="http://schemas.microsoft.com/ink/2010/main" type="inkWord" rotatedBoundingBox="25766,10831 29456,10947 29390,13030 25701,12914"/>
              </emma:interpretation>
              <emma:one-of disjunction-type="recognition" id="oneOf3">
                <emma:interpretation id="interp15" emma:lang="en-US" emma:confidence="0">
                  <emma:literal>In I';</emma:literal>
                </emma:interpretation>
                <emma:interpretation id="interp16" emma:lang="en-US" emma:confidence="0">
                  <emma:literal>In I;</emma:literal>
                </emma:interpretation>
                <emma:interpretation id="interp17" emma:lang="en-US" emma:confidence="0">
                  <emma:literal>Inside I;</emma:literal>
                </emma:interpretation>
                <emma:interpretation id="interp18" emma:lang="en-US" emma:confidence="0">
                  <emma:literal>Incase I;</emma:literal>
                </emma:interpretation>
                <emma:interpretation id="interp19" emma:lang="en-US" emma:confidence="0">
                  <emma:literal>Indeed I;</emma:literal>
                </emma:interpretation>
              </emma:one-of>
            </emma:emma>
          </inkml:annotationXML>
          <inkml:trace contextRef="#ctx0" brushRef="#br0" timeOffset="-30062.6217">2899 1433 120 0,'8'0'55'0,"1"4"-43"0,4-4-15 0,-4 4 68 16,4-1-52-16,4-3 33 15,18 0-34-15,4 4 13 0,-5-4-19 16,-8 0 17-16,26 0-18 0,-8 0-5 16,17-4 1-16,30 1-1 15,-5 3 0-15,-8 0-9 16,-8-4 7-16,-5 4-66 15,-13 0 53-15,-9 4-182 32</inkml:trace>
          <inkml:trace contextRef="#ctx0" brushRef="#br0" timeOffset="-41233.1069">2184 955 188 0,'-9'-27'85'0,"9"27"-67"0,4 4-23 16,-4 11 50-1,-4 8-40 1,-1 8 0-16,-3 8-2 16,-1 26-3-16,-8-3-107 15,4-4 84-15,-9 7-123 16</inkml:trace>
          <inkml:trace contextRef="#ctx0" brushRef="#br0" timeOffset="-41611.6545">1451 1298 156 0,'35'-27'69'0,"-14"27"-55"0,14-4-18 0,-13-4 56 16,4-3-42-16,8 7 6 0,10 8-11 15,3 7-7-15,-3 5 2 16,-1-16-56-16,0 11 44 0,5 1-145 16,4-4 121-1,-4-1 1-15</inkml:trace>
          <inkml:trace contextRef="#ctx0" brushRef="#br0" timeOffset="-30394.1927">3644 1009 168 0,'9'-8'75'0,"0"8"-59"0,-1 8-20 0,-3 0 53 0,-1 3-39 16,13 5 10-16,-8 7-13 15,-9 4-3-15,0 11-2 16,0 9-35-16,-4-5 26 0,-1 4-205 15</inkml:trace>
          <inkml:trace contextRef="#ctx0" brushRef="#br0" timeOffset="-33580.6649">1932 1421 88 0,'0'4'42'0,"4"-4"-33"0,5-4-11 15,0 4 21-15,4 0-15 16,8 0 12-16,5 0-11 16,5-4 16-16,8 1-16 0,4-1 18 15,5 0-18-15,4 0-2 0,9 0-1 16,-1 0-8-16,-16 4 5 0,-10 0 3 16,14-4-2-16,8 1-28 15,1-1 23-15,-10 0-55 16,-8 0 46-1,-4 0-73-15</inkml:trace>
          <inkml:trace contextRef="#ctx0" brushRef="#br0" timeOffset="-31916.8301">3449 211 116 0,'0'-3'55'0,"0"3"-43"0,0 30-15 0,0-18 40 0,0 7-30 15,-4 4 9-15,-5 4-11 16,-4 8-9-16,-4 4 4 15,4 7-12-15,0 12 9 0,0-4-153 16</inkml:trace>
          <inkml:trace contextRef="#ctx0" brushRef="#br0" timeOffset="-34482.65">1702 1433 140 0,'5'-4'62'0,"-5"4"-49"0,4 8-16 16,-4-1 35-16,0 5-26 0,0 3 14 16,0 16-14-16,0 0 2 15,-4 8-6-15,-1 7 2 0,1 4-3 16,-5 19-3-16,1 1 1 0,-1-1-61 16,-4-4 49-16,4 9-133 15</inkml:trace>
          <inkml:trace contextRef="#ctx0" brushRef="#br0" timeOffset="-34969.2452">801 2123 92 0,'4'3'42'0,"5"1"-33"0,-1-4-11 0,1 4 44 16,0-4-34-16,4 0 26 16,4 0-25-16,5 0 3 15,4 0-8-15,8 0 8 16,10 0-9-16,-1 0 4 0,5-4-5 0,-1 0-1 15,10 1 0-15,8-5 4 16,9 4-4-16,-5-4 11 0,5 4-9 16,4 1-1-1,0-5-1-15,-5 0 7 0,-8 4-6 16,9 0-4-16,-9 1 2 16,-9 3-6-16,-4 0 5 15,-8 0-78-15,-5 0 61 16,-9 0-122-1</inkml:trace>
          <inkml:trace contextRef="#ctx0" brushRef="#br0" timeOffset="7901.0277">2140 1075 72 0,'-9'7'36'0,"9"-7"-29"0,0 0-9 16,0 0 19-16,9 0-14 16,0-4 13-16,4 1-12 15,4-5-2-15,5 0-1 0,4 0-1 16,-4 1 0-16,8-1-20 15,-4 4 16-15,-9 0-5 0,9 0 7 16,-8 1 4-16,-5 3-2 16,-5 0 6-16,-3 3-5 15,-10 5 17-15,-3 4-14 16,-1 3 7 0,-4 1-8-16,-4 3-2 15,-1 0 0-15,1 0 1 16,0-3-1-16,-1-1-3 15,5-3 1-15,0-1-13 16,5-7 11-16,8-4-100 16</inkml:trace>
          <inkml:trace contextRef="#ctx0" brushRef="#br0" timeOffset="8065.8291">2452 1071 104 0,'-34'11'46'0,"8"1"-37"0,4 7-11 15,13-7 21-15,-4-1-15 16,-4 5 1-16,0-1-3 16,-1 8-2-16,1-4 1 15,4 8-102-15,-4 0 79 31</inkml:trace>
          <inkml:trace contextRef="#ctx0" brushRef="#br0" timeOffset="8703.6508">2543 1263 64 0,'-43'66'29'0,"8"-47"-23"0,1 0-7 0,21-11 0 16,0 0 0-16,0-1-64 16</inkml:trace>
          <inkml:trace contextRef="#ctx0" brushRef="#br0" timeOffset="8481.6644">2721 1032 108 0,'-56'19'49'0,"38"1"-39"0,-8 10-12 0,13-14 7 16,-4 3-4-16,-9 12-1 0,-4 11 1 16,-5-3-1-16,5-4 0 15,-1-8-9-15,10-4 7 16,3-8-108-16</inkml:trace>
          <inkml:trace contextRef="#ctx0" brushRef="#br0" timeOffset="-25707.5177">3575 1687 132 0,'-13'-8'59'0,"9"8"-47"0,-1 4-15 15,1 0 49-15,0 8-37 0,-1 3 5 16,-3 8-9-16,8 4-4 16,-5 23 0-16,1-3-1 0,0-1 0 15,-1 4-59-15,1-12 46 16,4 1-127-16</inkml:trace>
          <inkml:trace contextRef="#ctx0" brushRef="#br0" timeOffset="8265.8262">2543 1101 60 0,'-17'20'29'0,"4"-5"-23"0,-4 8-7 0,4-11 19 15,-13 11-14-15,4 12 1 32,0-1-3-32,1-3-4 0,3-8 1 15,1-3-80-15</inkml:trace>
          <inkml:trace contextRef="#ctx0" brushRef="#br0" timeOffset="9000.5537">2756 1117 104 0,'-39'31'49'0,"8"-8"-39"0,-3 23-12 0,21-19-1 16,-5 8 2-16,-8-1 0 0,0-3 1 15,-4 0 0-15,4-4 0 16,4-8-51-16,9-3 40 15</inkml:trace>
          <inkml:trace contextRef="#ctx0" brushRef="#br0" timeOffset="9266.6675">2899 1105 132 0,'-35'27'59'0,"13"-4"-47"0,-8 31-15 16,13-23 12-16,-14 8-8 16,-8-1 17-16,0-3-14 15,5 0 1-15,-1-5-3 16,5-3-7-16,8-7 4 0,5-5-160 16</inkml:trace>
          <inkml:trace contextRef="#ctx0" brushRef="#br0" timeOffset="9536.083">2998 1082 160 0,'-21'16'75'0,"3"-1"-59"0,-12 8-20 0,17-7 53 16,-9 11-39-16,1 7 22 15,-10 5-24-15,-8-1-4 16,5-7-2-16,3-4-8 0,5-8 5 16,5-3-87-16,3-5 69 15</inkml:trace>
          <inkml:trace contextRef="#ctx0" brushRef="#br0" timeOffset="9805.2118">2847 1063 184 0,'-26'15'82'0,"13"1"-65"0,-5 7-21 16,5-8 62-16,-8 1-47 15,3 11 14-15,1 7-18 0,0-7-10 32,4 0 3-32,4-7-32 0,5-5 25 0,12-7-101 15,14-16 84-15,0-11-117 16</inkml:trace>
          <inkml:trace contextRef="#ctx0" brushRef="#br0" timeOffset="-43116.7956">1811 396 120 0,'0'-7'55'0,"-5"7"-43"0,5-4-15 0,0 4 51 16,0 0-38-1,-8 11 16-15,-1 9-7 32,-4 7-14-32,-4 27-2 0,-1 3-2 0,1 13-4 15,-5 7 2-15,1-4-94 16,-1 4 74 0,0 12-99-16</inkml:trace>
          <inkml:trace contextRef="#ctx0" brushRef="#br0" timeOffset="-33116.7213">3011 1387 132 0,'0'3'62'0,"0"-3"-49"0,-4 12-16 0,4-4 43 16,0 7-32-16,-4 4 5 15,-1 16-8-15,-3 0-4 16,-1-1 0-16,0 5-1 0,1 3 0 16,-5 1-34-16,0-5 27 15,4 9-152-15</inkml:trace>
          <inkml:trace contextRef="#ctx0" brushRef="#br0" timeOffset="-32764.3144">2500 2030 128 0,'91'-15'59'0,"-52"7"-47"0,48 0-15 16,-53 4 12-16,14-7-8 16,0-1-14-16,12 1 11 0,-3 3-124 15,-10 0 99-15,1 4 4 32</inkml:trace>
          <inkml:trace contextRef="#ctx0" brushRef="#br0" timeOffset="-31099.3378">2686 994 96 0,'87'0'46'0,"-61"-4"-37"0,30-4-11 0,-25 8 41 0,12 0-31 15,9-8 14-15,4 4-16 16,5 1-1-16,4-5-3 16,5 0-2-16,-5-7 1 0,-5 3 1 15,-3 5-1-15,-5-1-1 0,-5 0 1 16,-8 4-10-16,0 0 7 16,-4 1-49-1,0 3 39-15,-5 0-98 16</inkml:trace>
          <inkml:trace contextRef="#ctx0" brushRef="#br0" timeOffset="-28758.8007">3579 1063 64 0,'5'4'29'0,"3"-4"-23"0,14 0-7 0,-13 0 50 16,4 0-39-16,13-4 45 15,8 0-42 1,10 0 45-16,-1 0-44 15,18 1 7-15,8-5-14 16,5 4 0-16,-1 0-5 0,1 0-6 16,4 0 3-16,-4 1-36 15,-5-1 28-15,-8 0-57 16,0 0 50-16,-9 4-122 16</inkml:trace>
          <inkml:trace contextRef="#ctx0" brushRef="#br0" timeOffset="-29376.9058">4182 342 128 0,'-5'0'59'0,"5"8"-47"0,-4 4-15 0,4-1 23 0,0 9-16 16,0 3 1-16,-4 4-3 16,-1 11 4-16,1 12-5 15,4-4 3-15,-9 1-3 0,9-9-43 16,0-3 34-16,0-4-122 16</inkml:trace>
          <inkml:trace contextRef="#ctx0" brushRef="#br0" timeOffset="-27389.6617">3627 1626 52 0,'0'0'23'0,"4"0"-19"0,1 3-5 16,3 1 47-1,1 0-36-15,0-4 27 0,8 0-27 16,5 0 6-16,4 4-12 15,0 0 12-15,4-4-12 0,9 0 3 16,-4 0-5-16,8 0-4 0,5 0 2 16,-9 0-17-16,-5 0 13 15,-8 0-138 1</inkml:trace>
          <inkml:trace contextRef="#ctx0" brushRef="#br0" timeOffset="-26439.8507">2929 2177 60 0,'-4'34'29'0,"4"-7"-23"0,4 0-7 16,0-15-62-16</inkml:trace>
          <inkml:trace contextRef="#ctx0" brushRef="#br0" timeOffset="-27070.8146">4151 1502 116 0,'18'-4'52'0,"-10"8"-41"0,5 0-14 15,-8-4 46-15,8 0-35 16,0 4 37-16,0 0-34 16,4 7 0-16,-4 9-7 31,0-1 22-31,-4 4-20 0,0 8 12 0,-9 7-13 16,-5 9 5-16,-3 18-7 15,-5 1 4-15,0-5-6 16,-5 1-5-16,1 0 3 15,4-5-87-15,0-7 69 16,8-7-161 0</inkml:trace>
          <inkml:trace contextRef="#ctx0" brushRef="#br0" timeOffset="9537.083">3076 1067 128 0,'-47'11'59'0,"34"1"-47"0,-13 7-15 15,13-7 37-15,-9 3-27 16,-8 16 23-16,-1 8-23 16,-12-5 0-16,4 5-5 15,4-8-32-15,5-8 23 0,4-4-162 31</inkml:trace>
          <inkml:trace contextRef="#ctx0" brushRef="#br0" timeOffset="10084.1136">3050 1105 184 0,'-34'20'82'0,"21"-5"-65"0,-13 8-21 0,13-11 37 16,-9 22-27-16,-4 1 6 15,0 0-8-15,4-8-3 16,5-4 0 0,4-4-80-16,4-7 62 0,5-5-148 15</inkml:trace>
          <inkml:trace contextRef="#ctx0" brushRef="#br0" timeOffset="10654.1106">3280 1063 156 0,'-21'15'72'0,"8"1"-57"0,-13 7-19 0,12-8 28 16,-12 12-20-16,-4 12 24 16,-5-1-21-16,1 1-3 15,3-8-2-15,5-4-8 0,5-4 5 0,3-4-81 16,10-7 64-16,8-9-120 16</inkml:trace>
          <inkml:trace contextRef="#ctx0" brushRef="#br0" timeOffset="10368.8851">3250 1021 188 0,'-13'7'85'0,"0"9"-67"0,-9 7-23 15,13-8 25-15,-12 4-17 16,-10 5 1-16,1 22-2 16,4-8 7-16,0-3-7 15,4 0-26-15,1-8 19 0,12-8-133 16,0-4 107-16,9-3-55 15</inkml:trace>
          <inkml:trace contextRef="#ctx0" brushRef="#br0" timeOffset="10970.1829">3475 1032 148 0,'-21'12'69'0,"8"-1"-55"0,-18 12-18 16,14-7 65-16,-5 3-49 15,-4 12 29-15,-8 11-30 32,-1 1 5-32,-4-1-11 0,4-7-9 0,-4-4 4 15,17-8-23-15,5-4 17 16,17-11-117-1,9-8-17 1</inkml:trace>
          <inkml:trace contextRef="#ctx0" brushRef="#br0" timeOffset="10655.1106">3441 1013 168 0,'-9'4'75'0,"-17"3"-59"0,-13 9-20 0,30-5 45 15,-8 9-33-15,-5 3 19 16,-4 11-19-16,-4 9 1 15,0-1-7-15,-1-3-15 0,5-1 11 0,4-11-118 16,5-7 94-16</inkml:trace>
          <inkml:trace contextRef="#ctx0" brushRef="#br0" timeOffset="11223.3303">3532 1059 208 0,'-13'12'92'0,"4"-1"-73"0,-13 12-24 0,14-7 44 15,-14 3-32-15,0 20 15 32,-12 3-16-32,-1 4-6 0,5-7 0 15,-1-5-23-15,5-3 18 0,5-4-132 16,8-8 106-16,4-3-100 16</inkml:trace>
          <inkml:trace contextRef="#ctx0" brushRef="#br0" timeOffset="11224.3303">3592 1132 224 0,'-17'20'101'0,"4"-5"-79"0,-9 4-28 0,14 1 49 0,-5 10-35 31,0 5 0-31,-9-8-5 0,5 0 3 15,-1-4-5-15,-3-4-31 0,3-3 24 16,14-12-124 0,17-1-28-1</inkml:trace>
          <inkml:trace contextRef="#ctx0" brushRef="#br0" timeOffset="11508.5258">3670 1159 200 0,'-4'12'88'0,"4"-4"-69"0,-4 7-24 16,-1-7 92-16,1 19-70 16,-5 7 42-16,-4-7-43 15,0 0 11-15,-4-4-20 0,4 1-7 0,4-5 1 16,1 0-85 0,3 0-209-1</inkml:trace>
        </inkml:traceGroup>
        <inkml:traceGroup>
          <inkml:annotationXML>
            <emma:emma xmlns:emma="http://www.w3.org/2003/04/emma" version="1.0">
              <emma:interpretation id="{F61789B1-9C1F-4353-8523-296DB67072CB}" emma:medium="tactile" emma:mode="ink">
                <msink:context xmlns:msink="http://schemas.microsoft.com/ink/2010/main" type="inkWord" rotatedBoundingBox="29132,11551 31140,11614 31103,12793 29095,12730"/>
              </emma:interpretation>
              <emma:one-of disjunction-type="recognition" id="oneOf4">
                <emma:interpretation id="interp20" emma:lang="en-US" emma:confidence="0">
                  <emma:literal>¥</emma:literal>
                </emma:interpretation>
                <emma:interpretation id="interp21" emma:lang="en-US" emma:confidence="0">
                  <emma:literal>☹</emma:literal>
                </emma:interpretation>
                <emma:interpretation id="interp22" emma:lang="en-US" emma:confidence="0">
                  <emma:literal>I</emma:literal>
                </emma:interpretation>
                <emma:interpretation id="interp23" emma:lang="en-US" emma:confidence="0">
                  <emma:literal>$</emma:literal>
                </emma:interpretation>
                <emma:interpretation id="interp24" emma:lang="en-US" emma:confidence="0">
                  <emma:literal>☺</emma:literal>
                </emma:interpretation>
              </emma:one-of>
            </emma:emma>
          </inkml:annotationXML>
          <inkml:trace contextRef="#ctx0" brushRef="#br0" timeOffset="-22581.3449">5274 1456 144 0,'-4'0'65'0,"4"0"-51"0,4-4-17 0,-4 4 49 0,5 0-37 16,-1 0 13-16,0 0-15 15,9 0 4-15,5 0-8 16,8 0 4-16,8-4-6 0,-8 0 11 16,22 1-9-16,-5-1 10 15,14-4-10-15,-1 4 2 16,22-4-4-16,-13 1-1 0,9-1 1 16,-9 0 4-16,8 4-4 15,-12 1-25-15,0-1 19 16,-9 0-57-16,-5 0 47 15,-8 0-167 1</inkml:trace>
          <inkml:trace contextRef="#ctx0" brushRef="#br0" timeOffset="-23303.6789">5287 1001 148 0,'0'-11'65'0,"0"11"-51"0,9-4-17 16,-5 4 74-16,-4 0-57 0,0 0 49 15,0 0-47-15,0 0 9 16,0 4-18-16,0 0 1 0,0 11-6 16,0 0-4-16,0 16 2 15,0-8 3-15,0 24-3 16,-4-9 3-16,-5 8-2 0,9-7-85 15,-4 7 67-15,0-11-158 16,-1 3 134 0,-4 9-38-16</inkml:trace>
          <inkml:trace contextRef="#ctx0" brushRef="#br0" timeOffset="-28274.6843">4858 870 116 0,'0'-4'55'0,"0"12"-43"0,0-8-15 16,0 12 63-1,0 11-18-15,0 4-24 16,-4 4-9 0,-5-1-7-16,9 5-1 0,-4 0-38 0,4-4 29 15,0 7-176 1</inkml:trace>
          <inkml:trace contextRef="#ctx0" brushRef="#br0" timeOffset="-24884.9475">4203 1676 28 0,'22'-4'13'0,"-5"0"-11"0,18 0-2 0,-17 4 51 15,16-4-40-15,10 0 52 16,-5 0-47-16,-9 1 48 15,31-9-48 1,-14 4 8-16,23-7-16 16,21-4-6-16,-22 7 0 15,-17 4-11-15,-4 1 7 0,12-1-69 16,-12 0 56-16,-13 4-124 16</inkml:trace>
          <inkml:trace contextRef="#ctx0" brushRef="#br0" timeOffset="-24584.3056">5183 1510 132 0,'-4'8'59'0,"-5"-5"-47"0,5 24-15 0,4-7 40 31,-5 3-30-31,-3 8 18 0,8 11-19 16,-13 12 14-16,0 8-15 15,4-1-5-15,-13-3 0 0,5 0-59 16,4-12 46-16,4 4-144 15</inkml:trace>
        </inkml:traceGroup>
      </inkml:traceGroup>
    </inkml:traceGroup>
  </inkml:traceGroup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2-14T05:29:31.770"/>
    </inkml:context>
    <inkml:brush xml:id="br0">
      <inkml:brushProperty name="width" value="0.09333" units="cm"/>
      <inkml:brushProperty name="height" value="0.09333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EB892EC8-E81D-4149-986B-BA152C9CBC8C}" emma:medium="tactile" emma:mode="ink">
          <msink:context xmlns:msink="http://schemas.microsoft.com/ink/2010/main" type="inkDrawing" rotatedBoundingBox="24853,6551 27268,6534 27269,6593 24854,6610" shapeName="Other"/>
        </emma:interpretation>
      </emma:emma>
    </inkml:annotationXML>
    <inkml:trace contextRef="#ctx0" brushRef="#br0">-4 4 64 0,'4'-4'29'0,"-4"4"-23"0,-4 0-7 0,4 0 28 15,0 4-22-15,0 0 16 16,0-1-16-16,0 1 11 15,0 0-11-15,0 0 13 16,0 0-13-16,0 4 9 31,4-1-11-31,5-3 13 0,0 0-12 16,4 0 26-16,8 0-23 0,5-4 2 16,0 0-6-16,0 0 15 15,1 0-14-15,3-4 15 16,5 0-14-16,-5 0-3 15,0 4 0-15,1-4 0 16,-5 4-1-16,4-4 2 0,5 1-2 16,-1 3-1-16,-3 0 1 0,-1 0-4 15,0 0 2-15,1 0-2 16,-1-4 2-16,9 4 1 16,-9-4 0-16,9 4 16 15,-4 0-12-15,0-4-2 31,-1 0 0-31,1 0-2 0,0 0 0 16,-1 1 0-16,1 3 0 16,-5 0 0-16,1 0 0 15,-1 0 0-15,5 0 0 16,-1 0 2-16,1 0-1 16,-5 3-1-16,1 1 1 15,-1-4 4-15,-4 4-4 0,0-4-5 16,9 4 3-16,-9-4 0 15,9 4 1-15,-9-4 2 16,0 0-1-16,-5 0 2 16,1 0-2-16,0 0-3 0,-1 0 1 15,1 0 6-15,0 0-4 16,-1 0-3-16,1 0 2 0,0 0 3 16,-1 0-3-16,-3 0 0 15,-1 0 1-15,0 0-1 16,1 0 0-16,3 0 0 15,-3 0 0-15,3 0 2 16,-3 0-1-16,-1 0-1 31,0 0 1-31,1 0-4 0,-1 0 2 16,0 0 1-16,-4 0 0 16,0 0 2-16,5 0-1 15,-1 0-1-15,0 0 1 16,1 0-1-16,-1 0 0 15,-4 0 2-15,9 0-1 16,-5 0-1-16,5 0 1 0,-5 0-4 16,0-4 2-16,1 4 9 15,-1 0-6-15,-4-4 5 16,0 0-6-16,0 4 3 16,-4 0-3-16,-1 0-3 0,5 0 1 15,9-4 1-15,-4 4 0 31,-1 0-3-31,5 0 2 0,-9 0 1 16,8 0 0-16,-3 0 0 16,-1 0 0-16,-4 0 5 15,-9 0-4-15,5 0-5 16,0 0 3-16,-5 0 3 16,0 4-2-16,5-4-42 15,0 4 34-15,-9-4-133 16,0 0 109-1</inkml:trace>
  </inkml:traceGroup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2-14T05:25:59.852"/>
    </inkml:context>
    <inkml:brush xml:id="br0">
      <inkml:brushProperty name="width" value="0.09333" units="cm"/>
      <inkml:brushProperty name="height" value="0.09333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DBD951C1-A55C-4716-B882-45C77310C459}" emma:medium="tactile" emma:mode="ink">
          <msink:context xmlns:msink="http://schemas.microsoft.com/ink/2010/main" type="inkDrawing" rotatedBoundingBox="14619,9072 15408,9244 15306,9711 14517,9539" semanticType="callout" shapeName="Other">
            <msink:sourceLink direction="with" ref="{7BD64BF9-E0F1-4263-BD12-7A93B2EF49EF}"/>
            <msink:sourceLink direction="with" ref="{5C93A062-EA07-41C7-9FA7-E4916BC15540}"/>
            <msink:destinationLink direction="with" ref="{682C3972-24FF-45D9-B0D6-40979C67A0D6}"/>
          </msink:context>
        </emma:interpretation>
      </emma:emma>
    </inkml:annotationXML>
    <inkml:trace contextRef="#ctx0" brushRef="#br0">-258 3553 80 0,'-35'23'39'0,"35"-8"-31"0,-17 5-10 15,17 10 33-15,4 1-25 0,0 4 17 16,9-4-17-16,5 0 17 16,-1-5-18-16,9 1 32 15,4 0-29-15,1 0 22 16,8-3-22-16,4-5 35 0,0-4-33 0,1-3 24 16,-5-5-25-16,0-3 20 15,0-11-22-15,0-1 14 16,-5 0-16-16,-3 0 23 0,-5-3-22 15,0-4 26-15,-5-5-24 16,-3 1 18-16,-5-4-19 16,-5-20 13-16,-8 5-15 15,0 3 11-15,-4-3-11 32,-5 3 2-32,-8 0-5 0,-5 1 8 15,-4 3-8-15,-4 8-4 16,0 4 2-16,-9 3 3 15,-9 5-3-15,0 3-5 16,-4 4 4-16,0 8-28 16,-8 4 23-16,-5 11-91 15,-5 4 75-15,-3 31-181 0,-10 4 155 16,9-4-105 0</inkml:trace>
  </inkml:traceGroup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2-14T05:29:32.872"/>
    </inkml:context>
    <inkml:brush xml:id="br0">
      <inkml:brushProperty name="width" value="0.09333" units="cm"/>
      <inkml:brushProperty name="height" value="0.09333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1144AD84-A1C7-4A7A-9143-F5A2C3CB3C78}" emma:medium="tactile" emma:mode="ink">
          <msink:context xmlns:msink="http://schemas.microsoft.com/ink/2010/main" type="inkDrawing" rotatedBoundingBox="27509,6645 27657,9579 27507,9586 27359,6652" semanticType="verticalRange" shapeName="Other">
            <msink:sourceLink direction="with" ref="{D111699B-2AC2-4D14-8E3F-8C85CA31EF7B}"/>
            <msink:sourceLink direction="with" ref="{55458B9D-7945-45E4-B833-0416DF07AECC}"/>
          </msink:context>
        </emma:interpretation>
      </emma:emma>
    </inkml:annotationXML>
    <inkml:trace contextRef="#ctx0" brushRef="#br0">0 0 116 0,'5'4'52'0,"-1"0"-41"0,-4 3-14 15,4 1 40-15,1-4-30 16,-5 0 35-16,4 4-32 15,0-1 9-15,1 16-13 16,-5 4 7-16,0 4-10 0,0-4 2 0,0 0-4 16,0 4 5-16,0-4-5 15,0 0 17-15,0-4-14 16,4 0 7-16,0 0-8 16,-4 0 6-16,0 4-6 15,0-4 12-15,0 1-11 16,0-1 0-1,0-4-2-15,0 4-4 16,0 0 1-16,0 0 4 16,0 0-3-16,0 1 12 15,5-1-10-15,-1 4 14 0,-4 3-12 16,4 9 0-16,1-4-2 16,-1-4-2-16,0-1 1 15,1 1-1-15,-1-4 0 16,0 0 8-16,1-8-6 0,-5 1 7 15,4 3-6-15,0 0 9 16,-4 4-9-16,0-4-1 16,5 0-1-16,-5-4 1 15,4 4-1-15,0 1-1 16,1 3 1 0,-1 7 10-16,0-11-9 15,1-3 3-15,-1 3-4 16,0 0 2-16,1 15-2 15,-1 9 5-15,0-17-5 16,-4-3 0-16,5 4 0 16,-1 12 4-16,0-5-4 15,1 1 0-15,-1-8 0 0,0 3-1 16,1 1 0-16,-1-4-3 16,5-4 2-16,-1 0 9 15,-8 0-6-15,9 3 2 16,-5-3-3-16,-8 0 2 0,0 0-2 15,-1 4 2-15,1 4-2 16,4 7 8-16,-4-3-7 0,-1-5-1 16,5 1 0-16,-4-4-1 15,0-4 0-15,4 4 0 16,0-4 0-16,0 0-3 16,0-4 2-16,-5 4 4 15,1 0-3-15,0 0 0 31,4-4 1-31,0 0-1 0,-5 0 0 16,1 0 0-16,4 0 0 16,0 0 11-16,0 1-9 15,-4-1 5-15,-1 0-5 0,1-4 2 16,4 0-3-16,0 8 5 16,0 0-5-1,0 4 3-15,0-4 0 0,0 4-3 16,0-8-3-16,0 0 1 15,0-4 4-15,0 1-3 16,0-5 3-16,0 0-2 16,0 1-1-16,0-5 1 15,0 1-4-15,-4-4 2 32,-1 3-5-32,1-3 5 0,0 0-137 15,-1-1 108-15,1 1-264 16</inkml:trace>
  </inkml:traceGroup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2-14T05:29:34.089"/>
    </inkml:context>
    <inkml:brush xml:id="br0">
      <inkml:brushProperty name="width" value="0.09333" units="cm"/>
      <inkml:brushProperty name="height" value="0.09333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9161D5E4-DD33-4E6F-A892-C03A8988CE48}" emma:medium="tactile" emma:mode="ink">
          <msink:context xmlns:msink="http://schemas.microsoft.com/ink/2010/main" type="inkDrawing" rotatedBoundingBox="24697,9597 27423,9526 27425,9575 24698,9646" semanticType="underline" shapeName="Other"/>
        </emma:interpretation>
      </emma:emma>
    </inkml:annotationXML>
    <inkml:trace contextRef="#ctx0" brushRef="#br0">0 53 96 0,'26'8'42'0,"-22"-12"-33"0,1 8-11 15,3 0 58-15,1-1-45 16,0 1 42-16,-1 0-40 0,-3-4 21 16,3 0-24-16,1 4 19 0,4-4-22 15,0 0 11-15,4 0-13 16,1 0 2-16,8 0-5 16,4 0-4-16,0-4 2 15,1 4 3-15,-1-4-3 31,5 0 6-31,4 1-5 0,4-1-3 16,-4 0 2-16,9 0 0 16,-5 0 0-16,1 0 0 0,-5 1 0 15,0-1 0-15,0 0 0 16,0 0 2-16,4 0-1 16,5 4-1-16,-5 0 1 15,0-4-1-15,5 0 0 0,0 1 2 16,-1-1-1-16,5 4 19 15,0-4-16-15,0 4 2 16,0-4-4-16,-4 4 1 16,0 0-2-16,4 0 5 15,0 0-5-15,4 0-5 16,-4 0 3 0,0 0 0-16,0 0 1 15,-4 0 0-15,4 0 0 16,0 4 5-16,0-4-4 15,-4 0-3-15,-1 0 2 16,1 4 8-16,0-4-6 16,-1 0 2-16,1 0-3 15,0 0 8-15,-5 0-7 0,5-4 13 16,-5 4-11-16,1 0 6 16,-5 0-7-16,0 0 6 0,0 0-6 15,-5 0 12-15,1 0-11 16,-5 0-2-16,-4 0-1 15,0 0-4-15,-8 0 2 16,-5 4 1-16,0-4 0 0,-5 0-65 16,-3 0 51-16,-5 0-222 15,0 0 183 1,-5 0-58-16</inkml:trace>
  </inkml:traceGroup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2-14T05:29:37.718"/>
    </inkml:context>
    <inkml:brush xml:id="br0">
      <inkml:brushProperty name="width" value="0.09333" units="cm"/>
      <inkml:brushProperty name="height" value="0.09333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D111699B-2AC2-4D14-8E3F-8C85CA31EF7B}" emma:medium="tactile" emma:mode="ink">
          <msink:context xmlns:msink="http://schemas.microsoft.com/ink/2010/main" type="writingRegion" rotatedBoundingBox="25117,7820 27120,7639 27247,9053 25245,9234">
            <msink:destinationLink direction="with" ref="{1144AD84-A1C7-4A7A-9143-F5A2C3CB3C78}"/>
          </msink:context>
        </emma:interpretation>
      </emma:emma>
    </inkml:annotationXML>
    <inkml:traceGroup>
      <inkml:annotationXML>
        <emma:emma xmlns:emma="http://www.w3.org/2003/04/emma" version="1.0">
          <emma:interpretation id="{5BE07792-9BD8-403C-99BD-96240A68DA7A}" emma:medium="tactile" emma:mode="ink">
            <msink:context xmlns:msink="http://schemas.microsoft.com/ink/2010/main" type="paragraph" rotatedBoundingBox="25186,7777 27133,7683 27186,8789 25239,888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030BAF9-AEC8-45FA-88A7-8DC1107B244D}" emma:medium="tactile" emma:mode="ink">
              <msink:context xmlns:msink="http://schemas.microsoft.com/ink/2010/main" type="line" rotatedBoundingBox="25186,7777 27133,7683 27186,8789 25239,8883"/>
            </emma:interpretation>
          </emma:emma>
        </inkml:annotationXML>
        <inkml:traceGroup>
          <inkml:annotationXML>
            <emma:emma xmlns:emma="http://www.w3.org/2003/04/emma" version="1.0">
              <emma:interpretation id="{3C2F1676-6F75-4826-AE14-953FF4CE58D1}" emma:medium="tactile" emma:mode="ink">
                <msink:context xmlns:msink="http://schemas.microsoft.com/ink/2010/main" type="inkWord" rotatedBoundingBox="25186,7777 27133,7683 27186,8789 25239,8883">
                  <msink:destinationLink direction="with" ref="{C9C999CF-2F0F-4293-A6D9-0CF41F0CC3FF}"/>
                  <msink:destinationLink direction="with" ref="{299A3C2A-309C-46E1-BD22-F9F49A16039B}"/>
                  <msink:destinationLink direction="to" ref="{D0D4F843-7F7C-456E-94B2-819C4894E28B}"/>
                </msink:context>
              </emma:interpretation>
              <emma:one-of disjunction-type="recognition" id="oneOf0">
                <emma:interpretation id="interp0" emma:lang="en-US" emma:confidence="0">
                  <emma:literal>co*</emma:literal>
                </emma:interpretation>
                <emma:interpretation id="interp1" emma:lang="en-US" emma:confidence="0">
                  <emma:literal>c*</emma:literal>
                </emma:interpretation>
                <emma:interpretation id="interp2" emma:lang="en-US" emma:confidence="0">
                  <emma:literal>cut*</emma:literal>
                </emma:interpretation>
                <emma:interpretation id="interp3" emma:lang="en-US" emma:confidence="0">
                  <emma:literal>cat*</emma:literal>
                </emma:interpretation>
                <emma:interpretation id="interp4" emma:lang="en-US" emma:confidence="0">
                  <emma:literal>cot*</emma:literal>
                </emma:interpretation>
              </emma:one-of>
            </emma:emma>
          </inkml:annotationXML>
          <inkml:trace contextRef="#ctx0" brushRef="#br0">769 0 72 0,'-9'4'32'0,"-8"16"-25"0,4-9-8 15,9-15 36-15,-1 8-28 16,1 0 18-16,-5 0-19 16,1 0 8-16,-5 0-10 0,0-1 9 15,0 1-10-15,0 0 16 16,-5 4-15-16,1 0 10 0,0-1-11 15,-1 1 10-15,1 0-10 16,0-1-4-16,4 1 1 16,0 0 3-16,-9-1-3 15,5 1 3-15,-1 0-2 0,-3 3 5 16,-1 1-5-16,5 0-3 16,-1-1 2-16,1 1 5 15,0 3-4-15,-1-3 0 16,1-1 11-16,4 1-10 15,0 7 3-15,0-4-4 32,-4 1-1-32,4 3 1 0,0 0 4 15,4 1-4-15,-4-9 6 16,4 5-6-16,1-1 6 16,-1-3-6-16,-4 3 3 15,0 0-3-15,4 1 5 16,1-5-5-16,-1 1 6 15,-4-4-6-15,4 3-5 0,1-3 3 16,-1 0 6-16,0-1-5 16,1 1 4-16,3 0-3 15,1-1 2-15,0 1-2 16,-5 11 5 0,5-3-7-16,-1-1 1 15,1 5 5 1,0-5-4-1,-1 0 0-15,1 1 2 16,0-5-2-16,-1 1-3 16,1-1 1-16,0 1 4 15,-1 0-3-15,1-1-2 0,0-3 1 16,4 3 1-16,0 1 0 16,0 0 16-16,0-5-12 0,4 1-2 15,0 3 0-15,1-3 9 16,-1 0-9-16,0 0 5 15,1-1-5-15,-1 1 5 16,0 0-6-16,1-1 0 16,-1 1 0-16,5 4-1 15,-5-8 0 1,0 3 0-16,5 1 0 16,0 0-3-16,-1-4 2 15,1-1 6-15,4 1-4 16,0 0 3-16,0 8-3 15,-4-12 5-15,-1 7-5 16,1 1 3-16,0 0-3 16,4-4 2-16,0-1-2 0,-5 1-1 15,5 0 1-15,0 8-1 16,0-1 0-16,0-11 0 16,0 8 0-16,0-12-3 15,0 12 2-15,0-12 4 0,9 4-3 16,-5 8-2-16,5-1 1 15,0-10 6-15,-5 10-4 0,0-11-3 16,1 1 2-16,-1-1 0 16,0 0 0-16,1 0 2 15,-1 4-1-15,0 0-1 16,1 0 1-16,-1 0 1 16,0 12-1-16,1-16-3 31,-1 4 1-31,0-4 4 0,1 4-3 15,-1 0-2-15,-4 8 1 16,0-1-5-16,4-3 5 16,1 0 6-16,3-4-5 15,-3 0 1-15,-1 4 0 16,0-4-1-16,1 4 0 16,-1-4 0-16,1 0 0 0,-1 0 2 15,-4 0-1-15,4-8-1 16,-4 12 1-1,5-12-1-15,-5 0-3 0,4 12-1 16,-4-11 3 0,13-1 1-16,-9 4 0 31,1 0 5-31,-1 4-4 0,0-4-5 16,1 4 3-16,-1-4 3 15,-4-7 1 1,0 3-2-16,0 0-3 15,-4 5 1-15,-1-1 4 16,1 0-3-16,0 0 0 16,-1 0 1-16,1 0-1 0,0 4 0 15,-1-4-3-15,1 4 2 16,4-3 4-16,0 3-3 16,0-4 0-16,0 4 1 15,0-4-1-15,0 4 0 16,0 0 0-16,-4 0 0 15,-1-4-6-15,-3 4 5 0,-1 0 3 16,-4 0-2-16,0 0-2 16,0 0 1-16,0 0-55 15</inkml:trace>
          <inkml:trace contextRef="#ctx0" brushRef="#br0" timeOffset="2782.9385">847 51 88 0,'0'0'42'0,"9"0"-33"0,-5 0-11 0,-4 0 38 15,0 0-29-15,0 0 23 16,0 0-22-16,0 0 15 15,0 0-17-15,0 0 14 0,0 0-15 16,0 0 11-16,0 0-11 0,0 7 2 16,0 1-5-16,-4 4 10 0,4 3-9 15,0 4-1 1,0 0-1-16,0 5-4 0,0-1 2 16,0-4 6-16,0 4-4 15,0-7 3-15,0 7-3 16,0-12-1-16,0-3 1 31,0-4 1-31,0 7-1 16,0-15-1-1,0-3 1-15,0-5-1 16,0 1 0-16,0-5 0 16,0 1 0-16,0-1 2 15,0-7-1-15,0 8-1 16,0-1 1-16,0 1-1 0,0 3 0 15,0 1 0-15,-4 3 0 16,-1 1 16-16,1 3-12 16,0 0 4-16,-1 4-6 15,1 8 5-15,0 3-6 16,4 4 6-16,0 5-6 16,0 3 6-16,0 0-6 0,0 4 0 15,0 0 0-15,0 8 1 0,0-1-1 16,0-3-3-16,0 0 1 15,0-4 4-15,0 4-3 16,0-4 0-16,-5 0 1 16,5-4-1-16,0-4 0 31,0-4 0-31,0-3 0 0,0 0 0 16,5-5 0-16,-5 1-48 15,4-4 38-15,5 0-224 16</inkml:trace>
          <inkml:trace contextRef="#ctx0" brushRef="#br0" timeOffset="3739.6545">839 625 120 0,'4'-20'55'0,"0"24"-43"0,1 0-15 0,-5-4 46 16,0 0-35-16,0 0 23 16,4 0-23-16,-4 0 15 0,0 0-17 15,0 0 14-15,0 0-15 0,0 0 11 16,4 12 5 0,-4-1-15-16,5 1 3 15,-1-1-7-15,0 1 10 16,1-4-9-16,-1-1 10 31,0 1-10-31,5 0 10 0,0-4-10 16,-5-1 2-16,5 1-4 15,-1 0 5-15,5 0-5 16,-4 0 11-16,13 4-9 16,-5-5-1-16,13 5-1 0,-8-4 1 15,4 4-1-15,-4-4 5 16,8 3-5-16,-4 1-3 0,0 0 2 15,0-4 3-15,0 3-3 16,-4-3 0-16,-1 0 1 16,-3 0-4-16,-1 0 2 15,-4-1 9-15,0 1-6 16,0 0-7-16,-4 0 5 16,-1 0-1-1,1-4 1-15,-5 0 0 16,1 4 0-16,-1-4 0 15,0 4 0-15,1-4-14 16,-1 3 11-16,-4-3-89 16,0 0 72-16,0 0-172 15,9 4 147 1,-5 0-25-16</inkml:trace>
          <inkml:trace contextRef="#ctx0" brushRef="#br0" timeOffset="16471.1421">1086 93 108 0,'0'-4'52'0,"0"4"-41"0,17 0-14 0,-13 0 46 0,1 0-35 16,-1 0 31-16,0 0-29 16,1 0 1-16,-1 0-8 15,0 0 7-15,1 0-8 0,-5 0-1 16,0-4 0-16,0 4 7 15,4 0-6-15,-4 0 10 32,0 0-9-32,0 0 7 0,0 0-7 15,0 0 6-15,0 0-6 16,0 0 12-16,0 0-11 16,0 0-2-16,0 4-1 15,0 0-1-15,0 4 0 16,0-1 2-16,0 5-1 15,0-1-3-15,0 5 1 0,0-1 1 16,0 1 0-16,0-1 5 16,0-3-4-16,0 3-3 15,4-3 2-15,1-5 8 0,-1-3-6 16,0 0-7-16,1-8 5 16,-1 0 2-16,0-3-2 31,1-1 3-31,-1-11-2 0,0 7-1 15,1-3 1-15,-1-1-1 16,0 1 0-16,1 3 0 16,-5-7 0-16,0 4 0 15,0-1 0-15,0 5 2 16,0-5-1-16,0 1-3 16,0 3 1-16,0 1-2 0,0-1 2 15,0 4 26-15,0 1-20 16,0-1 16-16,-5 4-16 15,5 0 6-15,-4 8-8 16,0 0 4-16,-1 0-6 16,5 0 6-16,-4 3-6 15,0 1 11-15,-1 4-9 0,1-5 2 16,0 5-4-16,4-4-1 0,-5 3 1 16,1 1-1-1,0 3 0-15,4-3 2 0,-5 7-1 16,5-4 8-16,-4 5-7 15,4-5-1-15,-4 4 0 32,4-3 4-32,-5 11-4 0,1-8 6 15,0 8-6-15,-1-4-3 16,1 0 2-16,0-3 3 16,-1-1-3-16,5 0 0 15,-4 0 1-15,4-3 1 16,0 3-1-16,0-4 5 15,-4 1-5-15,-1-5 3 0,1 1-3 16,4 0-1-16,0-1 1 16,0 1 4-16,-9-1-4 15,5-3-3-15,4 0 2 16,0-1 0-16,0 1 0 16,0 0 0-16,0-1 0 0,0 1 0 31,0-4 0-31,0 0 0 15,0 0 0-15,0 0-51 16,0 3 40-16,0 1-94 0,0 0 81 16,0-4-217-1</inkml:trace>
          <inkml:trace contextRef="#ctx0" brushRef="#br0" timeOffset="17691.1308">1081 709 76 0,'0'-3'36'0,"0"3"-29"0,0-4-9 0,0 4 38 16,0 0-29-16,0 0 26 0,0-4-24 15,0 0 34 1,0 0-33-16,0 0 32 0,9 0-31 16,-5 1 8-16,1 3-13 0,-1 0 18 0,0-4-18 15,1 0 17-15,3 4-18 16,-3 0 12-16,3 0-12 15,-3 0 11-15,3 0-12 16,-3 0-2-16,3 0-1 16,-3 0 1-16,3 4-1 15,1 0-3-15,0-4 1 0,-1 0 6 16,1 3-4-16,0 1 3 16,-1 0-3-16,1-4-1 15,0 4 1-15,-1 0 1 16,1 0-1-16,0-4 5 15,-1 4-5-15,1-1-3 32,0 1 2-32,-1 0 5 0,5 0-4 15,-4-4 9-15,4 4-8 16,-4 0-1-16,4 0 0 0,-5-1 1 16,5 1-1-16,-4-4 5 15,8 4-5 1,-4-4-3-16,5 4 2 0,-5 0 3 15,4 0-3-15,-4 0 0 0,0-1 1 16,0 1-4-16,0 0 2 16,0 0 1-16,0 0 0 15,-4 0 2-15,-1 0-1 16,1-1 2-16,0 5-2 16,-1-4-3-16,1 4 1 31,0-5 6-31,-1 5-4 0,1-4 3 15,0 4-3-15,-1-4-1 16,5-1 1-16,0 1 4 16,0 0-4-16,0 0 9 15,0 0-8-15,0 0 5 0,0 0-6 16,-4-1 6-16,0 5-6 16,-1 0 3-16,1-4-3 0,-5 0-1 15,1-1 1-15,-1 1 1 16,0 0-1-16,1 0-6 15,-5 0 4-15,0 0-64 16,-5-4 50-16,1 0-137 16,0 0 117-16,-1 0-150 31</inkml:trace>
          <inkml:trace contextRef="#ctx0" brushRef="#br0" timeOffset="22144.9971">1268 0 92 0,'-5'0'42'0,"5"0"-33"0,5 0-11 0,-5 0 52 16,4 0-40-16,0 0 34 16,1 0-33-16,-1 0 16 0,5 0-19 15,-1 0 15-15,1 0-18 0,0 0 9 16,4 0-10-16,0 0 15 0,8 4-15 16,-3-4-2-16,3 8 0 15,-3 0 0-15,3-1-1 16,1 1-1-16,0 0 1 15,-5 0-1-15,5-1 0 16,-5 1 2-16,0 0-1 16,1-1 2-16,-1 1-2 0,-4 0 5 15,9 0-5-15,-5-1 0 16,5 5 0-16,-5-1-1 16,0 1 0-16,-4-1-3 15,0 5 2-15,-4-5 9 16,4 5-6-16,-4-1-1 0,-1 8 0 31,1-3 1-31,0 7-1 16,-1-4-1-16,5 0 1 15,-4 0 1-15,4 0-1 16,-4-4 2-16,4 4-2 0,-4-3-1 16,-1-1 1-1,1-4 13-15,0 5-11 0,-1-5 7 16,1 8-7-16,-5-4 4 0,1 5-6 15,-1-5 9-15,0 0-8 16,1-3 5-16,-5-1-6 16,8 0 6-16,-8 5-6 15,0-5 3-15,0 4-3 16,0-3 11-16,5 3-10 16,-5 0-3-1,4 1 1-15,-4-1 8 16,4 0-6-16,-4 0-1 15,5 4 0-15,-5 1 4 16,0 3-4-16,0-4 0 16,0 0 0-16,0-4-1 0,0-4 0 15,0 1-40-15,0-5 32 16,0 1-124-16,0-4 103 16,0-4-177-1</inkml:trace>
        </inkml:traceGroup>
      </inkml:traceGroup>
    </inkml:traceGroup>
    <inkml:traceGroup>
      <inkml:annotationXML>
        <emma:emma xmlns:emma="http://www.w3.org/2003/04/emma" version="1.0">
          <emma:interpretation id="{3A3C90D9-6B21-4B0F-A7E6-22EBFA12060B}" emma:medium="tactile" emma:mode="ink">
            <msink:context xmlns:msink="http://schemas.microsoft.com/ink/2010/main" type="paragraph" rotatedBoundingBox="25187,8593 27189,8412 27247,9053 25245,923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A5562A1-C7CD-4381-86D1-993562A0876E}" emma:medium="tactile" emma:mode="ink">
              <msink:context xmlns:msink="http://schemas.microsoft.com/ink/2010/main" type="inkBullet" rotatedBoundingBox="25187,8593 26649,8460 26704,9070 25242,9202"/>
            </emma:interpretation>
            <emma:one-of disjunction-type="recognition" id="oneOf1">
              <emma:interpretation id="interp5" emma:lang="en-US" emma:confidence="0">
                <emma:literal>~</emma:literal>
              </emma:interpretation>
              <emma:interpretation id="interp6" emma:lang="en-US" emma:confidence="0">
                <emma:literal>o</emma:literal>
              </emma:interpretation>
              <emma:interpretation id="interp7" emma:lang="en-US" emma:confidence="0">
                <emma:literal>3</emma:literal>
              </emma:interpretation>
              <emma:interpretation id="interp8" emma:lang="en-US" emma:confidence="0">
                <emma:literal>-</emma:literal>
              </emma:interpretation>
              <emma:interpretation id="interp9" emma:lang="en-US" emma:confidence="0">
                <emma:literal>•</emma:literal>
              </emma:interpretation>
            </emma:one-of>
          </emma:emma>
        </inkml:annotationXML>
        <inkml:trace contextRef="#ctx0" brushRef="#br0" timeOffset="6562.8012">1432 860 88 0,'0'-4'39'0,"0"4"-31"0,5 0-10 16,-5 0 55-16,0 4-42 0,0-4 24 16,0 4-25-16,0-1 10 15,-5 1-14-15,1 0-1 0,4 8-3 16,0-5 4-16,-4-3-5 16,4 0-5-16,0 0 3 0,0 0 6 15,0 0-5-15,0-4 4 16,0 0-3-16,0 0-1 0,0 0 1 15,0 0-1-15,0-4 0 16,0 0 0-16,0-4 0 16,0 4 0-16,0 1 0 15,0-1-6-15,0 0 5 16,0-4-3-16,0 4 3 31,0 0 26-31,0 4-20 0,0 0 18 16,0 4-17-16,0 0 11 15,0 8-12-15,0-5 13 16,0 9-13-16,0-1 0 16,0 8-3-16,0-3 4 15,4-1-5-15,0-4 3 16,1-3-3-16,-5-1 2 0,4 1-2 16,-4 0-1-16,0-1 1 15,0 1-4-15,0-1 2 16,0 1 6-16,0-1-4 15,0-3 3-15,0 4-3 16,0-5-1-16,0 1 1 16,0 0 4-1,0 3-4-15,0-3 6 16,0 0-6-16,0-1 0 0,0 1 0 16,0 0 1-16,0-1-1 15,0 1-1-15,-4-4 1 16,-1 0-1-16,1 0 0 15,4 0 2-15,-4-1-1 16,4 1-1-16,-5 0 1 0,5-4-1 16,-4 8 0-16,4 0 0 15,0-1 0-15,0-3 2 16,-4 0-1-16,4 0-1 16,-5 0 1-16,1 0-1 15,0-1 0-15,-1 1 0 16,1-4 0-1,4 0 2-15,-4 0-1 16,-1 0 2-16,1 0-2 16,0 0-3-16,-1 8 1 15,1 0-2-15,-5-4 2 16,1-1 6-16,-1 1-4 0,0 0 0 16,1 0 0-16,-1 0-7 15,0 0 5-15,1 0 8 0,-1-1-5 16,0-3 2-16,-4 0-3 15,5 0-12-15,-5 4 9 16,4-4 0-16,0 4 2 16,1-4 5-16,-1 0-4 15,0 0 0-15,1 4 0 16,-1-4-4-16,-4 0 2 0,0 0 4 16,0 4-3-16,4-4-2 15,-4 0 1-15,0 0 4 16,0 0-3-16,5 0-2 15,-5 0 1-15,4 0 1 16,-4 4 0-16,4-4 2 16,-4 0-1-1,5 0-3-15,-1 3 1 16,0 1 4-16,-4-4-3 16,9 0-5-16,-5 4 4 0,-4 0 6 15,5-4-5 1,-5 0 1-16,4 0 0 0,0 0-1 15,1 0 0-15,-5 0-3 16,4 0 2-16,0 0 1 0,-4 0 0 16,5 0 5-16,-1 4-4 15,-4-4-3-15,0 0 2 16,4 0 0-16,0 0 0 16,-4 4 0-1,0-4 0-15,0 0 0 16,0 0-3-1,0 0 2-15,0 0 1 16,5 0 0-16,-5 0 0 16,0 0 0-16,4 0 2 15,0 0-1-15,-4 0-1 16,5 0 1-16,-5 0 1 16,4 0-1-16,0 0-3 15,1 0 1-15,-1 0 6 0,0 0-4 16,1 0-5-16,-1 0 3 15,0 0 0-15,1 0 1 0,-1-4-3 16,0 4 2 0,1 0-2-16,-1 0 2 0,0 0 9 15,1 0-6-15,-1 0-9 16,0 0 5-16,1 0 7 0,3 0-5 16,-3 0 4-16,3 0-3 15,-8 0-9-15,5 0 6 16,-1 0 7-16,0 0-5 15,1 0-2 1,-5 0 5-16,0 0-3 31,0 0 3-31,4 0-2 0,0 0-9 16,1 0 6-16,-1 0 7 16,5 0-5-16,-5 0 4 15,0 0-3-15,1 0-3 16,3 0 1-16,1 0 1 15,0 0 0-15,-5 0 0 16,5 0 0-16,-1 0-3 0,1 0 2 16,-5 0 4-16,5 0-3 15,-5-4 0-15,5 0 1 16,-5 0 4-16,5 4-4 0,-5-4-3 16,5 1 2-16,-5-1 3 15,5 0-3-15,-5-4-5 31,1 1 7-31,3-1-3 16,-3 0-1-16,3 4 1 16,-3 0 1-1,-1-7 0-15,5 7 0 16,-5-4 0-16,0 1 0 16,1-1 2-16,3 0-1 15,1 0-9-15,0 5 6 0,-1-1 10 16,1 0-7-16,-5-4-3 15,5 0 5 1,0 5-3-16,-1-5 0 16,1 0 1-16,0 0-1 15,-1 1 0-15,1-1 0 0,0 0 0 32,-1 1 0-32,1 3 0 15,0 0 8-15,-1 0-6 0,1 0 5 16,0 0-6-16,-1-3 0 15,1 3 0-15,0 0-1 16,-1 0 0-16,1 0 8 16,0-3-6-16,4 3 2 15,-5 0-3-15,1-4 5 0,0 0-5 16,-1 5 3-16,1-5-3 16,4-8 2-16,-4 5-2 15,4-1 5-15,0 1-5 16,-5-8 6-1,5-1-3-15,0 5-2 16,0-1-2-16,-4 1 1 0,0 0-1 16,-1-1 0-16,1 5 0 15,4-1 0-15,-4 1 2 16,-1-5-1-16,5 8-3 0,-4 1 1 16,4 3-2-16,0 0 2 15,0 4-5-15,0 0 5 31,4 8-143-31,5-1 113 0,0 20-202 16</inkml:trace>
      </inkml:traceGroup>
      <inkml:traceGroup>
        <inkml:annotationXML>
          <emma:emma xmlns:emma="http://www.w3.org/2003/04/emma" version="1.0">
            <emma:interpretation id="{C1F69079-F25F-49FE-BC86-9BC1FDCAF532}" emma:medium="tactile" emma:mode="ink">
              <msink:context xmlns:msink="http://schemas.microsoft.com/ink/2010/main" type="line" rotatedBoundingBox="26869,8587 27203,8557 27247,9053 26914,9083"/>
            </emma:interpretation>
          </emma:emma>
        </inkml:annotationXML>
        <inkml:traceGroup>
          <inkml:annotationXML>
            <emma:emma xmlns:emma="http://www.w3.org/2003/04/emma" version="1.0">
              <emma:interpretation id="{588F0B89-E697-41B2-8D44-708E5A3759B4}" emma:medium="tactile" emma:mode="ink">
                <msink:context xmlns:msink="http://schemas.microsoft.com/ink/2010/main" type="inkWord" rotatedBoundingBox="26869,8587 27203,8557 27247,9053 26914,9083">
                  <msink:destinationLink direction="with" ref="{E58E61CF-2939-4ACA-8649-DB28CDEDA557}"/>
                  <msink:destinationLink direction="with" ref="{2BCC5834-AC3A-47CF-8AAF-CB42AC1F1D44}"/>
                </msink:context>
              </emma:interpretation>
              <emma:one-of disjunction-type="recognition" id="oneOf2">
                <emma:interpretation id="interp10" emma:lang="en-US" emma:confidence="0">
                  <emma:literal>q</emma:literal>
                </emma:interpretation>
                <emma:interpretation id="interp11" emma:lang="en-US" emma:confidence="0">
                  <emma:literal>Q</emma:literal>
                </emma:interpretation>
                <emma:interpretation id="interp12" emma:lang="en-US" emma:confidence="0">
                  <emma:literal>6</emma:literal>
                </emma:interpretation>
                <emma:interpretation id="interp13" emma:lang="en-US" emma:confidence="0">
                  <emma:literal>?</emma:literal>
                </emma:interpretation>
                <emma:interpretation id="interp14" emma:lang="en-US" emma:confidence="0">
                  <emma:literal>U</emma:literal>
                </emma:interpretation>
              </emma:one-of>
            </emma:emma>
          </inkml:annotationXML>
          <inkml:trace contextRef="#ctx0" brushRef="#br0" timeOffset="18493.121">1783 1022 100 0,'-4'-31'46'0,"4"31"-37"0,-17 0-11 0,17 0 61 0,0 0-47 15,0 0 60-15,-5 0-54 0,5 0 39 16,-4-8-43-16,0 0 35 0,4 1-36 15,0 3 7-15,-9 0-14 16,0 4 4-16,5 11-7 16,0 1-2-16,-1 7 0 31,1-3 1-31,4 3-1 16,0 0-1-16,4 4 1 0,1-3-1 15,-1 3 0-15,0-4 0 16,1 8 0-16,-5-4 2 15,0 0-1-15,0-4 2 16,4 1-2-16,-4-5-1 16,9-7 1-16,-5 0-7 0,0-5 5 15,1 1-48-15,-5-8 39 16,0 1-50-16,0-5 45 16,0 4-43-16,-5-4 43 15,1 1-17-15,4-5 23 16,0 0-6-16,-9-3 11 15,5 0 2-15,0-1 2 0,-1 5 22 16,1-1-17-16,0 1 51 16,-1-1-43-16,1 4 31 15,0 4-32-15,-1 1 10 16,1 10-16-16,0 1 19 16,-1 7-19-16,1-3 14 0,4 11-15 31,0-4 6-31,0 4-8 15,0-3 1-15,0-1-3 0,0-4-1 16,0 1 1-16,0-5-35 16,0-3 27-16,0 0-186 15,9 0 151-15,-1-5-97 16</inkml:trace>
          <inkml:trace contextRef="#ctx0" brushRef="#br0" timeOffset="19373.7108">1801 1264 136 0,'-5'-23'62'0,"5"23"-49"0,0 0-16 0,0 0 57 16,0 8-43-16,0 0 30 15,0-1-31-15,0-3 15 16,0-8-19-16,0 4 8 0,5-4-10 16,-1 4-2-16,0-3-1 0,1 3 4 15,3-4-4-15,1 0 3 0,0 0-3 16,-1 0-6-16,6-4 4 16,-6 5 0-16,5-5 1 15,-4 0 2-15,0 0-1 16,-1 1-1-16,1-5 1 31,0 5-1-31,-9-1 0 0,8 4-6 16,-8 0 5-16,0 0-36 15,0 4 28-15,0 0-111 16</inkml:trace>
          <inkml:trace contextRef="#ctx0" brushRef="#br0" timeOffset="22430.2637">1857 1126 44 0,'-9'11'23'0,"9"-11"-19"0,0 8-5 0,0-4-6 16,5 0 5-16,-1-1-38 15</inkml:trace>
          <inkml:trace contextRef="#ctx0" brushRef="#br0" timeOffset="19726.4589">1831 875 132 0,'-4'0'62'0,"4"0"-49"0,4 12-16 16,-4-8 35-16,4 3-26 15,1-3 9-15,-1 12-11 16,0-1 6-16,1 12-7 15,-1-4 1-15,1 0-3 0,-1-4-1 16,0 1 1-16,1-1-27 16,-1-4 21-16,0 1-167 15</inkml:trace>
          <inkml:trace contextRef="#ctx0" brushRef="#br0" timeOffset="20777.8686">1966 1110 80 0,'4'-11'39'0,"-4"11"-31"0,4-4-10 15,1 4 38-15,-1 0-29 16,-4 0 32-16,0-4-30 15,0 0 27-15,0-8-27 16,0 1 9-16,0 11-12 16,0 0 4-16,0-12-7 0,0 5 1 15,0-1-3-15,0 0 8 16,0-7-7-16,0 3 16 0,0 1-14 16,0-1 12-16,0 1-11 15,0-1 11-15,0 0-12 16,0 5 12-16,0-5-12 0,0 1-5 15,0-1 1-15,0 4 0 16,0-3 0-16,0-1 2 16,-4 1-1-16,4 3 8 0,-5 0-7 15,5 1-35-15,0-1 27 16,0 4-83-16,-4 0 69 16,4 0-160-1</inkml:trace>
        </inkml:traceGroup>
      </inkml:traceGroup>
    </inkml:traceGroup>
  </inkml:traceGroup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2-14T05:23:49.888"/>
    </inkml:context>
    <inkml:brush xml:id="br0">
      <inkml:brushProperty name="width" value="0.09333" units="cm"/>
      <inkml:brushProperty name="height" value="0.09333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816CA2BE-29DD-4316-8987-677A9854A72A}" emma:medium="tactile" emma:mode="ink">
          <msink:context xmlns:msink="http://schemas.microsoft.com/ink/2010/main" type="inkDrawing" rotatedBoundingBox="7146,6858 10819,6830 10826,7712 7153,7740" semanticType="enclosure" shapeName="Other"/>
        </emma:interpretation>
      </emma:emma>
    </inkml:annotationXML>
    <inkml:trace contextRef="#ctx0" brushRef="#br0">357 30 124 0,'-52'11'55'16,"26"16"-43"-16,-5 8-15 0,18-23 49 0,-4-1-37 0,-1 1 11 16,-3 3-14-16,-5 4 4 15,0 1-7-15,4 3-8 0,0 4 5 16,5 0 2-16,0 11-2 16,4 8-2-16,0-3 1 15,4-1 6-15,0-3-4 16,5-1-5-1,4-3 3-15,0-4 6 16,4 3-5-16,9 5 4 16,5-8-3-16,8 0 13 15,4-4-10-15,5-4 0 16,12-4-2-16,10 4 4 16,-1-7-5-16,1-1 6 15,12-3-6-15,5-5 11 0,4 1-9 16,8 0 4-16,1-1-5 0,8-3 5 15,1 0-6-15,3-4 0 16,5 0 0-16,5-4 4 16,-1 4-4-16,-4-4 11 15,9 0-9-15,-5 1 2 16,1-1-4 0,8 0 11-16,-5 4-10 15,-3-4 8-15,3 0-7 16,-3-3 12-16,4-1-11 15,-1 0-5-15,1 0 1 16,-5-7 11-16,5-8-9 16,-9 0 14-16,0 3-12 15,-13 1-5-15,-9 0 1 0,1 0 0 16,-14-4 0-16,-8-1 2 16,-9 1-1-16,-13-11 2 15,-4-5-2-15,-9 1 11 16,-9 3-10-16,-8 0 0 15,-9 1-1-15,-9-1 1 0,-8 4-1 16,-1 0 2-16,-3 0-2 16,-5 4-1-16,4 12 1 0,5 3 1 15,-18-11-1-15,5 4-1 16,-18 0 1-16,9 0-1 16,-18 3 0-16,-38-11-3 15,4 8 2-15,-4 3 4 31,30 9-3-31,13-1 0 0,-22 4 1 16,-52-3 1-16,14-1-1 16,-1 4-6-16,5 0 4 15,3 0 6-15,1 0-5 16,5 4-2-16,3-3 2 16,1-1 0-16,0 0 0 15,4 4 5-15,0 0-4 0,0 4 0 16,-22 3 0-16,9-3-4 15,0 0 2-15,8 4 4 16,-3 7-3-16,3 1 3 16,-3 3-2-16,3-4-1 15,10 1 1-15,-1-1 1 0,0 1-1 32,5 3 2-32,4 0-2 0,4 4-20 15,9 0 15-15,4 0-145 16,5 1 117-16,13-1-185 15</inkml:trace>
  </inkml:traceGroup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2-14T05:30:09.512"/>
    </inkml:context>
    <inkml:brush xml:id="br0">
      <inkml:brushProperty name="width" value="0.09333" units="cm"/>
      <inkml:brushProperty name="height" value="0.09333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55458B9D-7945-45E4-B833-0416DF07AECC}" emma:medium="tactile" emma:mode="ink">
          <msink:context xmlns:msink="http://schemas.microsoft.com/ink/2010/main" type="writingRegion" rotatedBoundingBox="24372,5169 23882,11191 22571,11085 23062,5062">
            <msink:destinationLink direction="with" ref="{1144AD84-A1C7-4A7A-9143-F5A2C3CB3C78}"/>
            <msink:destinationLink direction="with" ref="{497EDC54-962E-4C1D-A133-38CCCAC541EA}"/>
          </msink:context>
        </emma:interpretation>
      </emma:emma>
    </inkml:annotationXML>
    <inkml:traceGroup>
      <inkml:annotationXML>
        <emma:emma xmlns:emma="http://www.w3.org/2003/04/emma" version="1.0">
          <emma:interpretation id="{0C593349-4937-4A94-B627-329981088685}" emma:medium="tactile" emma:mode="ink">
            <msink:context xmlns:msink="http://schemas.microsoft.com/ink/2010/main" type="paragraph" rotatedBoundingBox="24372,5169 23882,11191 22571,11085 23062,506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3C58874-D3E8-4D92-BCF9-E9171441CC39}" emma:medium="tactile" emma:mode="ink">
              <msink:context xmlns:msink="http://schemas.microsoft.com/ink/2010/main" type="line" rotatedBoundingBox="24372,5169 23882,11191 22571,11085 23062,5062"/>
            </emma:interpretation>
          </emma:emma>
        </inkml:annotationXML>
        <inkml:traceGroup>
          <inkml:annotationXML>
            <emma:emma xmlns:emma="http://www.w3.org/2003/04/emma" version="1.0">
              <emma:interpretation id="{D36BE924-2FBB-47DA-B4A0-E94B158FD395}" emma:medium="tactile" emma:mode="ink">
                <msink:context xmlns:msink="http://schemas.microsoft.com/ink/2010/main" type="inkWord" rotatedBoundingBox="24111,8375 23882,11191 22923,11113 23152,8297">
                  <msink:destinationLink direction="with" ref="{4B1FD4DF-D9A9-4FB1-BCAA-94CD72E7CE0D}"/>
                </msink:context>
              </emma:interpretation>
              <emma:one-of disjunction-type="recognition" id="oneOf0">
                <emma:interpretation id="interp0" emma:lang="en-US" emma:confidence="0">
                  <emma:literal>ICE</emma:literal>
                </emma:interpretation>
                <emma:interpretation id="interp1" emma:lang="en-US" emma:confidence="0">
                  <emma:literal>ME</emma:literal>
                </emma:interpretation>
                <emma:interpretation id="interp2" emma:lang="en-US" emma:confidence="0">
                  <emma:literal>MEW</emma:literal>
                </emma:interpretation>
                <emma:interpretation id="interp3" emma:lang="en-US" emma:confidence="0">
                  <emma:literal>IRE</emma:literal>
                </emma:interpretation>
                <emma:interpretation id="interp4" emma:lang="en-US" emma:confidence="0">
                  <emma:literal>IDE</emma:literal>
                </emma:interpretation>
              </emma:one-of>
            </emma:emma>
          </inkml:annotationXML>
          <inkml:trace contextRef="#ctx0" brushRef="#br0">37 1776 156 0,'22'-4'69'0,"-22"4"-55"0,30-4-18 15,-21 4 56-15,3 0-42 0,-3 0 17 16,4 0-20-16,0 0 19 16,-4 0-20-16,-1 0 14 0,1 4-15 0,0-4 6 15,-5 4-8-15,1-1 12 16,3 1-11-16,-3 0 3 15,-1 8-5-15,0-5 5 16,1 5-6-16,-1 0 6 16,0-1-6-16,1 1 11 15,-1 3-9-15,-4-3 4 0,5 3-5 16,-5-3 8-16,4 7-8 16,-4-4 16-16,0 5-14 15,0-5 4-15,0 4-6 16,0-3 10-16,0-1-9 15,0-3 7-15,0-1-7 16,0-3 9 0,0 0-9-16,0-1-1 15,0 5-1-15,0-4 1 16,0-1-1-16,0-3-6 16,0 0 4-16,0 0 11 0,0 0-8 15,0 0 11-15,-4-1-10 16,-1-3 13-16,-4 0-12 15,5 0 0-15,-9 4-2 0,0-4 7 16,-4 0-7-16,-1 0 2 16,-4 0-3-16,5 0-1 15,-1 4 1-15,2 0-7 16,-1-4 5-16,3 0-95 16,6 0 75-16,3 0-236 31,10-4 198-31,-1 0-68 15</inkml:trace>
          <inkml:trace contextRef="#ctx0" brushRef="#br0" timeOffset="-532.2713">32 1845 140 0,'0'-4'65'0,"0"4"-51"0,4 0-17 0,-4 0 63 15,4 0-48-15,-4 0 32 0,0 4-32 16,0-4 24-16,5 8-27 16,-5-1 9-16,0 1-12 0,0 0 7 15,0 7-10-15,0-3 16 16,0 7-15-16,0-4 7 15,-5 9-8-15,1-5-5 0,0 12 2 32,-1-4 5-32,1 7-4 15,0 1-3-15,4-8 2 0,0-4-87 16,0-15 68-16,0-1-231 16</inkml:trace>
          <inkml:trace contextRef="#ctx0" brushRef="#br0" timeOffset="353.9747">389 1918 244 0,'0'-4'108'0,"0"4"-85"0,9 0-29 16,-5 0 80-16,5 0-60 15,0 0 41-15,17 0-41 16,-4 0 12-16,8 0-19 15,-4 0-1-15,9 0-4 0,-9 0 1 32,5 0-2-32,-6 0-3 0,1 0 1 15,-4 0 4-15,0 0-3 16,-5 0-47-16,1 0 37 16,-5 0-98-16,0 4 83 15,-5 0-238 1</inkml:trace>
          <inkml:trace contextRef="#ctx0" brushRef="#br0" timeOffset="1973.0778">11 2558 152 0,'9'-8'69'0,"-9"8"-55"0,21-4-18 0,-16 4 59 15,8 0-44-15,0 0 32 16,4 0-31-16,-5 0-1 15,6 4-8-15,-5-4 21 0,0 4-19 0,-4 0 15 16,-1 0-15-16,1-1 14 16,-4 1-14-16,-1 0 3 15,0 0-6-15,1 0 8 16,-1 4-8-16,-4-1 10 16,4 1-9-16,-4 0 7 15,0 7-7 1,0-3 4-16,0 7-6 15,0-4 3-15,0 5-3 16,0-5 11-16,0 16-10 16,0 0 8-16,0 0-7 15,0-8 1-15,0 4-3 0,0-4 5 16,0-4-5-16,0 0 9 16,0-3-8-16,0-5-1 0,0 1 0 15,0-1 15-15,0-3-12 16,0 0 10-16,0-4-11 15,0-1 4-15,-4 1-5 16,0 0-1-16,-1 0 0 16,1 0-1-16,-5-4 0 31,5 0 2-31,-9 0-1 0,0 0 2 16,-5 0-2-16,5 0-1 15,-8 0 1-15,4 0-4 16,-1 0 2-16,1 0-22 15,4-4 18-15,0 4-138 16,9-4 112-16,-1 0-253 16</inkml:trace>
          <inkml:trace contextRef="#ctx0" brushRef="#br0" timeOffset="1256.2499">-16 2585 152 0,'-5'0'69'0,"5"0"-55"0,0 4-18 0,0-4 67 15,5 3-50-15,-5 1 18 16,4 8-22-16,0-4 25 16,-4 7-26-16,0 0 16 0,0 5-18 0,0-1 6 15,0 16-9-15,0-1 4 16,-4-3-6-16,4-4 0 15,-4-4 0-15,-1-4-1 16,5 1 0-16,0-5 2 16,0-3-1-16,0-1-85 15,5-3 67 1,-5-4-222 0</inkml:trace>
          <inkml:trace contextRef="#ctx0" brushRef="#br0" timeOffset="2173.1843">379 2670 216 0,'-4'0'98'0,"4"0"-77"0,4 3-26 16,-4 1 75-16,9 0-56 16,0-4 43-16,17 0-43 15,-4 0 35-15,13 0-36 16,-5 0 29-16,9 0-31 0,-4 0 0 16,5 0-8-16,-7 0 1 0,-2 0-3 15,-5 0-1-15,-4 0 1 16,-5 0 1-16,-8 4-1 15,-5-4-82-15,-8 4 64 16,4 0-325-16,-4-1 265 16,-1 1 8-16</inkml:trace>
          <inkml:trace contextRef="#ctx0" brushRef="#br0" timeOffset="3762.6793">-34 3405 152 0,'5'-7'69'0,"-5"7"-55"0,17-8-18 16,-13 8 73-16,10-4-55 15,-1 4 43-15,8-4-43 16,-3 0 24-16,4 1-28 15,-5-1 6-15,0 4-12 16,-4 0 1-16,0 4-4 16,-5-1 8-16,1 5-7 15,-5 0 10-15,1 7-9 16,-1 5 7-16,-4 3-7 16,0-4 1-16,0 0-3 15,0-3 2-15,0 3-2 16,0-4 8-16,0 1-7 0,0-1 2 15,0 4-3-15,0-3 8 16,0 3-7-16,0-4 2 16,0 1-3-16,0-5 2 15,0 9-2-15,0-5-1 0,0 4 1 16,0-3 1-16,0-1-1 16,0-3 2-16,0-1-2 15,0-3 2-15,0 0-2 0,0-1 13 16,-4 1-10-16,-1-4 9 15,-3 0-10-15,-1 0-4 16,-4-4 1-16,0 0 5 16,-5 0-4-16,6 0 3 31,-5-4-3-31,-1 0-3 0,5 0 1 16,0 0 1-16,0 4 0 15,5 0-79-15,-1 0 62 16,0 0-209-16,9 0 174 15,0 0-99 1</inkml:trace>
          <inkml:trace contextRef="#ctx0" brushRef="#br0" timeOffset="3223.0567">-103 3421 188 0,'13'-8'85'0,"-13"8"-67"0,0 8-23 0,0-8 50 0,4 11-37 16,0-3 9-16,1 15-12 16,-1-3 16-16,0 3-16 0,-4-4 15 0,0 8-15 15,0-4 9-15,0 4-11 16,0-4 13-16,0 8-12 15,0-4-2-15,0 0-1 16,0-4 1-16,0-4-1 16,0-3-1-16,0-5 1 31,0 1-80-31,5-8 62 0,-1-4-187 16,1-12 157-1,-1 4-25-15</inkml:trace>
          <inkml:trace contextRef="#ctx0" brushRef="#br0" timeOffset="4508.6757">301 3540 200 0,'-9'0'88'0,"9"0"-69"0,0 4-24 16,0 0 47-16,5-4-34 15,-5 0 36-15,8 4-33 16,-3 0 28-16,8 0-29 16,0-4 18-16,13 0-21 0,0 0 35 0,9 0-32 15,-4 0 24-15,8 0-25 16,-4 0 9-16,4-8-13 16,-9 0 2-16,1 4-5 15,-6 0 10-15,1 1-9 0,-4-1 2 16,-5 0-4-16,-3 0-1 15,-6 0 1-15,1 0-1 16,-5 4 0-16,1 0-59 16,-5 8 46-16,0-4-200 0,-5 4 165 15,1-1-163 1</inkml:trace>
          <inkml:trace contextRef="#ctx0" brushRef="#br0" timeOffset="6000.1363">-130 4253 188 0,'0'-8'85'0,"0"8"-67"0,22 0-23 0,-17 0 50 0,3 0-37 16,1 0 20-16,4 0-20 15,0 0 6-15,0 0-10 16,0 0 15-16,0 4-15 0,0-4 10 16,1 4-11-16,-6 0 13 15,1 4-12-15,0-1 12 16,-5 1-12-16,0 0 9 0,-4 3-10 15,0-3 4-15,0 4-5 16,0-1 5-16,0 5-6 16,0-5 9-16,0 8-8 15,0-3 2-15,0-1-3 16,0-3-1-16,0-1 1 16,0 1 4-16,-4 3-4 0,0-3 6 15,-1-1-6-15,1 1 6 16,4 0-6-16,0-1 6 15,0 1-6-15,0-5 11 0,0 1-9 16,0 0 2-16,4-4-4 16,-4 0 8-16,5-1-7 31,-5 1-1-31,0 0 0 0,0 0 1 16,0 0-1-16,0-4 8 15,-5 0-7-15,1 0 7 16,-5 0-6-16,5 0-2 15,-5 0 0-15,0 0-1 16,-4 0 0-16,5 0 2 16,-14 0-1-16,4 0 5 0,1 0-5 15,0 0-8-15,3 0 5 16,1 0 1-16,5 0 1 16,-1 0-51-16,5 0 40 15,-1 0-181-15,14 0 149 16,0 0-176-1</inkml:trace>
          <inkml:trace contextRef="#ctx0" brushRef="#br0" timeOffset="6400.4967">297 4392 216 0,'-5'-4'98'0,"5"4"-77"0,0-4-26 0,0 4 81 15,5 0-61-15,-5 0 39 16,4 0-39-16,0 0 17 16,14 0-24-16,-5 0 1 0,22-4-6 15,-5 0-2 1,9 1 0-16,-4 3 4 16,13-4-4-16,-8 4 0 15,3-4 0-15,-5 0-1 0,2 4 0 16,-10 0 0-16,-4 0 0 15,0 0-68-15,-17 0 54 16,0 0-312 0</inkml:trace>
          <inkml:trace contextRef="#ctx0" brushRef="#br0" timeOffset="5383.4291">-156 4326 156 0,'22'-11'72'0,"-22"11"-57"0,4-4-19 0,-4 4 59 0,5 0-44 15,-5 0 30-15,0 4-31 16,0 0 29-16,0-1-30 15,0 1 19-15,0 4-21 0,0 0 10 16,-5 11-12-16,1-4 8 16,0 5-10-16,-1-5 2 31,1 4-4-31,0-3 2 0,-1 3-2 16,1-4-1-16,4 1 1 15,0-5-4-15,4 1 2 16,1-4-128-16,8-4 101 15,-5-1-197 1</inkml:trace>
          <inkml:trace contextRef="#ctx0" brushRef="#br0" timeOffset="-215329.4192">188-1457 96 0,'17'4'46'0,"-30"-8"-37"0,4 8-11 16,5-4 30-16,-5 15-23 15,0-3 16-15,-4 7-16 16,-4 0 23-16,-5 0-22 15,-3 8 23-15,-1 4-22 0,-5 4 5 0,1 19-8 16,-5 8 5-16,4-1-6 16,10 1-2-16,12 3 0 15,13 1-4-15,9-8 2 16,14-8 15-16,12-4-11 0,4-8 21 16,18-7-18-16,4-11 17 31,0-5-18-31,18-11 9 15,0-8-10-15,0-4-2 16,-5-7-1-16,5-12-1 0,-10-8 0 16,-12-3 5-16,-4-5-4 15,-18-18 9-15,-13-1-8 16,-8 0 24-16,-10 1-20 16,-21 7 12-16,-9 0-13 0,-13 0 2 15,-12 8-5-15,-10 11-15 16,-13 12 11-16,-3 11-65 15,-19 16 52-15,1 4-151 16,-1 15 128 0,-4 12-85-16</inkml:trace>
          <inkml:trace contextRef="#ctx0" brushRef="#br0" timeOffset="-4244.09">1 96 108 0,'5'0'49'0,"-5"0"-39"0,8 0-12 0,-3 0 55 16,-1 0-42-16,0 0 46 15,5 0-42-15,0 0 28 0,4 0-31 16,-4 0 10-16,4 0-16 0,0 0 13 16,3 0-14-16,-3 0 14 15,13-4-14-15,-4 4 17 0,9-4-17 16,-5 4 12-16,9-4-12 15,-5 0-1-15,14-3-2 32,-9 7-2-32,4-4 1 15,-4 0 1-15,4 0-1 16,-4 0-1-16,0 0 1 0,-5 0 4 16,1 1-4-16,-6-1-5 15,1 4 3-15,-4 0 8 16,0-4-5-16,-5 0 2 15,-4 0-3-15,0 4 5 0,-4-4-5 16,0 4 0-16,-5-4 0 16,0 4-4-16,-8 0 2 15,0 0-2-15,-9 0 2 16,0 0 6-16,-9 0-4 16,4 0-3-16,-17 0 2 15,5 0 3-15,-8 0-3 0,3 0-5 16,-9 0 4-16,9 0 6 15,-8 0-5-15,4 0 1 16,-1 4 0-16,10-4-7 16,-1 4 5-16,5-4 0 0,4 4 1 15,5-4 0-15,8 4 0 32,0 0 0-32,14-4 0 15,-5 0 2-15,17 0-1 16,-4 0-1-16,22-4 1 0,-9 4-1 15,22-4 0-15,-4 0 8 16,13 0-6-16,-9 0 5 16,4 1-6-16,-4-1 6 15,-1 0-6-15,-4 0 3 0,-8 0-3 16,-4 0 5-16,-5 4-5 16,0 0 17-16,-17 0-14 15,-5 0-4-15,-17 4 0 16,0-4 3-16,-18 4-3 15,5 0 12-15,-22 4-10 16,9-5 11 0,-12 1-10-16,7 0 2 15,-12 0-4-15,8 0 2 16,0 0-2-16,8-4-3 16,1 4 1-16,4-4-58 15,5 3 46-15,4-3-281 16,-1 8 229-16,6-4-57 15</inkml:trace>
          <inkml:trace contextRef="#ctx0" brushRef="#br0" timeOffset="-2911.1713">305 816 188 0,'-13'-4'85'0,"13"4"-67"0,-13-4-23 16,13 4 55-16,-4 0-40 16,-1 0 33-16,1 0-32 15,0 0 16-15,4-3-19 32,0-1 9-32,4 0-12 0,0 0 11 0,5 0-12 15,0 0 6-15,8 0-7 16,1 1 12-16,12-5-11 15,-4 0 12-15,9 1-12 16,-4-1-5-16,4-4 1 16,-5 8 5-16,1 1-4 15,-5-1 3-15,-4 0-3 0,-5 0-1 16,-4 0 1-16,-4 0-1 16,-9 4 0-16,0 0 0 15,-4 0 0-15,-1 0 0 16,-17 0 0-16,5 0 0 0,-14 0 0 15,5 0 2-15,-9-4-1 32,5 4-6-32,-9 0 4 0,4 0 6 15,4 0-5-15,5 0-2 16,4 0 2 0,1 0 3-16,7-3-3 0,6 3-2 15,16-4 1-15,-3 0 4 16,17 0-3-16,-5 0-2 15,22 0 1-15,-4 0 9 0,9-3-6 16,-9 3 2-16,8-4-3 16,-4 4 13-16,5-3-10 15,-9 3 9-15,-1 0-10 16,-4 0 4-16,-4 0-5 16,-4 0 2-16,-9 1-3 15,0-1 2-15,-13 4-2 0,0 0 2 16,-13 0-2-16,0 0-3 15,-13 4 1-15,4-1-2 16,-17 1 2-16,10 0 4 0,-11 0-3 16,5 0 3-16,-4 0-2 15,4-1-1-15,-4 5 1 32,9-4-1-32,-1 0 0 0,5 0 0 15,8 0 0-15,1-1 0 16,13-3 0-16,-1 0-6 15,14 0 5-15,-5 0-39 16,14 0 31-16,-5 0-53 16,9 0 48-16,-5 0-92 15,14 0 81-15,-5 0-96 0,4 0 91 16,-4 0-105 0</inkml:trace>
          <inkml:trace contextRef="#ctx0" brushRef="#br0" timeOffset="-1550.2011">285 1213 164 0,'-18'0'75'0,"18"0"-59"0,-17 0-20 0,17 0 67 0,-5 8-50 0,1-4 15 16,0-1-20-16,-1 1 4 16,1 0-9-16,-1 0 9 0,5 0-9 15,0-4 16-15,14 0-15 16,-1 0 10-16,8 0-11 16,1 0 16-16,13 0-15 15,-4 0 15-15,12 0-14 0,-4 0 9 16,5-4-11-16,-5 0-10 15,1 0 6-15,-10 0 3 16,-4 4-2-16,-5 0 3 16,-8 0-2-16,0 0-3 15,-13 4 1-15,0-4 1 16,-13 4 0 0,4 0 0-16,-20-4 0 15,3 0 2-15,-5 0-1 16,5 0-1-16,-13 0 1 15,8 0-1-15,-8 4 0 16,4-4 0-16,5 0 0 16,3 0 0-16,6 0 0 15,-1 0 0-15,9 0 0 0,4 0-6 16,18-4 5-16,0 0 3 0,17 0-2 16,-5 0 0-16,19 1 1 15,-5-1 21-15,13-4-17 16,-9 0-2-16,4 1-1 15,-3 3 0-15,-1 0-1 16,-5 0 8 0,1 0-7-16,-9 0 5 15,4 1-6-15,-4 3 6 16,1 0-6-16,-1 0 28 16,-5 0-22-16,-3 0-3 15,-1 0-2-15,-4 0 6 16,-4 0-6-16,0 0-9 15,-13-4 5-15,-1 0 4 0,-12 8-2 16,4 0 0-16,-14-1 1 16,6 1-41-16,-14 0 32 15,9 0-205-15,-5 0 166 16,5 0-153 0</inkml:trace>
        </inkml:traceGroup>
      </inkml:traceGroup>
    </inkml:traceGroup>
  </inkml:traceGroup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T" name="resolution" value="1" units="1/dev"/>
        </inkml:channelProperties>
      </inkml:inkSource>
      <inkml:timestamp xml:id="ts0" timeString="2015-12-14T05:30:22.421"/>
    </inkml:context>
    <inkml:brush xml:id="br0">
      <inkml:brushProperty name="width" value="0.09333" units="cm"/>
      <inkml:brushProperty name="height" value="0.09333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982AEDA4-D0C2-4F66-B38F-4A7F6ECD8702}" emma:medium="tactile" emma:mode="ink">
          <msink:context xmlns:msink="http://schemas.microsoft.com/ink/2010/main" type="inkDrawing" rotatedBoundingBox="27810,19613 27825,19613 27825,19628 27810,19628" shapeName="Other">
            <msink:destinationLink direction="with" ref="{85B5C136-CE2D-45C2-BAF5-095021CBC19F}"/>
          </msink:context>
        </emma:interpretation>
      </emma:emma>
    </inkml:annotationXML>
    <inkml:trace contextRef="#ctx0" brushRef="#br0">0 0 0,'0'0'0</inkml:trace>
  </inkml:traceGroup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2-14T05:30:29.765"/>
    </inkml:context>
    <inkml:brush xml:id="br0">
      <inkml:brushProperty name="width" value="0.09333" units="cm"/>
      <inkml:brushProperty name="height" value="0.09333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D0991E04-BEBE-486C-9E15-53311FB3868F}" emma:medium="tactile" emma:mode="ink">
          <msink:context xmlns:msink="http://schemas.microsoft.com/ink/2010/main" type="inkDrawing" rotatedBoundingBox="20365,7068 22516,6738 22522,6773 20370,7103" semanticType="callout" shapeName="Other">
            <msink:sourceLink direction="with" ref="{BAE04FE7-4B6A-4F69-8E89-5C7AE80F22D6}"/>
            <msink:sourceLink direction="with" ref="{1CBBD000-B425-414B-9D8C-51EF175BCE77}"/>
          </msink:context>
        </emma:interpretation>
      </emma:emma>
    </inkml:annotationXML>
    <inkml:trace contextRef="#ctx0" brushRef="#br0">23 300 80 0,'-9'20'36'0,"9"-20"-29"0,-4 3-9 0,4-3 52 15,0 0-40-15,0 0 20 16,-4 0-22-16,-1 0 3 15,1 0-7-15,0 0 0 0,8 4-3 16,-4-4-1-16,4 0 1 0,1 0 1 16,3 0-1-16,1 0 5 15,8-7-5-15,-4 3 17 16,13-4-14-16,0 4 4 16,22-4-6-16,-13 5 8 15,12-5-8-15,-3 4-1 0,12-4 0 31,-8 1 4-31,17-5-4 16,-13 1 6-16,22-1-6 16,-14 0 17-16,18 1-14 15,-13-1 1-15,18 1-3 16,-14 3 10-16,13-4-10 0,-12 1 8 16,8-4-7-16,-13 3 1 15,17 4-3-15,-17 4-3 0,4-7 1 16,-8-1 6-16,9 5-4 15,-14-1 0-15,9-8 0 16,-9 5-7-16,5-1 5 16,-9 5 8-16,4-1-5 15,-8 0-7-15,-5 4 5 0,-8 0-1 16,-5 1 1-16,-4-1-3 16,-8 4 2-16,-5 0-97 15,-5 7 77-15,1-3-150 16</inkml:trace>
  </inkml:traceGroup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2-14T05:31:05.950"/>
    </inkml:context>
    <inkml:brush xml:id="br0">
      <inkml:brushProperty name="width" value="0.09333" units="cm"/>
      <inkml:brushProperty name="height" value="0.09333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FC551986-BAE4-4E24-9504-7932ED50FE16}" emma:medium="tactile" emma:mode="ink">
          <msink:context xmlns:msink="http://schemas.microsoft.com/ink/2010/main" type="writingRegion" rotatedBoundingBox="1177,15008 4812,14638 4882,15327 1248,15697"/>
        </emma:interpretation>
      </emma:emma>
    </inkml:annotationXML>
    <inkml:traceGroup>
      <inkml:annotationXML>
        <emma:emma xmlns:emma="http://www.w3.org/2003/04/emma" version="1.0">
          <emma:interpretation id="{1E1E73D0-5359-4309-BB27-838857018088}" emma:medium="tactile" emma:mode="ink">
            <msink:context xmlns:msink="http://schemas.microsoft.com/ink/2010/main" type="paragraph" rotatedBoundingBox="1177,15008 4812,14638 4882,15327 1248,1569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5D5FF08-7380-4857-89DF-AC9D612876B0}" emma:medium="tactile" emma:mode="ink">
              <msink:context xmlns:msink="http://schemas.microsoft.com/ink/2010/main" type="line" rotatedBoundingBox="1177,15008 4812,14638 4882,15327 1248,15697"/>
            </emma:interpretation>
          </emma:emma>
        </inkml:annotationXML>
        <inkml:traceGroup>
          <inkml:annotationXML>
            <emma:emma xmlns:emma="http://www.w3.org/2003/04/emma" version="1.0">
              <emma:interpretation id="{77B2E4AA-B881-4046-8231-B7ACF2C40A60}" emma:medium="tactile" emma:mode="ink">
                <msink:context xmlns:msink="http://schemas.microsoft.com/ink/2010/main" type="inkWord" rotatedBoundingBox="1177,15008 4812,14638 4882,15327 1248,15697"/>
              </emma:interpretation>
              <emma:one-of disjunction-type="recognition" id="oneOf0">
                <emma:interpretation id="interp0" emma:lang="en-US" emma:confidence="0">
                  <emma:literal>sources</emma:literal>
                </emma:interpretation>
                <emma:interpretation id="interp1" emma:lang="en-US" emma:confidence="0">
                  <emma:literal>Sources</emma:literal>
                </emma:interpretation>
                <emma:interpretation id="interp2" emma:lang="en-US" emma:confidence="0">
                  <emma:literal>source's</emma:literal>
                </emma:interpretation>
                <emma:interpretation id="interp3" emma:lang="en-US" emma:confidence="0">
                  <emma:literal>Source's</emma:literal>
                </emma:interpretation>
                <emma:interpretation id="interp4" emma:lang="en-US" emma:confidence="0">
                  <emma:literal>source</emma:literal>
                </emma:interpretation>
              </emma:one-of>
            </emma:emma>
          </inkml:annotationXML>
          <inkml:trace contextRef="#ctx0" brushRef="#br0">493 29 244 0,'34'-16'108'0,"-25"9"-85"0,17 3-29 0,-17 4 52 0,-1-4-38 0,-3 4 17 16,-1 0-18-16,-4 0 7 31,-9 0-10-31,-8 4-5 0,-5 3 1 0,5 1 8 16,-5 0-6-16,-4 0 13 15,5-1-11-15,-5 1 17 16,4 0-16-16,0-1 12 16,-4 1-12-16,-4 0-1 15,4 0-2-15,4-1 4 16,1 5-5-16,3-1-8 0,5 1 5 15,5-1 1-15,3 1 1 16,10 0 0-16,12-5 0 16,0 1-3-16,9 0 2 0,5 7 4 15,-1 12-3-15,5 0-8 16,4 0 6-16,0 0 1 31,-5 0 1-31,-3 8 8 0,-5-8-6 16,-5 0-1-16,-3 7 0 15,-5 1 1-15,-9-4-1 16,-4 0-1-16,-13-4 1 16,-9 0-4-16,-4 0 2 15,-4-4 6-15,-5-4-4 16,1-8 23-16,-10-3-19 0,-3-4 6 16,3-4-7-16,-3-4 0 15,3 0-3-15,1-3 2 16,4-1-2-16,4 4-6 15,5 0 4-15,8 0-20 16,1 0 17-16,8 4-75 0,4 0 62 31,5 0-168-31,8 0 143 16,13 0-134-16</inkml:trace>
          <inkml:trace contextRef="#ctx0" brushRef="#br0" timeOffset="500.8584">770 387 164 0,'-22'4'75'0,"14"7"-59"0,-1 5-20 15,9-5 39-15,0 5-28 0,4-1 34 16,5 8-31-16,0 4 15 31,4 0-19-31,4-4 11 0,9-3-12 0,9-5 19 16,-1-3-18-16,1-5 19 15,-5-3-18-15,-8 0 13 16,4-12-15-16,-4 5 3 16,0-13-6-16,-1 5 13 15,-8-9-11-15,0 5 9 16,-8-4-10-16,-1-1 13 0,-13-3-12 16,-12-8 12-16,-10-3-12 15,-4 7-2-15,1 4-1 16,-10 0-1-16,5 11 0 15,0 0-6-15,5 16 5 16,3 0-36-16,10 0 28 16,12 4-175-1,18-4-33 1</inkml:trace>
          <inkml:trace contextRef="#ctx0" brushRef="#br0" timeOffset="932.5328">1104 337 192 0,'-9'23'88'0,"9"-23"-69"0,9 31-24 0,-5-23 16 16,5 7-10-16,-5-3 0 15,14 3 0-15,-5-3 1 16,13-1-1-16,-5 1 53 0,10-5-43 31,-5 1 39-31,8-8-37 0,-3 0 23 16,8-8-26-16,-9 5 22 15,5-13-23-15,-5 1 14 16,-4-12-17-16,-4 4 17 0,-9-12-18 16,-5 4 4-16,-8-4-7 15,0 8-1 1,0 1 0-16,0 2-4 0,-4 5 2 16,0 4-27-16,-1 3 22 0,1 1-203 15,4 7 163-15,0 0-162 16</inkml:trace>
          <inkml:trace contextRef="#ctx0" brushRef="#br0" timeOffset="1701.5091">1615 106 228 0,'0'-27'101'0,"0"27"-79"0,13-23-28 16,-8 19 74-16,8-4-55 15,0 4 58-15,8-7-54 16,1 3 40-16,13 0-43 0,-5 1 16 0,9 3-22 15,-9 0-8-15,5 4 1 16,-9 0-1-16,-4 11 0 31,-5 1 5-31,-13 15-4 0,1-4-3 16,-14 20 2-16,0-5-3 16,-4 1 2-16,0-5 1 15,0 1 0-15,5-8-3 16,8 0 2-16,0-4 6 15,13-8-4-15,-5 5 0 16,14-9 0-16,-5-3 1 0,9 0-1 16,-4-5 25-16,8 1-21 15,-4 0 13-15,1 0-13 16,-1 0 2-16,-5 0-5 16,-3 0-1-16,-1-1 0 15,-4 1-27-15,0 0 21 16,-4 0-141-1,4-4 113-15,0 0-304 16</inkml:trace>
          <inkml:trace contextRef="#ctx0" brushRef="#br0" timeOffset="1233.0592">1737 121 328 0,'0'4'148'0,"0"-4"-117"0,0 27-39 16,0-19 47-16,4 19-32 15,-4-4 14-15,4 8-15 0,1-4 13 16,-1 7-14-16,0-3-5 0,-4 12 0 16,0-13 8-16,5 5-6 15,-1-4-4-15,0-4 2 16,1-4-6-1,-1-4 5-15,-4-3-112 16,4-9 89-16,-4 1-272 16,5-12 228-1,-1 0 5-15</inkml:trace>
          <inkml:trace contextRef="#ctx0" brushRef="#br0" timeOffset="2170.7956">2630 21 196 0,'8'-15'88'0,"-8"15"-69"0,9-8-24 0,-5 8 50 16,1 0-37-16,-5 0 20 15,0 0-20-15,0 0 15 16,-5 0-18-16,1 0 23 0,-9 0-21 15,0 0 11-15,-9 0-13 16,5 0 5-16,-9 4-7 16,4 0 1-1,-4 7-3-15,5-3-3 16,-1 11 1-16,5 0 4 16,-1 12-3-16,5-4 6 15,5 12-5-15,3-5-3 16,10 1 2-16,-1-4 17 15,9-4-14-15,0-4 11 0,13-4-11 16,-4-3 10-16,4-1-10 0,-5-7-7 16,5-4 4-16,-4 0-9 15,0-4 6-15,-1 0-82 16,1-4 67-16,-5 0-224 16,1 0 187-1,-5 0-34-15</inkml:trace>
          <inkml:trace contextRef="#ctx0" brushRef="#br0" timeOffset="2517.747">2842 98 160 0,'-9'16'75'0,"9"-16"-59"0,-4 26-20 0,4-22 51 16,0 16-38-16,0-5 13 15,0 16-15-15,0-8 12 16,0 4-14-16,0-4 23 0,13 0-22 0,-4-4 26 16,12 1-24-16,-3-1 40 15,8-7-36-15,-5-1 17 16,10-7-21-16,-5 0-2 15,8-4-4-15,-3 0-4 16,4 0 1-16,-5 0-27 31,-4-4 22-31,-4 0-113 0,-5 0 92 16,-4 0-216 0</inkml:trace>
          <inkml:trace contextRef="#ctx0" brushRef="#br0" timeOffset="2771.1508">2864 125 232 0,'-9'-8'105'0,"9"8"-83"0,22-3-28 0,-18 3 74 16,13 0-55-16,-4 0 35 15,13-4-35-15,-4 0 18 31,8-4-23-31,-4 0 4 0,13 1-8 0,-8-1-70 16,-1 0 52-16,-4 4-312 16</inkml:trace>
          <inkml:trace contextRef="#ctx0" brushRef="#br0" timeOffset="3086.7824">2864-37 300 0,'17'-23'134'0,"-17"23"-105"0,22 0-37 16,-18 0 64-16,9 0-46 15,0 0 11-15,0 0-14 16,0 0-5-16,4-4-1 0,-4 0-13 15,5 1 10-15,-1-1-100 0,0-4 79 16,-4 4-240 15,14 0 202-31,-6 0 3 0</inkml:trace>
          <inkml:trace contextRef="#ctx0" brushRef="#br0" timeOffset="3372.0899">3488-152 188 0,'-56'0'85'0,"56"0"-67"0,-48 3-23 0,44 1 47 16,-9 0-34-16,4 0 22 15,0 8-22-15,5-5 21 16,8 9-22-1,1-5 30-15,16 5-28 0,-3-5 13 16,16 5-16-16,-3-5 5 16,3 12-8-16,-3-3-2 15,-1 7 0-15,-4-4 1 0,-9 8-1 16,-4-4 13-16,-4 7-10 16,-5-3 26-16,-12 0-23 15,-1-8 16-15,-8 0-17 0,-1-4 6 16,-3-7-9-16,3-1 1 15,-8-3-3-15,5 0-40 16,-5-24 31-16,4 5-194 16,0-5 158-16,5 5-172 15</inkml:trace>
        </inkml:traceGroup>
      </inkml:traceGroup>
    </inkml:traceGroup>
  </inkml:traceGroup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2-14T05:23:43.818"/>
    </inkml:context>
    <inkml:brush xml:id="br0">
      <inkml:brushProperty name="width" value="0.09333" units="cm"/>
      <inkml:brushProperty name="height" value="0.09333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B3089E76-8C5F-4F1E-8430-56788E2E25A2}" emma:medium="tactile" emma:mode="ink">
          <msink:context xmlns:msink="http://schemas.microsoft.com/ink/2010/main" type="inkDrawing" rotatedBoundingBox="3948,13535 6006,9161 7557,9891 5498,14264" semanticType="verticalRange" shapeName="Other">
            <msink:sourceLink direction="with" ref="{A300CBE5-B4B4-408C-9688-62561F782D57}"/>
          </msink:context>
        </emma:interpretation>
      </emma:emma>
    </inkml:annotationXML>
    <inkml:trace contextRef="#ctx0" brushRef="#br0">2721-1418 96 0,'-9'4'46'0,"5"0"-37"0,4-4-11 0,0 0 52 16,0 0-40-16,0 0 34 15,8 0-33-15,1-4 19 16,0 0-22 0,-1 4-4-16,5 0-2 0,0 0 3 0,0 0-4 15,0 0 3-15,9 0-3 16,4 0 13-16,4 0-10 15,5 0 12-15,0 0-12 16,-1 0 12-16,1 0-12 16,4 0 0-16,9 0-2 15,0 0 1-15,-1 0-2 0,10 0-1 16,-5 0 1-16,4 0 4 16,5 0-4-16,-1 0 3 15,-3 0-3-15,-1 0-1 16,5 0 1-16,-1 0 1 15,-3-4-1-15,-1 0-1 16,0 1 1-16,-4-1 15 0,0 4-12 16,0-4 10-16,5 0-11 15,-5 0 2-15,-4 0-4 16,-1 0 2-16,-3-7-2 16,3-1-1-16,5 1 1 15,-8-9 1-15,-1 1-1 0,-4-4-1 31,0 0 1-31,0 0 10 16,0-4-9-16,-4 0 0 0,-5-8-1 16,0-7 1-16,1 3-1 15,-5-7 5-15,-5 4-5 16,5-1 3-16,-4 5-3 16,-5-1-3-16,-4 5 1 15,0-5 4-15,-4 1-3 0,0 3 0 16,-1-4 1-16,-3-3-7 15,-1 0 5-15,-4-9 3 16,4-2-2-16,1-1 0 16,-1-4 1-16,0-4 1 15,-4 8-1-15,0 4 2 16,-4-4-2 0,0 0 5-16,-1 0-5 15,-3 0 6-15,-1-15-6 16,-4 3 6-16,0 1-6 15,4-1-3-15,-4 1 2 16,5 3-3-16,-1 1 2 0,0-1 6 16,1 4-4-16,-1 0-5 15,5-19 3-15,-1 4 0 16,1 0 1-16,0 4 0 0,-1-1 0 16,1 9 5-16,-5-5-4 15,1 4-3-15,3 1 2 16,-3-5-3-16,3-3 2 15,1 3 6-15,0 1-4 16,-1-1 0 0,1-11 0-16,4 16-7 15,0-9 5-15,0 5 0 16,0 11 1-16,4 4 0 16,-4 4 0-16,5 7 5 15,-1-7-4-15,0 11-5 16,1-7 3-16,3 11-3 15,1 4 3-15,0 4 1 0,4 4 0 16,8 3-3-16,5 1 2 16,5-1 4-16,-1 5-3 15,0 3-5-15,5 0 4 0,0 1 3 16,4 3-2-16,0 0 3 16,4 0-2-16,1 4-3 15,3 0 1-15,1 0 1 0,0 0 0 16,-5 0 5-1,5 0-4-15,-1 0 11 0,1 0-9 16,0 0 7-16,-5 0-7 16,-4 0 4-16,0 0-6 15,4-4 11-15,-8 0-9 32,0 1 13-32,-5-1-12 0,0 0 3 15,-4 0-5-15,-4 0 8 16,-5 0-8-16,1 4-9 15,-5 0 5-15,-5 0-2 16,-8 0 3-16,0 0-142 16,-4 4 112-16</inkml:trace>
  </inkml:traceGroup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2-14T05:23:21.491"/>
    </inkml:context>
    <inkml:brush xml:id="br0">
      <inkml:brushProperty name="width" value="0.09333" units="cm"/>
      <inkml:brushProperty name="height" value="0.09333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868EDA2A-373F-4465-A954-82238417E749}" emma:medium="tactile" emma:mode="ink">
          <msink:context xmlns:msink="http://schemas.microsoft.com/ink/2010/main" type="inkDrawing" rotatedBoundingBox="1508,12413 1517,13996 1481,13997 1472,12414" semanticType="callout" shapeName="Other">
            <msink:sourceLink direction="with" ref="{74C2E893-F39E-42F3-8297-7DC90B88665E}"/>
            <msink:sourceLink direction="with" ref="{13BC84D5-3238-4F66-9C18-BD3A5D4FF97D}"/>
          </msink:context>
        </emma:interpretation>
      </emma:emma>
    </inkml:annotationXML>
    <inkml:trace contextRef="#ctx0" brushRef="#br0">-102 8233 192 0,'-4'-47'85'0,"4"44"-67"0,0-24-23 0,0 19 72 16,0 0-54-16,0 4 27 16,0 1-29-16,0 3-1 0,-4 11-7 31,4 16-5-31,0 12 2 0,4 7 0 0,0 12 0 16,5 3-6-16,0 20 5 15,-5 19 0-15,0 12 1 16,1 4 2-16,-10-1-1 15,1-3 2-15,0 8-2 16,-1-13 22-16,1-14-18 16,4-12 6-16,-9-16-7 0,9 5 3 15,0-20-6-15,0-8 0 16,0-11 0-16,0-8-167 16,13 0-40-1</inkml:trace>
  </inkml:traceGroup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2-14T05:23:22.472"/>
    </inkml:context>
    <inkml:brush xml:id="br0">
      <inkml:brushProperty name="width" value="0.09333" units="cm"/>
      <inkml:brushProperty name="height" value="0.09333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B03B8D69-C2C9-4B26-8E43-6D82A742C8E9}" emma:medium="tactile" emma:mode="ink">
          <msink:context xmlns:msink="http://schemas.microsoft.com/ink/2010/main" type="inkDrawing" rotatedBoundingBox="3590,14119 3754,12271 3839,12278 3674,14126" semanticType="callout" shapeName="Other">
            <msink:sourceLink direction="with" ref="{74C2E893-F39E-42F3-8297-7DC90B88665E}"/>
            <msink:sourceLink direction="with" ref="{13BC84D5-3238-4F66-9C18-BD3A5D4FF97D}"/>
          </msink:context>
        </emma:interpretation>
      </emma:emma>
    </inkml:annotationXML>
    <inkml:trace contextRef="#ctx0" brushRef="#br0">2595-2616 192 0,'-9'-31'85'0,"5"23"-67"0,-18-3-23 0,18 7 64 16,0 4-48-16,-9 0 28 15,4 8-29-15,0 11-3 16,1 15-4-16,-1 24 9 0,5 12-10 16,-1 14 8-16,1 13-7 15,0 18 12 1,4 12-11-16,-5 8 3 16,-3 0-5-16,-1 4 5 15,0-4-6-15,1-20 25 16,-1-11-20-16,0-11 12 15,1-8-13-15,-1-16 11 16,5-15-12-16,-5-12 9 16,5-7-10-16,-5-12-1 0,5-4-1 15,-1-3-85-15,1-5 66 16,0-3-266-16,-1 4 220 16,1-9-20-16</inkml:trace>
  </inkml:traceGroup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2-14T05:23:21.994"/>
    </inkml:context>
    <inkml:brush xml:id="br0">
      <inkml:brushProperty name="width" value="0.09333" units="cm"/>
      <inkml:brushProperty name="height" value="0.09333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13BC84D5-3238-4F66-9C18-BD3A5D4FF97D}" emma:medium="tactile" emma:mode="ink">
          <msink:context xmlns:msink="http://schemas.microsoft.com/ink/2010/main" type="inkDrawing" rotatedBoundingBox="1554,14267 3526,14184 3536,14440 1565,14522" shapeName="Other">
            <msink:destinationLink direction="with" ref="{868EDA2A-373F-4465-A954-82238417E749}"/>
            <msink:destinationLink direction="with" ref="{B03B8D69-C2C9-4B26-8E43-6D82A742C8E9}"/>
          </msink:context>
        </emma:interpretation>
      </emma:emma>
    </inkml:annotationXML>
    <inkml:trace contextRef="#ctx0" brushRef="#br0">315-674 168 0,'0'-4'75'0,"4"4"-59"0,-4 4-20 15,5 0 17-15,3-1-11 16,1 5 7-16,4 0-6 15,4 0 9-15,5 3-9 16,0 8 7-16,17 1-7 0,0 7 26 16,8-4-22-16,10 0 19 15,8-4-19 1,8-3 32-16,5-1-29 16,9 0 20-16,13-11-22 15,4-8 21-15,13-11-22 16,0 0 11-16,4-9-13 15,-8-3 5-15,0 0-7 0,-9 1-5 16,-5-1 2-16,-8 3 5 16,-12 1-4-16,-10 4 0 0,-21 4 0 15,-14 3-1-15,-8 1 0 16,-8 3-28-16,-5 4 22 16,-5 0-91-16,1 0 75 15,-5 4-248 1</inkml:trace>
  </inkml:traceGroup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2-14T05:28:20.101"/>
    </inkml:context>
    <inkml:brush xml:id="br0">
      <inkml:brushProperty name="width" value="0.09333" units="cm"/>
      <inkml:brushProperty name="height" value="0.09333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ED353BF2-D093-4C2A-B989-4AE2E7FCFE51}" emma:medium="tactile" emma:mode="ink">
          <msink:context xmlns:msink="http://schemas.microsoft.com/ink/2010/main" type="inkDrawing" rotatedBoundingBox="24768,10880 30972,10351 31105,11913 24902,12441" shapeName="Other"/>
        </emma:interpretation>
      </emma:emma>
    </inkml:annotationXML>
    <inkml:trace contextRef="#ctx0" brushRef="#br0">-1 1737 104 0,'0'-7'46'0,"4"3"-37"0,-4 4-11 0,0 0 52 16,4 0-40-16,-4-4 36 15,0 0-34-15,5 4 25 16,-5-4-28-16,4 0 18 0,-4 0-20 16,0 1 13-16,4-1-15 0,5 0 11 15,0 0 3 1,-1 0-14-16,1 0 12 15,8 0 1 1,-4 1-13-16,0-5 6 16,1 4-8-16,-6-4 4 0,1 4-6 15,0-7 11-15,-1-1-9 16,1-7 10-16,0 11-10 16,4 1 2-16,-5-1-4 0,1-4 5 15,0 1-5-15,-1 3 0 16,1 0 0-16,0 1-1 15,-1-1 0-15,1 0 2 32,0 1-1-32,4-1 2 0,0 0-2 15,0 1-1-15,0-1 1 16,-5 0 1-16,1 4-1 16,0-3 2-16,-1-1-2 15,1 0 8-15,4 4-7 16,0-3-4-16,0-1 2 15,0 0 0-15,0 0 0 0,0 1 5 16,0-1-4-16,0 0 0 16,-4 1 0-16,-1-1-4 15,1 0 2-15,0 1 9 16,-1-1-6-16,1 4-7 16,0-11 5-16,-1 3 7 0,1-7-11 31,0-1 4-16,-1 1 0-15,1 0 0 16,-5 3 5-16,5 1-4 0,-5 4 0 16,1-1 0-16,-1 0-1 15,0 1 0-15,1-1-6 16,-1-3 5-16,0 3-3 16,1 1 3-16,-1-1 12 0,0 1-9 15,-4-1 0-15,5 1-1 16,-1-1-4-16,0 0 2 15,-4 1-5-15,0-1 5 16,5 5 3-16,-1-1-2 16,0 0 0-16,1-3 1 15,-1-1 1 1,-4 4-1-16,4 1-9 16,1-9 6-16,-1 5 15 15,0-1-10-15,1 1-4 16,8-5 1-1,-5 1 0-15,1 3 2 0,0 1-1 16,-1-1-1-16,1 0 1 16,4 1-1-16,-4-1 0 15,-1 1 0-15,-3-1 5 16,3 1-4-16,-3-1 9 16,-1 1-8-16,0 3-7 15,1-15 8 1,-1 3-4-16,0 1 1 15,1-4 1-15,-1 4-4 0,0 0 2 16,-4 3 4-16,5 1-3 16,-5-1 0-16,0 5 1 15,0-1-4-15,4 1 2 16,0-1 6-16,-4 1-4 16,5-1-3-16,-1 0 2 15,0 1 0 1,1-1 0-16,-1 1 0 15,0-1 0-15,1 1-3 16,-1-1 2-16,0 0 4 16,1 1-3-16,-1 3-2 0,0 1 1 15,-4-1 4-15,5 0-3 16,-5 0 3-16,4 1-2 16,0 3-1-16,1-4 1 0,-1 4 1 15,0 0-1-15,1 1-6 16,-1-1 4-16,0-8 6 15,1 8-5-15,-1-3-4 16,5-1 3-16,-5 0 6 16,5 0-5-16,-5 5-2 15,5-9 2 1,-1 1 0 0,1-1-3-16,0 4 2 15,-1 1 1-15,1-1 0 16,0 0 2-16,-1 4-1 15,1 0-1-15,-5 1 1 16,9-1-1-16,-4 0 0 16,0 0 2-16,-1 0-1 0,1 0-3 15,0 0 1-15,4 1 4 16,-5-1-3-16,1 0-2 0,0 0 1 16,-1 0 4-16,1 0-3 15,0 0-2-15,0 1 1 16,-1-5 1-16,1 4 0 15,0 0 2-15,-1 0-1 0,1 1-3 32,0-1 1-32,-1 0 6 15,1 0-4-15,4 0 3 16,-4 4-3-16,-1-4-3 16,1 0 1-16,0 1 4 15,-1-1-3-15,1 0 3 16,0 0-2-16,-1 4-1 0,5-4 1 15,5 0-1-15,-5 4 0 16,0 0 8-16,4 0-6 16,0-4-4-16,-4 4 2 15,0-3 5-15,0 3-4 16,-4-4-3-16,4 4 2 16,0-4-3-16,0 4 2 0,-4-4 4 15,4 4-3-15,0-4 0 16,0 4 1-16,0 0 1 0,0 0-1 15,0 0-1-15,0 0 1 16,0 0 4-16,0 0-4 16,0-4 6-16,0 4-6 31,0 0-3-31,0 0 2 0,0 0 0 16,0 0 0-16,0-4 0 15,0 1 0-15,0-1 0 16,4 0 0-16,-4-4 0 15,4 8 0-15,-4 0 2 16,0 0-1-16,0 0-1 16,0-4 1-16,0 4-1 0,0 0 0 15,0 0-3-15,0 0 2 16,0-7 4-16,0 7-3 16,-4-8 3-16,0 4-2 15,-1 0-6-15,5 0 9 16,0 1-3-16,-4-1-4 31,0 4 3-31,8 0 5 0,-4 0-4 16,0 0-3-16,4 0 2 15,1 11 0-15,-5-15 0 16,0 4-3-16,0 8 2 16,0-12 1-16,0 12 0 15,-5 0 5-15,5-1-4 16,0-3-3-16,0 0 2 0,-4 0 0 15,0 0 0-15,0 0 5 16,-1-1-4-16,1 5 3 16,0-4-3-16,-5 4-3 15,0-1 1-15,5-3 4 16,-5 0-3-16,1 4 3 16,-5 0-2-16,8-1-3 0,-3-3 1 15,-1 4 4-15,0-4-3 16,-4-4 0-16,0 7 1 15,0-7 4-15,0 12-4 16,0-4 6-16,0-1-6 16,0 1 0-16,0 0 0 0,0-1-1 31,0 1 0-31,-4-4 5 0,0 11-4 16,4-3 0-1,0 0 0-15,0-5-1 16,-5 1 0-16,5 0 0 15,-8-4 0-15,8 7 0 16,-5-3 5-16,1-1-4 16,0 1-5-16,-1 0 3 0,1 0 3 15,0-5-2-15,-1 1 0 16,1 0 1-16,0 0-1 16,-1 4 0-16,-3-4 0 15,3 3 0-15,-3-3 2 16,3 4-1-16,1 0-1 15,-1-1 1 1,-3 1-4-16,3 0 2 16,-3-1 1-16,3 1 0 15,1 0 0-15,0-1 0 16,-1 1 0-16,1 0 0 16,0 0 0-16,-5-1 0 0,0 1 0 15,1 0 0-15,-1-1 0 16,5 1 0-16,-1 0 2 0,1 0-1 15,0-1-1-15,-1 1 1 16,1 0-4-16,-5-1 2 16,9 1 1-16,-8 0 0 15,8-4 0-15,-5 7 0 16,1 1 2-16,0-1-1 16,8 1-3-16,-8-4 1 0,8-1 1 15,-8 9 0-15,-1-1 0 16,5-3 0-16,0-5 0 15,0 1 0-15,0 4-3 16,5-5 2-16,-1 5 4 16,0-1-3-16,1-3 3 15,-1 0-2 1,-4 3-3-16,-4-3 1 16,8 0 1-16,0 0 0 15,-4-1 0-15,5 1 0 16,-5 0 0-16,4-1 0 15,-4 1-3-15,4 0 2 0,-4 0 1 16,9-5 0-16,0 5 0 16,-1-4 0-16,-8-4 2 0,9 8-1 15,-5-1-1-15,-4-7 1 16,5 4-1-16,3 0 0 16,-3 0 0-16,3 0 0 15,-3 0 2-15,3-1-1 16,1-3-1-16,0 4 1 15,-1 0-4 1,1-4 2-16,0 0 4 16,0 4-3-16,-1-4 3 15,1 0-2-15,0 0 2 16,4 0-2-16,-5 0 2 16,-3 8-2-16,8-8-1 15,0 0 1-15,-5 0 4 16,1 0-4-16,0 0 3 0,-1 0-3 15,1 0-1-15,-5-4 1 16,9 4-4-16,-4 0 2 0,0 0 6 16,4 0-4-16,0 0-5 15,-5 0 3-15,1-4 0 16,4 4 1-16,0 0 5 16,0-4-4-16,-4 0-3 0,-1 4 2 15,5 0 3-15,-4 0-3 16,0-4-5-16,-1 1 4 15,1 3 3-15,0-4-2 16,-1 0-2-16,1 0 1 16,-5 0 6-16,5 0-4 31,0 0 0-31,-5 1 0 0,5-5-4 16,-1 0 2-16,1 1 4 15,0-1-3-15,-5 0 3 16,0 0-2-16,1-3-1 15,3 3 1-15,-3-3-4 16,-1-1 2-16,0 4 1 16,1 1 0-16,-1-5-6 0,0-3 5 15,5 7 6-15,-5-7-5 16,1 3 4-16,-1-7-6 16,9-1 2-1,0 1 5-15,-4 4-4 0,-1-5-5 16,-3 5 3-16,-1 0 3 31,9-1-2-31,-4 5-2 0,-1-5 1 16,1 5 4-16,0-1-3 15,-1 1-2-15,1-1 1 16,0 0 1-16,-1 1 0 16,1-1 0-16,0 1 0 15,-1-1 0-15,1 1 0 16,0 3-3-16,-1 0 2 0,1 1 4 15,0-1-3-15,-1 0 0 16,1 0 1-16,0 1-4 16,4-5 2-16,0 1 1 15,0-1 0-15,0 4-3 16,-9-7 2-16,13 3 6 16,-8 12-4-16,0-11 0 0,-1 3 0 15,1 0-7-15,0 1 5 16,-1 3 0-16,-3-4 1 15,12 4 0-15,-4 0 0 16,-4 4 0-16,-1 0 0 16,5 0 0-16,0 0 0 31,0 0 0-31,-4 0 0 0,0 0 0 16,-1 0 0-16,1 0 0 15,0 0 2-15,-1 4-1 16,1-4 2-16,0 0-2 15,-9 0-6-15,8 4 4 16,1 4 0-16,0-8 1 16,-1 0 2-16,1 0-1 0,0 0-3 15,0 0 1-15,-5 0 6 16,5 0-4-16,-5 0 0 16,5 0 0-16,-1 0-1 15,1 0 0-15,0 0-3 16,-1 0 2-16,-3 0 1 15,3-4 0 1,-3 0-3-16,12 0 2 16,-4 0 1-16,0 1 0 15,4 3 0-15,-4-4 0 0,0 0 0 16,-4 0 0 0,0 0 2-16,-1 4-1 0,1 0-1 15,0 0 1-15,-1-4 1 16,1 4-1-16,0-4-1 0,-1 4 1 15,1 0-4-15,0 0 2 16,-1-3 1-16,1 3 0 16,0-4-3-16,-1 4 2 15,-3-4 4-15,8 0-3 16,-5 0 0-16,1 0 1 16,0 0-4-16,-1 4 2 0,1 0 6 15,0-3-4-15,-1 3-5 16,5 0 3-16,-4-4 0 15,0 4 1-15,-1 0 2 32,1 0-1-32,0 0-6 15,-1 0 4-15,1 0 3 16,0 0-2-16,-1 0 6 0,-3 0-5 16,3 0-5-16,1 0 3 15,0 0 0-15,-5 0 1 16,0 0 2-16,5 4-4 15,0-1 2-15,4 1 0 16,-5 0 0-16,1-4 2 16,0 4-1-16,-1 0-3 15,-3 0 1-15,-1 0 4 0,-4-4-3 16,9 3-5-16,-1 1 4 16,1-4 3-16,-9 0-2 15,9 0-2-15,-1 4 1 16,-8-4 4-16,5 0-3 15,8 4 0 1,-5 0 1-16,1-4-1 16,0 0 0-16,-5 4 0 15,9 0 0-15,-13-4 2 16,9 3-1-16,-5-3 2 16,0 0-2-16,5 0-6 15,0 0 4-15,-1 4 0 16,1-4 1-16,0 0 0 0,-9 0 0 15,13 0 2-15,0 0-1 16,0 0-3-16,4 0 1 16,-4 0 1-16,0 0 0 0,0 0 5 15,-4 0-4-15,4-4-3 16,-5 4 2-16,5 0 3 16,-4-3-3-1,0-1-5-15,4 4 4 16,-5-4 3-16,1 4-2 15,0 0 0-15,4 0 1 16,-5 0-4-16,5 0 2 16,0-4 4-16,-4 4-3 15,4 0 0-15,-4 0 1 16,4-4-1-16,-4 4 0 0,-1 0-3 16,5 0 2-16,-4-4 4 15,0 0-3-15,-1 1 3 16,1-1-2-16,-5 4-1 15,9-4 1-15,0 4-7 16,0-4 8 0,5 4-3-16,-5 0 1 0,0 0 1 15,0 0 1-15,0-4-1 16,-5 4-6-16,5-4 4 16,0 4 3-16,-8-4-2 15,8 4 0-15,0 0 1 0,0-3-4 16,0 3 2-16,0 0 4 31,-5 0-3-31,5 0-2 0,0-4 1 16,-4 0 4-16,0 4-3 15,-1 0-2-15,5 0 1 16,-4 0 1-16,13 0 0 16,-1 0 0-1,5 0 0 1,-8 0 0-16,8 0 0 0,-5 0 0 15,-8 4 0-15,0 0-3 16,5-1 2-16,-5 5 4 16,0-4-3-16,-5 4 0 15,1-1 1-15,0 1-1 16,-5 0 0-16,-4 7-3 16,0 5 2-1,0-1 1-15,0-4 0 16,0 1 2-16,-4-1-1 15,-5-3-3-15,9 3 1 16,-4 0 4-16,-1-3-3 0,1 3 0 16,0 1 1-16,-1-5-1 15,-3 5 0-15,8-1 0 16,-5 1 0-16,1-1 2 16,0 0-1-16,-1 1-1 0,1-5 1 15,-5 1 1-15,9 0-1 16,0 7-1-16,0 0 1 15,0-4 4-15,0 12-4 16,0-7 6-16,9-5-6 16,-5 1-3-16,1-5 2 0,-1 1-3 15,0-5 2-15,1 1 1 16,8 0 0-16,-5-1 0 16,1 1 0-16,0 0 2 15,4-4-1-15,0 0-3 16,-5-1 1-16,10 5 6 15,-5-4-4 1,0 0 6-16,0 0-6 16,0 0-11-16,0-1 8 15,0 5 0-15,-5 0 2 0,5 0 8 16,5-1-6-16,-5 1-7 16,4 0 5-16,-4-1-1 15,0 1 1-15,4 0-3 16,-4-1 2-16,0 1 1 0,0 0 0 15,0 0 8-15,0-1-6 16,-4 1-4-16,13-4 2 16,-5 0 3-16,0 0-3 15,-4-1-5-15,5-3 4 16,-1 0 6-16,5-3-5 16,-5 3 4-1,1 0-3-15,8-4-9 16,-9 0 6-16,0 0 1 15,-4 0 1-15,9 0 5 16,-5 0-4-16,1 1-5 16,-1-1 3-16,0 4 0 15,-4-4 1-15,9 0 8 16,-5 0-6-16,1 0-4 0,-1 0 2 16,0 1-3-16,-4-1 2 0,0 0 4 15,0 0-3 1,0 0-5-16,5 0 4 0,-1 1 8 15,-4 3-5-15,4-4-4 16,5 4 2-16,-5-4-6 16,1 0 5-1,-1 0 6-15,-4 4-5 16,9 0-4-16,-5 0 3 16,0 0 6-16,-4 0-5 15,5 0-4-15,-1 4 3 16,-4 0 3-16,0 0-2 15,4-4-2-15,14 0 1 16,-10 4 1-16,1-1 0 0,0 1 0 16,-1 0 0-16,5 0-3 15,-4 0 2-15,0 0 1 16,-1-4 0-16,-8 0-138 16,-13 0 109-16</inkml:trace>
  </inkml:traceGroup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2-14T05:23:51.060"/>
    </inkml:context>
    <inkml:brush xml:id="br0">
      <inkml:brushProperty name="width" value="0.09333" units="cm"/>
      <inkml:brushProperty name="height" value="0.09333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D8F01988-5C62-49C1-82A5-4C776D4D1E34}" emma:medium="tactile" emma:mode="ink">
          <msink:context xmlns:msink="http://schemas.microsoft.com/ink/2010/main" type="inkDrawing" rotatedBoundingBox="10537,10640 10672,7177 10806,7182 10671,10645" semanticType="callout" shapeName="Other"/>
        </emma:interpretation>
      </emma:emma>
    </inkml:annotationXML>
    <inkml:trace contextRef="#ctx0" brushRef="#br0">159 0 152 0,'0'0'69'0,"5"8"-55"0,8-1-18 0,-9 1 25 16,0 0-17-16,1 7 21 15,-1 8-19-15,-4 1 14 16,0-1-15-16,0 4 11 0,-4 3-11 15,-1 1 2-15,1 0-5 0,-5 15 5 16,1-3-6-16,-1 3 0 16,0 4 0-16,1 4-1 0,-5 27 0 15,0 4 5 1,0-8-4-16,0 11 3 0,0-3-3 16,0 4 22-16,0 19-18 15,0-4 15-15,4 0-15 0,0 0 17 16,1-8-17-16,3 4 9 15,1 16-10-15,4-4 15 16,0-8-15-16,4 7 1 16,1-10-3-16,-1-1 18 15,5 4-16-15,-1 4 10 32,1-12-10-32,0 4 29 0,-1-7-26 15,1-12 31-15,-5-4-29 16,1-4 5-16,-5-8-10 15,0 5 0-15,0-1-3 16,0-11 8-16,-5-4-7 0,1-4-35 16,0-12 27-16,-1-3-254 15,1-4 203-15,0-8-147 16</inkml:trace>
  </inkml:traceGroup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2-14T05:24:20.365"/>
    </inkml:context>
    <inkml:brush xml:id="br0">
      <inkml:brushProperty name="width" value="0.09333" units="cm"/>
      <inkml:brushProperty name="height" value="0.09333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48BDEBFD-5592-4502-8662-4F478D4E5973}" emma:medium="tactile" emma:mode="ink">
          <msink:context xmlns:msink="http://schemas.microsoft.com/ink/2010/main" type="inkDrawing" rotatedBoundingBox="7229,11037 10616,11402 10519,12302 7132,11938" semanticType="callout" shapeName="Other">
            <msink:sourceLink direction="with" ref="{74C2E893-F39E-42F3-8297-7DC90B88665E}"/>
            <msink:sourceLink direction="with" ref="{B1BDA4F4-8182-4AD4-8EF4-EE478676EA65}"/>
          </msink:context>
        </emma:interpretation>
      </emma:emma>
    </inkml:annotationXML>
    <inkml:trace contextRef="#ctx0" brushRef="#br0">2 0 72 0,'-4'8'36'0,"4"-4"-29"0,0 7-9 0,0-3 38 16,0 0-29-16,0 11 23 15,0 0-22-15,0 12 21 0,0-4-22 16,0 0 19-16,4-4-19 16,1 0-7-16,-1 0 1 0,0 0 4 0,1 0-4 15,3 1 3-15,1-5-3 16,0 8 11-16,-1 0-10 16,5 0 14-16,-4-8-12 31,0-4 9-31,4 5-10 0,0 3 4 15,8 0-5-15,1 0 10 16,4 0-9-16,0 0 10 16,-4 0-10-16,0 0 10 15,-1-3-10-15,1 7 4 16,-5-8-5-16,-4-4 5 16,5 9-6-16,8 6 0 0,-5 1 0 15,10-4-4-15,-1-4 2 16,-4 0 26-16,0-3-20 15,0-1 4-15,4-4-6 16,1 1 12-16,-1-5-11 0,0 5 9 16,5-5-10-16,-5-3 7 31,5 0-7-31,4-1 6 0,0 1-6 16,0 0 1-16,-9-4-3 15,-4 0 5-15,9-4-5 16,-9 0 6-16,17 0-6 15,14 0 11-15,-1-4-9 16,5 0 13-16,-5 0-12 16,5 0 3-16,0 0-5 0,-1 0 5 15,-16 1-6-15,-10-1 3 16,23 0-3-16,-10 0 8 16,10 0-7-16,-10 0 13 15,18 0-11-15,44-7 3 16,-44 7-5-16,-9 0 8 15,9-4-8-15,-9 1 10 0,14-1-9 16,-9 0 16-16,12-7-15 16,-12 3 7-16,13-7-8 15,-14 4 9-15,10-5-9 16,-10 5 13-16,5-4-12 0,-8 3 6 16,3-7-7-16,-8 8 4 31,0-4-6-31,0 3-3 0,-4 1 2 15,-5-1 0-15,1 1 0 16,-5-1 5-16,-5 5-4 16,-3-1 0-16,-5 1 0 15,-5 3-18-15,1 0 13 16,-4 1-99-16,-5 3 80 16,-5 0-322-16,-3 4 267 15,-1 0-36-15</inkml:trace>
  </inkml:traceGroup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2-14T05:30:49.750"/>
    </inkml:context>
    <inkml:brush xml:id="br0">
      <inkml:brushProperty name="width" value="0.09333" units="cm"/>
      <inkml:brushProperty name="height" value="0.09333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9259812D-ECF1-4185-82E3-83F7B90B7A33}" emma:medium="tactile" emma:mode="ink">
          <msink:context xmlns:msink="http://schemas.microsoft.com/ink/2010/main" type="writingRegion" rotatedBoundingBox="6585,5141 30566,1903 30836,3903 6855,7141">
            <msink:destinationLink direction="with" ref="{C71C56EC-3DDF-428F-9101-55BFB1BE4B69}"/>
          </msink:context>
        </emma:interpretation>
      </emma:emma>
    </inkml:annotationXML>
    <inkml:traceGroup>
      <inkml:annotationXML>
        <emma:emma xmlns:emma="http://www.w3.org/2003/04/emma" version="1.0">
          <emma:interpretation id="{05C898A0-1D91-4F77-8B43-F0D98E760565}" emma:medium="tactile" emma:mode="ink">
            <msink:context xmlns:msink="http://schemas.microsoft.com/ink/2010/main" type="paragraph" rotatedBoundingBox="6585,5141 30566,1903 30836,3903 6855,714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1795DE3-6FE9-4AA3-841A-6C74C39D4B99}" emma:medium="tactile" emma:mode="ink">
              <msink:context xmlns:msink="http://schemas.microsoft.com/ink/2010/main" type="line" rotatedBoundingBox="6585,5141 30566,1903 30836,3903 6855,7141"/>
            </emma:interpretation>
          </emma:emma>
        </inkml:annotationXML>
        <inkml:traceGroup>
          <inkml:annotationXML>
            <emma:emma xmlns:emma="http://www.w3.org/2003/04/emma" version="1.0">
              <emma:interpretation id="{A6399751-6CB8-451F-8D8F-128882532CCD}" emma:medium="tactile" emma:mode="ink">
                <msink:context xmlns:msink="http://schemas.microsoft.com/ink/2010/main" type="inkWord" rotatedBoundingBox="6656,5666 11781,4974 11980,6449 6855,7141">
                  <msink:destinationLink direction="with" ref="{60C8217A-7A14-4D23-9C12-ED743CBA39E3}"/>
                </msink:context>
              </emma:interpretation>
              <emma:one-of disjunction-type="recognition" id="oneOf0">
                <emma:interpretation id="interp0" emma:lang="en-US" emma:confidence="0">
                  <emma:literal>"Intone</emma:literal>
                </emma:interpretation>
                <emma:interpretation id="interp1" emma:lang="en-US" emma:confidence="0">
                  <emma:literal>"atone</emma:literal>
                </emma:interpretation>
                <emma:interpretation id="interp2" emma:lang="en-US" emma:confidence="0">
                  <emma:literal>"attune</emma:literal>
                </emma:interpretation>
                <emma:interpretation id="interp3" emma:lang="en-US" emma:confidence="0">
                  <emma:literal>"Antione</emma:literal>
                </emma:interpretation>
                <emma:interpretation id="interp4" emma:lang="en-US" emma:confidence="0">
                  <emma:literal>Pantene</emma:literal>
                </emma:interpretation>
              </emma:one-of>
            </emma:emma>
          </inkml:annotationXML>
          <inkml:trace contextRef="#ctx0" brushRef="#br0">-8838 1756 152 0,'-13'-16'69'0,"18"8"-55"0,3 1-18 16,1 3 59-16,4-4-44 16,13-3 38-16,17-1-36 15,5 4 15-15,13 1-20 16,-1 3 9-16,-3 8-12 0,-1 7-6 0,0 9 1 16,-8 6 0-16,-5 5 0 15,-8 4 25-15,-9 0-20 16,-9 3 24-16,-12 5-22 0,-10-1 28 15,-8 12-27-15,-8-4 13 16,-1-4-15-16,-4-7-4 31,-4-5 0-31,-5-10 0 0,0-5-1 16,5-11-31-16,0-5 23 16,4-14-132-16,0-16 108 15,8 4-212 1</inkml:trace>
          <inkml:trace contextRef="#ctx0" brushRef="#br0" timeOffset="-382.3936">-8595 1702 220 0,'9'-20'101'15,"-5"17"-79"-15,0-1-28 0,-4 4 74 0,0 0-55 16,5 11 13-16,-1 5-18 31,0 11 14-31,1 3-17 0,-1 1 12 0,0 4-12 16,1 3-1-16,-1 5-2 15,0-1 4-15,1 8-5 16,-1 0-22-16,-4-7 16 16,4-8-152-16,-4-9 123 15,0-2-170 1</inkml:trace>
          <inkml:trace contextRef="#ctx0" brushRef="#br0" timeOffset="818.556">-8183 2187 176 0,'4'0'82'0,"5"0"-65"0,4 0-21 16,-5 0 59-16,10 0-44 16,12 12 4-16,1-5-9 15,3 1-5-15,-3-4 0 16,-5 0-153-16,17 4 120 16,-8-5-88-1</inkml:trace>
          <inkml:trace contextRef="#ctx0" brushRef="#br0" timeOffset="550.1658">-7992 1914 244 0,'-9'-4'111'0,"5"8"-87"0,-1-1-30 16,-3 5 43-16,-1 4-30 31,0 7 23-31,5 4-23 0,-5 8 11 16,1 19-13-16,-1 0 11 0,0-4-12 15,5-3-2-15,0-5-1 16,-1-7-1-16,1 0 0 16,4-12 5-16,0-3-4 15,0-5-25-15,4-11 19 16,1-4-49-16,3-7 41 0,-3-20-22 16,-1-11 26-16,5-9 5 15,-5-3 2-15,-4 4 2 16,0 4 0-16,0 0 16 15,0-4-12-15,0 19 43 16,9 12-36-16,4 7 18 16,0 8-21-1,4 12 26-15,0 15-26 16,1 8 30-16,3 19-29 16,1 8 16-16,0 0-19 15,-5-4-3-15,0-8-1 16,5-4 0-16,-5-7-1 0,-4-8-17 15,0-4 12-15,-4-8-166 16,0-3 133-16,-14-4-223 16</inkml:trace>
          <inkml:trace contextRef="#ctx0" brushRef="#br0" timeOffset="1120.4606">-7849 1917 168 0,'13'-7'78'0,"-13"7"-61"0,60 0-21 0,-51 0 45 0,21 0-33 15,18-4 11-15,-9 4-13 16,-9 0-10-16,22 0 4 16,-13 0-121-16,9 0 94 15,-9 0-96-15</inkml:trace>
          <inkml:trace contextRef="#ctx0" brushRef="#br0" timeOffset="1119.4606">-7503 1987 296 0,'-13'4'131'0,"13"-4"-103"0,-8 19-35 16,8-15 62-16,-5 11-45 0,5-3 20 16,0 22-22-16,0 17 6 15,0-1-10-15,5-8 6 0,-1 0-7 16,5 5-5-16,-5-9 2 15,0-7-104-15,1-12 82 16,-1-3-276 0,-4-13 230-1,0 1 11-15</inkml:trace>
          <inkml:trace contextRef="#ctx0" brushRef="#br0" timeOffset="5343.6173">-7052 1952 160 0,'-4'-4'75'0,"4"4"-59"0,0 0-20 0,0 0 84 16,-9 4-24-16,5 0-37 16,-1 4 14-16,1 3-25 0,0 5 9 0,-9 3-12 15,0 4 2-15,4 8-5 16,-4 11-1-16,0 4 0 16,0 1 1-16,0-5-1 15,-4 0-1-15,4 1 1 16,-5-8 1-16,10-8-1 15,-1-4-1-15,5-8 1 0,-1-3-60 16,5-20 46-16,9-4-102 16,0-7 88-16,4-12-114 15,0-19 107 1,-5-4-29-16</inkml:trace>
          <inkml:trace contextRef="#ctx0" brushRef="#br0" timeOffset="5923.2589">-7208 2314 176 0,'9'-7'78'0,"-1"10"-61"0,5-3-21 0,5 0 53 16,3 0-39-16,5 0 16 15,5-3-19-15,4-1-4 0,-1 4-1 16,1-4-126-16,0 4 98 16,4-4-120-16</inkml:trace>
          <inkml:trace contextRef="#ctx0" brushRef="#br0" timeOffset="5591.0678">-7061 1863 236 0,'5'-38'108'0,"-1"15"-85"0,1 15-29 0,-5 8 55 0,4 0-40 16,9 19 16 0,0 5 8-16,0 6-25 15,4 9 14-15,1 7-17 0,-1 27 6 16,-4-3-8-16,0-9-2 16,4-3 0-16,-4-4 4 0,0 0-4 15,0-12 3-15,0-7-3 16,-4-8-15-16,0-4 12 15,-5-4-205-15,-4-15 162 16,-4-15-141 0</inkml:trace>
          <inkml:trace contextRef="#ctx0" brushRef="#br0" timeOffset="6945.2633">-6501 1601 252 0,'0'-11'111'0,"4"19"-87"0,13-1-30 15,-8 1 38-15,13 4-27 16,-5 7 27-16,5 8-24 16,8 11 10-16,0-3-13 31,1 0-3-31,-1 3-1 0,0 5 1 0,-4-1-1 16,0 0 2-16,-4-7-2 15,-5 4 2-15,-4-1-2 16,0 5-1-16,0-13 1 0,0-7-139 15,13-34-98 1</inkml:trace>
          <inkml:trace contextRef="#ctx0" brushRef="#br0" timeOffset="6644.4236">-6285 1706 140 0,'-8'-4'65'0,"3"11"-51"0,-3 9-17 15,8-9 71 1,-5 17-54-16,1 3 40 16,0 3-40-16,-1 5 20 15,1 7-24-15,0 5-1 0,-1 10-6 16,5 5 4-16,0-12-6 16,5-7 3-16,-1-5-3 0,0-7 2 15,1-8-2-15,-1-4-138 16,0-11 108-16,5-4-159 15</inkml:trace>
          <inkml:trace contextRef="#ctx0" brushRef="#br0" timeOffset="7261.7971">-5730 1474 212 0,'-4'0'98'0,"4"35"-77"0,-17 23-26 0,12-35 30 0,-8 12-21 16,-4 3 16-16,-5 8-15 15,-4 1-5-15,0-1 0 16,5-4 8-16,-1-3-6 0,5-5-4 16,4-7 2-16,4-7-37 15,5-5 29-15,-1-7-120 16,5-16 99-16,5-3-98 15</inkml:trace>
          <inkml:trace contextRef="#ctx0" brushRef="#br0" timeOffset="7546.5581">-5847 1521 168 0,'9'-89'75'0,"-5"70"-59"0,1-4-20 16,-1 19 93-16,5 0-71 16,-1 4 19-1,-3 8-26-15,3 11 18 16,-3 19-22-16,-1 12 25 0,0 8-24 15,1 12 21-15,3-5-22 16,-3 4 16-16,-1 1-17 16,0-5 3-16,1 12-7 15,3-3 5-15,-3-13-6 16,3-7 6-16,1-8-6 0,-5-7-3 16,5-8 2-16,0-8-93 15,-1-8 73-15,5-3-292 16,0-4 241-1,-4-5 20-15</inkml:trace>
          <inkml:trace contextRef="#ctx0" brushRef="#br0" timeOffset="8179.2412">-5478 2102 212 0,'-13'-7'98'0,"4"7"-77"0,0 0-26 0,5 4 78 15,-5-1-59-15,-4 13 32 16,0-1-33-16,0 8 9 0,5 4-16 15,-1 0 8-15,5 0-11 0,8 0-1 16,5 0-1-16,8-8 4 16,5 1-4-16,8-5 3 15,5-3-3-15,4-8 22 16,4-8-18-16,5-4 6 16,4-4-7-1,-9-3-6-15,-4-24 2 16,-9 1 3-16,-8-1-3 0,-5 1 0 15,-12-1 1-15,-18 5-1 16,-9-1 0-16,-8 8 8 16,-1 4-6-16,-12 4-1 15,0 3 0-15,-1 9-4 16,10 3 2-16,-1 4-19 0,9 4 16 16,9 3-167-16,12 5 134 15,14-1-206 1</inkml:trace>
          <inkml:trace contextRef="#ctx0" brushRef="#br0" timeOffset="8447.6429">-5054 1914 168 0,'-21'-8'75'0,"8"0"-59"0,4 4-20 15,9 4 76-15,4 0-58 16,5 0 21-16,4 0-25 15,9 0 27-15,12 4-28 16,10 4 24-16,4 3-24 0,4 5 9 16,0 7-13-16,-5 8-3 15,-3 0-1-15,-5 15 1 0,-9 4-1 16,-4-8-3-16,-13 8 1 0,-9-3 29 16,-8-5-22-16,-9 4 23 15,-9-7-22-15,-8-5 8 16,-5-7-11-16,-4-3-2 15,0-9-1-15,5-3-10 16,3-5 7-16,10-18-125 16,12-9 100-16,13 1-269 15</inkml:trace>
          <inkml:trace contextRef="#ctx0" brushRef="#br0" timeOffset="8197.3776">-4980 1968 304 0,'-13'11'138'0,"9"12"-109"0,4 8-37 0,0-16 47 16,4 16-32-16,0 8 3 0,5 3-7 15,0-3-2-15,4-1 0 16,0-3 4-16,0-4-4 0,0-8-59 16,0-4 46-16,0-11-265 15,0 0 215 1,-4-8-18-16</inkml:trace>
          <inkml:trace contextRef="#ctx0" brushRef="#br0" timeOffset="8797.0202">-4525 2068 252 0,'-13'-8'115'0,"13"8"-91"0,-8 4-30 16,8 0 60-16,-5 3-44 16,1 5 22-16,0 7-23 15,-5 8 3-15,0 8-8 0,1 0 5 16,-1 3-6-16,5-3-2 0,-1 7 0 0,5-7 1 15,0 0-1-15,5-5 13 16,3-3-10-16,5-4 28 16,13-3-24-16,5-5 10 15,3-7-12-15,5 0 1 16,5-5-5-16,-1-3-1 31,-4 0 0-31,0 0-1 0,-4-7 0 16,-9-1-48-16,-5 4 38 15,-3 0-145-15,-5-15-113 32</inkml:trace>
          <inkml:trace contextRef="#ctx0" brushRef="#br0" timeOffset="9065.5975">-4551 2314 252 0,'-13'-7'115'0,"13"10"-91"0,0-6-30 0,5 3 63 15,3-4-46-15,14 4 4 16,8-4-9-16,5 0 1 31,0-4-6-31,4 1-196 0,-9-5 154 0,-4 1-127 16</inkml:trace>
          <inkml:trace contextRef="#ctx0" brushRef="#br0" timeOffset="9404.2567">-4455 1960 300 0,'-5'-4'134'0,"23"8"-105"0,-1-4-37 0,-4 0 33 16,4 0-21-16,9 0 1 15,9 0-3-15,4-4 1 16,0 4-2-16,9-4 2 0,-14 4-2 0,-8 0-20 15,5 0 15-15,-5 0-13 0,0 0 13 16,-5 0-7-16,1 0 8 16,0 0 13-16,-5 0-8 15,-4 4 28-15,-4 4-23 16,-5 3 5-16,-4 8-8 31,-4 5 3-31,-1-1-6 0,1 19 0 16,0 4 0-16,-1-3-4 15,1 3 2-15,4-4 4 16,0-3-3-16,0-1 3 16,4 1-2-16,9-12 2 15,5 0-2-15,4-8 22 16,17-3-18-16,0-5 15 0,4-3-15 16,0-8 6-16,1 0-8 15,-5 0-19-15,0 0 13 16,-9 4-349-1,5 0 276-15,8-16-19 16</inkml:trace>
        </inkml:traceGroup>
        <inkml:traceGroup>
          <inkml:annotationXML>
            <emma:emma xmlns:emma="http://www.w3.org/2003/04/emma" version="1.0">
              <emma:interpretation id="{02197AB4-3A66-4888-8094-177C053C4456}" emma:medium="tactile" emma:mode="ink">
                <msink:context xmlns:msink="http://schemas.microsoft.com/ink/2010/main" type="inkWord" rotatedBoundingBox="15475,3940 19241,3432 19455,5018 15689,5526"/>
              </emma:interpretation>
              <emma:one-of disjunction-type="recognition" id="oneOf1">
                <emma:interpretation id="interp5" emma:lang="en-US" emma:confidence="0">
                  <emma:literal>Paten</emma:literal>
                </emma:interpretation>
                <emma:interpretation id="interp6" emma:lang="en-US" emma:confidence="0">
                  <emma:literal>Penn</emma:literal>
                </emma:interpretation>
                <emma:interpretation id="interp7" emma:lang="en-US" emma:confidence="0">
                  <emma:literal>Petén.</emma:literal>
                </emma:interpretation>
                <emma:interpretation id="interp8" emma:lang="en-US" emma:confidence="0">
                  <emma:literal>Petén,</emma:literal>
                </emma:interpretation>
                <emma:interpretation id="interp9" emma:lang="en-US" emma:confidence="0">
                  <emma:literal>RE5TApp</emma:literal>
                </emma:interpretation>
              </emma:one-of>
            </emma:emma>
          </inkml:annotationXML>
          <inkml:trace contextRef="#ctx0" brushRef="#br0" timeOffset="-354866.5721">-4 216 132 0,'0'-7'62'0,"9"-1"-49"0,0-3-16 0,4 3 49 0,4-4-37 16,13-15 39-16,5 0-36 15,8 0 27-15,5 0-29 16,4 4 15-16,0 4-19 0,-4 7 0 16,0 5-4-16,4 7-2 0,-13 7 1 15,-9 13 1-15,-8 11-1 16,-18 3 5-16,-8 5-5 15,-9-1-17 1,-5 8 13-16,-3 1 4 16,-5-1-2-16,-5-4 13 15,-3 1-10-15,3-5 3 16,5-3-4-16,5 3-3 16,3-7 1-16,5-8 1 15,5 1 0-15,3-5 0 16,10-8 0-16,8-3 25 0,8 0-20 15,10-8 10-15,-1 0-11 16,5-4 9-16,-1 4-10 16,-8-4 2-16,5 4-4 15,-5 0 5-15,-9 0-5 16,-4 0 0-16,-4 4 0 16,-9-4-7-16,0 0 5 0,0 4-112 15,-5 3 89-15,1-3-219 16</inkml:trace>
          <inkml:trace contextRef="#ctx0" brushRef="#br0" timeOffset="-355497.5086">192-49 120 0,'0'-4'55'0,"0"4"-43"0,0 7-15 0,0 1 46 0,0 4-35 16,0 11 43-16,0 12-39 15,0 7 50-15,0 8-46 16,0 8 45-16,-14 3-46 0,6 1 21 15,-1 4-26 1,-4-1 5-16,4 20-11 16,1-12 6-16,-1-7-7 15,0-12 4-15,1-4-6 16,3-12 3-16,1-3-3 16,4-8-1-16,-4-8 1 15,4-7-116-15,0-12 90 16,0-4-254-16</inkml:trace>
          <inkml:trace contextRef="#ctx0" brushRef="#br0" timeOffset="-353866.4585">694 428 168 0,'-4'-3'78'0,"8"-1"-61"0,5-12-21 16,0 12 53-16,4 1-39 16,0-5 22-16,8-4-24 0,10 1-4 15,-1-1-2-15,0 1-2 0,5-1 0 16,0 4 8-16,-1 1-6 16,1-1-43-16,0 0 33 0,-5 4-141 15,5 1 115 1,4 3-62-16</inkml:trace>
          <inkml:trace contextRef="#ctx0" brushRef="#br0" timeOffset="-354366.4051">751 475 136 0,'-13'7'62'0,"4"1"-49"0,-4 7-16 0,9-7 35 16,-1 4-26-16,1 3 26 15,0 4-24 1,4 5 15-16,0 6-17 16,4 9 20-16,0-1-20 0,1-3 14 15,8-4-15-15,0 0 14 16,8-4-14-16,5-4 11 0,0-4-11 16,0-3 16-16,5-1-16 15,-1-7 12-15,0-1-12 16,1 1-1-16,-5-8-2 0,0 0-2 15,-5-4 1-15,-3 0-1 16,-1 0 0-16,-4 1-17 16,-4-1 13-16,-5 0-102 15,-4 0 83-15,-4-4-199 16</inkml:trace>
          <inkml:trace contextRef="#ctx0" brushRef="#br0" timeOffset="-354131.4792">690 590 224 0,'13'-15'101'0,"0"11"-79"0,13-11-28 0,-13 7 71 15,9 0-52-15,4 0 21 16,0 1-25-16,0 3-2 16,0 0-5-16,0 0-4 0,-5 4 1 0,1 0-5 15,-5 0 5-15,-4 4-134 16,0 0 105-16,-4 4-174 16</inkml:trace>
          <inkml:trace contextRef="#ctx0" brushRef="#br0" timeOffset="-353451.0739">1384 297 160 0,'-13'4'72'0,"0"4"-57"0,-9 0-19 0,13-4 28 15,-4 3-20-15,-8 5 19 16,3-1-18 0,1 9-2-16,4-1 1 0,17-8-3 0,5 1-1 15,8 3 1-15,5 1 4 16,4-1-4-16,13-3-5 16,4 3 3-16,-4 4 3 0,0 1-2 15,-4-1 6-15,0 4-5 16,-9 0 11-16,-9 8-9 31,-4 8 27-31,-4-5-23 0,-5-3 36 16,-4-4-33-16,-9-4 24 15,1-4-25-15,-10-3 6 16,-12-8-11-16,-5-8-2 16,5 3-1-16,0-3 1 15,-5-3-1-15,5-13-1 16,-1 1 1-16,1-8-21 0,8 3 16 15,5 1-89-15,4 4 73 16</inkml:trace>
          <inkml:trace contextRef="#ctx0" brushRef="#br0" timeOffset="-352929.1961">1397 425 200 0,'8'-4'88'0,"-8"4"-69"0,26-12-24 0,0 16 67 15,-4-8-50-15,0 4 35 16,17-4-35-16,26 0 22 0,4-7-25 15,-8-1 0-15,-5 5-6 0,-4 3-5 16,-4-4 2-16,-5 0-115 16,-8 1 90-16,-5 3-215 15</inkml:trace>
          <inkml:trace contextRef="#ctx0" brushRef="#br0" timeOffset="-353150.855">1813 444 232 0,'-5'8'105'0,"5"3"-83"0,0 12-28 0,5 0 60 0,-1 4-44 15,0 16 28-15,-4 11-28 16,5 0 6-16,-5 0-12 15,4-4-2-15,0-12-1 0,-4 8 4 16,5-11 2 0,-1-8-5-16,0-15-60 0,1-5 46 15,-1-11-212 1,0-3 174-16,9-13-57 16</inkml:trace>
          <inkml:trace contextRef="#ctx0" brushRef="#br0" timeOffset="-351596.2333">2372 636 192 0,'13'-15'85'0,"4"11"-67"0,14-7-23 0,-14 7 30 16,13 0-21-16,5 0-1 15,4 0-1-15,4 4-70 16,9-4 54-16,9 1-152 15</inkml:trace>
          <inkml:trace contextRef="#ctx0" brushRef="#br0" timeOffset="-351796.8747">2658 255 212 0,'0'-15'95'0,"4"11"-75"0,-8 4-25 0,4 0 22 0,0 7-15 15,0 9 11-15,-4 3-10 16,-5 12 18-16,0 4-16 16,-4 11 18-16,-4 12-18 0,-5 26 4 15,1-6-7-15,-1-9 5 16,0-7-6-16,1-12 3 15,-1 0-3 1,5-8-1-16,-1-11 1 16,10-16 4-1,3-15-60-15,5-11 44 0,9-12-47 16,0-27 43-16,-1-8-25 16,1-4 29-16,8-7-8 15,-4-4 14-15,5 3 3 16,-5-3 1-16,0-4 20 0,0 4-15 15,0 7 58-15,0 12-48 16,0 12 42-16,0 11-42 16,0 12 7-16,0 19-14 15,0 23 17-15,4 15-18 16,5 20 25-16,4 0-23 16,-9 8 10-16,9 3-13 0,-4 23 2 15,4-3-5-15,0-16 8 16,-5-3-8-16,1-13-4 15,0 1 2-15,-1-4 5 16,-3-12-4-16,-5-7-112 16</inkml:trace>
          <inkml:trace contextRef="#ctx0" brushRef="#br0" timeOffset="-351111.2416">2892 463 200 0,'0'-15'92'0,"13"11"-73"0,13-4-24 15,-4 4 47-15,8-3-34 16,9 7 22-16,13-8-22 0,0 8 24 15,-17 4-24-15,-5 0 1 0,5 3-6 16,4 9-2-16,-13 3 0 16,-13 4 1-16,-13 4-1 0,-9-4 5 15,-13 0-5-15,-4 0 3 16,0-3-3-16,0 7-37 16,0-16 28-16,9 8-252 15,4-19 203 1,9-3-10-16</inkml:trace>
          <inkml:trace contextRef="#ctx0" brushRef="#br0" timeOffset="-351348.7903">3096 532 240 0,'-9'-3'108'0,"9"10"-85"0,-4 9-29 0,4-5 74 16,4 9-55-16,0 14 19 0,1 16-23 15,3 0 5-15,1 4-10 16,0 12-2-16,-5-8-1 0,0-4 1 16,5-4-1-16,-5-4 5 15,1-8-5-15,-1-7 0 16,0-8 0-16,1-7-122 16,3-9 95-16,-8-7-232 15</inkml:trace>
          <inkml:trace contextRef="#ctx0" brushRef="#br0" timeOffset="-350610.2623">3447 448 176 0,'4'-23'82'0,"22"23"-65"0,13-16-21 0,-21 12 56 15,8 0-42-15,13 1 36 16,4 10-34-16,5 1 33 15,-9 0-34-15,-9-1 6 0,5 13-12 16,4 11 25-16,-9 7-23 16,-17-3 13-16,-17 3-14 0,-9 8 2 15,-18-7-6-15,1-4 5 16,-5-8-6-16,1-4-61 0,3-8 47 16,5-3-290-1,0-8 236-15</inkml:trace>
          <inkml:trace contextRef="#ctx0" brushRef="#br0" timeOffset="-350879.3779">3564 479 244 0,'-9'11'111'0,"9"4"-87"0,-4 12-30 16,4-11 43-16,0 7-30 16,0 27 9-16,0 4-12 0,0 0-2 15,0-4-1-15,0 4-1 0,4 0 0 16,1-8-20-16,-1-11 16 16,0-8-153-1,-4-4 123-15</inkml:trace>
        </inkml:traceGroup>
        <inkml:traceGroup>
          <inkml:annotationXML>
            <emma:emma xmlns:emma="http://www.w3.org/2003/04/emma" version="1.0">
              <emma:interpretation id="{F24D0DC1-C178-4F28-91F2-AD49F42F5A91}" emma:medium="tactile" emma:mode="ink">
                <msink:context xmlns:msink="http://schemas.microsoft.com/ink/2010/main" type="inkWord" rotatedBoundingBox="23268,3157 30696,2760 30751,3786 23323,4183">
                  <msink:destinationLink direction="with" ref="{582ECCEB-8F10-4E60-B332-0AF292AB4A32}"/>
                  <msink:destinationLink direction="with" ref="{971DFF4C-93D4-45FA-BD39-D3E934290D3B}"/>
                  <msink:destinationLink direction="with" ref="{E96864F3-B19D-423C-9B6A-BBAAE0E6FB99}"/>
                </msink:context>
              </emma:interpretation>
              <emma:one-of disjunction-type="recognition" id="oneOf2">
                <emma:interpretation id="interp10" emma:lang="en-US" emma:confidence="0">
                  <emma:literal>visualization</emma:literal>
                </emma:interpretation>
                <emma:interpretation id="interp11" emma:lang="en-US" emma:confidence="0">
                  <emma:literal>Visualization</emma:literal>
                </emma:interpretation>
                <emma:interpretation id="interp12" emma:lang="en-US" emma:confidence="0">
                  <emma:literal>vernation</emma:literal>
                </emma:interpretation>
                <emma:interpretation id="interp13" emma:lang="en-US" emma:confidence="0">
                  <emma:literal>"Junto</emma:literal>
                </emma:interpretation>
                <emma:interpretation id="interp14" emma:lang="en-US" emma:confidence="0">
                  <emma:literal>vibrato</emma:literal>
                </emma:interpretation>
              </emma:one-of>
            </emma:emma>
          </inkml:annotationXML>
          <inkml:trace contextRef="#ctx0" brushRef="#br0" timeOffset="29298.6935">7769-579 152 0,'0'-16'69'0,"0"12"-55"0,0-3-18 15,0 3 65-15,0 0-49 0,0-4 43 16,0 1-41-16,0-1 32 15,0 0-34-15,0 4 19 0,0 0-23 16,0 1 4-16,0-1-8 16,0 4-3-16,4 7 0 15,0 9-1-15,5 7 0 16,4 8 2 0,4 15-1-16,1 8 5 15,3 8-5-15,1 11 0 16,4-4 0-16,4-3 1 15,-4-1-1-15,9-3 5 0,4-8-5 16,-4 7 14-16,-5-14-11 16,-4-9 9-16,-4-7-10 15,-1-8 7-15,-3-4-7 0,-1-7 1 16,-4-12-3-16,0-8 11 16,-4-3-10-16,-5-9 11 15,-4-7-10-15,0-7 18 16,-4-9-16-16,-5-7 9 15,0-11-10-15,-8-13 6 16,0-10-7-16,4-1-2 0,-9 4 0 31,9 4-1-31,0 4 0 16,13 7-6-16,0 8 5 16,0 8 3-16,0 8-2 15,0 11-5-15,4 4 4 0,5 12-8 31,0 7-75-31,-1 8 66 0,5 4-123 16,0 11 107-16,5 12-211 16</inkml:trace>
          <inkml:trace contextRef="#ctx0" brushRef="#br0" timeOffset="29614.3457">8540-398 244 0,'5'-31'111'0,"3"15"-87"0,-3 28-30 0,-1 3 32 15,0 5-22-15,5 3 33 16,0 8-29-16,-1 3 8 16,1 1-11-16,0 4 0 0,-5 3-4 15,0-4 2-15,1-3-2 0,-1 0 2 16,0-8-2-16,1-4-45 16,3-4 34-16,1-11-153 0,4-8 126 15</inkml:trace>
          <inkml:trace contextRef="#ctx0" brushRef="#br0" timeOffset="29999.6169">8887-549 224 0,'-35'24'101'0,"27"-9"-79"0,-18 27-28 15,21-19 35-15,1 1-24 0,0-1 4 16,4-4-7-16,13 0 5 16,4-3-6-16,5-1-5 0,8 0 3 15,5 1 0-15,-1 3 1 16,1 0-3-16,-5 5 2 16,1 10 1-16,-5 1 0 0,-5-4 2 15,-3 3-1-15,-5-3 19 16,-13 0-16-16,-5 0 38 15,-8-8-32-15,-4-4 21 0,-5-7-23 16,-4-4 10-16,0-8-13 16,-4-8-6-16,4-4 1 15,-9-3-3-15,9-12 2 32,5-12-61-32,3 5 49 0,10-1-105 15,12 4 90-15,5 8-178 16</inkml:trace>
          <inkml:trace contextRef="#ctx0" brushRef="#br0" timeOffset="30352.9952">9242-340 212 0,'-13'11'98'0,"9"4"-77"0,4 20-26 0,4-19 50 16,5 7-37 0,4 8 15-16,4 3-17 0,5 1 2 15,4-4-6-15,4-4 33 0,5-4-28 16,0-8 49-16,-1-7-43 16,5-8 25-16,-4-4-28 15,0-19 17-15,0-4-20 16,-14-8-4-16,-8-3-1 15,-4-12-2-15,-9-4 0 0,-4 4-17 16,-1 3 13-16,1 9-26 16,-5 3 23-16,5 8-51 15,0 8 45-15,4 4-118 16,4 7 101-16,5 4-195 16</inkml:trace>
          <inkml:trace contextRef="#ctx0" brushRef="#br0" timeOffset="30868.5314">9919-529 144 0,'0'7'65'0,"-5"9"-51"0,5 26-17 0,0-15 85 16,0 8-65-16,0 3 36 16,0 9-38-16,0 7-4 15,0-20-7-15,0-3 3 0,0 4-6 0,0-4 6 16,5-1-6-16,-1 5 6 16,0-12-6-16,-4-11-56 15,0-12 44-15,5-12-90 16,-1-15 77-16,0-11-90 15,1-12 86 1,-5-24-34 0,0 1 227 15,0-8-133-31,4 16 55 16,0 19-60-16,5 11 18 15,0 16-32-15,-1 3 31 16,18 16-33-16,-4 0 26 0,13 16-28 0,12 34 4 15,1 0-9-15,-5 0 8 16,-4 0-9-16,-4 12-4 0,-5-8 1 16,-4-8 3-16,-4-4-3 15,-5-7 3-15,-4-8-2 16,0-4-82-16,-4-4 64 16,-5-7-221-1,-4 3 183-15,-4-7-44 0</inkml:trace>
          <inkml:trace contextRef="#ctx0" brushRef="#br0" timeOffset="31131.1939">9901-275 252 0,'18'-12'115'0,"-10"16"-91"0,18-11-30 0,-8 7 32 15,3 0-22-15,5 0-1 16,13 3-1-16,0 1-47 16,5-4 35-16,-1 0-170 0,-8 0 140 15,-9 0-58-15</inkml:trace>
          <inkml:trace contextRef="#ctx0" brushRef="#br0" timeOffset="31436.9275">10569-610 200 0,'-9'-27'92'0,"5"19"-73"0,4 4-24 0,0 4 97 32,-4 0-73-32,4 4 24 0,-5 8-30 15,-3 7 11-15,8 8-18 16,0 23 8-16,0 0-10 0,4 4-5 16,-4 0 1-16,4 4 5 15,1-4-4-15,3-8 0 16,1-8 0-16,4-7 10 15,0-11-9-15,-4-5 19 0,8-3-16 16,18-1 12-16,4-3-12 16,0-12 5-16,-5 0-7 15,1-7-2-15,-5-1 0 16,1 0-1-16,-5 5 0 16,-5-1-76-16,1 0 60 0,-5 4-188 15,-4 1 157-15</inkml:trace>
          <inkml:trace contextRef="#ctx0" brushRef="#br0" timeOffset="31700.5082">11072-699 212 0,'0'-4'95'0,"4"8"-75"0,0 8-25 16,1-5 111-16,3 9-84 15,1 7 54-15,4 8-56 16,0 11 26-16,0 12-34 16,0 0-1-16,-4-15-8 0,-1-5 4 15,1 9-6-15,4 14 3 0,-4-6-3 16,-1-13-54-16,1-3 42 16,-5-8-153-16,1-4 126 15,3-4-214 1</inkml:trace>
          <inkml:trace contextRef="#ctx0" brushRef="#br0" timeOffset="32318.1844">11284-348 300 0,'26'0'134'0,"-4"-12"-105"0,8-19-37 0,-4 28 53 16,9-13-37-16,12 1 5 15,5-1-8-15,5 1-7 16,-5 3 2-16,4 1-126 0,-17 3 99 0,-8 4-229 15</inkml:trace>
          <inkml:trace contextRef="#ctx0" brushRef="#br0" timeOffset="32317.1844">11340-718 232 0,'-13'-23'105'0,"18"23"-83"0,3-4-28 16,1 0 83-16,13-4-62 15,4 8 23-15,4 0-27 0,0 0-7 16,5 8-2-16,-5 4-5 0,-4 3 2 15,-4 8-2-15,-4 12 2 16,-10 3 4-16,-8 24-3 16,-4 4-2-16,0-5 1 0,-1 1 4 15,1 3-3-15,4-11 3 32,4-19-2-32,1-8 5 0,12 0-5 15,13 0 9-15,9-8-8 16,0-7 5-16,0-12-6 15,0-8 0-15,-4-4 0 16,4-3-80-16,-13 0 62 16,-9-9-282-1</inkml:trace>
          <inkml:trace contextRef="#ctx0" brushRef="#br0" timeOffset="33087.2716">12004-283 224 0,'8'-7'101'15,"10"-1"-79"-15,25 8-28 16,-17 0 77-16,9-4-57 0,4 0 17 15,4 0-21-15,5 4-4 16,-5-4-4-16,5 1-119 0,-18 3 92 16,-8 0-205-1</inkml:trace>
          <inkml:trace contextRef="#ctx0" brushRef="#br0" timeOffset="32538.8948">12164-637 236 0,'-13'-4'108'0,"-4"8"-85"0,4 11-29 15,4-3 60-15,-4 7-44 16,4 4 22-16,1 23-23 16,3 1-2-16,-3 3-5 15,3-4-2-15,1-4 1 0,4-3 7 16,0-8-6-16,0-8-23 16,0-8 16-16,0-3-73 0,13-20-24 15,0-11 73 1,-4-16-106-1,-1 0 104-15,-3 5-25 16</inkml:trace>
          <inkml:trace contextRef="#ctx0" brushRef="#br0" timeOffset="32817.6735">12177-845 208 0,'0'-27'92'0,"0"27"-73"0,0 4-24 16,4 3 41-16,1 5-29 0,3 19 37 16,1 3-34-16,8 9 35 15,9 11-34-15,5 19 28 0,-1 0-29 16,-4-3 23-16,13-5-24 15,-4-3 3-15,-1-5-8 32,-3-10 0-32,-5-9-3 0,-5-7-9 15,1-8 6-15,-9-4-125 16,4-3 100-16,-8-5-260 16</inkml:trace>
          <inkml:trace contextRef="#ctx0" brushRef="#br0" timeOffset="33657.737">12420-803 208 0,'21'-4'92'0,"-21"4"-73"0,57 0-24 16,-31 0 86-16,4 0-65 16,22-4 37-16,0 1-38 15,0-1-1 1,0 0-9-16,0 4-7 0,-4 0 2 15,-5 4-163-15,-8 0 128 16,-9-1-170 0</inkml:trace>
          <inkml:trace contextRef="#ctx0" brushRef="#br0" timeOffset="33372.4966">12819-637 272 0,'-5'8'121'0,"10"3"-95"0,3 12-33 0,1-7 85 16,4 7-63-16,4 23 42 16,5 0-42-16,0-3 3 15,-1-1-12-15,1-3-1 0,0-5-4 16,-5-3 8-16,5-4-7 0,-9-8-29 15,0-3 22-15,-5-5-159 32,-8-11-116-17</inkml:trace>
          <inkml:trace contextRef="#ctx0" brushRef="#br0" timeOffset="33937.9033">13317-791 296 0,'0'0'131'0,"0"15"-103"0,4 8-35 0,-4-11 57 15,9-1-41-15,0 9 16 0,-1 10-18 16,10 5 5-16,-18 11-9 16,8 8 1-16,-3 0-3 0,-5 0 2 15,0-4-2-15,0-7 2 16,0-5-2-16,13-7-54 15,-9-8 42-15,9-7-170 32,9-5 140-32,-1-7-152 15</inkml:trace>
          <inkml:trace contextRef="#ctx0" brushRef="#br0" timeOffset="34206.0466">13907-799 264 0,'-13'0'121'0,"0"19"-95"0,0-3-33 0,4-1 34 16,0 4-23-16,-4 12 8 31,0 8-9-31,-4-1-2 0,13 24 0 15,-5 0 4-15,18-9-4 0,4-6 6 16,8-9-6-16,10-7 0 16,12-8 0-16,9-11 7 15,0-5-6-15,-9-7 5 16,9-7-6-16,-4-28 0 16,-9 0 0-16,-9-7 4 0,-12 0-4 15,-14-5-5-15,-4 5 3 0,-17 7-3 16,-18-7 3-16,-8 3 1 15,-9 9 0-15,4-1-6 16,0 15 5-16,5 13-70 16,17 3 56-16,0 0-256 31</inkml:trace>
          <inkml:trace contextRef="#ctx0" brushRef="#br0" timeOffset="34505.5029">14435-849 244 0,'22'-4'111'0,"-13"12"-87"0,-5 7-30 16,13 1 71-16,-4 3-52 15,9 4 32-15,-5 8-33 0,1 3 4 16,-5 13-11-16,0 3 8 0,0 8-10 15,-5-4 2-15,1-1-4 16,-5-6 2-16,9-5-2 0,-8-7-48 16,3-8 37-1,-3-8-159-15,3-4 130 0</inkml:trace>
          <inkml:trace contextRef="#ctx0" brushRef="#br0" timeOffset="34805.8975">14470-888 152 0,'-35'-3'69'0,"35"10"-55"0,18 9-18 0,-14-5 39 0,9 8-28 15,4 8 14-15,-4 8-15 16,9-8 16-16,8 19-17 15,5 4 29-15,4 1-26 0,9 6 24 16,0-7-23-16,-1-7 6 16,5-5-11-16,-4-7-2 0,4-8-1 31,-9-7-1-31,5-9 0 16,-13-7 5-16,4-3-4 15,-9-17 6-15,-4-7-6 16,-9-4 3-16,-12-3-3 0,-5-9 22 15,0 1-18-15,-5 0 20 16,-3-8-18-16,-1-1 27 16,0-2-26-16,5 6 16 0,-5-7-18 15,9 8 6-15,0 0-9 16,9 7-8-16,0 8 5 16,-1 8-1-16,5 4 1 15,0 15-118-15,-4 0 93 16,4 20-286-1</inkml:trace>
        </inkml:traceGroup>
      </inkml:traceGroup>
    </inkml:traceGroup>
  </inkml:traceGroup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2-14T05:25:03.780"/>
    </inkml:context>
    <inkml:brush xml:id="br0">
      <inkml:brushProperty name="width" value="0.09333" units="cm"/>
      <inkml:brushProperty name="height" value="0.09333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7BD64BF9-E0F1-4263-BD12-7A93B2EF49EF}" emma:medium="tactile" emma:mode="ink">
          <msink:context xmlns:msink="http://schemas.microsoft.com/ink/2010/main" type="inkDrawing" rotatedBoundingBox="14160,5606 32274,3790 33314,14173 15201,15988" semanticType="underline" shapeName="Other">
            <msink:destinationLink direction="with" ref="{A3A98A47-23E5-4AE4-B746-D923AE1BA3BC}"/>
            <msink:destinationLink direction="with" ref="{DBD951C1-A55C-4716-B882-45C77310C459}"/>
          </msink:context>
        </emma:interpretation>
      </emma:emma>
    </inkml:annotationXML>
    <inkml:trace contextRef="#ctx0" brushRef="#br0">80-9 164 0,'0'-4'75'0,"4"4"-59"0,-4 0-20 16,0 0 56-16,0 0-42 15,0 0 28 1,0 0-11-16,4 8-19 16,1-1 19-16,-1 5-21 0,-4 3-3 15,0 8-1-15,0 4 12 0,0 12-11 16,0 19 1-16,0-4-2 15,0 3 1-15,-4 9-2 16,-1-1 2-16,1 1-2 16,0 3-1-16,4 1 1 15,-5 18-4-15,1 5 2 16,-5-8 4 0,9 7-3-16,-8-3 3 15,3-1-2-15,1 9-1 16,0 10 1-16,-1-3 1 15,1 1-1-15,0-9-1 0,4 0 1 16,0 8 7-16,8 8-6 16,1-4 7-16,-5 7-6 15,1-14 9-15,-1-5-9 16,0 8 2-16,1 8-4 0,-1-8 8 16,0 4-7-16,-4-8 5 15,0 0-6-15,0-4 6 16,0 16-6-16,0-4 3 15,0 4-3-15,0-16 11 16,0-4-10 0,0 1 3-16,0 3-4 15,0 4-6-15,0-3 4 16,0 3 6-16,-4-4-5 16,0 1 4-16,4-1-3 15,-9 16-6-15,0-4 4 16,1 19 3-16,-1-4-2 15,5-11 0-15,-1 0 1 0,1 15 15 16,0-8-12-16,-9 4 7 16,13-11-8-16,0 0-2 15,0 19 0-15,0-8 1 16,4-11-1-16,-4 4-1 0,4-5 1 16,9-3 1-16,-4 19-1 15,0-11 5-15,-1-1-5 0,1-3 9 16,0-8-8-16,-1 0 7 15,1 16-6-15,4-12 4 16,0 0-6-16,-4-4 14 16,-1-4-11-16,1 0 6 15,0 12-7-15,-1-8-2 32,1-8 0-32,0 4 4 0,-1-15-4 15,-3-4 0-15,-1 0 0 16,0-8 7-16,1 12-6 15,-5-8 5-15,4-8-6 16,-4-7 9-16,0-4-8 16,0-4 2-16,0-4-3 15,0-8 2-15,0-7-2 0,-4-4 5 16,4-4-5-16,0-4 0 0,0 0 0 16,0-4 1-16,-5-4-1 15,1-3-34-15,0-4 26 16,4-8-124-16,-5 0 102 15,5-4-342 17</inkml:trace>
    <inkml:trace contextRef="#ctx0" brushRef="#br0" timeOffset="-1918.5957">201-133 116 0,'-26'12'52'0,"22"-12"-41"0,4 0-14 15,0 0 40-15,0 0-30 0,8 4 37 16,5-4-33-16,5 0 26 15,3 0-28-15,10 0 9 0,8 0-12 16,0 0 7-16,8 0-10 16,1 0 2-16,8 0-4 15,9 0 16-15,5 0-13 16,8-4 7 0,9 4-8-16,4 0 18 15,4 0-17-15,5 0 2 16,8 0-4-16,0 0 1 15,14 0-2-15,-1 4 13 16,22-8-10-16,5 0 6 0,3 4-7 16,10-4 12-16,3 0-11 15,5 4 14-15,9 0-13 0,9-3 11 16,8-5-11-16,8 0 2 16,-3 0-5-16,-1-3 2 15,-4 3-3-15,-13-3 5 16,-13 3-5-16,-4 0 25 15,-22 1-20-15,-13 3 12 16,-13-4-13 0,-17 4-3-16,-13 0-1 15,-14 4 10-15,-16 0-9 16,-14 0-3-16,-8 4 1 16,-14 0-107-16,-12 4 84 15,-18 3-319 1</inkml:trace>
    <inkml:trace contextRef="#ctx0" brushRef="#br0" timeOffset="1549.177">5130-52 120 0,'-5'-3'55'0,"5"6"-43"0,-4 1-15 0,4 4 65 15,0-4-49-15,0 3 23 16,0 1-25-16,0 0 15 0,0 0-19 16,0 3 24-16,0 5-23 0,0 3 10 15,0 8-13-15,-4 7 11 16,-1 5-12-16,-3 15 3 0,3 4-5 15,-3 3 10-15,-5 9-9 16,0-1 4-16,4 4-5 16,-4 4 5-16,0 16-6 15,4 3 6-15,1 4-6 0,3-3 9 16,1 3-8-16,0 12 5 16,-1 7-6-16,1 1 6 15,0-5-6-15,-1 1 3 16,5-1-3-16,0 16 2 15,0-4-2-15,-4 8 5 16,4-4-5 0,0 16 6-16,-4-9-6 15,4 5-3-15,0-4 2 16,0-4 5-16,0 15-4 16,0-8 14-16,0 1-11 0,0-8 6 15,0 11-7-15,0-7 4 16,0 4-6-16,0 18 3 15,0-10-3-15,0 10 2 0,0-14-2 16,0 3 11-16,-5-19-10 16,1 0 0-16,0 16-1 15,-1-9 4-15,1-3-4 16,0-15 6-16,-1-1-6 16,1 16 9-16,0-12-8 15,-1-3 5 1,1-9-6-16,0-7 6 15,4 0-6-15,-5 16-3 16,5-12 2-16,-4-8 3 16,0 8-3-16,4-20 9 15,0-3-7-15,0 0-1 16,0 4 0-16,0 3-1 16,0-3 0-16,4-12 2 0,-4 11-1 15,4-14-3-15,1-1 1 16,-1-4 4-16,0 1-3 15,1 18 0-15,-1-11 1 16,0-4-1-16,-4 1 0 0,0-1 0 16,0-8 0-16,0-3 8 15,0 0-6-15,0-5 2 16,0 1-3-16,0 0 5 0,0 4-5 16,0-5 11-16,0-6-9 15,0-9 7-15,-4 0-7 16,0-11-2-16,-1-4 0 15,1 0 7-15,0-8-6 32,-1 4-9-32,1-3 5 0,0-5-136 15,-5 8 108-15,-4 4-342 16</inkml:trace>
    <inkml:trace contextRef="#ctx0" brushRef="#br0" timeOffset="2835.5445">106 9211 132 0,'-18'-7'59'0,"14"3"-47"0,-5 0-15 0,9 4 49 16,0-4-37-16,0 0 25 0,0 0-25 16,0 0 17-16,0 1-19 15,5-1-4-15,3 0-1 0,5 4 6 16,0 0-6-16,5 0-1 16,3 0 0-16,5 4 1 0,5 0-1 15,8-1 8-15,8 5-7 16,1 0 10-16,0-4-9 15,-1 0 7-15,5-4-7 16,5 0 15-16,-1 0-14 16,5 0 1-16,0 0-3 15,-1 0-2 1,10 3 1-16,-1 1-1 16,-4 0 0-16,-4 0 2 15,4 0-1-15,0 0 11 16,0-1-10-16,0 1 11 15,4-4-10-15,5 4 18 16,4-4-16-16,-5 0 1 16,1 0-4-16,13-4 1 0,0 0-2 15,4 1 5-15,0-1-5 0,8 4 11 16,-3 0-9-16,3-4 7 16,1 0-7-16,0 0 6 15,-1 4-6-15,5 0-2 16,-4 4 0-16,-4 0 7 15,8-4-6-15,0 0 2 0,4 4-3 16,-4 0 27-16,4-1-21 16,-4-3 5-16,9 0-8 15,0 0 11-15,0-3-11 16,4 3 14-16,-5 0-13 16,-8 0-3-16,5 0 0 31,-10 0 9-31,-3 3-9 0,-5 1 11 15,-5 4-10-15,-8 0 4 16,-8-1-5-16,-9 1 2 16,-14 0-3-16,-8-4 5 15,-4 0-5-15,-9-1-25 16,-13-3-180-16,-9 12 158 16,-4-20-250-1</inkml:trace>
    <inkml:trace contextRef="#ctx0" brushRef="#br0" timeOffset="60516.1873">1775 7390 168 0,'-9'0'78'0,"9"0"-61"0,-26 0-21 0,22 0 59 16,-5 0-44-16,0 0 32 16,-4 0-31-16,0 0 10 15,-4 0-16-15,-1 0 10 0,-8-3-11 16,5 3 5-16,-10-4-7 16,5 4 9-16,-13-4-9 0,9 0 18 15,-9 0-16-15,9 0 7 16,-5-3-9-16,5-1 4 15,-5-4-6-15,5 5 6 16,-9-1-6-16,4 0 0 16,-4-11 0-16,9 4 4 0,-5-5-4 31,9 5 3-31,-4-8-3 16,4 3 5-16,-5-3-5 15,5 0-3-15,-4-11 2 0,4 7 3 16,-9-12-3-16,9 4 0 15,-4-7 1-15,4 7 1 16,-4-11-1-16,4 11-3 16,0-7 1-16,4 7 6 0,0-11-4 15,5 8-8-15,-5-5 5 16,-8-18 7-16,4-5-5 16,4 1-2-16,9 22 2 15,4 8 0-15,1-7 0 16,-10-39 8-16,10 39-6 31,3 11 2-31,1-8-3 0,0 9 8 16,-5-13-7-16,5 9-4 15,-1-13 2-15,1 9 3 16,-5-20-3-16,-4-42 6 16,0 15-5-16,5 8 3 15,-1 4-3-15,-4 15 2 16,0 8-2-16,0-16 8 0,0 9-7 15,0-1 2-15,4 4-3 16,-4-12 5-16,5-3-5 16,-1 0 0-16,0 3 0 0,1 1 1 15,-1 7-1-15,0 4 2 16,1-4-2-16,-5 8-1 16,4 0 1-1,-4 4-7-15,0 3 5 16,0 5-45-16,0-5 36 15,0 13-128-15,0 3 107 16</inkml:trace>
    <inkml:trace contextRef="#ctx0" brushRef="#br0" timeOffset="101462.1268">17254 432 148 0,'0'-4'65'15,"22"-19"-51"-15,-31 11-17 0,22 8 57 0,-13 1-43 16,4-1 35-16,5 4-34 15,-9 0 13-15,0 0-18 16,0 0 2-16,-13 15-9 0,9 8 0 16,-9-4 3-16,0 5-3 15,0 3 0-15,-1 3 1 16,1 1-4-16,5 8 2 16,-1 7 1-16,-4-4 0 15,9 5-3-15,-9-1 2 16,0 4 1-1,8 19 0-15,-8 1 2 16,0-5-1-16,0 1-3 16,5-1 1-16,-5 4-2 0,0 1 2 15,0-1 4-15,0 1-3 16,8 14-2-16,-12 5 1 16,-5-8 4-16,9 7-3 15,-4-3-2-15,4 0 1 0,-4-4 1 16,4 23 0-16,-5-8 2 15,14 1-1-15,-5-1-6 16,-4-4 4-16,9-3 8 16,-9 7-5-16,9 8-1 15,-5-7 0-15,0 11 7 16,1-16-6 0,-5 1 5-16,8-5-6 15,-3 16 6-15,3-7-6 16,1-5 6-16,-5 0-6 15,9-7 6-15,0-4-6 16,0 0 3-16,0 8-3 16,0-1-1-16,0-3 1 15,0 0-1-15,0 7 0 0,0-11 2 16,0 0-1-16,0 0 13 16,0 15-10-16,0-7 6 15,0-4-7-15,0 15 1 16,0-19-3-16,-4-4 8 0,-5 4-7 15,9-4 2-15,-4 19-3 16,0-7 8-16,-5-4-7 0,9 11-4 16,-4-15 2-16,-5 0 5 15,9-4-4-15,-4 8 9 16,-5 3-8-16,9-3 10 16,0-8-9-16,0 4 7 15,0-8-7-15,0-3 1 31,0-1-3-31,-4 0-1 0,4 4 1 16,-5 5 1-16,5-9-1 16,0-7-1-16,0-24 1 15,0 1-1-15,0-5 0 16,0-3 2-16,5 4-1 16,-5-4-79-16,0-4 61 15,0-4-305-15</inkml:trace>
    <inkml:trace contextRef="#ctx0" brushRef="#br0" timeOffset="102911.9745">9737 7787 136 0,'18'0'62'0,"-5"0"-49"0,0 0-16 0,-5 0 35 0,5 0-26 16,5 0 28-16,3 4-25 15,5-4 15-15,9 0-18 16,0 0 6-16,4 0-9 0,0 0 9 15,9 0-9-15,-5 0-1 16,5 0-1 0,4 0 4-16,0-4-4 15,0 4 11-15,0-4-9 16,13 1 2-16,-5-1-4 16,5 0 2-16,0 0-2 15,0 0-3-15,9 4 1 16,0-4 1-16,-22 4 0 15,-9 0 2-15,22-4-1 0,-8 1 8 0,12-1-7 16,39-4 2-16,1 0-3 16,-10 4 11-16,-34 1-10 15,-13-1 3-15,22 0-4 16,-9 0 5-16,17 0-5 16,48-3-3-16,-13 3 2 15,-4 0 3-15,-35 4-3 0,-8 0 3 16,21-4-2-16,47 0 8 15,-3-4-7-15,-10 1 5 16,-38 7-6-16,-13 0 0 16,17-4 0-16,87-4 4 15,-31 4-4-15,-4 0 6 32,-65 4-6-32,-4 0 3 0,17 0-3 15,-13 0 8-15,21-3-7 16,-16-1 5-16,25 4-6 15,-21 0 6-15,30-12-6 16,-13 4 3-16,9 1-3 16,-18-1-1-16,22 0 1 0,-13 4 1 15,13-3-1-15,-17 3 16 0,17-8-13 16,-17 5 4-16,12-1-6 16,-16 0-1-16,8 1 0 15,-18-1 13-15,5 0-11 16,-13 0 24-16,5 5-21 15,-18-1 12-15,8-4-13 32,-12 4 2-32,-5 0-5 0,-8 0-1 15,-4 1 0-15,-1-1-10 16,-13 0 7-16,1 0-86 16,-5 0 69-16,0 0-237 15,-13 0 198 1,-5 4-72-16</inkml:trace>
    <inkml:trace contextRef="#ctx0" brushRef="#br0" timeOffset="45631.9082">3469 7699 112 0,'-8'0'52'0,"8"0"-41"0,-9 4-14 16,9-4 43-16,-4 3-32 15,4-3 22-15,-5 0-22 16,1 0 13-16,0 4-16 16,-1-4 6-16,-3 4-8 0,3 0 4 15,-8 0-6 1,5-4 14-16,-1 0-11 15,0 0 6-15,5 4-7 16,0-1 6-16,-1 1-6 16,1 0 4-16,0 0-6 0,-1 0 3 15,5 4-3-15,0-5 8 16,5 5-7-16,-1 0 7 16,5 7-6-16,-5-3-2 0,9 7 0 15,0-3 15-15,9 3-12 16,-5-4 1-16,13 4-3 15,-4-3 4-15,9 7-5 16,-5-4-3-16,9 4 2 16,-4 1 5-16,8-1-4 15,-8 0 6-15,8 4-6 0,-3-4 9 16,3 8-8-16,-4-4 10 16,0-4-9-16,-4 0 2 15,4 0-4-15,-5-4 5 16,1 1-5-16,-5-1 9 15,5-4-8-15,-9-3 5 16,9-1-6 0,-9 1 3-16,4-1-3 15,-4-3-1-15,4 0 1 16,-4 0-1-16,0-1 0 16,-8 1 0-16,-1 0 0 0,-4-4-20 15,0-1 16-15,0 1-75 16,-4 0 62-16,-1 0-117 15,1 0 102-15,0-4-114 16</inkml:trace>
    <inkml:trace contextRef="#ctx0" brushRef="#br0" timeOffset="99943.3679">9174 7622 116 0,'9'0'55'0,"-1"-8"-43"0,5 12-15 0,-4-12 46 15,8 0-35-15,9 4 31 0,0-3-29 16,0-1 18-16,5-7-21 16,-1 3 2-16,0 1-7 0,5-1 10 15,0 4-9-15,-5 1 2 16,13-1-4-16,-4 4 5 15,0 0-5-15,0 0 3 0,-4 0-3 16,0 1 2-16,-1 3-2 16,5 0 16-16,5-4-13 15,-5 4 10-15,0 0-11 0,0 0 4 16,4 0-5-16,1 0-1 16,3 0 0-16,-3 4-1 15,3-1 0-15,-3 1 0 31,-1 0 0-31,0 0 0 0,-4 4 0 16,-4 3 0-16,0-3 0 16,4 7-6-16,4-7 5 15,-4 8-34-15,-4-16 28 16,-1 0-71-16,-3 11 60 16,-1 4-166-1</inkml:trace>
    <inkml:trace contextRef="#ctx0" brushRef="#br0" timeOffset="51510.4935">4575 1507 76 0,'-18'4'36'0,"10"-1"-29"0,-10 5-9 0,14-4 27 16,0 4-20-16,-5 3 15 15,-4 1-15-15,0 3 6 16,0 5-8-16,-4-1-2 0,-1 19 0 31,-3-3 1-31,-1 4-1 16,0-5-1-16,1 5 1 0,-5-1 1 15,0-3-1-15,0 11-3 16,0-3 1-16,0-1 1 16,0 0 0-16,0 5 14 15,-9-1-11-15,0 8 15 16,1 7-13-16,3-3 3 0,1-4-6 15,0-4 2-15,4 0-3 0,-5 0 19 16,5 0-16-16,0-7 10 16,-4-1-10-16,-5 1 12 15,5-1-12-15,-1 0 12 16,1 1-12-16,0 7 6 16,-1 12-7-1,1-9-2-15,0-6 0 16,-1-1 13-16,1-4-11 15,4-7 15-15,-9 11-13 16,5-3 0-16,-9-5-3 16,4 1 12-16,1-5-10 15,3 1 3-15,-3 0-5 0,3-1 5 16,1 1-6-16,-9-4 9 16,4 7-8-16,5 9 10 0,4-9-9 15,0-3 4-15,0-4-5 16,0 0-1-16,4-8 0 15,5 0-7-15,4-4 5 16,0-7-316 0</inkml:trace>
    <inkml:trace contextRef="#ctx0" brushRef="#br0" timeOffset="334501.5564">5247 6527 84 0,'4'0'39'0,"-4"0"-31"0,4 0-10 0,1 0 27 16,-1 0-20-16,0 0 9 16,5 0-10-16,0 0 3 15,4-4-5-15,0 4 2 16,0-3-3-16,0 3-1 0,4 0 1 15,-4 0 4-15,9-4-4 16,-5 0-3-16,9 0 2 0,-4 0-3 16,12 0 2-16,-8 1 1 15,18-1 0-15,-5 0 0 16,8-4 0-16,-8 0-3 16,18-3 2-16,-10 3 4 15,18-3-3-15,-12-1 3 16,16-11-2-16,-13 4-1 0,18-4 1 15,-9-1-4-15,17 1 2 16,-12 0 1-16,12 0 0 16,-13 0-3-16,18 0 2 15,-9 4 15-15,9-5-11 0,-14 5 1 16,19-4-2 0,-14 4-2-1,8-1 1-15,-12 5 1 0,8 0-1 16,-12-1-3-16,3 1 1 15,-8 3-2-15,0 1 2 0,-13 3-142 16</inkml:trace>
    <inkml:trace contextRef="#ctx0" brushRef="#br0" timeOffset="331734.4862">5316 2844 44 0,'-4'0'23'0,"4"0"-19"0,0 4-5 0,0-4 28 16,-5 3-22-16,1-3 21 16,0 4-19-16,-1-4 21 15,1 0-21-15,4 0 16 16,0 4-17-16,0 0 6 15,-4 0-9 1,-1 0-5-16,1 0 2 16,4-4 3-16,-4 3-3 0,-1 1-2 15,1 0 1-15,0 0 4 0,4-4-3 16,0 0-2-16,0 0 1 16,0 0 1-16,13 0 0 15,-5 0 0-15,10-4 0 16,-1 0 5-16,9 0-4 15,-4 1-5-15,8-5 3 0,-4 4 6 16,9-4-5-16,-5 1-2 16,13-1 2-16,-4 0 25 15,9 1-20-15,-9-1 7 16,9-4-8-16,-9 5-3 16,13-1 0-16,-9 4 1 0,9-8-1 15,-8 1 2-15,8-1-2 16,-9 5-3-16,13-5 1 15,-8 0 1-15,13 1 0 16,-9-1 0-16,13 1 0 16,-13-1 0-16,13-3 0 31,-9 3 5-31,13-3-4 0,-12 3 0 16,21 1 0-16,-18-1-4 15,5 1 2-15,-8-1 4 16,4 0-3-16,-9 1-5 0,8 3 4 15,-12 1 0-15,4-1 1 16,-9 0 5-16,5 0-4 16,-9 5-5-16,9-13 3 0,-9 5-3 15,17-1 3-15,-8 0 1 16,4 1 0-16,-9 3-14 16,5 0 11-16,-9 1-123 15,-5-1 99 1,-3 0-35-16</inkml:trace>
    <inkml:trace contextRef="#ctx0" brushRef="#br0" timeOffset="39588.5902">2143 3900 168 0,'17'-20'78'0,"-17"20"-61"0,39-11-21 0,-30 11 84 16,13-4-64-16,-5 0 29 0,18 0-33 16,-5 0 13-16,18 4-19 15,-9 0 8-15,21 0-10 0,-8 0 3 16,18 4-5-16,-10-4 13 15,14 0-11-15,-13 0 0 16,4 0-2-16,-9 0-4 16,1 0 1-1,-10 0 9-15,-3 0-6 16,-10 0 10-16,-3 4-9 16,-5 0 2-16,-5 0-4 15,1 0-3-15,0-1 1 16,-9 1 4-16,0 4-3 15,-5-4 0-15,5 4 1 16,0-1 1-16,0 5-1 0,-4-1-6 16,4 5 4-16,0-5 0 0,0 1 1 15,0-1-68-15,0 1 54 16,-4-4-211 0,4 3 174-16,0-3-58 15</inkml:trace>
    <inkml:trace contextRef="#ctx0" brushRef="#br0" timeOffset="40805.6458">2121 5364 148 0,'-21'4'65'0,"16"-1"-51"0,-3 5-17 0,8-4 54 16,0 4-41-16,0-1 28 15,4 1-28-15,5 4 25 16,12-1-26-16,14-3 21 0,8 0-23 0,18-1 36 16,8-3-33-16,18-4 43 15,4-4-40-15,4-3 19 16,-4-1-23-16,-4 0 3 16,-4 0-8-16,-10 1 0 15,-12 3-3-15,-9 0-3 16,-9 0 1-16,-8 4-24 0,-13 0 19 15,-9 0-213-15,-9 4 171 16,-4 4-154 0</inkml:trace>
    <inkml:trace contextRef="#ctx0" brushRef="#br0" timeOffset="333035.8224">5216 4793 80 0,'-8'4'39'0,"8"-4"-31"0,-5 8-10 0,5-4 24 16,0 0-18-16,-4 0 10 16,0-1-10-16,4 1 9 15,0 0-10-15,0 0 4 16,0 0-5-16,0 0 2 15,4 0-3 1,0-4 19-16,5 0-16 16,0 0 5-16,12-4-7 15,1 0 2-15,8-4-3 16,-4 0 2-16,9-3-2 0,-5 3-3 0,9-3 1 16,-4 3 4-16,21-4-3 15,18-3 3-15,-26 7-2 16,-5 0-3-16,18 1 1 0,-9-1 1 15,13-7 0 1,-9 3 2-16,18-7-1 0,-13 3 2 16,12 1-2-16,-12 0 11 15,17-1-10-15,-9 1-3 16,14-1 1-16,-14 1 0 16,22-4 0-1,-9 3-3-15,5-3 2 16,-13 4 9-16,17-1-6 15,-13 1 2-15,4-4-3 16,-8-1 2-16,0 5-2 16,-14 3-6-16,1 1 4 15,-9-1-188 1</inkml:trace>
    <inkml:trace contextRef="#ctx0" brushRef="#br0" timeOffset="336074.8606">5342 8022 108 0,'17'-4'49'0,"-17"4"-39"0,9-7-12 16,-5 7 35-16,1 0-26 0,-1 0 17 16,5-4-18-16,-5 0 3 15,9 0-7-15,-4 0 10 0,4 1-9 16,0-1 2-16,8-4-4 16,1 4 5-16,4 0-5 15,-4 0 3-15,17-7-3 16,-5 3-1-1,10-3 1-15,-10 3-1 16,14-8 0-16,-9 1 0 16,13 0 0-16,-8-1 2 15,16-3-1-15,-12 4-3 0,21-5 1 16,-12 5-2-16,12-4 2 16,-8 3 1-16,17-11 0 15,-13 4 2-15,17-8-1 0,-13 4-3 16,18 0 1-16,-9 4 1 15,4-8 0-15,-12 8-3 16,17 0 2-16,-14 4 4 16,1-4-3-16,-9 3-14 15,0 5 12-15,-13 4-177 16</inkml:trace>
    <inkml:trace contextRef="#ctx0" brushRef="#br0" timeOffset="49755.2309">4570 4720 156 0,'0'0'69'0,"-4"0"-55"0,4 0-18 0,0 0 48 16,-4 0-36-16,-1 0 29 15,1 0-28-15,0-4 7 16,-5 1-12-16,0-1 1 0,1 0-4 16,-1 0 11-16,-4 0-10 0,0 0 3 15,0-3-4-15,-4-1 5 16,-1 4-5-16,-3-4 6 0,-1 1-6 15,0-1 6-15,1 0-6 16,-5-3 11-16,4-1-9 16,0 0 7-16,1 1-7 31,-1 3 1-31,0 1-3 0,1-1 2 16,-1 0-2-16,0 4 2 15,5-3-2-15,-5 3 2 16,1 0-2-16,-5 0-1 15,4 0 1-15,-4 0-1 16,4 0 0-16,1 1 2 16,-5-5-1-16,4 0-1 15,-4 4 1-15,4 0-1 16,-4 1 2-16,-4-1-1 16,0 4-3-16,-1 0 1 15,1 0 6-15,-1 0-4 16,5 0-36-16,0 0 27 0,5 0-173 31,3 0 140-31,1-4-90 16</inkml:trace>
    <inkml:trace contextRef="#ctx0" brushRef="#br0" timeOffset="40104.3589">3469 4046 152 0,'5'-4'69'0,"-5"4"-55"0,8 0-18 0,-3 0 70 15,-1 4-53-15,0 0 33 16,1 3-34-16,-1 1 21 31,0 11-24-31,1-3 23 0,-1 19-24 0,-4 26 18 16,0 5-19-16,-4-1 7 16,-1 8-10-16,-3-3 9 15,-5 3-10-15,0 0 2 16,0 8-4-16,0 4 13 15,0-8-10-15,4-4 9 16,0-11-10-16,1-4 7 0,3-1-7 16,1-10-13-16,0-9 8 15,-1-7 14-15,5-4-9 16,0-8-4-16,0-3 1 16,0-5-76-16,5 1 60 15,-5-5-197-15,4 1 165 16,5-12-101-16</inkml:trace>
    <inkml:trace contextRef="#ctx0" brushRef="#br0" timeOffset="47087.8278">4687 6635 112 0,'-21'-4'52'0,"21"4"-41"0,-5 0-14 0,5 0 43 15,0 0-32-15,0 0 31 16,-4 0-30-16,0 0 21 16,-1 0-22-16,1 0 1 0,0 0-6 15,-1 0 7-15,-3 0-8 16,3 0 5-16,-3-7-6 15,-1 3 9-15,0 0-8 0,1 0 10 16,-5 0-9-16,0 0 10 16,-5-7-10-16,5 3 4 15,-4 0-5-15,4 1 5 16,-13-5-6-16,4 1 11 0,1-1-9 16,3 0 16-16,-3 1-15 31,3-1 12-31,-3-3-11 0,-5 3 5 15,0-3-7-15,4 0 6 16,-4-9-6-16,4 5-2 16,-4-8 0-16,5 4 4 15,-5-4-4-15,4 4-3 16,-8 0 2-16,4-4 0 16,0 4 0-16,0 4 2 0,0-5-1 15,4 5 2-15,-4-4-2 16,4 4-1-16,-4-4 1 15,5 3 7-15,-5-7-6 16,4 4-1-16,-4-4 0 16,4 4 13-16,0-4-11 15,5 4-4 1,0 0 1-16,-1 0 3 16,1-4-3-16,0 4 9 15,-1-16-7-15,1 8-1 16,0 1 0-16,4 3 1 15,-5-4-1-15,5 4-1 16,-4-4 1-16,4 8-1 0,-4-8 0 16,4 8-3-16,-5 0 2 0,5 4 4 15,0-1-3-15,0 5-25 16,0 3 20-16,5 1-214 16,3 7 171-16,5 4-120 15</inkml:trace>
    <inkml:trace contextRef="#ctx0" brushRef="#br0" timeOffset="48253.4952">4718 5086 104 0,'-5'-7'49'0,"5"7"-39"0,-4 0-12 0,4 0 38 0,-9 0-29 16,1 3 9-16,-5 5-11 16,0 4 19-16,0 3-18 15,-5 1 17-15,1-1-18 0,0 4 7 16,-1 4-9-16,1 4 6 16,0-4-6-16,-1 1-2 31,1-1 0-31,0 0-1 0,-1 0 0 15,-3 4 2-15,3 0-1 16,-3 4-1-16,-1-1 1 16,0 9-7-16,1 7 5 15,-5-3 8-15,4 3-5 16,-4-8-4-16,0-3 2 16,4 0 5-16,-4-4-4 0,5 3 11 15,3-7-9-15,5-4-1 16,-8 0-1-16,3 1-1 0,-3 3 0 15,-1-4 14-15,0 7-11 16,5-6 10-16,-5 6-10 16,5-6 13-16,-5 10-12 31,5-3-2-31,-5 8-1 0,5-5-1 16,-5 1 0-16,5-4 14 15,-9 7-11-15,4-11 4 16,-4 4-5-16,4-8-1 15,1 8 0-15,3-4-1 16,-3 4 0-16,3-4 2 16,1 4-1-16,0-8 11 0,-1 4-10 15,1-4 14-15,0 4-12 16,-1-4 12-16,1 4-12 16,0-4 0-16,-1 4-2 15,1-4 1-15,0 16-2 16,-1-9 5-16,-3 5-5 0,3-4 0 31,-8 0 0-31,5 0 1 0,3-8-1 16,5 0-12-16,0-4 9 15,5-3-308 1</inkml:trace>
    <inkml:trace contextRef="#ctx0" brushRef="#br0" timeOffset="58231.2283">2225 1407 132 0,'5'-16'59'0,"-5"20"-47"0,4-4-15 16,-4 8 49-16,0-1-12 15,-4-3-23-15,-1 0 1 0,-3 0-9 16,-1 0-5-16,-4 0 2 0,0 0 5 31,-4-1-4-31,-1 5 0 0,-8-4 0 16,5 4-4-16,-10-1 2 15,-3 1 1-15,8 4 0 16,-5-1 2-16,1 5-1 16,4 3-1-16,-4 0 1 15,-1 0-1-15,-3 8 0 16,-1 4 2-16,0 8-1 0,1-5-1 15,-1 1 1-15,0 0 1 16,-4-1-1-16,0 1-3 16,4 8 1-16,1 3-2 15,-10-12 2-15,5 1 4 16,0 0-3-16,0 3-2 16,0 1 1-16,5-1 6 0,-10 1-4 15,5 7-3-15,-4 12 2 16,4-8-3-16,4 0 2 15,1 0 4-15,-1-7-3 16,0 3 3-16,1 4-2 0,-5-4-1 16,8 0 1-16,1-3 4 31,0 3-4-31,4-4 11 0,-5 16-9 16,5 4 4-16,5-8-5 15,-1-4 16-15,4 0-14 16,5-4 7-16,0 0-8 15,0 1 9-15,0-1-9 16,0 0 4-16,5 0-5 16,-5 1 5-16,0-5-6 0,0 8 9 15,0 4-8-15,0-4 7 16,0-4-6-16,0-7 1 16,0-4-3-16,4-1-23 15,0-7 17-15,5-8-286 16</inkml:trace>
    <inkml:trace contextRef="#ctx0" brushRef="#br0" timeOffset="82680.0624">7518-936 184 0,'9'4'82'0,"-1"0"-65"0,10-1-21 0,-10 1 45 15,5-4-33-15,18 4 28 16,-1-4-27-16,0 0 12 15,1 0-15-15,3-4 13 0,5 4-14 16,5-4 9-16,3 1-11 16,1-1 13-16,0 0-12 15,4 0 3 1,0 0-5-16,4 0 2 16,5 0-3-16,0 1-1 15,-5-1 1-15,-8 0 7 0,25 0-6 16,1 0-4-16,0 0 2 15,-1 1 0-15,5-1 0 16,5 0 5-16,-1 0-4 16,1 0 11-16,8 0-9 0,-5 0-1 15,5 1-1-15,5-1 1 16,-1 0-1-16,0 4 8 16,1-4-7-16,-1 0 5 15,5 0-6-15,-1 0 6 16,6-3-6-16,-1 3 9 15,-5-4-8-15,10 0-1 0,-5 1 0 16,0-1 7-16,8 0-6 16,-8 1-4-16,-4-5 2 15,30 8 3-15,-8-3-3 16,-1-1 3-16,-4 0-2 16,0 0 2-16,-9 5-2 0,9-1-9 31,-4 0 6-31,0 0 10 15,8-4-7-15,-12 1 6 0,-1-1-6 16,9 4 0-16,-9 0 0 16,1 8 4-16,8-8-4 15,-9 0 6-15,0 0-6 16,9 12 3-16,-4-12-3 16,0 0 2-16,4 1-2 0,-9 3 2 15,1 0-2-15,8 0 2 16,-5 7-2-16,5 1-1 15,5-12 1-15,-9 0-1 16,4 0 0-16,0 4 2 16,0-3-1-16,4-1-1 15,-4 0 1 1,-4-4-7-16,-9 8 5 16,0 0 3-16,-9-11-2 15,-4 11 0-15,-4-8 1 16,0 4 4-16,-14 0-4 15,10 0 0-15,-18 0 0 16,21 1 1-16,-8-1-1 16,-4-4-6-16,0 4 4 0,-5 0 0 15,-8 1 1-15,8 3 0 16,-12-4 0-16,-5 0 0 16,-9 4 0-16,5-4 2 0,-9 4-1 15,8 0-3-15,5 0 1 16,-4 0 4-16,-5 0-3 15,1 0 3-15,-10 0-2 0,10 0 2 16,-1 0-2-16,5 0-6 16,-5 4 4-16,0 0 3 15,1 3-2-15,-5-3 0 16,-5 0 1-16,-3-4-1 16,-1 4 0-16,0-4-3 31,-4 4 2-31,5 7 4 0,8-3-3 15,-18 0 9-15,10-1-7 16,-18-14-32-16,4 11 24 16,-4-1-57-16,0 1 48 15,-4-4-128-15,0 4-108 32</inkml:trace>
    <inkml:trace contextRef="#ctx0" brushRef="#br0" timeOffset="85860.5551">7869 9009 140 0,'22'-4'62'0,"-5"4"-49"0,18 4-16 0,-13-4 51 16,-1 0-38-16,1 0 33 16,4 0-32-16,0-4 11 0,4 0-16 15,5 4 13-15,0 0-14 0,12 0 11 16,1 0-11-16,0-4 5 15,-1 4-7-15,1 0 15 16,13 0-14-16,4-4 15 16,0 0-14-16,8 1 6 31,10-5-8-31,-5 4 6 0,0-4-6 16,22 1 4-16,-9 3-6 15,4-12 6-15,9-3-6 16,4 8 3-16,1-1-3 15,8-7 8-15,0 3-7 16,8 1-1-16,1-1 0 16,4 5 7-16,5-4-6 0,3-1 2 15,10 5-3-15,-5-1 8 16,8-3-7-16,1-1 5 16,0 1-6-16,4-1 3 15,-52 9-3-15,-13-1 2 0,39-4-2 16,82-7-1-16,-82 8 1 31,-17 3 7-31,39-8-6 0,160-14-12 16,-169 18 8-16,-22 0 17 15,35-3-12-15,-21 4 2 16,38-5-3-16,-25 5-2 16,42-1 1-16,-34 0 4 15,35 5-4-15,-26-1 0 16,17 0 0-16,-17 1 4 0,21 3-4 15,-34 0 17-15,25 4-14 16,-21 0 1-16,14 0-3 16,-23 0 4-16,13 4-5 15,-25-4 3-15,34 0-3 16,-31 0 5-16,10 4-5 16,-14-1-3-16,5 5 2 0,-26 0 11 15,17 0-9-15,-18-5 3 16,10 1-4-16,-23 0 8 0,-3 0-7 15,-9 0 10-15,-14 0-9 16,1 0 7-16,-13-1-7 16,-9 1-5-16,-9-4 2 31,-8 0-17-31,-5 0 13 0,-4 0-85 16,-9 0 69-16,1 0-230 15,-5 4 193-15,0 0-123 16</inkml:trace>
    <inkml:trace contextRef="#ctx0" brushRef="#br0" timeOffset="59178.8679">1978 4713 116 0,'-30'-4'52'0,"30"4"-41"0,-9-4-14 16,5 4 60-16,-5 0-46 16,1-4 47-16,-5 0-43 15,0 0 26-15,-5 0-31 16,-3 1 12-16,-10-1-16 0,-3 4-1 0,-1-4-3 15,0 0 10-15,-4 4-10 16,0-8 5-16,0 1-5 16,0-1 8-16,4 0-8 15,-8-3 2-15,4 3-3 16,0-4 2-16,0 1-2 16,4-1 2-16,-4 1-2 0,5-1 11 15,-10-3-10-15,-3 3 0 16,-1-3-1-16,0-1 4 0,1-3-4 15,3 4 0-15,1-5 0 16,0-3 4-16,-1 0-4 16,10-8 0-16,-10 4 0 31,5 0 1-31,5 4-1 0,-1 0-1 16,0-4 1-16,5 4 1 15,-5 0-1-15,0 4-3 16,-4 3 1-16,0 1-2 15,5 3 2-15,-5 1-5 16,4 3 5-16,5 0-45 16,4 4 36-16,4 4-131 0,5 0 109 15,8 4-138 1</inkml:trace>
  </inkml:traceGroup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5FF9F3-B8F7-44D8-B55E-59E955E4F250}" type="datetimeFigureOut">
              <a:rPr lang="en-GB" smtClean="0"/>
              <a:t>14/12/2015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801837-D9B4-4140-8B18-11EA6BF1B1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0256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Original idea was that</a:t>
            </a:r>
            <a:r>
              <a:rPr lang="en-GB" baseline="0" dirty="0" smtClean="0"/>
              <a:t> current crime visualisations only report historic data and we thought there was a good opportunity to add some analysis to that.</a:t>
            </a:r>
          </a:p>
          <a:p>
            <a:r>
              <a:rPr lang="en-GB" baseline="0" dirty="0" smtClean="0"/>
              <a:t>	- We were quite ignorant of the data, the reason why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01837-D9B4-4140-8B18-11EA6BF1B100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21390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Comment on its exploratory nature.</a:t>
            </a:r>
            <a:r>
              <a:rPr lang="en-GB" baseline="0" dirty="0" smtClean="0"/>
              <a:t> All these types of people can use the app and may gain something from it but it isn’t projecting a single message to </a:t>
            </a:r>
            <a:r>
              <a:rPr lang="en-GB" baseline="0" smtClean="0"/>
              <a:t>a single type of person. 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01837-D9B4-4140-8B18-11EA6BF1B100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6436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AFA7A-6445-4002-8C74-4055B96B083F}" type="datetimeFigureOut">
              <a:rPr lang="en-US" smtClean="0"/>
              <a:t>14-Dec-15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3CCBD-19B9-490E-AA2D-3CF6990B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810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AFA7A-6445-4002-8C74-4055B96B083F}" type="datetimeFigureOut">
              <a:rPr lang="en-US" smtClean="0"/>
              <a:t>14-Dec-15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3CCBD-19B9-490E-AA2D-3CF6990B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694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AFA7A-6445-4002-8C74-4055B96B083F}" type="datetimeFigureOut">
              <a:rPr lang="en-US" smtClean="0"/>
              <a:t>14-Dec-15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3CCBD-19B9-490E-AA2D-3CF6990B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3248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AFA7A-6445-4002-8C74-4055B96B083F}" type="datetimeFigureOut">
              <a:rPr lang="en-US" smtClean="0"/>
              <a:t>14-Dec-15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3CCBD-19B9-490E-AA2D-3CF6990B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4057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AFA7A-6445-4002-8C74-4055B96B083F}" type="datetimeFigureOut">
              <a:rPr lang="en-US" smtClean="0"/>
              <a:t>14-Dec-15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3CCBD-19B9-490E-AA2D-3CF6990B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1342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AFA7A-6445-4002-8C74-4055B96B083F}" type="datetimeFigureOut">
              <a:rPr lang="en-US" smtClean="0"/>
              <a:t>14-Dec-15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3CCBD-19B9-490E-AA2D-3CF6990B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5264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AFA7A-6445-4002-8C74-4055B96B083F}" type="datetimeFigureOut">
              <a:rPr lang="en-US" smtClean="0"/>
              <a:t>14-Dec-15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3CCBD-19B9-490E-AA2D-3CF6990B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9148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AFA7A-6445-4002-8C74-4055B96B083F}" type="datetimeFigureOut">
              <a:rPr lang="en-US" smtClean="0"/>
              <a:t>14-Dec-15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3CCBD-19B9-490E-AA2D-3CF6990B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2513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AFA7A-6445-4002-8C74-4055B96B083F}" type="datetimeFigureOut">
              <a:rPr lang="en-US" smtClean="0"/>
              <a:t>14-Dec-15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3CCBD-19B9-490E-AA2D-3CF6990B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059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434385"/>
            <a:ext cx="9905998" cy="103851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626209"/>
            <a:ext cx="9905998" cy="4164992"/>
          </a:xfrm>
        </p:spPr>
        <p:txBody>
          <a:bodyPr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AFA7A-6445-4002-8C74-4055B96B083F}" type="datetimeFigureOut">
              <a:rPr lang="en-US" smtClean="0"/>
              <a:t>14-Dec-15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3CCBD-19B9-490E-AA2D-3CF6990B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6063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AFA7A-6445-4002-8C74-4055B96B083F}" type="datetimeFigureOut">
              <a:rPr lang="en-US" smtClean="0"/>
              <a:t>14-Dec-15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3CCBD-19B9-490E-AA2D-3CF6990B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5387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AFA7A-6445-4002-8C74-4055B96B083F}" type="datetimeFigureOut">
              <a:rPr lang="en-US" smtClean="0"/>
              <a:t>14-Dec-15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3CCBD-19B9-490E-AA2D-3CF6990B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776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AFA7A-6445-4002-8C74-4055B96B083F}" type="datetimeFigureOut">
              <a:rPr lang="en-US" smtClean="0"/>
              <a:t>14-Dec-15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3CCBD-19B9-490E-AA2D-3CF6990B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9616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AFA7A-6445-4002-8C74-4055B96B083F}" type="datetimeFigureOut">
              <a:rPr lang="en-US" smtClean="0"/>
              <a:t>14-Dec-15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3CCBD-19B9-490E-AA2D-3CF6990B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8562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AFA7A-6445-4002-8C74-4055B96B083F}" type="datetimeFigureOut">
              <a:rPr lang="en-US" smtClean="0"/>
              <a:t>14-Dec-15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3CCBD-19B9-490E-AA2D-3CF6990B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1493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AFA7A-6445-4002-8C74-4055B96B083F}" type="datetimeFigureOut">
              <a:rPr lang="en-US" smtClean="0"/>
              <a:t>14-Dec-15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3CCBD-19B9-490E-AA2D-3CF6990B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2093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DDAFA7A-6445-4002-8C74-4055B96B083F}" type="datetimeFigureOut">
              <a:rPr lang="en-US" smtClean="0"/>
              <a:t>14-Dec-15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3CE3CCBD-19B9-490E-AA2D-3CF6990B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1185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DDAFA7A-6445-4002-8C74-4055B96B083F}" type="datetimeFigureOut">
              <a:rPr lang="en-US" smtClean="0"/>
              <a:t>14-Dec-15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3CE3CCBD-19B9-490E-AA2D-3CF6990B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1334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117" Type="http://schemas.openxmlformats.org/officeDocument/2006/relationships/image" Target="../media/image59.emf"/><Relationship Id="rId21" Type="http://schemas.openxmlformats.org/officeDocument/2006/relationships/image" Target="../media/image11.emf"/><Relationship Id="rId42" Type="http://schemas.openxmlformats.org/officeDocument/2006/relationships/customXml" Target="../ink/ink21.xml"/><Relationship Id="rId47" Type="http://schemas.openxmlformats.org/officeDocument/2006/relationships/image" Target="../media/image24.emf"/><Relationship Id="rId63" Type="http://schemas.openxmlformats.org/officeDocument/2006/relationships/image" Target="../media/image32.emf"/><Relationship Id="rId68" Type="http://schemas.openxmlformats.org/officeDocument/2006/relationships/customXml" Target="../ink/ink34.xml"/><Relationship Id="rId84" Type="http://schemas.openxmlformats.org/officeDocument/2006/relationships/customXml" Target="../ink/ink42.xml"/><Relationship Id="rId89" Type="http://schemas.openxmlformats.org/officeDocument/2006/relationships/image" Target="../media/image45.emf"/><Relationship Id="rId112" Type="http://schemas.openxmlformats.org/officeDocument/2006/relationships/customXml" Target="../ink/ink56.xml"/><Relationship Id="rId16" Type="http://schemas.openxmlformats.org/officeDocument/2006/relationships/customXml" Target="../ink/ink8.xml"/><Relationship Id="rId107" Type="http://schemas.openxmlformats.org/officeDocument/2006/relationships/image" Target="../media/image54.emf"/><Relationship Id="rId11" Type="http://schemas.openxmlformats.org/officeDocument/2006/relationships/image" Target="../media/image6.emf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19.emf"/><Relationship Id="rId40" Type="http://schemas.openxmlformats.org/officeDocument/2006/relationships/customXml" Target="../ink/ink20.xml"/><Relationship Id="rId45" Type="http://schemas.openxmlformats.org/officeDocument/2006/relationships/image" Target="../media/image23.emf"/><Relationship Id="rId53" Type="http://schemas.openxmlformats.org/officeDocument/2006/relationships/image" Target="../media/image27.emf"/><Relationship Id="rId58" Type="http://schemas.openxmlformats.org/officeDocument/2006/relationships/customXml" Target="../ink/ink29.xml"/><Relationship Id="rId66" Type="http://schemas.openxmlformats.org/officeDocument/2006/relationships/customXml" Target="../ink/ink33.xml"/><Relationship Id="rId74" Type="http://schemas.openxmlformats.org/officeDocument/2006/relationships/customXml" Target="../ink/ink37.xml"/><Relationship Id="rId79" Type="http://schemas.openxmlformats.org/officeDocument/2006/relationships/image" Target="../media/image40.emf"/><Relationship Id="rId87" Type="http://schemas.openxmlformats.org/officeDocument/2006/relationships/image" Target="../media/image44.emf"/><Relationship Id="rId102" Type="http://schemas.openxmlformats.org/officeDocument/2006/relationships/customXml" Target="../ink/ink51.xml"/><Relationship Id="rId110" Type="http://schemas.openxmlformats.org/officeDocument/2006/relationships/customXml" Target="../ink/ink55.xml"/><Relationship Id="rId115" Type="http://schemas.openxmlformats.org/officeDocument/2006/relationships/image" Target="../media/image58.emf"/><Relationship Id="rId5" Type="http://schemas.openxmlformats.org/officeDocument/2006/relationships/image" Target="../media/image3.emf"/><Relationship Id="rId61" Type="http://schemas.openxmlformats.org/officeDocument/2006/relationships/image" Target="../media/image31.emf"/><Relationship Id="rId82" Type="http://schemas.openxmlformats.org/officeDocument/2006/relationships/customXml" Target="../ink/ink41.xml"/><Relationship Id="rId90" Type="http://schemas.openxmlformats.org/officeDocument/2006/relationships/customXml" Target="../ink/ink45.xml"/><Relationship Id="rId95" Type="http://schemas.openxmlformats.org/officeDocument/2006/relationships/image" Target="../media/image48.emf"/><Relationship Id="rId19" Type="http://schemas.openxmlformats.org/officeDocument/2006/relationships/image" Target="../media/image10.emf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4.emf"/><Relationship Id="rId30" Type="http://schemas.openxmlformats.org/officeDocument/2006/relationships/customXml" Target="../ink/ink15.xml"/><Relationship Id="rId35" Type="http://schemas.openxmlformats.org/officeDocument/2006/relationships/image" Target="../media/image18.emf"/><Relationship Id="rId43" Type="http://schemas.openxmlformats.org/officeDocument/2006/relationships/image" Target="../media/image22.emf"/><Relationship Id="rId48" Type="http://schemas.openxmlformats.org/officeDocument/2006/relationships/customXml" Target="../ink/ink24.xml"/><Relationship Id="rId56" Type="http://schemas.openxmlformats.org/officeDocument/2006/relationships/customXml" Target="../ink/ink28.xml"/><Relationship Id="rId64" Type="http://schemas.openxmlformats.org/officeDocument/2006/relationships/customXml" Target="../ink/ink32.xml"/><Relationship Id="rId69" Type="http://schemas.openxmlformats.org/officeDocument/2006/relationships/image" Target="../media/image35.emf"/><Relationship Id="rId77" Type="http://schemas.openxmlformats.org/officeDocument/2006/relationships/image" Target="../media/image39.emf"/><Relationship Id="rId100" Type="http://schemas.openxmlformats.org/officeDocument/2006/relationships/customXml" Target="../ink/ink50.xml"/><Relationship Id="rId105" Type="http://schemas.openxmlformats.org/officeDocument/2006/relationships/image" Target="../media/image53.emf"/><Relationship Id="rId113" Type="http://schemas.openxmlformats.org/officeDocument/2006/relationships/image" Target="../media/image57.emf"/><Relationship Id="rId8" Type="http://schemas.openxmlformats.org/officeDocument/2006/relationships/customXml" Target="../ink/ink4.xml"/><Relationship Id="rId51" Type="http://schemas.openxmlformats.org/officeDocument/2006/relationships/image" Target="../media/image26.emf"/><Relationship Id="rId72" Type="http://schemas.openxmlformats.org/officeDocument/2006/relationships/customXml" Target="../ink/ink36.xml"/><Relationship Id="rId80" Type="http://schemas.openxmlformats.org/officeDocument/2006/relationships/customXml" Target="../ink/ink40.xml"/><Relationship Id="rId85" Type="http://schemas.openxmlformats.org/officeDocument/2006/relationships/image" Target="../media/image43.emf"/><Relationship Id="rId93" Type="http://schemas.openxmlformats.org/officeDocument/2006/relationships/image" Target="../media/image47.emf"/><Relationship Id="rId98" Type="http://schemas.openxmlformats.org/officeDocument/2006/relationships/customXml" Target="../ink/ink49.xml"/><Relationship Id="rId3" Type="http://schemas.openxmlformats.org/officeDocument/2006/relationships/image" Target="../media/image2.emf"/><Relationship Id="rId12" Type="http://schemas.openxmlformats.org/officeDocument/2006/relationships/customXml" Target="../ink/ink6.xml"/><Relationship Id="rId17" Type="http://schemas.openxmlformats.org/officeDocument/2006/relationships/image" Target="../media/image9.emf"/><Relationship Id="rId25" Type="http://schemas.openxmlformats.org/officeDocument/2006/relationships/image" Target="../media/image13.emf"/><Relationship Id="rId33" Type="http://schemas.openxmlformats.org/officeDocument/2006/relationships/image" Target="../media/image17.emf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59" Type="http://schemas.openxmlformats.org/officeDocument/2006/relationships/image" Target="../media/image30.emf"/><Relationship Id="rId67" Type="http://schemas.openxmlformats.org/officeDocument/2006/relationships/image" Target="../media/image34.emf"/><Relationship Id="rId103" Type="http://schemas.openxmlformats.org/officeDocument/2006/relationships/image" Target="../media/image52.emf"/><Relationship Id="rId108" Type="http://schemas.openxmlformats.org/officeDocument/2006/relationships/customXml" Target="../ink/ink54.xml"/><Relationship Id="rId116" Type="http://schemas.openxmlformats.org/officeDocument/2006/relationships/customXml" Target="../ink/ink58.xml"/><Relationship Id="rId20" Type="http://schemas.openxmlformats.org/officeDocument/2006/relationships/customXml" Target="../ink/ink10.xml"/><Relationship Id="rId41" Type="http://schemas.openxmlformats.org/officeDocument/2006/relationships/image" Target="../media/image21.emf"/><Relationship Id="rId54" Type="http://schemas.openxmlformats.org/officeDocument/2006/relationships/customXml" Target="../ink/ink27.xml"/><Relationship Id="rId62" Type="http://schemas.openxmlformats.org/officeDocument/2006/relationships/customXml" Target="../ink/ink31.xml"/><Relationship Id="rId70" Type="http://schemas.openxmlformats.org/officeDocument/2006/relationships/customXml" Target="../ink/ink35.xml"/><Relationship Id="rId75" Type="http://schemas.openxmlformats.org/officeDocument/2006/relationships/image" Target="../media/image38.emf"/><Relationship Id="rId83" Type="http://schemas.openxmlformats.org/officeDocument/2006/relationships/image" Target="../media/image42.emf"/><Relationship Id="rId88" Type="http://schemas.openxmlformats.org/officeDocument/2006/relationships/customXml" Target="../ink/ink44.xml"/><Relationship Id="rId91" Type="http://schemas.openxmlformats.org/officeDocument/2006/relationships/image" Target="../media/image46.emf"/><Relationship Id="rId96" Type="http://schemas.openxmlformats.org/officeDocument/2006/relationships/customXml" Target="../ink/ink48.xml"/><Relationship Id="rId111" Type="http://schemas.openxmlformats.org/officeDocument/2006/relationships/image" Target="../media/image56.emf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5" Type="http://schemas.openxmlformats.org/officeDocument/2006/relationships/image" Target="../media/image8.emf"/><Relationship Id="rId23" Type="http://schemas.openxmlformats.org/officeDocument/2006/relationships/image" Target="../media/image12.emf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5.emf"/><Relationship Id="rId57" Type="http://schemas.openxmlformats.org/officeDocument/2006/relationships/image" Target="../media/image29.emf"/><Relationship Id="rId106" Type="http://schemas.openxmlformats.org/officeDocument/2006/relationships/customXml" Target="../ink/ink53.xml"/><Relationship Id="rId114" Type="http://schemas.openxmlformats.org/officeDocument/2006/relationships/customXml" Target="../ink/ink57.xml"/><Relationship Id="rId10" Type="http://schemas.openxmlformats.org/officeDocument/2006/relationships/customXml" Target="../ink/ink5.xml"/><Relationship Id="rId31" Type="http://schemas.openxmlformats.org/officeDocument/2006/relationships/image" Target="../media/image16.emf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65" Type="http://schemas.openxmlformats.org/officeDocument/2006/relationships/image" Target="../media/image33.emf"/><Relationship Id="rId73" Type="http://schemas.openxmlformats.org/officeDocument/2006/relationships/image" Target="../media/image37.emf"/><Relationship Id="rId78" Type="http://schemas.openxmlformats.org/officeDocument/2006/relationships/customXml" Target="../ink/ink39.xml"/><Relationship Id="rId81" Type="http://schemas.openxmlformats.org/officeDocument/2006/relationships/image" Target="../media/image41.emf"/><Relationship Id="rId86" Type="http://schemas.openxmlformats.org/officeDocument/2006/relationships/customXml" Target="../ink/ink43.xml"/><Relationship Id="rId94" Type="http://schemas.openxmlformats.org/officeDocument/2006/relationships/customXml" Target="../ink/ink47.xml"/><Relationship Id="rId99" Type="http://schemas.openxmlformats.org/officeDocument/2006/relationships/image" Target="../media/image50.emf"/><Relationship Id="rId101" Type="http://schemas.openxmlformats.org/officeDocument/2006/relationships/image" Target="../media/image51.emf"/><Relationship Id="rId4" Type="http://schemas.openxmlformats.org/officeDocument/2006/relationships/customXml" Target="../ink/ink2.xml"/><Relationship Id="rId9" Type="http://schemas.openxmlformats.org/officeDocument/2006/relationships/image" Target="../media/image5.emf"/><Relationship Id="rId13" Type="http://schemas.openxmlformats.org/officeDocument/2006/relationships/image" Target="../media/image7.emf"/><Relationship Id="rId18" Type="http://schemas.openxmlformats.org/officeDocument/2006/relationships/customXml" Target="../ink/ink9.xml"/><Relationship Id="rId39" Type="http://schemas.openxmlformats.org/officeDocument/2006/relationships/image" Target="../media/image20.emf"/><Relationship Id="rId109" Type="http://schemas.openxmlformats.org/officeDocument/2006/relationships/image" Target="../media/image55.emf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8.emf"/><Relationship Id="rId76" Type="http://schemas.openxmlformats.org/officeDocument/2006/relationships/customXml" Target="../ink/ink38.xml"/><Relationship Id="rId97" Type="http://schemas.openxmlformats.org/officeDocument/2006/relationships/image" Target="../media/image49.emf"/><Relationship Id="rId104" Type="http://schemas.openxmlformats.org/officeDocument/2006/relationships/customXml" Target="../ink/ink52.xml"/><Relationship Id="rId7" Type="http://schemas.openxmlformats.org/officeDocument/2006/relationships/image" Target="../media/image4.emf"/><Relationship Id="rId71" Type="http://schemas.openxmlformats.org/officeDocument/2006/relationships/image" Target="../media/image36.emf"/><Relationship Id="rId92" Type="http://schemas.openxmlformats.org/officeDocument/2006/relationships/customXml" Target="../ink/ink46.xml"/><Relationship Id="rId2" Type="http://schemas.openxmlformats.org/officeDocument/2006/relationships/customXml" Target="../ink/ink1.xml"/><Relationship Id="rId29" Type="http://schemas.openxmlformats.org/officeDocument/2006/relationships/image" Target="../media/image15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Crime in London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visual </a:t>
            </a:r>
            <a:r>
              <a:rPr lang="en-US" dirty="0" smtClean="0"/>
              <a:t>tool</a:t>
            </a:r>
            <a:endParaRPr lang="en-US" dirty="0"/>
          </a:p>
          <a:p>
            <a:r>
              <a:rPr lang="en-US" dirty="0" smtClean="0"/>
              <a:t>Team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3661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Potential grow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Other cities in UK</a:t>
            </a:r>
          </a:p>
          <a:p>
            <a:r>
              <a:rPr lang="en-US" dirty="0" smtClean="0"/>
              <a:t>Including other human activity datasets</a:t>
            </a:r>
          </a:p>
          <a:p>
            <a:r>
              <a:rPr lang="en-US" dirty="0" smtClean="0"/>
              <a:t>Prediction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848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Scenario</a:t>
            </a:r>
          </a:p>
          <a:p>
            <a:pPr lvl="1"/>
            <a:r>
              <a:rPr lang="en-US" dirty="0" smtClean="0"/>
              <a:t>The idea</a:t>
            </a:r>
          </a:p>
          <a:p>
            <a:pPr lvl="1"/>
            <a:r>
              <a:rPr lang="en-US" dirty="0" smtClean="0"/>
              <a:t>The data</a:t>
            </a:r>
          </a:p>
          <a:p>
            <a:r>
              <a:rPr lang="en-US" dirty="0" smtClean="0"/>
              <a:t>The Application</a:t>
            </a:r>
          </a:p>
          <a:p>
            <a:pPr lvl="1"/>
            <a:r>
              <a:rPr lang="en-US" dirty="0" smtClean="0"/>
              <a:t>Overview</a:t>
            </a:r>
          </a:p>
          <a:p>
            <a:pPr lvl="1"/>
            <a:r>
              <a:rPr lang="en-US" dirty="0" smtClean="0"/>
              <a:t>Data sources and cleansing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ata model</a:t>
            </a:r>
          </a:p>
          <a:p>
            <a:pPr lvl="1"/>
            <a:r>
              <a:rPr lang="en-US" dirty="0" smtClean="0"/>
              <a:t>Visualization</a:t>
            </a:r>
          </a:p>
          <a:p>
            <a:r>
              <a:rPr lang="en-US" dirty="0" smtClean="0"/>
              <a:t>Impact</a:t>
            </a:r>
          </a:p>
          <a:p>
            <a:r>
              <a:rPr lang="en-US" dirty="0" smtClean="0"/>
              <a:t>Potential Grow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07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Scenario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 the London crime from a demographics perspective</a:t>
            </a:r>
          </a:p>
          <a:p>
            <a:r>
              <a:rPr lang="en-US" dirty="0" smtClean="0"/>
              <a:t>Provide insight on relevant demographic factors connected to crime events</a:t>
            </a:r>
          </a:p>
          <a:p>
            <a:r>
              <a:rPr lang="en-US" dirty="0" smtClean="0"/>
              <a:t>It’s an attempt to find hidden patterns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857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idea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News organisation profiling</a:t>
            </a:r>
          </a:p>
          <a:p>
            <a:r>
              <a:rPr lang="en-GB" dirty="0" smtClean="0"/>
              <a:t>Original crime idea</a:t>
            </a:r>
          </a:p>
          <a:p>
            <a:pPr lvl="1"/>
            <a:r>
              <a:rPr lang="en-GB" dirty="0" smtClean="0"/>
              <a:t>Problems with data granularity</a:t>
            </a:r>
          </a:p>
          <a:p>
            <a:r>
              <a:rPr lang="en-GB" dirty="0" smtClean="0"/>
              <a:t>Three plausible ideas</a:t>
            </a:r>
          </a:p>
          <a:p>
            <a:pPr lvl="1"/>
            <a:r>
              <a:rPr lang="en-GB" dirty="0" smtClean="0"/>
              <a:t>3 cities idea</a:t>
            </a:r>
          </a:p>
          <a:p>
            <a:pPr lvl="1"/>
            <a:r>
              <a:rPr lang="en-GB" dirty="0" smtClean="0"/>
              <a:t>Demographics looking at London</a:t>
            </a:r>
          </a:p>
          <a:p>
            <a:pPr lvl="1"/>
            <a:r>
              <a:rPr lang="en-GB" dirty="0" smtClean="0"/>
              <a:t>Geolocated crime analysis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560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App – Data Sources and Cleansing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626209"/>
            <a:ext cx="5229109" cy="4164992"/>
          </a:xfrm>
        </p:spPr>
        <p:txBody>
          <a:bodyPr/>
          <a:lstStyle/>
          <a:p>
            <a:r>
              <a:rPr lang="en-US" dirty="0" smtClean="0"/>
              <a:t>London crime history from the UK Police</a:t>
            </a:r>
          </a:p>
          <a:p>
            <a:r>
              <a:rPr lang="en-US" dirty="0" smtClean="0"/>
              <a:t>ONS: National </a:t>
            </a:r>
            <a:r>
              <a:rPr lang="en-US" dirty="0"/>
              <a:t>b</a:t>
            </a:r>
            <a:r>
              <a:rPr lang="en-US" dirty="0" smtClean="0"/>
              <a:t>ike thief, vehicle thief, burglary, personal thief,  robbery, criminal damage</a:t>
            </a:r>
          </a:p>
          <a:p>
            <a:r>
              <a:rPr lang="en-US" dirty="0" smtClean="0"/>
              <a:t>London miscellaneous points of interest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 flipH="1">
            <a:off x="7218310" y="1747321"/>
            <a:ext cx="3928324" cy="1754326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Sample head of crime records table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endParaRPr lang="en-GB" dirty="0" smtClean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 flipH="1">
            <a:off x="7169865" y="3708705"/>
            <a:ext cx="3928324" cy="1754326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Sample head of Demographic data table</a:t>
            </a:r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endParaRPr lang="en-GB" dirty="0" smtClean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3309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app - Overview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2" name="Ink 21"/>
              <p14:cNvContentPartPr/>
              <p14:nvPr/>
            </p14:nvContentPartPr>
            <p14:xfrm>
              <a:off x="541220" y="1541197"/>
              <a:ext cx="774720" cy="2986560"/>
            </p14:xfrm>
          </p:contentPart>
        </mc:Choice>
        <mc:Fallback xmlns="">
          <p:pic>
            <p:nvPicPr>
              <p:cNvPr id="22" name="Ink 2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6460" y="1532557"/>
                <a:ext cx="808200" cy="301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2" name="Ink 31"/>
              <p14:cNvContentPartPr/>
              <p14:nvPr/>
            </p14:nvContentPartPr>
            <p14:xfrm>
              <a:off x="1188860" y="1883557"/>
              <a:ext cx="1394640" cy="1121400"/>
            </p14:xfrm>
          </p:contentPart>
        </mc:Choice>
        <mc:Fallback xmlns="">
          <p:pic>
            <p:nvPicPr>
              <p:cNvPr id="32" name="Ink 3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80940" y="1867357"/>
                <a:ext cx="1416240" cy="115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4" name="Ink 33"/>
              <p14:cNvContentPartPr/>
              <p14:nvPr/>
            </p14:nvContentPartPr>
            <p14:xfrm>
              <a:off x="1284620" y="3256957"/>
              <a:ext cx="1293840" cy="114840"/>
            </p14:xfrm>
          </p:contentPart>
        </mc:Choice>
        <mc:Fallback xmlns="">
          <p:pic>
            <p:nvPicPr>
              <p:cNvPr id="34" name="Ink 33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71660" y="3240397"/>
                <a:ext cx="1317960" cy="14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8" name="Ink 37"/>
              <p14:cNvContentPartPr/>
              <p14:nvPr/>
            </p14:nvContentPartPr>
            <p14:xfrm>
              <a:off x="2605460" y="2575477"/>
              <a:ext cx="43920" cy="1395000"/>
            </p14:xfrm>
          </p:contentPart>
        </mc:Choice>
        <mc:Fallback xmlns="">
          <p:pic>
            <p:nvPicPr>
              <p:cNvPr id="38" name="Ink 37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591420" y="2562877"/>
                <a:ext cx="71640" cy="142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0" name="Ink 39"/>
              <p14:cNvContentPartPr/>
              <p14:nvPr/>
            </p14:nvContentPartPr>
            <p14:xfrm>
              <a:off x="2574140" y="2463517"/>
              <a:ext cx="1320840" cy="320760"/>
            </p14:xfrm>
          </p:contentPart>
        </mc:Choice>
        <mc:Fallback xmlns="">
          <p:pic>
            <p:nvPicPr>
              <p:cNvPr id="40" name="Ink 39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562980" y="2446957"/>
                <a:ext cx="1348200" cy="35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3" name="Ink 42"/>
              <p14:cNvContentPartPr/>
              <p14:nvPr/>
            </p14:nvContentPartPr>
            <p14:xfrm>
              <a:off x="3818660" y="2585197"/>
              <a:ext cx="70200" cy="1247400"/>
            </p14:xfrm>
          </p:contentPart>
        </mc:Choice>
        <mc:Fallback xmlns="">
          <p:pic>
            <p:nvPicPr>
              <p:cNvPr id="43" name="Ink 42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802460" y="2575477"/>
                <a:ext cx="98640" cy="126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50" name="Ink 49"/>
              <p14:cNvContentPartPr/>
              <p14:nvPr/>
            </p14:nvContentPartPr>
            <p14:xfrm>
              <a:off x="2603300" y="3973717"/>
              <a:ext cx="1208880" cy="364680"/>
            </p14:xfrm>
          </p:contentPart>
        </mc:Choice>
        <mc:Fallback xmlns="">
          <p:pic>
            <p:nvPicPr>
              <p:cNvPr id="50" name="Ink 49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592860" y="3967597"/>
                <a:ext cx="1231920" cy="38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62" name="Ink 61"/>
              <p14:cNvContentPartPr/>
              <p14:nvPr/>
            </p14:nvContentPartPr>
            <p14:xfrm>
              <a:off x="2399900" y="1049831"/>
              <a:ext cx="8653680" cy="1286280"/>
            </p14:xfrm>
          </p:contentPart>
        </mc:Choice>
        <mc:Fallback xmlns="">
          <p:pic>
            <p:nvPicPr>
              <p:cNvPr id="62" name="Ink 61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390180" y="1033991"/>
                <a:ext cx="8673840" cy="132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72" name="Ink 71"/>
              <p14:cNvContentPartPr/>
              <p14:nvPr/>
            </p14:nvContentPartPr>
            <p14:xfrm>
              <a:off x="5406260" y="1589471"/>
              <a:ext cx="6369480" cy="3813086"/>
            </p14:xfrm>
          </p:contentPart>
        </mc:Choice>
        <mc:Fallback xmlns="">
          <p:pic>
            <p:nvPicPr>
              <p:cNvPr id="72" name="Ink 71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387180" y="1569671"/>
                <a:ext cx="6394680" cy="38494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88" name="Ink 87"/>
              <p14:cNvContentPartPr/>
              <p14:nvPr/>
            </p14:nvContentPartPr>
            <p14:xfrm>
              <a:off x="7118060" y="2489831"/>
              <a:ext cx="136800" cy="2560680"/>
            </p14:xfrm>
          </p:contentPart>
        </mc:Choice>
        <mc:Fallback xmlns="">
          <p:pic>
            <p:nvPicPr>
              <p:cNvPr id="88" name="Ink 87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104740" y="2471471"/>
                <a:ext cx="167760" cy="259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91" name="Ink 90"/>
              <p14:cNvContentPartPr/>
              <p14:nvPr/>
            </p14:nvContentPartPr>
            <p14:xfrm>
              <a:off x="9080420" y="7076591"/>
              <a:ext cx="31320" cy="7526"/>
            </p14:xfrm>
          </p:contentPart>
        </mc:Choice>
        <mc:Fallback xmlns="">
          <p:pic>
            <p:nvPicPr>
              <p:cNvPr id="91" name="Ink 90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063500" y="7059747"/>
                <a:ext cx="65160" cy="412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11" name="Ink 110"/>
              <p14:cNvContentPartPr/>
              <p14:nvPr/>
            </p14:nvContentPartPr>
            <p14:xfrm>
              <a:off x="3924500" y="3331151"/>
              <a:ext cx="1379880" cy="78120"/>
            </p14:xfrm>
          </p:contentPart>
        </mc:Choice>
        <mc:Fallback xmlns="">
          <p:pic>
            <p:nvPicPr>
              <p:cNvPr id="111" name="Ink 110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909380" y="3311351"/>
                <a:ext cx="1404360" cy="11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17" name="Ink 116"/>
              <p14:cNvContentPartPr/>
              <p14:nvPr/>
            </p14:nvContentPartPr>
            <p14:xfrm>
              <a:off x="8139020" y="1666151"/>
              <a:ext cx="106560" cy="3385080"/>
            </p14:xfrm>
          </p:contentPart>
        </mc:Choice>
        <mc:Fallback xmlns="">
          <p:pic>
            <p:nvPicPr>
              <p:cNvPr id="117" name="Ink 116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123900" y="1658951"/>
                <a:ext cx="137160" cy="340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21" name="Ink 120"/>
              <p14:cNvContentPartPr/>
              <p14:nvPr/>
            </p14:nvContentPartPr>
            <p14:xfrm>
              <a:off x="3786620" y="3778271"/>
              <a:ext cx="49320" cy="371520"/>
            </p14:xfrm>
          </p:contentPart>
        </mc:Choice>
        <mc:Fallback xmlns="">
          <p:pic>
            <p:nvPicPr>
              <p:cNvPr id="121" name="Ink 120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769340" y="3770711"/>
                <a:ext cx="74160" cy="39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25" name="Ink 124"/>
              <p14:cNvContentPartPr/>
              <p14:nvPr/>
            </p14:nvContentPartPr>
            <p14:xfrm>
              <a:off x="11579540" y="1680191"/>
              <a:ext cx="252360" cy="3175560"/>
            </p14:xfrm>
          </p:contentPart>
        </mc:Choice>
        <mc:Fallback xmlns="">
          <p:pic>
            <p:nvPicPr>
              <p:cNvPr id="125" name="Ink 124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1560460" y="1672631"/>
                <a:ext cx="280800" cy="319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60" name="Ink 159"/>
              <p14:cNvContentPartPr/>
              <p14:nvPr/>
            </p14:nvContentPartPr>
            <p14:xfrm>
              <a:off x="6570860" y="2632031"/>
              <a:ext cx="513720" cy="450360"/>
            </p14:xfrm>
          </p:contentPart>
        </mc:Choice>
        <mc:Fallback xmlns="">
          <p:pic>
            <p:nvPicPr>
              <p:cNvPr id="160" name="Ink 159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562940" y="2625191"/>
                <a:ext cx="528480" cy="46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63" name="Ink 162"/>
              <p14:cNvContentPartPr/>
              <p14:nvPr/>
            </p14:nvContentPartPr>
            <p14:xfrm>
              <a:off x="6052460" y="4494311"/>
              <a:ext cx="548640" cy="427320"/>
            </p14:xfrm>
          </p:contentPart>
        </mc:Choice>
        <mc:Fallback xmlns="">
          <p:pic>
            <p:nvPicPr>
              <p:cNvPr id="163" name="Ink 162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039860" y="4475951"/>
                <a:ext cx="578880" cy="46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74" name="Ink 173"/>
              <p14:cNvContentPartPr/>
              <p14:nvPr/>
            </p14:nvContentPartPr>
            <p14:xfrm>
              <a:off x="8686220" y="2113631"/>
              <a:ext cx="2930400" cy="2624040"/>
            </p14:xfrm>
          </p:contentPart>
        </mc:Choice>
        <mc:Fallback xmlns="">
          <p:pic>
            <p:nvPicPr>
              <p:cNvPr id="174" name="Ink 173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669660" y="2099231"/>
                <a:ext cx="2953800" cy="265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76" name="Ink 175"/>
              <p14:cNvContentPartPr/>
              <p14:nvPr/>
            </p14:nvContentPartPr>
            <p14:xfrm>
              <a:off x="10223060" y="2479391"/>
              <a:ext cx="9720" cy="89640"/>
            </p14:xfrm>
          </p:contentPart>
        </mc:Choice>
        <mc:Fallback xmlns="">
          <p:pic>
            <p:nvPicPr>
              <p:cNvPr id="176" name="Ink 175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0214420" y="2466071"/>
                <a:ext cx="33480" cy="11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79" name="Ink 178"/>
              <p14:cNvContentPartPr/>
              <p14:nvPr/>
            </p14:nvContentPartPr>
            <p14:xfrm>
              <a:off x="10236740" y="2399831"/>
              <a:ext cx="767880" cy="57240"/>
            </p14:xfrm>
          </p:contentPart>
        </mc:Choice>
        <mc:Fallback xmlns="">
          <p:pic>
            <p:nvPicPr>
              <p:cNvPr id="179" name="Ink 178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0228820" y="2385791"/>
                <a:ext cx="788040" cy="7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80" name="Ink 179"/>
              <p14:cNvContentPartPr/>
              <p14:nvPr/>
            </p14:nvContentPartPr>
            <p14:xfrm>
              <a:off x="10236740" y="2394431"/>
              <a:ext cx="821160" cy="218520"/>
            </p14:xfrm>
          </p:contentPart>
        </mc:Choice>
        <mc:Fallback xmlns="">
          <p:pic>
            <p:nvPicPr>
              <p:cNvPr id="180" name="Ink 179"/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0224860" y="2387951"/>
                <a:ext cx="848160" cy="23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82" name="Ink 181"/>
              <p14:cNvContentPartPr/>
              <p14:nvPr/>
            </p14:nvContentPartPr>
            <p14:xfrm>
              <a:off x="10227380" y="2744351"/>
              <a:ext cx="10080" cy="104040"/>
            </p14:xfrm>
          </p:contentPart>
        </mc:Choice>
        <mc:Fallback xmlns="">
          <p:pic>
            <p:nvPicPr>
              <p:cNvPr id="182" name="Ink 181"/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0216580" y="2733191"/>
                <a:ext cx="3672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84" name="Ink 183"/>
              <p14:cNvContentPartPr/>
              <p14:nvPr/>
            </p14:nvContentPartPr>
            <p14:xfrm>
              <a:off x="10202180" y="2712671"/>
              <a:ext cx="994320" cy="229320"/>
            </p14:xfrm>
          </p:contentPart>
        </mc:Choice>
        <mc:Fallback xmlns="">
          <p:pic>
            <p:nvPicPr>
              <p:cNvPr id="184" name="Ink 183"/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0191380" y="2695031"/>
                <a:ext cx="1022760" cy="26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87" name="Ink 186"/>
              <p14:cNvContentPartPr/>
              <p14:nvPr/>
            </p14:nvContentPartPr>
            <p14:xfrm>
              <a:off x="10047380" y="2563631"/>
              <a:ext cx="10080" cy="896400"/>
            </p14:xfrm>
          </p:contentPart>
        </mc:Choice>
        <mc:Fallback xmlns="">
          <p:pic>
            <p:nvPicPr>
              <p:cNvPr id="187" name="Ink 186"/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0034420" y="2558591"/>
                <a:ext cx="37080" cy="91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88" name="Ink 187"/>
              <p14:cNvContentPartPr/>
              <p14:nvPr/>
            </p14:nvContentPartPr>
            <p14:xfrm>
              <a:off x="10206500" y="3057551"/>
              <a:ext cx="359640" cy="195840"/>
            </p14:xfrm>
          </p:contentPart>
        </mc:Choice>
        <mc:Fallback xmlns="">
          <p:pic>
            <p:nvPicPr>
              <p:cNvPr id="188" name="Ink 187"/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0193540" y="3040271"/>
                <a:ext cx="390960" cy="22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90" name="Ink 189"/>
              <p14:cNvContentPartPr/>
              <p14:nvPr/>
            </p14:nvContentPartPr>
            <p14:xfrm>
              <a:off x="10037300" y="2321351"/>
              <a:ext cx="1302840" cy="1128960"/>
            </p14:xfrm>
          </p:contentPart>
        </mc:Choice>
        <mc:Fallback xmlns="">
          <p:pic>
            <p:nvPicPr>
              <p:cNvPr id="190" name="Ink 189"/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0030100" y="2305151"/>
                <a:ext cx="1326960" cy="115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93" name="Ink 192"/>
              <p14:cNvContentPartPr/>
              <p14:nvPr/>
            </p14:nvContentPartPr>
            <p14:xfrm>
              <a:off x="10085180" y="3439151"/>
              <a:ext cx="1097280" cy="83520"/>
            </p14:xfrm>
          </p:contentPart>
        </mc:Choice>
        <mc:Fallback xmlns="">
          <p:pic>
            <p:nvPicPr>
              <p:cNvPr id="193" name="Ink 192"/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0077260" y="3421151"/>
                <a:ext cx="1119600" cy="10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95" name="Ink 194"/>
              <p14:cNvContentPartPr/>
              <p14:nvPr/>
            </p14:nvContentPartPr>
            <p14:xfrm>
              <a:off x="10095260" y="1917071"/>
              <a:ext cx="720000" cy="22320"/>
            </p14:xfrm>
          </p:contentPart>
        </mc:Choice>
        <mc:Fallback xmlns="">
          <p:pic>
            <p:nvPicPr>
              <p:cNvPr id="195" name="Ink 194"/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0083740" y="1903751"/>
                <a:ext cx="740160" cy="4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201" name="Ink 200"/>
              <p14:cNvContentPartPr/>
              <p14:nvPr/>
            </p14:nvContentPartPr>
            <p14:xfrm>
              <a:off x="10008860" y="1911671"/>
              <a:ext cx="29880" cy="165600"/>
            </p14:xfrm>
          </p:contentPart>
        </mc:Choice>
        <mc:Fallback xmlns="">
          <p:pic>
            <p:nvPicPr>
              <p:cNvPr id="201" name="Ink 200"/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9995540" y="1902311"/>
                <a:ext cx="56880" cy="18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202" name="Ink 201"/>
              <p14:cNvContentPartPr/>
              <p14:nvPr/>
            </p14:nvContentPartPr>
            <p14:xfrm>
              <a:off x="9450140" y="1922111"/>
              <a:ext cx="557280" cy="116280"/>
            </p14:xfrm>
          </p:contentPart>
        </mc:Choice>
        <mc:Fallback xmlns="">
          <p:pic>
            <p:nvPicPr>
              <p:cNvPr id="202" name="Ink 201"/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9440060" y="1912751"/>
                <a:ext cx="572400" cy="13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203" name="Ink 202"/>
              <p14:cNvContentPartPr/>
              <p14:nvPr/>
            </p14:nvContentPartPr>
            <p14:xfrm>
              <a:off x="9415580" y="2003471"/>
              <a:ext cx="9000" cy="191520"/>
            </p14:xfrm>
          </p:contentPart>
        </mc:Choice>
        <mc:Fallback xmlns="">
          <p:pic>
            <p:nvPicPr>
              <p:cNvPr id="203" name="Ink 202"/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9401900" y="1991951"/>
                <a:ext cx="33120" cy="20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206" name="Ink 205"/>
              <p14:cNvContentPartPr/>
              <p14:nvPr/>
            </p14:nvContentPartPr>
            <p14:xfrm>
              <a:off x="8797820" y="1951991"/>
              <a:ext cx="619920" cy="84960"/>
            </p14:xfrm>
          </p:contentPart>
        </mc:Choice>
        <mc:Fallback xmlns="">
          <p:pic>
            <p:nvPicPr>
              <p:cNvPr id="206" name="Ink 205"/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8789900" y="1936151"/>
                <a:ext cx="639360" cy="10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207" name="Ink 206"/>
              <p14:cNvContentPartPr/>
              <p14:nvPr/>
            </p14:nvContentPartPr>
            <p14:xfrm>
              <a:off x="8803220" y="2041271"/>
              <a:ext cx="26280" cy="106200"/>
            </p14:xfrm>
          </p:contentPart>
        </mc:Choice>
        <mc:Fallback xmlns="">
          <p:pic>
            <p:nvPicPr>
              <p:cNvPr id="207" name="Ink 206"/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8792420" y="2033711"/>
                <a:ext cx="44280" cy="11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221" name="Ink 220"/>
              <p14:cNvContentPartPr/>
              <p14:nvPr/>
            </p14:nvContentPartPr>
            <p14:xfrm>
              <a:off x="8819060" y="3652991"/>
              <a:ext cx="42120" cy="992880"/>
            </p14:xfrm>
          </p:contentPart>
        </mc:Choice>
        <mc:Fallback xmlns="">
          <p:pic>
            <p:nvPicPr>
              <p:cNvPr id="221" name="Ink 220"/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8801420" y="3642911"/>
                <a:ext cx="74880" cy="102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223" name="Ink 222"/>
              <p14:cNvContentPartPr/>
              <p14:nvPr/>
            </p14:nvContentPartPr>
            <p14:xfrm>
              <a:off x="8920940" y="3546791"/>
              <a:ext cx="2341440" cy="96480"/>
            </p14:xfrm>
          </p:contentPart>
        </mc:Choice>
        <mc:Fallback xmlns="">
          <p:pic>
            <p:nvPicPr>
              <p:cNvPr id="223" name="Ink 222"/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8914100" y="3532391"/>
                <a:ext cx="2355120" cy="12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225" name="Ink 224"/>
              <p14:cNvContentPartPr/>
              <p14:nvPr/>
            </p14:nvContentPartPr>
            <p14:xfrm>
              <a:off x="11293340" y="3591431"/>
              <a:ext cx="27360" cy="1032840"/>
            </p14:xfrm>
          </p:contentPart>
        </mc:Choice>
        <mc:Fallback xmlns="">
          <p:pic>
            <p:nvPicPr>
              <p:cNvPr id="225" name="Ink 224"/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1276420" y="3584591"/>
                <a:ext cx="55080" cy="105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227" name="Ink 226"/>
              <p14:cNvContentPartPr/>
              <p14:nvPr/>
            </p14:nvContentPartPr>
            <p14:xfrm>
              <a:off x="8851100" y="4619231"/>
              <a:ext cx="2458080" cy="83160"/>
            </p14:xfrm>
          </p:contentPart>
        </mc:Choice>
        <mc:Fallback xmlns="">
          <p:pic>
            <p:nvPicPr>
              <p:cNvPr id="227" name="Ink 226"/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8842100" y="4598351"/>
                <a:ext cx="2484000" cy="12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264" name="Ink 263"/>
              <p14:cNvContentPartPr/>
              <p14:nvPr/>
            </p14:nvContentPartPr>
            <p14:xfrm>
              <a:off x="10771700" y="1935431"/>
              <a:ext cx="37800" cy="275040"/>
            </p14:xfrm>
          </p:contentPart>
        </mc:Choice>
        <mc:Fallback xmlns="">
          <p:pic>
            <p:nvPicPr>
              <p:cNvPr id="264" name="Ink 263"/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0758740" y="1926071"/>
                <a:ext cx="62640" cy="28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276" name="Ink 275"/>
              <p14:cNvContentPartPr/>
              <p14:nvPr/>
            </p14:nvContentPartPr>
            <p14:xfrm>
              <a:off x="6198260" y="2259431"/>
              <a:ext cx="184680" cy="440640"/>
            </p14:xfrm>
          </p:contentPart>
        </mc:Choice>
        <mc:Fallback xmlns="">
          <p:pic>
            <p:nvPicPr>
              <p:cNvPr id="276" name="Ink 275"/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6184580" y="2250791"/>
                <a:ext cx="208440" cy="46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277" name="Ink 276"/>
              <p14:cNvContentPartPr/>
              <p14:nvPr/>
            </p14:nvContentPartPr>
            <p14:xfrm>
              <a:off x="6428660" y="2205791"/>
              <a:ext cx="132840" cy="470880"/>
            </p14:xfrm>
          </p:contentPart>
        </mc:Choice>
        <mc:Fallback xmlns="">
          <p:pic>
            <p:nvPicPr>
              <p:cNvPr id="277" name="Ink 276"/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6413180" y="2192471"/>
                <a:ext cx="167040" cy="50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278" name="Ink 277"/>
              <p14:cNvContentPartPr/>
              <p14:nvPr/>
            </p14:nvContentPartPr>
            <p14:xfrm>
              <a:off x="6211940" y="2758751"/>
              <a:ext cx="321480" cy="27000"/>
            </p14:xfrm>
          </p:contentPart>
        </mc:Choice>
        <mc:Fallback xmlns="">
          <p:pic>
            <p:nvPicPr>
              <p:cNvPr id="278" name="Ink 277"/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6205100" y="2741111"/>
                <a:ext cx="339120" cy="5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279" name="Ink 278"/>
              <p14:cNvContentPartPr/>
              <p14:nvPr/>
            </p14:nvContentPartPr>
            <p14:xfrm>
              <a:off x="6155420" y="3459671"/>
              <a:ext cx="28440" cy="397800"/>
            </p14:xfrm>
          </p:contentPart>
        </mc:Choice>
        <mc:Fallback xmlns="">
          <p:pic>
            <p:nvPicPr>
              <p:cNvPr id="279" name="Ink 278"/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6138500" y="3448511"/>
                <a:ext cx="62280" cy="42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318" name="Ink 317"/>
              <p14:cNvContentPartPr/>
              <p14:nvPr/>
            </p14:nvContentPartPr>
            <p14:xfrm>
              <a:off x="8904380" y="2367071"/>
              <a:ext cx="45360" cy="1057320"/>
            </p14:xfrm>
          </p:contentPart>
        </mc:Choice>
        <mc:Fallback xmlns="">
          <p:pic>
            <p:nvPicPr>
              <p:cNvPr id="318" name="Ink 317"/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8889260" y="2352671"/>
                <a:ext cx="67680" cy="108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319" name="Ink 318"/>
              <p14:cNvContentPartPr/>
              <p14:nvPr/>
            </p14:nvContentPartPr>
            <p14:xfrm>
              <a:off x="8911580" y="3633911"/>
              <a:ext cx="2294280" cy="1040040"/>
            </p14:xfrm>
          </p:contentPart>
        </mc:Choice>
        <mc:Fallback xmlns="">
          <p:pic>
            <p:nvPicPr>
              <p:cNvPr id="319" name="Ink 318"/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8903300" y="3624551"/>
                <a:ext cx="2308680" cy="105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325" name="Ink 324"/>
              <p14:cNvContentPartPr/>
              <p14:nvPr/>
            </p14:nvContentPartPr>
            <p14:xfrm>
              <a:off x="8949020" y="2358431"/>
              <a:ext cx="868320" cy="21960"/>
            </p14:xfrm>
          </p:contentPart>
        </mc:Choice>
        <mc:Fallback xmlns="">
          <p:pic>
            <p:nvPicPr>
              <p:cNvPr id="325" name="Ink 324"/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8939660" y="2347991"/>
                <a:ext cx="890640" cy="4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326" name="Ink 325"/>
              <p14:cNvContentPartPr/>
              <p14:nvPr/>
            </p14:nvContentPartPr>
            <p14:xfrm>
              <a:off x="5238140" y="3302317"/>
              <a:ext cx="289440" cy="174240"/>
            </p14:xfrm>
          </p:contentPart>
        </mc:Choice>
        <mc:Fallback xmlns="">
          <p:pic>
            <p:nvPicPr>
              <p:cNvPr id="326" name="Ink 325"/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5232020" y="3282517"/>
                <a:ext cx="315000" cy="20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328" name="Ink 327"/>
              <p14:cNvContentPartPr/>
              <p14:nvPr/>
            </p14:nvContentPartPr>
            <p14:xfrm>
              <a:off x="9861980" y="2394431"/>
              <a:ext cx="75240" cy="1056240"/>
            </p14:xfrm>
          </p:contentPart>
        </mc:Choice>
        <mc:Fallback xmlns="">
          <p:pic>
            <p:nvPicPr>
              <p:cNvPr id="328" name="Ink 327"/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9854780" y="2387231"/>
                <a:ext cx="99720" cy="107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329" name="Ink 328"/>
              <p14:cNvContentPartPr/>
              <p14:nvPr/>
            </p14:nvContentPartPr>
            <p14:xfrm>
              <a:off x="8891420" y="3442031"/>
              <a:ext cx="977760" cy="30960"/>
            </p14:xfrm>
          </p:contentPart>
        </mc:Choice>
        <mc:Fallback xmlns="">
          <p:pic>
            <p:nvPicPr>
              <p:cNvPr id="329" name="Ink 328"/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8884940" y="3426191"/>
                <a:ext cx="999720" cy="6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334" name="Ink 333"/>
              <p14:cNvContentPartPr/>
              <p14:nvPr/>
            </p14:nvContentPartPr>
            <p14:xfrm>
              <a:off x="9068180" y="2778551"/>
              <a:ext cx="727560" cy="507960"/>
            </p14:xfrm>
          </p:contentPart>
        </mc:Choice>
        <mc:Fallback xmlns="">
          <p:pic>
            <p:nvPicPr>
              <p:cNvPr id="334" name="Ink 333"/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9050900" y="2763431"/>
                <a:ext cx="758880" cy="53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346" name="Ink 345"/>
              <p14:cNvContentPartPr/>
              <p14:nvPr/>
            </p14:nvContentPartPr>
            <p14:xfrm>
              <a:off x="8262140" y="1828151"/>
              <a:ext cx="386640" cy="2174400"/>
            </p14:xfrm>
          </p:contentPart>
        </mc:Choice>
        <mc:Fallback xmlns="">
          <p:pic>
            <p:nvPicPr>
              <p:cNvPr id="346" name="Ink 345"/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8245970" y="1820231"/>
                <a:ext cx="420776" cy="220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363" name="Ink 362"/>
              <p14:cNvContentPartPr/>
              <p14:nvPr/>
            </p14:nvContentPartPr>
            <p14:xfrm>
              <a:off x="10011740" y="7060751"/>
              <a:ext cx="360" cy="360"/>
            </p14:xfrm>
          </p:contentPart>
        </mc:Choice>
        <mc:Fallback xmlns="">
          <p:pic>
            <p:nvPicPr>
              <p:cNvPr id="363" name="Ink 362"/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9994820" y="7043831"/>
                <a:ext cx="34200" cy="3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370" name="Ink 369"/>
              <p14:cNvContentPartPr/>
              <p14:nvPr/>
            </p14:nvContentPartPr>
            <p14:xfrm>
              <a:off x="7335140" y="2434751"/>
              <a:ext cx="772560" cy="117720"/>
            </p14:xfrm>
          </p:contentPart>
        </mc:Choice>
        <mc:Fallback xmlns="">
          <p:pic>
            <p:nvPicPr>
              <p:cNvPr id="370" name="Ink 369"/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7325060" y="2421431"/>
                <a:ext cx="789840" cy="14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413" name="Ink 412"/>
              <p14:cNvContentPartPr/>
              <p14:nvPr/>
            </p14:nvContentPartPr>
            <p14:xfrm>
              <a:off x="446540" y="5325911"/>
              <a:ext cx="1303200" cy="307800"/>
            </p14:xfrm>
          </p:contentPart>
        </mc:Choice>
        <mc:Fallback xmlns="">
          <p:pic>
            <p:nvPicPr>
              <p:cNvPr id="413" name="Ink 412"/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431780" y="5314391"/>
                <a:ext cx="1335960" cy="33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414" name="Ink 413"/>
              <p14:cNvContentPartPr/>
              <p14:nvPr/>
            </p14:nvContentPartPr>
            <p14:xfrm>
              <a:off x="1425740" y="3499597"/>
              <a:ext cx="1160280" cy="1380634"/>
            </p14:xfrm>
          </p:contentPart>
        </mc:Choice>
        <mc:Fallback xmlns="">
          <p:pic>
            <p:nvPicPr>
              <p:cNvPr id="414" name="Ink 413"/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1415300" y="3480517"/>
                <a:ext cx="1189440" cy="14108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415" name="Ink 414"/>
              <p14:cNvContentPartPr/>
              <p14:nvPr/>
            </p14:nvContentPartPr>
            <p14:xfrm>
              <a:off x="531140" y="4469077"/>
              <a:ext cx="12240" cy="570240"/>
            </p14:xfrm>
          </p:contentPart>
        </mc:Choice>
        <mc:Fallback xmlns="">
          <p:pic>
            <p:nvPicPr>
              <p:cNvPr id="415" name="Ink 414"/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516020" y="4454317"/>
                <a:ext cx="42120" cy="59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416" name="Ink 415"/>
              <p14:cNvContentPartPr/>
              <p14:nvPr/>
            </p14:nvContentPartPr>
            <p14:xfrm>
              <a:off x="1296860" y="4420477"/>
              <a:ext cx="84240" cy="661354"/>
            </p14:xfrm>
          </p:contentPart>
        </mc:Choice>
        <mc:Fallback xmlns="">
          <p:pic>
            <p:nvPicPr>
              <p:cNvPr id="416" name="Ink 415"/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1285700" y="4406436"/>
                <a:ext cx="104400" cy="6829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417" name="Ink 416"/>
              <p14:cNvContentPartPr/>
              <p14:nvPr/>
            </p14:nvContentPartPr>
            <p14:xfrm>
              <a:off x="561020" y="5114197"/>
              <a:ext cx="708120" cy="104074"/>
            </p14:xfrm>
          </p:contentPart>
        </mc:Choice>
        <mc:Fallback xmlns="">
          <p:pic>
            <p:nvPicPr>
              <p:cNvPr id="417" name="Ink 416"/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550940" y="5100152"/>
                <a:ext cx="730440" cy="1339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419" name="Ink 418"/>
              <p14:cNvContentPartPr/>
              <p14:nvPr/>
            </p14:nvContentPartPr>
            <p14:xfrm>
              <a:off x="8965220" y="3853871"/>
              <a:ext cx="2221920" cy="625680"/>
            </p14:xfrm>
          </p:contentPart>
        </mc:Choice>
        <mc:Fallback xmlns="">
          <p:pic>
            <p:nvPicPr>
              <p:cNvPr id="419" name="Ink 418"/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8957300" y="3833351"/>
                <a:ext cx="2248920" cy="653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28345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app – Data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626209"/>
            <a:ext cx="9310603" cy="4164992"/>
          </a:xfrm>
        </p:spPr>
        <p:txBody>
          <a:bodyPr/>
          <a:lstStyle/>
          <a:p>
            <a:r>
              <a:rPr lang="en-US" dirty="0" smtClean="0"/>
              <a:t>Statistical understanding as per demographics fundamentals</a:t>
            </a:r>
          </a:p>
          <a:p>
            <a:r>
              <a:rPr lang="en-US" dirty="0" smtClean="0"/>
              <a:t>Heat indices per area</a:t>
            </a:r>
          </a:p>
          <a:p>
            <a:r>
              <a:rPr lang="en-US" dirty="0" smtClean="0"/>
              <a:t>Potential impact of close points of interest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24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App - Visualization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 App rendered in ASP.NET + JavaScript</a:t>
            </a:r>
          </a:p>
          <a:p>
            <a:r>
              <a:rPr lang="en-US" dirty="0" smtClean="0"/>
              <a:t>Client JavaScript uses D3</a:t>
            </a:r>
          </a:p>
          <a:p>
            <a:r>
              <a:rPr lang="en-US" dirty="0" smtClean="0"/>
              <a:t>Geographic data uses Open Layer</a:t>
            </a:r>
          </a:p>
        </p:txBody>
      </p:sp>
    </p:spTree>
    <p:extLst>
      <p:ext uri="{BB962C8B-B14F-4D97-AF65-F5344CB8AC3E}">
        <p14:creationId xmlns:p14="http://schemas.microsoft.com/office/powerpoint/2010/main" val="203187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people in London. This helps increasing the awareness.</a:t>
            </a:r>
          </a:p>
          <a:p>
            <a:r>
              <a:rPr lang="en-US" dirty="0" smtClean="0"/>
              <a:t>Government agencies, specially if the application shows unseen factors</a:t>
            </a:r>
          </a:p>
          <a:p>
            <a:r>
              <a:rPr lang="en-US" dirty="0" smtClean="0"/>
              <a:t>Real Estate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02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73</TotalTime>
  <Words>274</Words>
  <Application>Microsoft Office PowerPoint</Application>
  <PresentationFormat>Widescreen</PresentationFormat>
  <Paragraphs>58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Century Gothic</vt:lpstr>
      <vt:lpstr>Mesh</vt:lpstr>
      <vt:lpstr>Crime in London</vt:lpstr>
      <vt:lpstr>Agenda</vt:lpstr>
      <vt:lpstr>The Scenario</vt:lpstr>
      <vt:lpstr>The idea</vt:lpstr>
      <vt:lpstr>The App – Data Sources and Cleansing</vt:lpstr>
      <vt:lpstr>The app - Overview</vt:lpstr>
      <vt:lpstr>The app – Data Model</vt:lpstr>
      <vt:lpstr>The App - Visualization</vt:lpstr>
      <vt:lpstr>Impact</vt:lpstr>
      <vt:lpstr>Potential grow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Crime in London</dc:title>
  <dc:creator>Miguel Ballesteros</dc:creator>
  <cp:lastModifiedBy>Miguel Ballesteros</cp:lastModifiedBy>
  <cp:revision>8</cp:revision>
  <dcterms:created xsi:type="dcterms:W3CDTF">2015-12-14T05:06:36Z</dcterms:created>
  <dcterms:modified xsi:type="dcterms:W3CDTF">2015-12-15T02:17:03Z</dcterms:modified>
</cp:coreProperties>
</file>