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5" autoAdjust="0"/>
  </p:normalViewPr>
  <p:slideViewPr>
    <p:cSldViewPr snapToGrid="0">
      <p:cViewPr varScale="1">
        <p:scale>
          <a:sx n="86" d="100"/>
          <a:sy n="86" d="100"/>
        </p:scale>
        <p:origin x="1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06T11:22:28.443"/>
    </inkml:context>
    <inkml:brush xml:id="br0">
      <inkml:brushProperty name="width" value="0.26667" units="cm"/>
      <inkml:brushProperty name="height" value="0.26667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E07A259A-43FC-4EE7-B1AD-90E1C57F2626}" emma:medium="tactile" emma:mode="ink">
          <msink:context xmlns:msink="http://schemas.microsoft.com/ink/2010/main" type="inkDrawing" rotatedBoundingBox="3010,8282 10428,8431 10385,10592 2967,10443" hotPoints="11439,9573 7723,10598 3967,9736 7682,8711" semanticType="enclosure" shapeName="Ellipse"/>
        </emma:interpretation>
      </emma:emma>
    </inkml:annotationXML>
    <inkml:trace contextRef="#ctx0" brushRef="#br0">2024 6 60 0,'0'-10'29'0,"0"10"-23"0,0 0-7 16,0 0 14-1,-11 0 34-15,0 0-36 31,-12 0 27-15,0 0-11-16,1 5-19 0,-1 0-1 16,1 0-5-16,-1 0 10 0,-5 5-10 15,-1 0 17-15,1 1-15 16,0-1 7-16,-12 0-8 16,-5 5 20-16,5-5-17 15,1 0 8-15,-1 0-10 16,1 5 3-16,-1 0-5 0,0 0 5 15,1 5-6-15,-1 0 0 16,6 0 0-16,0-4 1 0,-5 9-1 16,-6 0 8-16,5 10-7 15,0-5 5-15,1-5-6 16,-1 0 9-16,6 1-8 31,-5-1 10-31,5-5-9 0,0 0 4 16,-6 0-5-16,6 0-1 15,-5 0 0-15,-1 0 1 16,1 0-1-16,5 1 5 16,-6 9-5-16,12-5 6 15,-6 10-6-15,6-5-3 16,-1-5 2-16,1 0 3 0,5 1-3 16,1-6-5-16,-1 0 4 15,6 5 8-15,0 0-5 16,0 0-7-16,6-5 5 15,0 0-1-15,-1 1 1 0,7-1 8 16,-1 0-6-16,-11 5-1 31,17-5 0-31,0 0 1 16,0 10-1-16,0 10-3 16,0-4 1-16,0-1 4 0,0-5-3 15,0-5 6-15,0 0-5 16,6-5 0-16,-1 6 0 15,1-6 4-15,0 0-4 16,-1 0 0-16,7-5 0 0,-1 0 4 16,0 0-4-16,1-5 3 15,5 0-3-15,0 5 5 16,-1-5-5-16,1 0-5 16,0 11 3-16,0-16 3 15,0 10-2-15,0 10 0 16,0-5 1-16,0 0 1 0,0-5-1 15,0 0-3-15,6-5 1 16,5 0 1-16,6 5 0 16,-6 0 0-16,-5 0 0 15,5 6 0-15,-5-1 0 16,5 0 0-16,0-5 0 0,1 5 0 31,-7-5 0-31,7 0 0 16,-1 0 0-16,17 0-3 15,-5 0 2-15,-6 0 9 0,0 6-6 16,5-11 2-16,1 0-3 16,-1 0-1-16,7 10 1 15,-1 0 1-15,0-5-1 16,6-5-6-16,0 10 4 0,0-15 6 16,0 10-5-16,-1 0-2 15,1-5 2-15,0 1 3 16,6-1-3-16,5-15 3 15,0 0-2-15,0 15-3 16,1 0 1-16,-1 0 4 16,0-5-3-1,6 0 6-15,-6 0-5 16,0 0 0-16,1 0 0 16,-1 0 1-16,0 0-1 15,6 0-3-15,5 0 1 16,-5-5 1-16,0 5 0 0,0-5 5 15,0 0-4-15,-6 0 6 16,6-5-6-16,0 5 6 16,0-5-6-16,0 0-3 0,-1 0 2 15,-4 0 3-15,16 5-3 16,-6-15-2-16,7 15 1 16,4-10 4-16,-4 0-3 15,-1 0 0-15,6 0 1 16,-6-1-1-16,0 6 0 0,0-5 2 15,0-5-1-15,6 0-3 16,-6 5 1-16,6 0 1 16,0 0 0-16,-6 5 0 15,12 0 0-15,-7 0 2 16,1 0-1-16,-6 0-3 31,6 0 1-31,6 5 4 0,-6-5-3 16,-1 0 0-16,1 0 1 15,-6 5-1-15,1 0 0 16,4 0 0-16,-4-5 0 16,-1 5 0-16,-11-5 0 0,11 0 2 15,0 0-1-15,0-5 2 16,0 0-2-16,1 0-6 16,-7-6 4-16,6 6 6 0,0-5-5 15,-5 0 7-15,-1 0-6 16,-10 0 0-16,10-5 0 15,-11 0-1-15,6 0 0 16,-17 5 0-16,6 0 0 16,-6 0 0-1,-6-11 0-15,-6-9 8 16,-5 5-6-16,0 0 5 16,-5 0-6-16,-7 5 9 15,1-1-8-15,-1 1 7 16,-5 0-6-16,-5 0 1 15,-1 0-3-15,-5 0-1 16,-1 5 1-16,-5-16-1 0,-5 6 0 16,-1-20 0-1,-5 10 0-15,-1 5 0 16,1 4 2-16,0 1-1 16,-6 5-1-16,0 0 1 0,0 0 1 15,0-5-1-15,-6 10 2 16,-5 0-2-16,-12-1-3 15,6 1 1-15,1 5 4 0,-1 0-3 16,0 0-2-16,0 5 1 16,0-10 6-16,0 10-4 15,0-5 0-15,-6 0 0 16,-5 0-1-16,6 0 0 31,-1-11 0-31,0 6 0 0,1 0 0 16,-1 5 0-16,-5 0 2 15,0 5-1-15,5 0-1 16,-16 0 1-16,-7-5-4 16,12 5 2-16,1 0 4 15,4 0-3-15,1-5 0 16,0 4 1-16,0-4-1 0,-12 5 0 16,-5 0 0-16,5 0 0 15,1 5 2-15,-1-5-1 16,1 0-3-16,-1 0 1 15,0 0 1-15,-5-5 0 16,0-15 2-16,-6 5-1 0,6 4 8 31,-6-4-7-31,6 0-1 16,-17 5 0-16,5 0-4 0,1 5 2 16,-1 5 4-16,6 0-3 15,0-5 0-15,1 5 1 16,-7 0-1-16,6 0 0 15,0 0 2-15,0 4-1 16,6-4-3-16,-17 0 1 0,6 0 1 16,5 5 0-16,-6 0 2 15,1 0-1-15,5 0-1 16,-11 5 1-16,-6 0-7 16,6 5 5-16,-1 0 0 15,1 0 1-15,0-5 2 16,-6 5-1-16,0 0 2 0,1 0-2 15,-1-5-3-15,0 0 1 16,-11 0 4-16,5 0-3 16,1 0-2-16,-6 0 1 15,-1 0 1-15,-4 0 0 16,-7 0-3-16,6 5 2 0,-16 5 1 31,-7 1 0-31,1-1-3 16,-6 0 2-16,-6 5 4 0,-5 15-3 15,-18 15-28-15,-16 0 23 16,-17 6-72-16,-18-1 59 16,-27 10-183-16,-23 31 155 15,-34-11-135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06T11:22:39.671"/>
    </inkml:context>
    <inkml:brush xml:id="br0">
      <inkml:brushProperty name="width" value="0.26667" units="cm"/>
      <inkml:brushProperty name="height" value="0.26667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5912E9C7-9604-4269-A452-5F45B9F5FB44}" emma:medium="tactile" emma:mode="ink">
          <msink:context xmlns:msink="http://schemas.microsoft.com/ink/2010/main" type="inkDrawing" rotatedBoundingBox="19127,6450 27427,6414 27435,8302 19136,8338" hotPoints="28619,7340 23976,8381 19259,7750 23902,6709" semanticType="enclosure" shapeName="Ellipse"/>
        </emma:interpretation>
      </emma:emma>
    </inkml:annotationXML>
    <inkml:trace contextRef="#ctx0" brushRef="#br0">1691-3 124 0,'-12'-5'55'0,"7"5"-43"0,-1 0-15 0,0 0 12 16,1 0-8-16,-7 0 9 16,1 0-8-16,0 5 10 0,0-5-9 15,-6 0 10-15,0 5-10 16,0 0 24-16,-6 0-21 0,-5 0-2 16,5 0-2-16,-11 5 3 15,0-5-4-15,6 10 6 16,0-5-6-16,-1 11 9 15,1-11-8 1,0 5 5-16,0-10-6 16,-1 5 0-16,1 0 0 15,0-5 7-15,-1 5-6 16,1 0-1-16,-6 0 0 16,0-5 1-16,6 5-1 0,0 0-1 15,-6 0 1-15,6 0-1 16,-1 0 0-16,1 0 2 15,-6 0-1-15,6 6-1 0,0-1 1 16,-1 0 1-16,1 5-1 16,5-5-3-16,-5 0 1 15,0 0 12-15,-6 0-9 16,6 0 0-16,-1 0-1 16,7 0 1-16,-7 11-1 0,7-1 2 15,-1 5-2-15,1 0 2 16,-1 0-2-16,0-5 5 15,1 0-5-15,5 1 6 16,-6-1-6-16,6-5 3 16,0 0-3-16,0 0 2 31,0 0-2-31,-5 0-6 0,5 0 4 16,0-5 3-16,0 6-2 15,0 4 0-15,0 0 1 16,0 5-4-16,5-5 2 15,1 0 1-15,0-5 2 16,0 0-1-16,5-4-1 16,0-1 1-16,1 0 1 0,-1 0-1 15,0 0-3-15,1 0 1 16,-1 0 9-16,6 0-6 16,0 0 10-16,0 0-9 15,0 0-1-15,0 0-1 16,0 6 1-16,6-6-1 15,-1-5 5 1,1 0-5-16,0 0 9 16,-1 0-8-16,1 0-1 15,0 0 0-15,5 5-4 16,0-5-3 0,0 15 10-1,6 5-4 1,0 1 0-16,-5-6 1 0,-1 0-1 15,0-5 2-15,1 0-1 0,-1 0-3 16,6 0 1-16,0-5 1 16,-6 0 0-16,1 0 2 15,4 1-1-15,-4-1 2 16,5 0-2-16,0-5-3 16,0 0 1-1,0 0 4-15,0 5-3 16,-6-5 6-16,6 0-5 15,0 0 6-15,5 0-8 16,12 0 1 0,-5-5 3-16,-1 5-3 15,0-5 9-15,1 0-7 16,-1 10 5-16,0 1-6 0,-5-6 6 16,5 0-6-16,0-15 0 15,1 15 0-15,-1-5-4 16,-6 0 2-16,1 0-2 15,0 0 2-15,5-5 6 16,6 5-4-16,0 0 9 16,5-5-8-16,-10 5 5 0,-1-5-6 15,0 5 0-15,1-5 0 0,-1 0 1 16,0 10-1-16,0-5 2 16,1 0-2-16,5 0-3 15,5 5 1-15,-5-5 4 16,0-5-3-16,0 5-5 31,0-5 4-31,0 0 3 0,0 0-2 16,0 0 3-16,0 0-2 15,0 5 5-15,-1 0-5 16,1 0 0-16,6-5 0 16,-6 0 1-16,6 0-1 15,-1 0-1-15,1 0 1 16,-1 0-1-16,1 0 0 0,-1 5 2 15,1-5-1-15,-6 0-1 16,28 5 3 0,0-5-2-16,-5 0 2 15,0 0-2-15,-1 0 2 16,1 0-2-16,5 0 8 16,0 0-7-1,6-5 2-15,-6 5-3 16,0 0-1-16,-5 0 1 0,-6 0-1 15,0-5 0-15,5 5 0 16,1 0 0-16,-1 0-3 16,1 0 2-16,-6 0 1 15,5 0 0-15,1 0 0 16,-6 0 0-16,5 0 2 0,7 0-1 16,-7 0 2-16,1 0-2 15,-1 0-3-15,-5 0 1 16,6-10 12-16,11 10-9 15,-6 0 14-15,0 0-12 16,6-5-8-16,-6-5 4 16,0 0-1-16,-5 5 1 0,5 0 5 15,6 0-4-15,-6 0-3 16,-5 0 2-16,-1-5 3 16,-5 10-3-16,0 0 0 15,11 0 1-15,0 0-1 16,1 0 0-16,-1 0-3 15,-6-5 2 1,7 5 4-16,-1-10-3 16,-6 0 0-16,12 5 1 15,-6 0 1-15,1 0-1 0,-1 5-6 16,0-5 4-16,-5 0 6 16,22 0-5-16,11 0 1 15,-5-1 0-15,-6 6 1 16,0-5-1-16,-5 0-3 0,0 5 1 15,-1 0 1-15,-5-5 0 16,0 0 8-16,0 0-6 16,-6 0 5-16,6 5-6 15,5-5-5-15,1 0 3 16,-1 0 6-16,-5 0-5 16,0 0-2-1,-6 0 2-15,12 0 0 16,-1 0 0-16,-5-5 11 15,-6 5-9-15,1 0 8 16,-7-5-7-16,6 0-2 16,6 0 0-16,-6 5-1 15,1 0 0-15,-7-10 2 16,1 5-1-16,-6 0-1 0,0 5 1 16,-6-6-1-16,-6 1 0 0,7 0 2 15,5-5-1-15,-12 0-6 16,1 0 4-16,-6-5 8 15,-6 0-5-15,0 5 5 16,0 0-6-16,-5-10 3 16,0 5-3-16,-6-1-3 0,0 1 1 15,0 0 1-15,0 0 0 16,0 0-3-16,-1 0 2 16,-4-5 6-16,10 5-4 15,-5 0 3-15,0-6-3 16,6 6 8-16,-17 0-7 31,-1 0 2-31,1 5-3 0,-6-5-6 16,0 5 4-16,0-10 6 15,-6 5-5 1,-11-11 1-16,6 1 2 16,5 5-2-16,-5 5 2 15,0 0-2-15,-1 0-1 16,-5 5 1-16,6 0-1 0,-6 0 0 0,0-1 0 15,0-4 0-15,-5 5-3 16,-1-5 2-16,0 0-2 16,1 5 2-16,-12 0 4 15,-6 5-3-15,6-15 0 16,0 5 1-16,-5-1-7 31,-1 6 5-31,1-15 3 0,-7 10-2 16,7 0 3-16,-1 5-2 15,1 0-1-15,-1 0 1 16,-5 5 1-16,-6 0-1 16,0 0-3-16,11 0 1 15,1-1-2-15,-1 1 2 16,6 0 6-16,0 0-4 0,0-5 3 16,-5 0-3-16,-1 0 2 15,1 5-2-15,-1-5-1 16,-5 5 1-16,0 0-4 15,-6 0 2-15,0-5 1 16,0 5 0-16,6 5-3 16,-12 0 2-16,-11-5 4 0,6 5-3 15,5-1 0-15,1 1 1 0,-1 0-1 16,-5 0 0-16,0 5-3 16,5-5 2-16,-5 0 1 15,0 0 0-15,0 0 0 16,0 5 0-16,-6-5 0 31,-6 5 0-31,6 0 0 0,0 0 0 16,6 0 0-16,0 0 0 15,-6 0 0-15,0 0 0 16,-5-5 0-16,11 0 0 16,-1 0 0-16,-5 5 0 15,6 0 0-15,0 0 0 16,-17-5 2-16,11 0-1 0,6 5-1 15,0 0 1-15,5-5-4 16,-5 0 2-16,-6 5 1 16,6 0 0-16,-1 0 2 15,1-5-1-15,-6 5-3 16,6 0 1-16,0 0 4 16,-6 0-3-1,-5-5-2-15,5 5 1 0,0 0 6 16,-6 0-4-16,1 0-5 15,-1 0 3-15,6 0 3 16,1 0-2-16,-7 0-5 16,1 5 4-16,5 0-3 15,0 0 3-15,-6-5 6 16,6 5-4-16,1-5 3 0,-1 0-3 16,5 0-1-16,-16 0 1 15,6 0-4-15,-1 0 2 16,1 0 1-16,-6 0 0 15,5 0 2-15,-5 0-1 16,-6 0-1-16,6 0 1 16,5 0-1-16,-10 0 0 0,-1 0 0 15,0 0 0-15,-11 0 2 16,0 5-1-16,-18-5-6 16,1 5 4-16,0 0 3 15,-11 5-2-15,-6 0-11 16,-17 5 9-16,-29 11-53 15,1 4 43 1,-23 10-127-16,-28 20 107 16,-17 16-275-16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06T11:42:15.067"/>
    </inkml:context>
    <inkml:brush xml:id="br0">
      <inkml:brushProperty name="width" value="0.09333" units="cm"/>
      <inkml:brushProperty name="height" value="0.09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2026848C-E8B4-42A8-9544-61BA9D371CEA}" emma:medium="tactile" emma:mode="ink">
          <msink:context xmlns:msink="http://schemas.microsoft.com/ink/2010/main" type="writingRegion" rotatedBoundingBox="27333,16918 14639,14083 16069,7683 28762,10518"/>
        </emma:interpretation>
      </emma:emma>
    </inkml:annotationXML>
    <inkml:traceGroup>
      <inkml:annotationXML>
        <emma:emma xmlns:emma="http://www.w3.org/2003/04/emma" version="1.0">
          <emma:interpretation id="{A8609D26-18A1-4845-883C-F3AD69B8457C}" emma:medium="tactile" emma:mode="ink">
            <msink:context xmlns:msink="http://schemas.microsoft.com/ink/2010/main" type="paragraph" rotatedBoundingBox="26143,17156 14584,12906 15912,9293 27471,135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A626BA-E322-4977-95B3-93201B26932F}" emma:medium="tactile" emma:mode="ink">
              <msink:context xmlns:msink="http://schemas.microsoft.com/ink/2010/main" type="line" rotatedBoundingBox="26143,17156 14584,12906 15912,9293 27471,13543"/>
            </emma:interpretation>
          </emma:emma>
        </inkml:annotationXML>
        <inkml:traceGroup>
          <inkml:annotationXML>
            <emma:emma xmlns:emma="http://www.w3.org/2003/04/emma" version="1.0">
              <emma:interpretation id="{E18A3043-5FE8-49FA-BFDC-0EBABDF8EB3B}" emma:medium="tactile" emma:mode="ink">
                <msink:context xmlns:msink="http://schemas.microsoft.com/ink/2010/main" type="inkWord" rotatedBoundingBox="26143,17156 14584,12906 15912,9293 27471,13543"/>
              </emma:interpretation>
              <emma:one-of disjunction-type="recognition" id="oneOf0">
                <emma:interpretation id="interp0" emma:lang="en-US" emma:confidence="0">
                  <emma:literal>8880</emma:literal>
                </emma:interpretation>
                <emma:interpretation id="interp1" emma:lang="en-US" emma:confidence="0">
                  <emma:literal>808880 o</emma:literal>
                </emma:interpretation>
                <emma:interpretation id="interp2" emma:lang="en-US" emma:confidence="0">
                  <emma:literal>8088880 o</emma:literal>
                </emma:interpretation>
                <emma:interpretation id="interp3" emma:lang="en-US" emma:confidence="0">
                  <emma:literal>888880</emma:literal>
                </emma:interpretation>
                <emma:interpretation id="interp4" emma:lang="en-US" emma:confidence="0">
                  <emma:literal>808888° o</emma:literal>
                </emma:interpretation>
              </emma:one-of>
            </emma:emma>
          </inkml:annotationXML>
          <inkml:trace contextRef="#ctx0" brushRef="#br0">-3698 4137 268 0,'-17'5'121'0,"-17"25"-95"0,0-9-33 16,17-11 54-16,-5 5-39 15,-1 10-5-15,0 10-1 16,1 10-19-16,-1 31 13 16,12 4-7-16,5-4 8 0,6 4-3 0,11 10 4 15,18-14 18-15,5-11-13 16,5-14 30-16,7-11-25 0,4-15 19 15,1-10-20-15,23-20 4 16,-1-20-7-16,-5-10-6 16,-6-11 2-16,-5-14 11 31,-6-15-9-31,-12-6 8 0,-10 1-7 16,-12-1 12-16,-12 1-11 15,-10 4-5-15,-18 11 1 16,-28 15-25-16,-11 15 19 15,-12 35-31-15,-5 10 28 16,-11 15-30-16,5 15 30 16,0 10-102-16,6 31 85 0,-6 9-190 15</inkml:trace>
          <inkml:trace contextRef="#ctx0" brushRef="#br0" timeOffset="731.8213">-5361 3866 292 0,'-39'65'131'0,"33"-25"-103"0,0 11-35 0,12-11 3 15,5 0 2-15,12 0-36 16,5-4 29-16,23-11 7 16,17-10 0-16,6-5 44 0,5-10-32 15,11-20 29-15,6-10-29 16,-5-11 9-16,-6-4-13 15,-12 0-4 1,-11-5-1-16,-11-21 7 16,-17 6-6-16,-5-1 10 15,-12 11-9-15,-12 0 7 16,-16 10-7-16,-12 4-13 16,-16 16 8-16,-18 15-19 15,-5 15 16-15,-6 15-18 16,-5 31 18-16,-12-1-34 0,11 10 29 0,6 1-56 15,12-1 50-15,10 0-158 16,13 6 134 0,16-16-56-16</inkml:trace>
          <inkml:trace contextRef="#ctx0" brushRef="#br0" timeOffset="1353.6869">-6152 3107 244 0,'-23'65'108'0,"17"-35"-85"0,1 51-29 0,10-56-7 16,1 5 9-16,5 0-33 16,6 0 29-16,17-5 37 15,11-4-25-15,6-11 66 0,12-10-54 16,-1-10 27-16,0-6-32 0,17-14 0 15,0-10-8-15,-11-10 1 16,-11 0-3-16,-12-6 8 16,-11 1-7-16,-11-10 19 15,-12-1-17-15,-22 6 8 16,-18 5-9-16,-10 9-10 0,-12 6 5 16,-17 20-21-16,-28 15 17 0,5 25-44 15,-5 25 38-15,-23 6-68 16,12 9 61-16,5 10-210 15,12 16 177 1,16-6 7-16</inkml:trace>
          <inkml:trace contextRef="#ctx0" brushRef="#br0" timeOffset="1985.5235">-7187 2207 208 0,'-29'80'92'0,"7"-44"-73"0,16 64-24 0,17-60 5 16,1 11-1-16,10-1-28 0,1-5 23 15,5-5 27-15,6-5-18 16,6-9 88-16,22-11-71 0,0-5 48 15,0-10-49-15,-5-10 17 16,-6-15-26-16,-6-6 8 16,-5-4-13-16,-12-10 8 31,-11-10-10-31,-17-1 4 0,-11 6-5 16,-23 0-12-16,-17 5 8 0,-6 9-25 15,-11 11 21-15,-17 15-45 16,-5 10 39-16,0 10-57 15,-1 10 53-15,12 31-130 16,0 4 112-16,11 0-117 16</inkml:trace>
          <inkml:trace contextRef="#ctx0" brushRef="#br0" timeOffset="2486.2267">-7278 1307 332 0,'-68'25'151'0,"51"-5"-119"0,-5 15-41 16,16-14 19-16,0 14-10 16,1 20-26-16,5 5 21 0,11 1-27 15,6-6 25-15,23 0 11 0,5-9-4 16,6-11 40-16,11-10-31 15,6-15 33-15,11-10-31 16,-6-15 16-16,-5-10-19 16,-5-21 17-16,-18-14-18 31,-17-10-4-31,-22 4-1 0,-12-14-2 16,-33 5 0-16,-12 4 0 15,-17 16 0-15,-23 10-12 16,-5 20 10-16,-17 25-33 15,6 20 27-15,-7 10-47 16,7 10 41-16,5 10-138 16,17 26 117-16,1-1-179 0</inkml:trace>
          <inkml:trace contextRef="#ctx0" brushRef="#br0" timeOffset="3149.2119">-8630 196 324 0,'-56'5'148'0,"33"10"-117"0,1 10-39 15,16 16 5-15,-5 4 1 16,-6 15-14-16,5 0 13 0,1 21-19 16,11-1 17-16,0-4 2 0,11-6 2 15,12-5 15-15,17-9-11 16,22-16 32-16,0-10-27 15,6-15 17-15,0-15-19 16,5-15 14-16,6-15-15 16,-11-15 6-16,-5-16-8 0,-13-9 12 15,-16-10-11-15,-11-6 0 16,-12 1-2-16,-16-1-4 16,-24 11 1-16,-10 9-5 15,-12 6 5-15,-17 25-22 16,-22 15 17-16,-7 20-39 0,1 20 35 31,-17 45-44-31,6 1 41 16,16 4-117-16,12 31 100 0,11-6-158 15</inkml:trace>
          <inkml:trace contextRef="#ctx0" brushRef="#br0" timeOffset="-5560.6977">-3964 2393 236 0,'-39'40'108'0,"27"-5"-85"0,-5-5-29 0,12-9 27 15,5 9-18-15,0 10-7 0,5 10 4 16,7 26-1-16,5-1 1 15,0 0-6-15,5-14 5 0,12-1 11 16,11-10-8-16,1-9 31 0,-1-11-26 16,0-15 31-16,0-10-29 15,-5-10 13-15,5-15-16 32,6-26 8-32,0-14-11 0,-6-15 7 15,-11-6-7-15,-6-29 1 16,-16 14-3-16,-7 6-1 15,-16 14 1-15,0 11 1 16,-12 10-1-16,1 14-9 16,-12 6 6-16,-6 15-7 15,-5 15 6-15,-12 15-15 0,-5 25 14 16,0 16-40-16,0 9 34 16,-1 15-83-16,7 16 71 15,-6 19-203 1</inkml:trace>
          <inkml:trace contextRef="#ctx0" brushRef="#br0" timeOffset="-4805.9587">-3206 2634 296 0,'-73'25'131'0,"50"-5"-103"0,-34 16-35 16,29-16 15-16,-6 30-8 15,6 15-3-15,0 6 2 16,5 14-19 0,12 6 16-16,11-1 7 0,11 1-4 15,34-6 25-15,6 1-19 16,11-6 26-16,6-15-23 16,6-14 29-16,16-31-28 15,1-25 13-15,-6-20-16 16,16-16-6-16,-5-14 0 0,-5-25 3 15,-18-6-3-15,-10 1 3 16,-18-21-2-16,-17 11-3 16,-16 4 1-16,-18 11-24 0,-34 9 19 15,-11 11-31-15,-16 20 28 16,-18 20-32-16,-11 20 30 16,-1 20-33-16,-10 35 33 15,-6 21-107 1,11 4 92-16,12 26-144 15</inkml:trace>
          <inkml:trace contextRef="#ctx0" brushRef="#br0" timeOffset="-3704.4534">-1719 3132 316 0,'-62'40'141'0,"51"-10"-111"0,-17 26-38 0,22-21 0 0,-5 15 4 16,5 5-65-16,6 31 53 15,6-6-44-15,5-4 44 32,12-11 37-32,11 0-18 0,11-14 59 15,6-16-47-15,0-10 27 0,5-10-31 16,1-15 0-16,-6-10-8 16,5-35-7-16,6-11 3 15,-11-24-14-15,-11-5 12 16,-6-16-8-16,-12 0 8 15,-10 6 2-15,-24-1 1 0,-10 6 5 16,-18 15-4-16,-11 14-8 16,-17 21 5-16,-16 25-16 15,-1 30 14-15,0 15-18 16,-11 15 17-16,0 31-60 16,5 4 51-16,6 11-197 31</inkml:trace>
          <inkml:trace contextRef="#ctx0" brushRef="#br0" timeOffset="-3102.6597">-1113 3348 236 0,'-74'35'105'0,"29"-20"-83"0,0 10-28 0,28-9 15 15,-6 9-8-15,0 5 8 16,1 10-7-16,5 30 10 16,5-4-9-16,12 4 24 0,17-4-21 15,23 4 12 1,22 5-13-16,12-9 19 15,-1-11-18-15,23-10 14 16,1-20-15-16,4-10 0 16,7-20-3-16,-6-20-7 15,-6-10 4-15,-11-15 0 16,-12-16 1-16,-11-9 0 16,-16-10 0-16,-18-1-9 0,-17-9 7 15,-16 4-35-15,-29 6 28 0,-23 14-41 16,-17 16 38-16,-22 25-22 15,0 20 25-15,-6 25-9 16,-5 20 13-16,-6 15-48 16,0 26 41-16,11 14-157 31,6 6 130-31,0 29 11 16</inkml:trace>
          <inkml:trace contextRef="#ctx0" brushRef="#br0" timeOffset="-2101.2471">-1504 4223 320 0,'-51'10'144'0,"6"-10"-113"0,-23 10-39 16,46 0 31-16,-7 5-20 15,-4 5-15-15,4 10 10 16,-5 10-23-16,6 26 19 16,11 4-14-16,6 11 15 0,11 9 20 0,17 1-13 31,11-11 17-31,23-10-14 0,5-9 20 15,1-11-19-15,5-15 8 16,0-15-10-16,12-20 3 16,-1-15-5-16,-5-20-4 15,-5-10 2-15,-7-15 11 16,-11-16-9-16,-11-14 8 16,-11-6-7-16,-12-4 4 0,-5-1-6 15,-12 11 0-15,-16 9 0 16,-18 11-15-16,-17 14 11 15,-16 16 1-15,-18 25 1 16,-5 25-19-16,0 25 16 16,-6 16-49-16,1 14 40 15,-1 36-86 1,11 4 75-16,6 36-213 16</inkml:trace>
          <inkml:trace contextRef="#ctx0" brushRef="#br0" timeOffset="-1269.6793">-746 4469 292 0,'-51'5'131'0,"17"5"-103"0,6 0-35 0,17 10 54 16,-1 11-39-16,1 9 12 16,0-5-14-16,5 15 4 0,1 11-7 15,5 19-10-15,11 5 5 0,17 6-7 16,17 4 6-16,6 1-6 16,6-21 6-16,5-9 16 15,-5-16-10-15,16-20 4 16,-5-25-5-16,0-25-4 15,-12-20 2-15,-5-31-3 0,-5-19 2 0,-13-11-10 32,-16-24 8-32,-17-1-27 15,-5 10 24-15,-23 16-10 16,-12 14 12-16,-11 26 11 16,-11 20-6-16,-6 25 8 15,-17 20-6-15,-5 30-30 16,-1 25 22-16,1 16-69 0,-1-1 57 15,6 21-100-15,6-1 89 16,11 1-113 0</inkml:trace>
          <inkml:trace contextRef="#ctx0" brushRef="#br0" timeOffset="34328.181">255 2921 232 0,'-34'45'105'0,"29"-25"-83"0,-12 5-28 16,11-5 13-16,0 11-7 16,6 19-3-16,0 10 2 15,12 0-2-15,10 6 2 16,12-6 23-16,11-5-17 0,12-4 43 0,5-16-37 16,6-10 51-16,-6-15-46 15,1-15 25-15,4-15-30 16,-4-10 19-16,-1-31-22 15,-11 1 18-15,-12-15-19 16,-10-26-7-16,-24 1 1 16,1-1-21-1,-23 6 16-15,-6-6-2 16,-11 16 4-16,-11 14 2 16,-11 16 0-16,-18 25-14 15,-5 25 11-15,-12 15-39 16,-22 25 33-16,6 25-95 15,-6 26 81-15,17 14-263 16</inkml:trace>
          <inkml:trace contextRef="#ctx0" brushRef="#br0" timeOffset="3888.2583">-10513-789 296 0,'-34'0'131'0,"17"15"-103"0,-5 25-35 0,16-10 9 15,-17 41-3-15,1 4 0 16,5 10 1-16,17 16-12 0,11 0 10 15,6-6-14-15,11-9 13 0,6-16 26 16,6-15-19-16,22-15 47 16,0-19-39-16,1-16 20 15,-1-21-23-15,0-24 6 16,0-15-11-16,-17-10-5 31,-11-6 1-31,-17-24-3 0,-17 9 2 16,-11 6 12-16,-17 9-9 15,-18 11-9-15,-21 20 6 16,-1 20-17-16,-23 20 14 16,-16 40-71-16,-6 20 58 15,-12 26-158-15,1 29 134 16,5 1-120-16</inkml:trace>
          <inkml:trace contextRef="#ctx0" brushRef="#br0" timeOffset="-6879.0789">-3992 1126 220 0,'-28'65'101'0,"22"-14"-79"0,-5 9-28 16,11-40 10-16,5 5-5 15,7 0-24-15,5 6 19 0,5-6 30 16,7 5-19-16,16-15 71 0,0 0-58 16,6-10 40-16,0-5-43 15,0-5 6-15,-6-5-14 16,0-5-5-16,6 0-1 15,-11-10 1-15,5 0-1 16,-11-1-1-16,-6-24 1 0,-17 0-1 16,-11 0 0-16,-11-6-6 15,-6 1 5-15,-5 0-17 16,-7 9 14-16,-5 6-15 16,-5 10 14-16,-12 10-14 0,-6 10 14 15,1 5-11-15,-1 15 12 31,-5 10-24-31,5 10 22 0,-10 15-62 16,10 21 52-16,12 4-183 16,-6 11 153-1,6 19-6-15</inkml:trace>
          <inkml:trace contextRef="#ctx0" brushRef="#br0" timeOffset="-7596.9918">-4495 1247 200 0,'-40'10'88'0,"23"5"-69"0,-34 10-24 15,29-10 16-15,-7 10-10 16,1 5 11-16,0 16-9 16,-1 14 7-16,7 10-7 15,5 1 6-15,6 4-6 0,5 21 6 0,12-11-6 16,5-4 6-16,17-6-6 0,12-15 23 15,5-14-20-15,6-11 26 16,5-15-24-16,12-10 21 16,11-10-22-1,-5-10 8-15,-1-15-11 0,1-21 12 32,-12 1-12-32,-5-10 9 0,-12-10-10 15,-11 4 7-15,-11-24-7 16,-12 9-13-16,-11 1 8 15,-17 5-22-15,-17 9 18 16,-34 6-22-16,-5 15 21 16,-18 10-47-16,-11 19 41 15,1 11-47-15,-1 11 45 0,6 9-85 16,-1 20 76-16,1 10-120 16</inkml:trace>
          <inkml:trace contextRef="#ctx0" brushRef="#br0" timeOffset="21033.2049">-5485 1277 200 0,'-40'-25'88'0,"12"-5"-69"0,0 15-24 16,16 9 50-16,-5 1-37 15,-5 0 3-15,-1 0-7 16,-5-5-6-16,-12 15 2 16,6 10 0-16,6 6 0 0,-11-1 11 15,5 10-9-15,0 15 11 0,17 15-10 16,0 11 2-16,11 9-4 0,17 1-3 15,6-1 1-15,12 16 1 16,5-16 0-16,5-15 22 16,6-4-17-16,12-21 40 15,0-10-34-15,-7-15 31 16,-4-20-31-16,-7-15 14 31,-5-15-19-31,-5-15 3 0,-13-1-7 16,-4-14 5-16,-12-10-6 15,-17-1-17-15,-11 6 13 16,-6 4 1-16,-6 6 1 16,0-5-8-16,-5 14 7 15,-6 31-41-15,-17 15 34 16,1 20-126-16,-7 31 104 0,-5 24-200 16</inkml:trace>
          <inkml:trace contextRef="#ctx0" brushRef="#br0" timeOffset="36314.8941">-8703 1719 244 0,'-34'-5'111'0,"23"5"-87"0,-12 0-30 15,17 5 18-15,-5 5-11 16,0 10-5-16,-6 16 3 16,0 29-3-16,6 5 3 15,5 11-16-15,12-6 13 0,11-9 13 0,11-1-8 16,17-15 23-16,23-10-18 0,-6-14 33 16,0-21-29-16,1-10 26 15,-1-6-27-15,6-14 18 16,-12-10-20-16,-11-30 7 15,-5-6-10-15,-12-4-2 16,-22-5-1-16,-12-1-15 31,-16-4 11-31,-12 9-13 0,-12 11 12 16,-27 20-10-16,-6 9 11 16,-6 21-41-16,-22 25 35 15,-7 31-123-15,7 19 102 16,-12 20-159-1</inkml:trace>
          <inkml:trace contextRef="#ctx0" brushRef="#br0" timeOffset="37078.9422">-10665 910 180 0,'-51'20'82'0,"17"5"-65"0,0 20-21 0,28-9 3 16,-5 19 0-16,5 10 3 15,6-4-2-15,6-6-8 16,28 0 6-16,5 0 15 0,7-9-10 16,-1-6 35-16,6-15-29 15,11-20 49-15,11-10-44 16,1-10 25-1,-1-5-29-15,1-10 14 16,0-21-18-16,-7-9 8 16,-10 0-10-16,-12-6 15 15,-11 1-15-15,-17 5 18 16,-11 4-17-16,-18 1 4 0,-10-5-7 16,-18 10-12-16,-5 14 8 15,-29 26-42-15,-16 15 35 0,-1 20-95 16,-27 21 80-16,-7 24-228 15</inkml:trace>
        </inkml:traceGroup>
      </inkml:traceGroup>
    </inkml:traceGroup>
    <inkml:traceGroup>
      <inkml:annotationXML>
        <emma:emma xmlns:emma="http://www.w3.org/2003/04/emma" version="1.0">
          <emma:interpretation id="{AC95E824-4388-4D9E-B372-5F2C8395D6B1}" emma:medium="tactile" emma:mode="ink">
            <msink:context xmlns:msink="http://schemas.microsoft.com/ink/2010/main" type="paragraph" rotatedBoundingBox="28121,13390 16084,10701 16725,7830 28762,10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EA08F0-3A83-44FD-875C-C9A6B46C16E4}" emma:medium="tactile" emma:mode="ink">
              <msink:context xmlns:msink="http://schemas.microsoft.com/ink/2010/main" type="inkBullet" rotatedBoundingBox="28419,12054 27198,11782 27319,11236 28541,11509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0" timeOffset="33009.9089">1239 538 132 0,'-45'5'59'0,"22"0"-47"0,-11 10-15 0,23-5 43 15,-6 0-32-15,-11 5 36 16,5 5-33-16,6-5 31 16,0 16-31-1,17 9 25-15,12 0-27 0,10 5 26 16,18 1-26-16,11-1 9 16,17 0-12-16,5-10 10 15,1-5-12-15,-1 1 12 16,6-11-12-16,12-5 9 15,-6-5-10-15,5-5 21 16,-11-5-18-16,-11-5 19 0,0-5-18 16,-11-10 21-16,-18-11-21 15,-16-4 22-15,-17-10-22 16,-18-20 2-16,-16 4-6 16,-17 1-16-16,-29-5 11 0,-5-1-17 15,-11 11 14-15,-24 15-11 16,7 25 12-16,-1 10-12 15,1 10 12-15,0 15-24 0,10 5 22 16,13 25-73-16,10 11 61 16,12 9-158-16,17 5 135 15,5 26-125 1</inkml:trace>
      </inkml:traceGroup>
      <inkml:traceGroup>
        <inkml:annotationXML>
          <emma:emma xmlns:emma="http://www.w3.org/2003/04/emma" version="1.0">
            <emma:interpretation id="{A3B25298-7196-484A-A660-04165670C064}" emma:medium="tactile" emma:mode="ink">
              <msink:context xmlns:msink="http://schemas.microsoft.com/ink/2010/main" type="line" rotatedBoundingBox="26549,13039 16084,10701 16725,7830 27191,10167"/>
            </emma:interpretation>
          </emma:emma>
        </inkml:annotationXML>
        <inkml:traceGroup>
          <inkml:annotationXML>
            <emma:emma xmlns:emma="http://www.w3.org/2003/04/emma" version="1.0">
              <emma:interpretation id="{10EA60E3-F15E-4080-9DFD-5D9D8390F126}" emma:medium="tactile" emma:mode="ink">
                <msink:context xmlns:msink="http://schemas.microsoft.com/ink/2010/main" type="inkWord" rotatedBoundingBox="24009,12389 16101,10623 16725,7830 24633,9596"/>
              </emma:interpretation>
              <emma:one-of disjunction-type="recognition" id="oneOf2">
                <emma:interpretation id="interp6" emma:lang="en-US" emma:confidence="0">
                  <emma:literal>0888808°</emma:literal>
                </emma:interpretation>
                <emma:interpretation id="interp7" emma:lang="en-US" emma:confidence="0">
                  <emma:literal>088808°</emma:literal>
                </emma:interpretation>
                <emma:interpretation id="interp8" emma:lang="en-US" emma:confidence="0">
                  <emma:literal>08808°</emma:literal>
                </emma:interpretation>
                <emma:interpretation id="interp9" emma:lang="en-US" emma:confidence="0">
                  <emma:literal>00888808°</emma:literal>
                </emma:interpretation>
                <emma:interpretation id="interp10" emma:lang="en-US" emma:confidence="0">
                  <emma:literal>0088808°</emma:literal>
                </emma:interpretation>
              </emma:one-of>
            </emma:emma>
          </inkml:annotationXML>
          <inkml:trace contextRef="#ctx0" brushRef="#br0" timeOffset="-28777.3722">-2216 714 160 0,'-12'-35'75'0,"7"30"-59"0,-6 0-20 0,5 5 23 15,-5 0-16-15,-1 0 4 16,-5 0-5-16,0 0-1 15,0 0 0-15,-5 5 1 0,-1-5-1 16,-11 20-1-16,-5 5 1 16,-1 0 1-16,0 5-1 0,1 0 5 15,5 6-5-15,6-1 3 16,-1 0-3-16,1 0 13 16,5-5-10-16,1 10 9 15,10-9-10-15,1 9 16 16,6-5-15-16,-1-5 12 31,6 0-11-31,6-4 2 0,5-1-5 16,0 0 8-16,6 0-8 15,0-5-1-15,0 0 0 0,0 0 10 16,0 0-9-16,11-10 11 16,-5 0-10-16,11 1 16 15,-6-6-15-15,0-5 18 16,-5 0-17-16,0 0 9 0,-1-5-10 15,1-1 9-15,-6-4-10 16,0-5 13-16,0 0-12 16,0-15-2-16,0-10-1 15,0 5 4-15,0 0-4 16,0-1 14-16,-6 1-11 16,0 0 0-1,1-5-2-15,-1 10 7 16,-6-1-7-16,-5 1 10 15,0 5-9-15,-5 0 4 16,-1 5-5-16,1 0 5 16,-1-5-6-16,-5 5-5 15,-1-11 3-15,-5 6 3 16,0 5-2-16,-5 5-8 0,-1-5 6 16,-11 10-16-16,-5 5 14 15,5 5-18-15,0 0 17 0,0 15-51 16,0 5 43-16,0 0-121 15,6 5 104-15,5 5-187 16</inkml:trace>
          <inkml:trace contextRef="#ctx0" brushRef="#br0" timeOffset="12418.5564">-3098-20 340 0,'-51'5'151'0,"28"5"-119"0,-11 15-41 0,23-10 49 15,-6 10-33-15,0 6-14 0,6 4 7 16,5 15-38-16,6 15 29 16,11-14-13-16,12-6 16 0,16-10 37 15,7-10-25-15,16-10 30 16,0-25-27-16,-5-5 15 16,-1-20-18-16,-5-10 8 15,-6-11-10 1,-16-14-13-16,-12-5 7 15,-12 4-5-15,-5 11 5 16,-17 5 7-16,-17 14-5 16,-11 11-4-16,-11 15 3 0,-7 10-3 15,1 35 3-15,-11 10-41 16,-7 16 33-16,13 4-123 16,10 10 102-16,6 26-226 15</inkml:trace>
          <inkml:trace contextRef="#ctx0" brushRef="#br0" timeOffset="10786.2325">-3353-734 252 0,'-51'5'111'0,"17"0"-87"0,12 5-30 15,16 0 43-15,0 10-30 16,1 10 0-16,5 26-4 16,5-6-11-16,12 5 6 15,12-4-10-15,4-6 9 0,7-5 7 0,0-5-4 16,5-10 32-16,0-4-25 16,0-6 17-16,-5-10-18 15,0-10 11-15,-7-5-12 16,-4-11 19-16,-18-4-18 15,-5-30 11-15,-12 0-12 0,-11-1 11 32,-11 1-12-32,-12 5 3 15,-16 5-5-15,-12 4-26 0,0 21 19 16,6 10-49-16,0 20 41 16,-1 10-125-16,1 46 106 15,6-1-189 1</inkml:trace>
          <inkml:trace contextRef="#ctx0" brushRef="#br0" timeOffset="12002.1348">-3653 292 276 0,'-39'60'125'0,"22"-20"-99"0,-23 31-33 0,29-41 9 0,0 5-3 16,5 15-50-16,6 5 39 31,11-4-40-31,12-6 39 15,5-5 52-15,0-10-33 0,6-10 65 0,6-10-54 16,11-10 31-16,5-15-35 16,-5-20 1-16,-6-5-9 15,-11-5 2-15,-11-6-6 16,-12-29 0-16,-16 10 0 16,-18-1 4-16,-5 11-4 0,-12 10 9 15,-5 9-8-15,0 16 2 16,-12 15-3-16,-5 10-26 15,5 10 20-15,12 36-57 16,6-1 47-16,5 0-130 16,11 0 111-16,12-4-140 15</inkml:trace>
          <inkml:trace contextRef="#ctx0" brushRef="#br0" timeOffset="5822.6008">-3941-407 296 0,'-45'-5'134'0,"22"10"-105"0,-17 5-37 0,23 10 14 16,-16 5-7-16,-1 30-10 15,-6 11 8-15,23 9-35 16,6 6 29-16,16 9-1 0,12 6 6 16,17-16 31-16,12-5-21 0,4-24 65 15,24-11-55 1,-1-20 36-16,7-20-38 0,-7-20 3 15,6-15-12-15,1-10 8 16,-13-16-10-16,-4-9 10 16,-18-6-10-16,-17 1-1 0,-11 10-1 15,-34 4-13-15,-11 11 10 16,-12 15-22-16,-16 15 18 31,-18 20-47-31,-5 15 40 0,-6 30-89 16,0 15 78-16,-22 11-244 15</inkml:trace>
          <inkml:trace contextRef="#ctx0" brushRef="#br0" timeOffset="7926.8295">-3935-895 204 0,'-40'35'92'0,"17"-25"-73"0,-5 6-24 15,17-1 47-15,-6 5-34 16,0 5-3-1,5 5-2-15,1 0 8 0,6 15-9 16,-1 11 11-16,12-6-10 0,5-10 30 16,11 0-26-16,7-14 17 15,5-6-18-15,11-5 28 16,6-15-26-16,0-15 8 16,-6-16-12-16,0-4 12 15,-5-10-12-15,-6-5 3 0,-12-11-5 16,-5-4 10-16,-5 5-9 15,-12-1 16-15,-12 11-15 16,-16 10 7-16,-12 10-8 16,-5 15-5-16,-6 10 2 15,-5 30-11-15,5 10 8 16,0 10-63-16,-6 6 51 0,12 14-170 31,-6 10 142-31,6-4-153 0</inkml:trace>
          <inkml:trace contextRef="#ctx0" brushRef="#br0" timeOffset="7479.2907">-4478-151 272 0,'-34'56'121'0,"17"-16"-95"0,-6 10-33 0,17-25 20 16,-11 10-12-16,6 6-22 15,0-1 16-15,11 20-20 16,5-5 18-16,7-14 24 0,5-6-15 16,0-5 52-16,5-10-42 15,7-5 23-15,-1-10-25 0,6-15-1 16,5-15-6-16,-5-5 4 15,6-5-6-15,-6-11 0 16,-23-9 0-16,-5-5 4 16,-17-6-4-16,-6 6 9 15,-6 5-8-15,-11 15 7 16,-6 4-6-16,-10 11-10 0,-13 10 5 16,1 10 1-16,6 20 1 15,-1 15-17-15,6 1 13 16,12 4-54-16,5 0 45 0,11 0-102 15,17 0 88-15,18-10-184 16</inkml:trace>
          <inkml:trace contextRef="#ctx0" brushRef="#br0" timeOffset="11370.4336">-4857 523 276 0,'-23'15'125'0,"12"-5"-99"0,-6 15-33 0,11-10 17 16,0 15-9-16,1 16-20 15,5-6 15-15,11 0-38 0,6 0 32 16,6 0 13-16,5-4-4 0,17-6 47 15,6-10-36-15,0-10 36 16,0-10-35-16,0-10 9 0,-6-10-14 16,0-20-2-16,-5-1-2 15,-12-9 1-15,-5-5-2 16,-12 5 5 0,-11-16-5-16,-11-4 3 0,-6 9-3 15,-11 16 2-15,-29 10-2 0,0 20-29 16,-10 30 23-16,-1 10-44 15,0 15 37-15,0 6-112 16,-6 24 96-16,12 5-163 16</inkml:trace>
          <inkml:trace contextRef="#ctx0" brushRef="#br0" timeOffset="6878.233">-4614-1217 296 0,'-57'36'131'0,"23"-16"-103"0,6 25-35 0,22-25 12 16,1 15-6-16,5 11-19 15,17-6 16-15,11-5-13 16,12-5 13-1,5-5 35-15,6-5-25 0,0-10 44 16,22-10-38-16,1-15 8 16,-12-15-13-16,-6 0 6 15,1-5-10-15,-17-5 4 16,-18-6-5-16,-10-9 24 16,-12-10-20-16,-23 4 9 15,-17 11-11-15,-16 5-2 0,5 15-1 16,0 10-4-16,0 15 2 15,-11 20-33-15,0 20 27 0,5 0-71 16,6 10 60-16,12 1-155 16,5 14 133-16,5 10-137 15</inkml:trace>
          <inkml:trace contextRef="#ctx0" brushRef="#br0" timeOffset="9684.6088">-4586-1820 308 0,'-68'40'138'0,"34"-35"-109"0,0 41-37 0,23-26 33 16,0 10-21-16,-1 5-16 15,7 5 11-15,5 1-52 0,11 14 41 16,12-5-14-16,16-5 18 0,7-14 44 16,4-21-29-16,-4-15 35 15,-1-10-31-15,23-11 5 16,-12-4-11-16,-5-10 8 15,-11-10-10-15,-18-21 2 16,-16 6-4 0,-17 10-1-16,-6-1 1 15,-17 11-4-15,-6 10 2 16,1 15-2-16,-29 15 2 16,0 10-22-16,0 35 18 15,0 5-115-15,0 11 93 0,18 4-208 16</inkml:trace>
          <inkml:trace contextRef="#ctx0" brushRef="#br0" timeOffset="6439.2836">-4948-910 244 0,'-39'40'111'0,"22"-15"-87"0,-6 16-30 16,6-16 13-16,6 10-7 0,-12 15 0 15,12 21 0-15,5-11 0 32,6 0 0-32,17-9 16 0,0-6-12 0,11-10 46 0,6-5-39 15,6-5 41-15,5-15-39 0,0-10 19 16,6-10-24-16,6-15 10 31,-6-25-13-31,-12-5 5 16,-5-6-7-16,-11 1 4 15,-6-5-6-15,-17-16 14 0,-11 16-11 16,-18 10-5-16,-10 9 1 16,-18 11-14-16,-5 15 11 15,-17 20-19-15,0 20 17 16,-1 5-37-16,7 5 32 0,11 11-66 16,5 9 59-16,12 20-159 15,17 1 136-15,11-26-112 16</inkml:trace>
          <inkml:trace contextRef="#ctx0" brushRef="#br0" timeOffset="13220.2186">-5270-186 284 0,'-34'5'128'0,"23"10"-101"0,-12 25-34 15,17-15 12-15,1 6-6 0,-1 4-19 16,0 10 16-16,6 0-30 16,12 16 26-16,5-1 7 0,11 0-1 15,0-14 36-15,17-6-27 16,1-15 40-16,-1-20-35 15,-6-20 13-15,-5-5-18 32,0-10 13-32,-5-11-15 0,-7-9 3 15,-10 5-6-15,-7-21 13 16,-10 6-11-16,-7 5 14 16,-10 10-13-16,-12 4-5 15,-6 16 0-15,1 10-20 16,-1 15 16-16,-5 15-55 15,5 20 46-15,1 21-149 0,-7 9 125 16,1 31-156 0</inkml:trace>
          <inkml:trace contextRef="#ctx0" brushRef="#br0" timeOffset="-9016.0004">-5378 30 168 0,'-11'-15'75'0,"0"10"-59"0,-1-5-20 0,7 10 53 16,-29 0-33-1,-6 5-9-15,6 10-6 16,-5 5-1-16,5 15 14 0,0 21-11 16,6 14 10-16,5 11-10 15,6-6 10-15,0 10-10 0,17 1-1 16,17-16-1-16,0-9 35 16,6-11-28-16,11-10 45 15,11-10-41-15,0-15 23 16,0-10-25-16,1-15 10 15,-1-15-14-15,-6-10 13 0,-5-15-14 16,-5-6-8-16,-12-19 3 31,-6 5 5-31,-11-1-5 0,-6 6-18 16,-11 5 14-16,-5 9-13 16,-29 11 13-16,-12 15-15 15,-10 15 14-15,-1 15-31 16,-10 10 28-16,-7 25-33 15,12 21 30-15,5 9-103 16,7 0 88-16,10 31-169 16</inkml:trace>
          <inkml:trace contextRef="#ctx0" brushRef="#br0" timeOffset="9214.274">-5140-1649 320 0,'-91'5'144'0,"63"5"-113"0,-17 10-39 16,28-5 31-16,-17 16-20 15,-11 24-10-15,0 15 6 0,5 1-50 16,6-1 39-16,11 10-17 0,12 1 20 16,17-16 17-16,16-4-7 15,12-11 29-15,6-10-23 16,11-10 25-16,11-10-24 15,6-15 7-15,0-20-11 16,0-10-11-16,-6-15 6 0,-6-5 3 16,-5-26-2-16,-17-9 0 15,-11-1 1-15,-12 1-10 16,-17 10 7-16,-11 9 10 16,-11 11-7-16,-23 10-8 0,-5 20 5 15,-6 15-16-15,-1 15 14 31,-5 20-77-31,-5 30 63 0,5-5-239 16</inkml:trace>
          <inkml:trace contextRef="#ctx0" brushRef="#br0" timeOffset="8828.965">-5621-593 268 0,'-28'10'121'0,"17"0"-95"0,-6 30-33 16,11-10 20-16,0 5-12 15,1 6 0-15,5-1 0 0,5 0-1 16,7-5 0-16,5 11 16 0,11-11-12 0,17-5 38 16,-5-10-33-16,-1-15 25 15,1-5-25-15,-1-5-8 16,-5-10 0-16,-5-5 10 16,-1-10-9-16,-11-11 3 15,-6-19-4-15,-11 0 2 31,-5 5-2-31,-12 4 5 0,-17 11-5 16,-12 10 0-16,1 15 0 16,-6 15-10-16,-5 20 7 15,5 25-38-15,0 0 31 16,6-4-81-16,11 4 70 16,5-5-149-1,13 0 129-15,16-15-91 0</inkml:trace>
          <inkml:trace contextRef="#ctx0" brushRef="#br0" timeOffset="14553.808">-5954-1217 276 0,'-34'5'125'0,"0"11"-99"0,0 14-33 0,22-15 29 0,-5 10-19 15,0 15-1-15,1 10-1 16,-1 1 1-16,5 4-1 16,7 5-6-16,5 11 4 0,5-11-3 15,12 5 3-15,11-4 18 16,12-11-14-16,5-10 27 16,6-15-22-16,6-25 10 0,-1-20-13 15,1-10 16-15,-1-5-16 16,1-10 12-16,-17-6-12 0,-7-4 13 15,-10-5-13-15,-17 4 9 16,-12 11-11-16,-5 5-7 16,-12 5 4-16,-5 10-21 31,-12 10 17-31,-5 10-55 0,-6 10 46 16,-11 30-127-16,0 10 108 15,0 5-200 1</inkml:trace>
          <inkml:trace contextRef="#ctx0" brushRef="#br0" timeOffset="14053.5384">-6384 70 260 0,'0'41'115'0,"34"-11"-91"0,-6 5-30 0,-11-20 18 0,0 0-11 16,5 15 6-16,12-10-6 15,0-5 23-15,12-15-19 16,10-5 37-16,-5 0-32 0,0-10 21 16,0-5-23-16,-6-10 4 0,-11 0-8 15,-11 0 17-15,-6-5-17 16,-17-6 13-16,-6-4-12 15,-11 5-1-15,-23 10-2 16,-5 10-7-16,-6 20 4 16,-5 15-25-16,-1 5 20 15,-16 10-14 1,5 10 14-16,6 5-58 16,5 11 50-16,6 9-160 15,11 0 134-15,12-19-129 16</inkml:trace>
          <inkml:trace contextRef="#ctx0" brushRef="#br0" timeOffset="-9848.3087">-6333-739 220 0,'-57'35'101'0,"23"-10"-79"0,6 21-28 0,22-1 15 15,-5 10-8-15,5 0-23 16,6 6 17-16,17 9-59 0,17-4 49 16,0-11 3-16,6-10 7 0,-1-10 86 15,6-20-64-15,1-20 54 16,5-5-53-16,5-10 24 16,-5-10-31-16,-11-5 8 15,-6-21-13-15,-12-14 4 16,-10 0-7-16,-18-1-24 0,-17 11 16 15,-5 10-17-15,-6 15 16 16,-6 9-11-16,-5 21 13 16,-11 20-43-16,-12 41 36 31,0 4-113-31,6 10 96 0,5 36-121 16</inkml:trace>
          <inkml:trace contextRef="#ctx0" brushRef="#br0" timeOffset="-10686.659">-7312-1020 200 0,'-56'5'88'0,"39"30"-69"0,-12 15-24 0,18-25 22 0,-6 10-15 16,0 11 3-16,6 24-4 16,5 10-3-16,6 1 1 15,12-11-13-15,4-9 11 0,13-11 17 16,16 0-11-16,0-15 53 31,6-10-44-31,0-15 43 0,6-10-41 16,-12-15 21-16,-6-10-25 15,-5-30 10-15,-5-10-14 16,-12-11-4-16,-12-4 0 16,-5-11-22-16,-11 16 16 15,-17 4-19-15,-6 16 18 16,-17 15-15-16,-6 20 15 0,-11 25-22 16,6 25 20-16,0 15-86 15,5 11 72-15,-16 39-194 16</inkml:trace>
          <inkml:trace contextRef="#ctx0" brushRef="#br0" timeOffset="-11302.523">-8482-1222 264 0,'-17'-20'118'0,"-17"10"-93"0,5-30-32 0,12 45 34 16,0 0-23-16,-5 0-1 0,-1 10-1 16,6 10-8-16,0 11 5 15,6 9-3-15,5 20 3 0,6 6-5 16,12-1 5-16,27-5-14 16,12-4 12-16,6-11 3 15,-1-10 0-15,6-15 26 16,6-10-21-16,6-15 24 0,-6-10-22 15,-6-15 16-15,-11-15-17 16,-6-10 11-16,-11-6-12 16,-17-4-1-16,-11 0-2 15,-12 4-27-15,-22-19 20 16,-18 10-43-16,-5 14 36 0,-11 11-45 31,-17 30 43-31,-6 25-63 16,6 15 59-16,11 11-166 15</inkml:trace>
          <inkml:trace contextRef="#ctx0" brushRef="#br0" timeOffset="-11665.169">-9947-1528 208 0,'-29'55'92'0,"24"-25"-73"15,-1 76-24-15,12-71 13 0,5 5-7 16,17 5-9-16,12-4 6 0,5-1-21 16,6-10 17-16,6-10 26 0,11-15-17 15,5-10 64-15,1-10-51 16,-7-15 49-16,-4-25-48 16,-12-6 27-16,-12-4-32 15,-16-5 4-15,-18 4-11 16,-10-4-17-16,-12-6 10 0,-28 26-28 15,-6 10 23-15,-6 25-31 16,-5 20 29-16,-23 15-55 16,0 20 49-16,0 21-158 15,12 29 133-15,11-5-68 16</inkml:trace>
          <inkml:trace contextRef="#ctx0" brushRef="#br0" timeOffset="5275.4441">-242 1342 348 0,'-29'-10'157'16,"-5"10"-123"-16,-11 5-43 0,34 0 41 0,-6 0-27 15,0 10-10-15,0 5 4 16,0 36-36-16,6 9 28 15,5 11-27-15,12 4 27 0,16 15-6 16,12-9 10-16,6-16 29 16,5-4-20-1,0-16 50-15,0-20-41 16,1-10 30-16,5-10-31 16,5-35-1-16,-11-15-8 15,-11-20-7-15,-22-16 3 16,-7-14-3-16,-16 4 3 15,-12 1-8-15,-11 9 7 0,-16 11 1 16,-18 20 1-16,0 10 0 16,-11 14 0-16,-1 21-17 15,-10 16 13-15,-6 24-77 0,5 20 63 16,7 10-239 0,4 11 198-16,12 19-46 15</inkml:trace>
          <inkml:trace contextRef="#ctx0" brushRef="#br0" timeOffset="-27010.6388">317 0 108 0,'-17'5'52'0,"6"0"-41"0,-6 0-14 16,6 0 4-16,0 0-2 15,-1 5 18-15,1 0-14 16,0 0 36-16,-6 0-30 16,-6 5 10-16,0 1-13 15,-11 4 10-15,12 5-12 16,-1 15 9-16,6 15-10 0,0 1-1 0,6-6-1 0,0 5 1 16,5-5-1-16,-5 1-3 15,11-11 1-15,0 10 4 16,11 0-3-16,6-9 26 15,6-6-21-15,-1-5 4 16,1-5-6-16,5 0 9 31,0-10-9-31,6 0 16 0,0-4-15 16,0-6 7-16,6-5-8 16,-6-5 12-16,-6-11-11 15,12 1 9-15,-6-10-10 16,-6 5 13-16,6-5-12 15,-6-5 23-15,-17 0-21 16,-5-11 9-16,-6 6-11 0,-11-15-5 16,-6-5 1-16,0-1-9 15,-6 6 7-15,-5 10-4 16,-6 0 4-16,6 4 4 16,-6 6-2-16,5 0-8 0,1 10 6 15,-6 5-7-15,12 5 6 16,-12 5-23-16,5 5 20 0,-5 5-62 31,1 10 52-31,4 5-217 16,7 30 181-1,-1-4 11-15</inkml:trace>
          <inkml:trace contextRef="#ctx0" brushRef="#br0" timeOffset="23088.3558">-842 55 264 0,'-62'0'121'0,"45"10"-95"0,-23 5-33 16,23 1 6-16,-5 4-1 15,-1 15 12-15,-11 25-8 16,-5 16-9-16,-1-11 6 16,6 5 0-16,11 1 1 0,12 4 2 15,17-15-1-15,16-9 30 0,7-6-24 0,5-10 45 16,5-10-40-16,6-10 26 15,6-15-28-15,6-10 11 16,-1-20-15-16,-5 0 16 16,-11-10-17-16,-6-6 12 15,-12-9-12-15,-10-10-15 16,-12-1 9-16,-6 11-23 0,-22 5 18 16,-6 10-33-16,-6 15 29 15,-5 15-59-15,-6 20 52 16,-11 25-168-16,-12 15 142 15,1-5-113 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06T11:42:01.894"/>
    </inkml:context>
    <inkml:brush xml:id="br0">
      <inkml:brushProperty name="width" value="0.09333" units="cm"/>
      <inkml:brushProperty name="height" value="0.09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DE41CE3F-7F85-42F8-9E41-6CB998F7B32E}" emma:medium="tactile" emma:mode="ink">
          <msink:context xmlns:msink="http://schemas.microsoft.com/ink/2010/main" type="writingRegion" rotatedBoundingBox="29334,9971 22623,11075 22189,8436 28900,7332"/>
        </emma:interpretation>
      </emma:emma>
    </inkml:annotationXML>
    <inkml:traceGroup>
      <inkml:annotationXML>
        <emma:emma xmlns:emma="http://www.w3.org/2003/04/emma" version="1.0">
          <emma:interpretation id="{F11CCD8C-8CAE-4819-B903-27C896F656A0}" emma:medium="tactile" emma:mode="ink">
            <msink:context xmlns:msink="http://schemas.microsoft.com/ink/2010/main" type="paragraph" rotatedBoundingBox="29334,9971 22623,11075 22189,8436 28900,7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7C951C-2365-49B1-A3F1-D88FCCA40E82}" emma:medium="tactile" emma:mode="ink">
              <msink:context xmlns:msink="http://schemas.microsoft.com/ink/2010/main" type="line" rotatedBoundingBox="29334,9971 22623,11075 22189,8436 28900,7332"/>
            </emma:interpretation>
          </emma:emma>
        </inkml:annotationXML>
        <inkml:traceGroup>
          <inkml:annotationXML>
            <emma:emma xmlns:emma="http://www.w3.org/2003/04/emma" version="1.0">
              <emma:interpretation id="{D8042410-676B-49BA-9E26-22D26844B13F}" emma:medium="tactile" emma:mode="ink">
                <msink:context xmlns:msink="http://schemas.microsoft.com/ink/2010/main" type="inkWord" rotatedBoundingBox="22189,8436 28900,7332 29334,9971 22623,11075"/>
              </emma:interpretation>
              <emma:one-of disjunction-type="recognition" id="oneOf0">
                <emma:interpretation id="interp0" emma:lang="en-US" emma:confidence="0">
                  <emma:literal>800°</emma:literal>
                </emma:interpretation>
                <emma:interpretation id="interp1" emma:lang="en-US" emma:confidence="0">
                  <emma:literal>8000</emma:literal>
                </emma:interpretation>
                <emma:interpretation id="interp2" emma:lang="en-US" emma:confidence="0">
                  <emma:literal>80°</emma:literal>
                </emma:interpretation>
                <emma:interpretation id="interp3" emma:lang="en-US" emma:confidence="0">
                  <emma:literal>8000°</emma:literal>
                </emma:interpretation>
                <emma:interpretation id="interp4" emma:lang="en-US" emma:confidence="0">
                  <emma:literal>80000°</emma:literal>
                </emma:interpretation>
              </emma:one-of>
            </emma:emma>
          </inkml:annotationXML>
          <inkml:trace contextRef="#ctx0" brushRef="#br0">-8692-2694 152 0,'-17'60'69'0,"17"-15"-55"0,6 5-18 15,11-25 9-15,6 6-5 16,16 4 14-16,1-5-11 16,5 0 27-16,6-15-23 15,0-5 47-15,0-10-41 0,5-10 28 16,6-20-31-16,-5 0 18 0,-12-15-21 31,-11-16 21-31,-6 1-21 0,-11 5 14 16,-5-6-16-16,-18-4 9 15,-17 0-11-15,-5 9-4 16,-6 11 1-16,-11 10-25 16,-12 25 19-16,-22 15-42 15,0 15 36-15,0 15-92 16,0 10 80-16,-6 31-184 16</inkml:trace>
          <inkml:trace contextRef="#ctx0" brushRef="#br0" timeOffset="-896.498">-7131-3665 200 0,'-28'10'92'0,"17"0"-73"0,5 16-24 15,6-21 25-15,-11 40-17 16,-1 0-4-16,18 10 1 16,5 6-3-16,6-1 2 15,6 5-10-15,5 11 8 0,6-21 7 16,0-5-4-16,11-9 46 0,12-11-36 0,-6-10 36 16,0-25-35-16,0-15 9 15,-6-5-14-15,-6-11 4 16,-10-4-7-16,-7-5 1 15,-10 0-3-15,-12-11 8 16,-12-9-7-16,-10 5 2 16,-18 9-3-16,-17 6-12 0,1 5 9 15,-6 10-25-15,5 15 21 16,-11 10-45-16,0 10 39 16,1 20-110-16,-7 15 94 15,12 10-128 1</inkml:trace>
          <inkml:trace contextRef="#ctx0" brushRef="#br0" timeOffset="-12450.8607">843-1337 88 0,'-11'85'39'0,"5"-60"-31"0,6 6-10 0,0-16 27 16,6 0-20-16,0 5 40 15,-1 0-34-15,7-5 28 16,10 5-29-16,7-10 26 16,-1 0-27-16,6 0 15 0,5-5-18 15,1 0 0-15,0-5-4 16,5 0 7-16,-6-5-7 0,7 0 5 16,5 0-6-16,-6-5 9 15,-6 0-8-15,-5 0 24 16,-5-5-20-16,-7 0 29 15,-5 0-27-15,-6-5 19 16,1-5-20-16,-12-6 2 31,0-9-7-31,-12 0 2 0,-4 5-3 16,-7 0-6-16,-5-1 4 16,-1 6-6-16,1 5 6 15,-6 5-8-15,0 5 6 16,-5 5-20-16,5 5 17 0,0 5-33 15,-11 5 29-15,-1 5-56 16,1 0 50-16,0 0-169 16,11 15 142-16,0 10-18 15</inkml:trace>
          <inkml:trace contextRef="#ctx0" brushRef="#br0" timeOffset="-11195.7487">2133-2896 192 0,'-23'-10'88'0,"18"15"-69"0,-12 0-24 0,11 0 11 0,0 5-6 0,-5 6-6 16,0 4 5-16,-1 5 0 16,7 15 1-16,-1 10-9 0,6 1 7 15,6 4 10-15,11 0-7 16,0-5-8-16,5-4 5 15,18 9 32-15,5-15-24 16,0-15 18-16,6-5-18 0,-6-9 20 16,1-6-20-16,-1-5 0 15,6-11-4-15,11-9 18 16,-11-5-16-16,-6-15 13 16,-11-5-12-16,-6-11 22 15,-11 1-21-15,-11 0-5 16,-17 5 0-1,-18-1-4-15,-4 11 2 16,-7 5-5-16,-5 10 5 16,-18 15-28-16,-10 10 23 0,-1 10-68 15,-5 5 57-15,0 5-212 16</inkml:trace>
          <inkml:trace contextRef="#ctx0" brushRef="#br0" timeOffset="-10376.3227">182-3102 108 0,'-23'66'52'0,"17"-16"-41"0,6-5-14 0,6-25 32 15,0 0-24-15,5 0 18 0,6 1-17 16,0-1 39-16,11-5-34 16,12 0 31-16,-6-5-31 0,17-5 25 15,-12-5-27-15,12-5 9 16,-6-5-12-16,-5-5 15 15,-6-5-16-15,0-5 21 16,-12-11-20-16,-5-9 5 0,-5 0-7 16,-12 0 0-16,-17 4-3 15,-17 6-1-15,0 0 1 0,-6 10-18 16,-5 10 13-16,-6 10-43 16,-5 10 36-16,-7 10-107 15,-10 15 91-15,5 15-155 31</inkml:trace>
          <inkml:trace contextRef="#ctx0" brushRef="#br0" timeOffset="-9161.0487">-497-1679 200 0,'-17'15'92'0,"11"10"-73"0,1 15-24 16,5-14 2-16,5 4 1 16,7 20-27-16,5 5 23 15,0 1-12-15,11-11 13 16,6-5 28-16,5-10-19 0,1-10 70 16,0-10-57-16,-6-15 35 0,5-15-38 15,-11-20 17-15,1-5-23 0,-7 10 4 16,-5-21-8-16,-11 1 3 15,-6-20-6-15,-11 14-14 16,-6 11 11-16,-6 10-9 16,-22 10 8-16,-6 4-29 15,-6 26 25-15,-5 21-76 32,0-1 64-32,5 15-202 15</inkml:trace>
          <inkml:trace contextRef="#ctx0" brushRef="#br0" timeOffset="-9593.2692">-1651-1890 148 0,'6'25'65'0,"22"20"-51"0,1 16-17 16,-12-41 12-16,5 0-8 15,6 0-3-15,12 0 2 16,5 0 8-16,17-5-6 15,1-5 35-15,-1-5-28 0,0-5 46 0,-5-5-41 16,-6-5 38-16,-6-10-39 16,6-20 30-16,-23 5-32 0,-5-6 5 15,-6-4-11-15,-6 0 0 16,-11 0-4-16,-11 10-15 16,-12-11 12-16,-5 6-9 15,-6 10 8-15,-17 25-15 0,-6 5 14 16,1 5-37-16,-12 5 31 15,6 5-57-15,5 5 51 16,-16 5-91-16,10 0 82 16,7 6-101-1</inkml:trace>
          <inkml:trace contextRef="#ctx0" brushRef="#br0" timeOffset="-8506.3584">-2148-498 196 0,'-23'0'88'0,"12"41"-69"0,-6-6-24 15,11-20 16-15,0 10-10 16,1 0-14-16,5 5 11 16,0 0-26-16,11 11 22 15,6 4 5-15,11-5 0 0,12-10 43 16,0-5-32 0,-1-4 57-16,1-16-51 0,-1-16 21 15,7-4-26-15,-7-5 4 16,-5-10-11-16,6 0 15 15,-6-10-15-15,-6-11 10 16,-11-14-11-16,-17 0 4 16,-6 4-5-16,0 6-6 15,-10 10 3-15,-1 5 0 0,-12 15 1 16,-5 4-26-16,-11 16 21 16,-11 15-63-16,-1 26 52 15,-5 14-141-15,5 0 120 16,1 0-96-1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06T11:41:54.252"/>
    </inkml:context>
    <inkml:brush xml:id="br0">
      <inkml:brushProperty name="width" value="0.09333" units="cm"/>
      <inkml:brushProperty name="height" value="0.09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248F38DE-34E8-4073-BC05-2D6CB44CB858}" emma:medium="tactile" emma:mode="ink">
          <msink:context xmlns:msink="http://schemas.microsoft.com/ink/2010/main" type="writingRegion" rotatedBoundingBox="24706,8430 16981,9798 16329,6119 24054,4750"/>
        </emma:interpretation>
      </emma:emma>
    </inkml:annotationXML>
    <inkml:traceGroup>
      <inkml:annotationXML>
        <emma:emma xmlns:emma="http://www.w3.org/2003/04/emma" version="1.0">
          <emma:interpretation id="{85DD81A3-7C1F-4CE7-B0D7-84586E6BF508}" emma:medium="tactile" emma:mode="ink">
            <msink:context xmlns:msink="http://schemas.microsoft.com/ink/2010/main" type="paragraph" rotatedBoundingBox="24706,8430 16981,9798 16606,7679 24331,6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AA19E9-A79A-4B2B-B729-C772DFC19FA5}" emma:medium="tactile" emma:mode="ink">
              <msink:context xmlns:msink="http://schemas.microsoft.com/ink/2010/main" type="line" rotatedBoundingBox="24706,8430 16981,9798 16606,7679 24331,6311"/>
            </emma:interpretation>
          </emma:emma>
        </inkml:annotationXML>
        <inkml:traceGroup>
          <inkml:annotationXML>
            <emma:emma xmlns:emma="http://www.w3.org/2003/04/emma" version="1.0">
              <emma:interpretation id="{19E416EA-F102-467F-A3CF-0C20A5D1FEB7}" emma:medium="tactile" emma:mode="ink">
                <msink:context xmlns:msink="http://schemas.microsoft.com/ink/2010/main" type="inkWord" rotatedBoundingBox="24706,8430 16981,9798 16606,7679 24331,6311"/>
              </emma:interpretation>
              <emma:one-of disjunction-type="recognition" id="oneOf0">
                <emma:interpretation id="interp0" emma:lang="en-US" emma:confidence="0">
                  <emma:literal>000080</emma:literal>
                </emma:interpretation>
                <emma:interpretation id="interp1" emma:lang="en-US" emma:confidence="0">
                  <emma:literal>00 80 0</emma:literal>
                </emma:interpretation>
                <emma:interpretation id="interp2" emma:lang="en-US" emma:confidence="0">
                  <emma:literal>00 80 000</emma:literal>
                </emma:interpretation>
                <emma:interpretation id="interp3" emma:lang="en-US" emma:confidence="0">
                  <emma:literal>00080 0</emma:literal>
                </emma:interpretation>
                <emma:interpretation id="interp4" emma:lang="en-US" emma:confidence="0">
                  <emma:literal>00 8 000</emma:literal>
                </emma:interpretation>
              </emma:one-of>
            </emma:emma>
          </inkml:annotationXML>
          <inkml:trace contextRef="#ctx0" brushRef="#br0">-3393-1448 172 0,'-17'20'78'0,"-16"16"-61"0,10 29-21 0,17-40 14 0,1 5-9 16,-1 10-3-16,0 6 2 16,6-6-14-16,0 5 11 15,6 0-5-15,17 1 6 0,16-11 35 16,1-10-27-16,5-5 58 0,6-5-49 16,0-5 10-16,0-15-17 31,5-15 11-31,1-5-14 0,-6-5 14 15,-6 0-14-15,-5-11 0 16,-12 6-3-16,-11-35 12 16,-23 9-22-1,-11 6 8-15,-11 10-17 16,-12 10 12-16,-11 15-42 16,-5 10 36-16,-23 20-71 0,5 20 63 15,1 5-171 1</inkml:trace>
          <inkml:trace contextRef="#ctx0" brushRef="#br0" timeOffset="754.3645">-3935-2312 200 0,'-29'-5'88'0,"12"0"-69"0,-5 10-24 16,10-5 13-16,1 5-7 15,-6 5-1-15,0 15 1 16,6 15-1-16,-1 5 0 16,1 5 5-16,6 1-4 0,10-6-3 15,12 25 2-15,6-9 0 0,11-6 0 16,5-10 2-16,18-10-1 16,5-4 30-16,-5-11-24 15,5-10 25-15,-6-10-23 16,12-25 11-16,0-6-14 15,-11-4-1-15,-6-5-3 16,-12-5 7 0,-16-31-7-16,-12 1 10 15,-28 5-9-15,-11 4-7 16,-6 6 4-16,-6 10-12 16,-11 9 9-16,-22 16-52 0,-12 15 43 15,0 10-63-15,-11 15 57 16,-6 21-174-1</inkml:trace>
          <inkml:trace contextRef="#ctx0" brushRef="#br0" timeOffset="2156.3599">-2787-4042 160 0,'-51'15'72'0,"34"0"-57"0,-51 6-19 0,51 4 6 16,0 20-3-16,0 0-2 16,0 0 2-16,6 6 6 15,5-6-4-15,6 10 6 0,6 6-6 16,11-16 39-16,11-10-31 16,6-5 36-16,5-5-34 0,7-10 20 15,-7-5-23-15,7-15 7 16,10 0-11-16,1-10 1 15,-6-5-4-15,-12-5 22 16,-5 0-18-16,-6-5 18 16,-11-5-18-16,-5-21 4 15,-24-4-7 1,-16 0-6-16,0 4 3 16,-6 6-8-16,-6 5 6 15,-5 10-15-15,-12 9 14 16,-5 11-18-16,6 5 17 0,-1 10-71 15,1 10 59-15,5 5-212 16</inkml:trace>
          <inkml:trace contextRef="#ctx0" brushRef="#br0" timeOffset="1571.7043">-3234-3343 236 0,'-17'0'108'0,"11"5"-85"0,-5 10-29 0,5 0 7 16,1 10-2-16,-1 11-20 16,0 9 17-16,1 20-35 31,5-5 29-31,5 1-12 0,7-6 16 0,5-5 15 15,5-4-8-15,6-11 43 16,1-5-34-16,5-10 26 16,0-5-26-16,5-10 6 15,6-5-12-15,-5-10 9 16,-6-5-10-16,0-10 18 16,-6-5-16-16,-11-26 29 0,-6 1-26 15,-11 5-1-15,-11 0-4 16,-12-1 0-16,-5 6-2 0,-6 5-17 15,-11 10 12-15,0 10-35 16,-6 10 30-16,-6 10-55 16,-5 10 49-16,6 5-220 31</inkml:trace>
          <inkml:trace contextRef="#ctx0" brushRef="#br0" timeOffset="2719.4016">-2358-4414 200 0,'-28'5'88'0,"17"0"-69"16,-6 30-24-16,11-14 5 0,-16-1-1 16,-7 5 3-16,1 5-2 0,5 5-2 15,6 5 1-15,6 1 1 0,17 19 0 16,11 5 0-16,5-9 0 15,7-11 22-15,5-5-17 16,5-10 40-16,6-10-34 16,1-5 28-16,5-25-29 15,5-15 6 1,1-10-11-16,-12-5 14 16,0-5-15-16,-11-6 29 15,-6-9-25-15,-11-5 5 16,-5 4-9-16,-12-4 8 15,-17 5-9-15,-12 9-15 16,-5 6 10-16,-5 15-12 16,-12 10 11-16,-6 15-29 0,-10 5 24 15,-13 20-75-15,7 15 64 16,-1 10-238 0,6 16 198-16,12-1 21 0</inkml:trace>
          <inkml:trace contextRef="#ctx0" brushRef="#br0" timeOffset="4991.3785">-5610-2363 100 0,'-28'5'46'0,"11"15"-37"0,-11 6-11 15,17 4 13 1,-12 15-9-16,6 5-9 0,6 1 5 16,5-1 15-16,0-5-10 15,12 10 43-15,5 1-35 16,12-6 54-16,11-10-49 16,6-10 29-16,10-5-33 15,1-10 21-15,0-15-24 0,0-15 6 16,-6-5-11-16,1-5 6 0,-7-5-7 15,1-5 9-15,-6-5-9 16,-12-11 10-16,-16-9-10 16,-6 0 4-16,-6 9-5 15,-11 6-12-15,-11 10 8 16,-6 10-33-16,-22 10 27 16,-7 10-87-16,-4 5 74 0,-7 25-194 15</inkml:trace>
          <inkml:trace contextRef="#ctx0" brushRef="#br0" timeOffset="6177.319">-5785-3187 180 0,'-5'30'82'0,"16"-15"-65"0,6 5-21 0,0 0 20 0,5 10-14 15,24-19 19-15,10-1-16 16,1-5 12-16,5-5-12 16,6-15 19-16,17-6-18 0,-6-4 11 15,0-5-12-15,-5-5 19 16,-7 0-18-16,-10 0 25 16,-12-6-23-16,-11-14 21 0,-17 5-22 0,-11-1 0 31,-18 6-5-31,-10 0-2 15,-18 10 1-15,-16 5-15 16,-7 10 11-16,-4 15-27 16,-24 5 23-16,1 10-51 15,-7 30 45-15,7 5-70 16,11 10 63-16,0 6-173 16</inkml:trace>
          <inkml:trace contextRef="#ctx0" brushRef="#br0" timeOffset="5522.7837">-6345-2554 220 0,'-51'5'101'0,"17"5"-79"0,1 0-28 0,21 0 18 15,-5 6-11 1,0 9-3-16,0 5 2 16,0 5 0-16,6 20 0 15,5 11-3-15,12-6 2 0,5 0-2 16,12-9 2-16,22-6 9 16,6-5-6-16,6-10 30 15,-1-10-25-15,1-10 20 16,16-10-20-16,-5-10 10 0,-6-10-12 15,-11 5 22-15,6-50-21 0,-12-1 23 16,-11 1-22-16,-6 0 11 16,-16 4-13-16,-12-19-12 15,-12 15 6-15,-27 14-19 16,-7 6 15-16,-10 10-34 16,-6 15 29-16,-12 20-51 0,-11 20 47 15,6 5-95-15,6 0 83 16,5 15-142-1</inkml:trace>
          <inkml:trace contextRef="#ctx0" brushRef="#br0" timeOffset="8279.885">-9580-2916 188 0,'-34'51'85'0,"23"-6"-67"0,-6 10-23 0,17-15 25 16,0 6-17-16,0-1-1 0,11 0-1 16,6-5-10-16,6-5 7 15,11-9 26-15,11-11-19 0,6-15 60 16,0-5-50-16,0-10 28 15,0-26-32-15,-6-4 17 16,0 0-21-16,-11-5 7 16,-5-6-10-16,-13-24 12 0,-4 9-12 15,-12 1 9-15,-6 5-10 16,-11 9-10-16,-11 11 6 16,-6 10-14-16,-11 15 12 15,-17 15-53-15,-1 15 44 16,-5 35-99-16,-16 16 85 31,-7 14-196-31</inkml:trace>
        </inkml:traceGroup>
      </inkml:traceGroup>
    </inkml:traceGroup>
    <inkml:traceGroup>
      <inkml:annotationXML>
        <emma:emma xmlns:emma="http://www.w3.org/2003/04/emma" version="1.0">
          <emma:interpretation id="{33D05A9F-0F4A-410B-87E5-D4163B015B99}" emma:medium="tactile" emma:mode="ink">
            <msink:context xmlns:msink="http://schemas.microsoft.com/ink/2010/main" type="paragraph" rotatedBoundingBox="22072,5528 21450,6167 20948,5678 21570,50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582E81A-26AA-4F74-A01C-5A8B6C364B68}" emma:medium="tactile" emma:mode="ink">
              <msink:context xmlns:msink="http://schemas.microsoft.com/ink/2010/main" type="line" rotatedBoundingBox="22072,5528 21450,6167 20948,5678 21570,5039"/>
            </emma:interpretation>
          </emma:emma>
        </inkml:annotationXML>
        <inkml:traceGroup>
          <inkml:annotationXML>
            <emma:emma xmlns:emma="http://www.w3.org/2003/04/emma" version="1.0">
              <emma:interpretation id="{189A02DD-DA89-4592-95EA-BAEB4ECDAB73}" emma:medium="tactile" emma:mode="ink">
                <msink:context xmlns:msink="http://schemas.microsoft.com/ink/2010/main" type="inkWord" rotatedBoundingBox="22072,5528 21450,6167 20948,5678 21570,5039"/>
              </emma:interpretation>
              <emma:one-of disjunction-type="recognition" id="oneOf1">
                <emma:interpretation id="interp5" emma:lang="en-US" emma:confidence="0">
                  <emma:literal>o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0</emma:literal>
                </emma:interpretation>
                <emma:interpretation id="interp8" emma:lang="en-US" emma:confidence="0">
                  <emma:literal>☺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50059.698">-4524-5464 160 0,'-5'-5'75'0,"-1"5"-59"0,0-11-20 0,6 11 6 16,0 0-3-16,0-5 1 15,-5-10-17 1,-1 0 13 0,0-15 5-16,-11 0 9 0,-11 0-7 15,0 5 24 1,-6 5-21-16,0 4 20 15,-6 6-19-15,-5 5 30 16,-6 5-29-16,-5 10 3 16,-12 31-8-16,6 4 7 15,5 5-8-15,6 5-4 16,12 11 2-16,5 9 0 16,11-4 0-16,12-1-6 0,11-5 5 15,11-4 14-15,12-6-10 0,16-10 18 16,12-10-16-16,6-9 15 15,5-11-15-15,11-15 17 16,7-10-17-16,-7-11 15 16,-5-4-15-16,-6-15 17 15,-5-10-17-15,-12 0 35 0,-5-11-31 16,-12 6 24-16,-11-20-24 16,-11-6-3-16,-6 11-3 15,-12 4-3-15,-10 16 1 16,-24 10-18-16,-10 10 13 15,-12 15-57-15,-6 15 47 32,-10 40-120-32,-13 10 103 0,7 0-214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6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0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FA7A-6445-4002-8C74-4055B96B083F}" type="datetimeFigureOut">
              <a:rPr lang="en-US" smtClean="0"/>
              <a:t>06-Jan-16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3.emf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2.emf"/><Relationship Id="rId5" Type="http://schemas.openxmlformats.org/officeDocument/2006/relationships/customXml" Target="../ink/ink1.xml"/><Relationship Id="rId15" Type="http://schemas.openxmlformats.org/officeDocument/2006/relationships/image" Target="../media/image14.emf"/><Relationship Id="rId10" Type="http://schemas.openxmlformats.org/officeDocument/2006/relationships/customXml" Target="../ink/ink3.xml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662420" y="1690688"/>
            <a:ext cx="4772025" cy="3592234"/>
            <a:chOff x="3727089" y="1779866"/>
            <a:chExt cx="4772025" cy="35922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089" y="2185988"/>
              <a:ext cx="4737822" cy="318611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27089" y="1779866"/>
              <a:ext cx="477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Crimes dataset schema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67673" y="1690688"/>
            <a:ext cx="4236244" cy="3555444"/>
            <a:chOff x="6567673" y="1690688"/>
            <a:chExt cx="4236244" cy="35554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7673" y="2060020"/>
              <a:ext cx="4228914" cy="31861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67673" y="1690688"/>
              <a:ext cx="423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Stations dataset schema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/>
              <p14:cNvContentPartPr/>
              <p14:nvPr/>
            </p14:nvContentPartPr>
            <p14:xfrm>
              <a:off x="1078222" y="2997731"/>
              <a:ext cx="2664360" cy="7797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0222" y="2969651"/>
                <a:ext cx="273708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/>
              <p14:cNvContentPartPr/>
              <p14:nvPr/>
            </p14:nvContentPartPr>
            <p14:xfrm>
              <a:off x="6886822" y="2322371"/>
              <a:ext cx="2988000" cy="6746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1982" y="2295371"/>
                <a:ext cx="3072960" cy="752400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1773" y="1330073"/>
            <a:ext cx="7072027" cy="5277867"/>
          </a:xfrm>
          <a:prstGeom prst="rect">
            <a:avLst/>
          </a:prstGeom>
        </p:spPr>
      </p:pic>
      <p:grpSp>
        <p:nvGrpSpPr>
          <p:cNvPr id="121" name="Group 120"/>
          <p:cNvGrpSpPr/>
          <p:nvPr/>
        </p:nvGrpSpPr>
        <p:grpSpPr>
          <a:xfrm>
            <a:off x="5127975" y="1875354"/>
            <a:ext cx="4916520" cy="3991680"/>
            <a:chOff x="5542200" y="1872011"/>
            <a:chExt cx="4916520" cy="39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2" name="Ink 111"/>
                <p14:cNvContentPartPr/>
                <p14:nvPr/>
              </p14:nvContentPartPr>
              <p14:xfrm>
                <a:off x="5542200" y="3235331"/>
                <a:ext cx="4708440" cy="262836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6080" y="3218411"/>
                  <a:ext cx="4735080" cy="26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9" name="Ink 118"/>
                <p14:cNvContentPartPr/>
                <p14:nvPr/>
              </p14:nvContentPartPr>
              <p14:xfrm>
                <a:off x="6350760" y="2598131"/>
                <a:ext cx="4107960" cy="12859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40680" y="2589131"/>
                  <a:ext cx="4133880" cy="13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0" name="Ink 119"/>
                <p14:cNvContentPartPr/>
                <p14:nvPr/>
              </p14:nvContentPartPr>
              <p14:xfrm>
                <a:off x="6014160" y="1872011"/>
                <a:ext cx="2763000" cy="171972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02280" y="1859051"/>
                  <a:ext cx="2792520" cy="1746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58669" y="1463282"/>
            <a:ext cx="8586113" cy="50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2839 -0.143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719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-0.60052 0.2458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26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Visualisation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Miguel Ballesteros</cp:lastModifiedBy>
  <cp:revision>31</cp:revision>
  <dcterms:created xsi:type="dcterms:W3CDTF">2015-12-14T05:06:36Z</dcterms:created>
  <dcterms:modified xsi:type="dcterms:W3CDTF">2016-01-06T11:59:42Z</dcterms:modified>
</cp:coreProperties>
</file>