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3EE-0B29-4E43-9DC1-7C38E77D50AF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0F53-4939-497E-8038-3385875D0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8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3EE-0B29-4E43-9DC1-7C38E77D50AF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0F53-4939-497E-8038-3385875D0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12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3EE-0B29-4E43-9DC1-7C38E77D50AF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0F53-4939-497E-8038-3385875D0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79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3EE-0B29-4E43-9DC1-7C38E77D50AF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0F53-4939-497E-8038-3385875D0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8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3EE-0B29-4E43-9DC1-7C38E77D50AF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0F53-4939-497E-8038-3385875D0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59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3EE-0B29-4E43-9DC1-7C38E77D50AF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0F53-4939-497E-8038-3385875D0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5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3EE-0B29-4E43-9DC1-7C38E77D50AF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0F53-4939-497E-8038-3385875D0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56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3EE-0B29-4E43-9DC1-7C38E77D50AF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0F53-4939-497E-8038-3385875D0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2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3EE-0B29-4E43-9DC1-7C38E77D50AF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0F53-4939-497E-8038-3385875D0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08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3EE-0B29-4E43-9DC1-7C38E77D50AF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0F53-4939-497E-8038-3385875D0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21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3EE-0B29-4E43-9DC1-7C38E77D50AF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0F53-4939-497E-8038-3385875D0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0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93EE-0B29-4E43-9DC1-7C38E77D50AF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0F53-4939-497E-8038-3385875D0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Panelteilnehmer vs. Nicht-</a:t>
            </a:r>
            <a:r>
              <a:rPr lang="de-DE" dirty="0" err="1" smtClean="0"/>
              <a:t>Teilnerhmer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85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943739"/>
            <a:ext cx="11481752" cy="36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0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2503"/>
            <a:ext cx="11792764" cy="31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8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496291"/>
            <a:ext cx="11591059" cy="30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6" y="1300698"/>
            <a:ext cx="11829439" cy="403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21" y="924179"/>
            <a:ext cx="11810593" cy="409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6" y="1584308"/>
            <a:ext cx="10058400" cy="350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9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Panelteilnehmer vs. Nicht-Teilnerhmer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Panelteilnehmer vs. Nicht-Teilnerhmer</dc:title>
  <dc:creator>Manuel</dc:creator>
  <cp:lastModifiedBy>Manuel</cp:lastModifiedBy>
  <cp:revision>1</cp:revision>
  <dcterms:created xsi:type="dcterms:W3CDTF">2022-08-19T16:19:01Z</dcterms:created>
  <dcterms:modified xsi:type="dcterms:W3CDTF">2022-08-19T16:20:10Z</dcterms:modified>
</cp:coreProperties>
</file>