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7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2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8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5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1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1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88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6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3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A1321-B46A-4594-91D3-5398B4A2E58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14A3-7586-44C3-8948-0A47EC000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9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TP: PROGRAMACIÓN 1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Sistema de </a:t>
            </a:r>
            <a:r>
              <a:rPr lang="en-GB" sz="2800" dirty="0" err="1" smtClean="0">
                <a:solidFill>
                  <a:schemeClr val="bg1"/>
                </a:solidFill>
              </a:rPr>
              <a:t>administración</a:t>
            </a:r>
            <a:r>
              <a:rPr lang="en-GB" sz="2800" dirty="0" smtClean="0">
                <a:solidFill>
                  <a:schemeClr val="bg1"/>
                </a:solidFill>
              </a:rPr>
              <a:t> para </a:t>
            </a:r>
            <a:r>
              <a:rPr lang="en-GB" sz="2800" dirty="0" err="1" smtClean="0">
                <a:solidFill>
                  <a:schemeClr val="bg1"/>
                </a:solidFill>
              </a:rPr>
              <a:t>complejo</a:t>
            </a:r>
            <a:r>
              <a:rPr lang="en-GB" sz="2800" dirty="0" smtClean="0">
                <a:solidFill>
                  <a:schemeClr val="bg1"/>
                </a:solidFill>
              </a:rPr>
              <a:t> de </a:t>
            </a:r>
            <a:r>
              <a:rPr lang="en-GB" sz="2800" dirty="0" err="1" smtClean="0">
                <a:solidFill>
                  <a:schemeClr val="bg1"/>
                </a:solidFill>
              </a:rPr>
              <a:t>canchas</a:t>
            </a:r>
            <a:r>
              <a:rPr lang="en-GB" sz="2800" dirty="0" smtClean="0">
                <a:solidFill>
                  <a:schemeClr val="bg1"/>
                </a:solidFill>
              </a:rPr>
              <a:t> de </a:t>
            </a:r>
            <a:r>
              <a:rPr lang="en-GB" sz="2800" dirty="0" err="1" smtClean="0">
                <a:solidFill>
                  <a:schemeClr val="bg1"/>
                </a:solidFill>
              </a:rPr>
              <a:t>fútbol</a:t>
            </a:r>
            <a:r>
              <a:rPr lang="en-GB" sz="2800" dirty="0" smtClean="0">
                <a:solidFill>
                  <a:schemeClr val="bg1"/>
                </a:solidFill>
              </a:rPr>
              <a:t> 5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9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u="sng" dirty="0" smtClean="0">
                <a:solidFill>
                  <a:schemeClr val="bg1"/>
                </a:solidFill>
              </a:rPr>
              <a:t>Main Menu</a:t>
            </a:r>
            <a:endParaRPr lang="en-GB" sz="54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04" y="1550388"/>
            <a:ext cx="7203391" cy="47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48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u="sng" dirty="0" err="1" smtClean="0">
                <a:solidFill>
                  <a:schemeClr val="bg1"/>
                </a:solidFill>
              </a:rPr>
              <a:t>Consultar</a:t>
            </a:r>
            <a:r>
              <a:rPr lang="en-GB" sz="5400" b="1" u="sng" dirty="0" smtClean="0">
                <a:solidFill>
                  <a:schemeClr val="bg1"/>
                </a:solidFill>
              </a:rPr>
              <a:t> </a:t>
            </a:r>
            <a:r>
              <a:rPr lang="en-GB" sz="5400" b="1" u="sng" dirty="0" err="1" smtClean="0">
                <a:solidFill>
                  <a:schemeClr val="bg1"/>
                </a:solidFill>
              </a:rPr>
              <a:t>disponibilidad</a:t>
            </a:r>
            <a:endParaRPr lang="en-GB" sz="54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37" y="2120733"/>
            <a:ext cx="9451926" cy="40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7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u="sng" dirty="0" err="1" smtClean="0">
                <a:solidFill>
                  <a:schemeClr val="bg1"/>
                </a:solidFill>
              </a:rPr>
              <a:t>Tomar</a:t>
            </a:r>
            <a:r>
              <a:rPr lang="en-GB" sz="5400" b="1" u="sng" dirty="0" smtClean="0">
                <a:solidFill>
                  <a:schemeClr val="bg1"/>
                </a:solidFill>
              </a:rPr>
              <a:t> </a:t>
            </a:r>
            <a:r>
              <a:rPr lang="en-GB" sz="5400" b="1" u="sng" dirty="0" err="1" smtClean="0">
                <a:solidFill>
                  <a:schemeClr val="bg1"/>
                </a:solidFill>
              </a:rPr>
              <a:t>Reserva</a:t>
            </a:r>
            <a:endParaRPr lang="en-GB" sz="54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07" y="2276415"/>
            <a:ext cx="8574185" cy="31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u="sng" dirty="0" err="1" smtClean="0">
                <a:solidFill>
                  <a:schemeClr val="bg1"/>
                </a:solidFill>
              </a:rPr>
              <a:t>Cobrar</a:t>
            </a:r>
            <a:r>
              <a:rPr lang="en-GB" sz="5400" b="1" u="sng" dirty="0" smtClean="0">
                <a:solidFill>
                  <a:schemeClr val="bg1"/>
                </a:solidFill>
              </a:rPr>
              <a:t> </a:t>
            </a:r>
            <a:r>
              <a:rPr lang="en-GB" sz="5400" b="1" u="sng" dirty="0" err="1" smtClean="0">
                <a:solidFill>
                  <a:schemeClr val="bg1"/>
                </a:solidFill>
              </a:rPr>
              <a:t>una</a:t>
            </a:r>
            <a:r>
              <a:rPr lang="en-GB" sz="5400" b="1" u="sng" dirty="0" smtClean="0">
                <a:solidFill>
                  <a:schemeClr val="bg1"/>
                </a:solidFill>
              </a:rPr>
              <a:t> </a:t>
            </a:r>
            <a:r>
              <a:rPr lang="en-GB" sz="5400" b="1" u="sng" dirty="0" err="1" smtClean="0">
                <a:solidFill>
                  <a:schemeClr val="bg1"/>
                </a:solidFill>
              </a:rPr>
              <a:t>cancha</a:t>
            </a:r>
            <a:endParaRPr lang="en-GB" sz="54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18" y="2291205"/>
            <a:ext cx="7676363" cy="35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6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u="sng" dirty="0" smtClean="0">
                <a:solidFill>
                  <a:schemeClr val="bg1"/>
                </a:solidFill>
              </a:rPr>
              <a:t>Vender </a:t>
            </a:r>
            <a:r>
              <a:rPr lang="en-GB" sz="5400" b="1" u="sng" dirty="0" err="1" smtClean="0">
                <a:solidFill>
                  <a:schemeClr val="bg1"/>
                </a:solidFill>
              </a:rPr>
              <a:t>consumibles</a:t>
            </a:r>
            <a:endParaRPr lang="en-GB" sz="54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53" y="1916141"/>
            <a:ext cx="8700093" cy="44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29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i="1" u="sng" dirty="0" err="1" smtClean="0">
                <a:solidFill>
                  <a:schemeClr val="bg1"/>
                </a:solidFill>
              </a:rPr>
              <a:t>Gracias</a:t>
            </a:r>
            <a:r>
              <a:rPr lang="en-GB" sz="5400" b="1" i="1" u="sng" dirty="0" smtClean="0">
                <a:solidFill>
                  <a:schemeClr val="bg1"/>
                </a:solidFill>
              </a:rPr>
              <a:t>!</a:t>
            </a:r>
            <a:endParaRPr lang="en-GB" sz="5400" b="1" i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31357"/>
            <a:ext cx="10515600" cy="2620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 err="1" smtClean="0">
                <a:solidFill>
                  <a:schemeClr val="bg1"/>
                </a:solidFill>
              </a:rPr>
              <a:t>Proximamente</a:t>
            </a:r>
            <a:r>
              <a:rPr lang="en-GB" sz="3600" b="1" u="sng" dirty="0" smtClean="0">
                <a:solidFill>
                  <a:schemeClr val="bg1"/>
                </a:solidFill>
              </a:rPr>
              <a:t>:</a:t>
            </a:r>
            <a:endParaRPr lang="en-GB" sz="3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3600" b="1" dirty="0">
                <a:solidFill>
                  <a:schemeClr val="bg1"/>
                </a:solidFill>
              </a:rPr>
              <a:t>	</a:t>
            </a:r>
            <a:r>
              <a:rPr lang="en-GB" sz="3600" b="1" dirty="0" smtClean="0">
                <a:solidFill>
                  <a:schemeClr val="bg1"/>
                </a:solidFill>
              </a:rPr>
              <a:t>- </a:t>
            </a:r>
            <a:r>
              <a:rPr lang="en-GB" sz="3600" b="1" dirty="0" err="1" smtClean="0">
                <a:solidFill>
                  <a:schemeClr val="bg1"/>
                </a:solidFill>
              </a:rPr>
              <a:t>Funciones</a:t>
            </a:r>
            <a:r>
              <a:rPr lang="en-GB" sz="3600" b="1" dirty="0" smtClean="0">
                <a:solidFill>
                  <a:schemeClr val="bg1"/>
                </a:solidFill>
              </a:rPr>
              <a:t> y </a:t>
            </a:r>
            <a:r>
              <a:rPr lang="en-GB" sz="3600" b="1" dirty="0" err="1" smtClean="0">
                <a:solidFill>
                  <a:schemeClr val="bg1"/>
                </a:solidFill>
              </a:rPr>
              <a:t>manejo</a:t>
            </a:r>
            <a:r>
              <a:rPr lang="en-GB" sz="3600" b="1" dirty="0" smtClean="0">
                <a:solidFill>
                  <a:schemeClr val="bg1"/>
                </a:solidFill>
              </a:rPr>
              <a:t> de </a:t>
            </a:r>
            <a:r>
              <a:rPr lang="en-GB" sz="3600" b="1" dirty="0" err="1" smtClean="0">
                <a:solidFill>
                  <a:schemeClr val="bg1"/>
                </a:solidFill>
              </a:rPr>
              <a:t>usuarios</a:t>
            </a:r>
            <a:r>
              <a:rPr lang="en-GB" sz="3600" b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bg1"/>
                </a:solidFill>
              </a:rPr>
              <a:t>	</a:t>
            </a:r>
            <a:r>
              <a:rPr lang="en-GB" sz="3600" b="1" dirty="0" smtClean="0">
                <a:solidFill>
                  <a:schemeClr val="bg1"/>
                </a:solidFill>
              </a:rPr>
              <a:t>- </a:t>
            </a:r>
            <a:r>
              <a:rPr lang="en-GB" sz="3600" b="1" dirty="0" err="1" smtClean="0">
                <a:solidFill>
                  <a:schemeClr val="bg1"/>
                </a:solidFill>
              </a:rPr>
              <a:t>Estadísticas</a:t>
            </a:r>
            <a:r>
              <a:rPr lang="en-GB" sz="3600" b="1" dirty="0" smtClean="0">
                <a:solidFill>
                  <a:schemeClr val="bg1"/>
                </a:solidFill>
              </a:rPr>
              <a:t> y </a:t>
            </a:r>
            <a:r>
              <a:rPr lang="en-GB" sz="3600" b="1" dirty="0" err="1" smtClean="0">
                <a:solidFill>
                  <a:schemeClr val="bg1"/>
                </a:solidFill>
              </a:rPr>
              <a:t>reportes</a:t>
            </a:r>
            <a:r>
              <a:rPr lang="en-GB" sz="3600" b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bg1"/>
                </a:solidFill>
              </a:rPr>
              <a:t>	</a:t>
            </a:r>
            <a:r>
              <a:rPr lang="en-GB" sz="3600" b="1" dirty="0" smtClean="0">
                <a:solidFill>
                  <a:schemeClr val="bg1"/>
                </a:solidFill>
              </a:rPr>
              <a:t>- Control de </a:t>
            </a:r>
            <a:r>
              <a:rPr lang="en-GB" sz="3600" b="1" dirty="0" err="1" smtClean="0">
                <a:solidFill>
                  <a:schemeClr val="bg1"/>
                </a:solidFill>
              </a:rPr>
              <a:t>inventario</a:t>
            </a:r>
            <a:r>
              <a:rPr lang="en-GB" sz="3600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32" y="1690688"/>
            <a:ext cx="5556536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3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TP: PROGRAMACIÓN 1</vt:lpstr>
      <vt:lpstr>Main Menu</vt:lpstr>
      <vt:lpstr>Consultar disponibilidad</vt:lpstr>
      <vt:lpstr>Tomar Reserva</vt:lpstr>
      <vt:lpstr>Cobrar una cancha</vt:lpstr>
      <vt:lpstr>Vender consumibles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TP: PROGRAMACIÓN 1</dc:title>
  <dc:creator>Manuel Mamciz</dc:creator>
  <cp:lastModifiedBy>Manuel Mamciz</cp:lastModifiedBy>
  <cp:revision>8</cp:revision>
  <dcterms:created xsi:type="dcterms:W3CDTF">2024-09-15T22:13:43Z</dcterms:created>
  <dcterms:modified xsi:type="dcterms:W3CDTF">2024-09-16T13:35:00Z</dcterms:modified>
</cp:coreProperties>
</file>