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1D652-6032-9FD2-DFB2-FB74C3C2A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3F912-94B9-1D23-3577-FF75395C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A7EF3-88B8-D446-06FC-EB55CAAE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98524-CC21-2920-B7B6-AD0F379C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D4731-7778-54D0-D88D-769E2732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6909D-A868-DA2E-9845-F7CE79C7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E3474C-625F-E107-79CC-9FF383AF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AE569-E566-9904-635C-28DA9D6F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E6B69-B7FB-A7E3-1166-B52D3630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50F53-81E8-8AA4-2F17-6173BB4A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2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EA25A-04CA-3A17-0CE9-0E0D4DA5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A31A7-0E82-8020-CC1B-701051623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D28CC-E8EA-7CEF-5CC5-83EE8092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5BA33-C727-EA39-3ACF-2F8B30B3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4969A-2874-1442-B7A9-42D81E7B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84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248-F68D-4B38-67F1-578CD04D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9C5B9-5CB9-DD09-A331-D0979A39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294C0-E497-604D-289B-901B516C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3D85AD-0119-B5B4-3264-9524E60C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C696A-BE16-4469-4059-7DC81414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50C31-F271-EC4D-4554-3294F20E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9A366-2407-5A3B-3113-3B85D645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B3863-5C3E-6B05-AAAE-4B428A80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2F158-3387-C451-56C9-6A9AA6A2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E1E34-FE44-E4EF-2908-8910360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1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A2C6F-1338-0385-2A13-79FF2B30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ACF7A-9856-BB80-8AE9-30093976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95D30-89BA-BA84-70F3-0B2EDDFC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BC262B-BD1A-3E8C-C21F-37C68744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B1CCAC-85B9-D223-298F-24C7BD1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DA3C1-99AF-BC76-DFD2-5E4868C2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4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B48B4-4774-AE40-2A07-EC81D613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7D7C12-B0DB-0830-1DCA-DB1E8731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82231-6718-17B5-3C0F-EE4CB16FA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B40C78-55DA-94B5-2BA2-A768649D0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5C8BF2-D196-BED2-B023-EC1BC4C5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3C16AB-24B2-DBF0-BC57-24CC27F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52B5E7-21BE-EB00-05DA-B94BADB4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5D7F9B-89A2-04AC-0635-2807C70F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77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3877C-20F1-E11F-3EE4-655C4479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05C1C6-E3AA-4A68-C2B7-BAFB6A18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FCB87-C9BE-F9F8-0098-3E5264D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7957C7-E677-0D69-FEB0-F7D31341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52B3B7-7E59-14F8-0638-4151AA50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10BDF9-BDAC-AFBD-B8D1-D00CDFC4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B2712C-7CFD-027A-204D-622B1B24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4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9B4CF-FE91-B5AF-A86D-3209B89B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35C43-735C-C8B0-3840-C4997E76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D3164-DCD3-6029-586F-C2471D47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A679F0-9B92-576F-68EC-C997BE7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6DFAA-343C-51D0-61B8-10DB4D1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F1664-B6AB-E002-5A27-29B79D0F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5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11F4-2DD1-069C-01A6-E22C5FB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0D9944-EBDA-A662-9E49-E4C8450B0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C28BB1-8914-9C62-F01A-C53D0016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510189-4005-E502-22A9-88BD61C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2C69A-58B2-769A-B15E-7CA1E695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853017-96DC-8F5A-742E-4C7C1EFA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64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28EFED-7B68-498C-A938-30B4DCFA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EB10C-A178-D8D4-B75B-0A378600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A6C84-F801-F3DD-9A47-38FEDC783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5CBA-A40E-4787-97A5-62C1831B2EAF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DDBD3-166C-521A-750E-EB6AA4BC7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0E3BE-C437-FF93-F23F-9F7ECBD7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59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umengo71/BOOSTRAP-1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oostrapmengo.infinityfree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img.cc/gallery/rXPHvNSr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timg.cc/9wVtRKtM" TargetMode="External"/><Relationship Id="rId4" Type="http://schemas.openxmlformats.org/officeDocument/2006/relationships/hyperlink" Target="https://postimg.cc/vDXsyY2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78DB-790B-260E-1F2A-3F72AF626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Desarrollo de Interfaces</a:t>
            </a:r>
            <a:br>
              <a:rPr lang="es-ES" dirty="0"/>
            </a:br>
            <a:r>
              <a:rPr lang="es-ES" dirty="0"/>
              <a:t>Práctica UD1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A7BA24-9674-3A55-799E-7BE089711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Manuel Cándido Mendoza González</a:t>
            </a:r>
          </a:p>
        </p:txBody>
      </p:sp>
    </p:spTree>
    <p:extLst>
      <p:ext uri="{BB962C8B-B14F-4D97-AF65-F5344CB8AC3E}">
        <p14:creationId xmlns:p14="http://schemas.microsoft.com/office/powerpoint/2010/main" val="65956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792F2-95DD-83E8-396A-8FB2341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7AF65-88DF-37D5-7C16-27EAB06B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https://github.com/manumengo71/BOOSTRAP-1.git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75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475DF-D974-6DBD-BAF5-0D5C3F3B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Alojamiento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1A7E2-B363-D1D3-8AEA-D6BE7DAF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http://boostrapmengo.infinityfreeapp.com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929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182E-C139-DF87-23C0-5BE43FD9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Paleta de colores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0DA123-4C78-8958-B60D-CF8814998D63}"/>
              </a:ext>
            </a:extLst>
          </p:cNvPr>
          <p:cNvSpPr txBox="1"/>
          <p:nvPr/>
        </p:nvSpPr>
        <p:spPr>
          <a:xfrm>
            <a:off x="1562100" y="4781550"/>
            <a:ext cx="10048875" cy="1589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Justificación de los colores seleccionados:</a:t>
            </a:r>
          </a:p>
          <a:p>
            <a:endParaRPr lang="es-E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elegido esta paleta de colores, con tonos azules y toques rojos ya que recuerda a la bandera de Inglaterra.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color del fondo lo he dejado en blanco para una mejor visión y la mayoría del texto de color negro simple.</a:t>
            </a:r>
          </a:p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73ACDD-363D-6B0F-AD09-A06D8038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25" y="1447628"/>
            <a:ext cx="6454475" cy="165499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2ECA79A-87C8-F64A-55AE-AF5A7697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25" y="3106775"/>
            <a:ext cx="6454475" cy="14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CC53-46AD-B44D-CFD0-B96BED4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utilizadas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7F875A-70F5-CD14-3983-D5B51361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83" y="1497330"/>
            <a:ext cx="5400040" cy="1931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4AF86C-64FF-9EB9-9B65-882930FA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83" y="3429000"/>
            <a:ext cx="5400040" cy="7562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47ED870-165D-20C6-D69A-1F1A9CF5D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206" y="1497330"/>
            <a:ext cx="5400040" cy="19100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0761DF-ECA4-23D8-3306-33F0A376D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206" y="3398953"/>
            <a:ext cx="5400040" cy="78633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CE8BCFB-179C-B483-C9D1-9D475998153A}"/>
              </a:ext>
            </a:extLst>
          </p:cNvPr>
          <p:cNvSpPr txBox="1"/>
          <p:nvPr/>
        </p:nvSpPr>
        <p:spPr>
          <a:xfrm>
            <a:off x="838200" y="4286252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SIGNIKA NEGATIVE 500: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32F622-0D91-BC10-4CCA-C772120532EB}"/>
              </a:ext>
            </a:extLst>
          </p:cNvPr>
          <p:cNvSpPr txBox="1"/>
          <p:nvPr/>
        </p:nvSpPr>
        <p:spPr>
          <a:xfrm>
            <a:off x="6539206" y="4286252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COMMISSIONER 200: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8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571E5-3154-3E31-6AB6-A05F108E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Iconos utilizados: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116154-C568-79C7-6205-1BB95103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18" y="1883410"/>
            <a:ext cx="2712720" cy="15481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43B887-3DBD-53AB-08E1-D6244E42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210" y="1885950"/>
            <a:ext cx="2735580" cy="1543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93B600-22D6-EA8C-9103-5DDB6DF3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362" y="1883410"/>
            <a:ext cx="2773680" cy="15557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CE9D59F-9C0C-7676-43F1-D2D2ED73534A}"/>
              </a:ext>
            </a:extLst>
          </p:cNvPr>
          <p:cNvSpPr txBox="1">
            <a:spLocks/>
          </p:cNvSpPr>
          <p:nvPr/>
        </p:nvSpPr>
        <p:spPr>
          <a:xfrm>
            <a:off x="838200" y="3717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Imágenes utilizadas: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42E25F9-C868-C1C1-8277-B52D5B33D548}"/>
              </a:ext>
            </a:extLst>
          </p:cNvPr>
          <p:cNvSpPr txBox="1">
            <a:spLocks/>
          </p:cNvSpPr>
          <p:nvPr/>
        </p:nvSpPr>
        <p:spPr>
          <a:xfrm>
            <a:off x="1501918" y="4380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latin typeface="+mn-lt"/>
                <a:hlinkClick r:id="rId5"/>
              </a:rPr>
              <a:t>LINK AL REPOSITORIO DE IMÁGENES</a:t>
            </a:r>
            <a:endParaRPr lang="es-E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76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47988-054D-B5B6-FCDE-2FB990B8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Animaciones incluidas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302B7-5282-E879-CEFA-75EB574B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0062"/>
            <a:ext cx="11142306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Utilizamos esas animaciones “</a:t>
            </a:r>
            <a:r>
              <a:rPr lang="es-ES" sz="1800" dirty="0" err="1"/>
              <a:t>fadeIn</a:t>
            </a:r>
            <a:r>
              <a:rPr lang="es-ES" sz="1800" dirty="0"/>
              <a:t>” agregándole </a:t>
            </a:r>
            <a:r>
              <a:rPr lang="es-ES" sz="1800" dirty="0" err="1"/>
              <a:t>delays</a:t>
            </a:r>
            <a:r>
              <a:rPr lang="es-ES" sz="1800" dirty="0"/>
              <a:t> diferentes en algunas para retrasar la aparición de la animación:</a:t>
            </a:r>
          </a:p>
          <a:p>
            <a:pPr marL="0" indent="0">
              <a:buNone/>
            </a:pPr>
            <a:r>
              <a:rPr lang="es-ES" sz="1800" dirty="0"/>
              <a:t>- </a:t>
            </a:r>
            <a:r>
              <a:rPr lang="es-ES" sz="1800" dirty="0" err="1"/>
              <a:t>animate</a:t>
            </a:r>
            <a:r>
              <a:rPr lang="es-ES" sz="1800" dirty="0"/>
              <a:t>__</a:t>
            </a:r>
            <a:r>
              <a:rPr lang="es-ES" sz="1800" dirty="0" err="1"/>
              <a:t>delayNUMERO</a:t>
            </a:r>
            <a:r>
              <a:rPr lang="es-ES" sz="1800" dirty="0"/>
              <a:t>-s </a:t>
            </a:r>
            <a:r>
              <a:rPr lang="es-ES" sz="1800" dirty="0">
                <a:sym typeface="Wingdings" panose="05000000000000000000" pitchFamily="2" charset="2"/>
              </a:rPr>
              <a:t> Le da un retraso de x segundos dependiendo del caso (Ponemos los segundos en “NUMERO”, </a:t>
            </a:r>
            <a:r>
              <a:rPr lang="es-ES" sz="1800" dirty="0" err="1">
                <a:sym typeface="Wingdings" panose="05000000000000000000" pitchFamily="2" charset="2"/>
              </a:rPr>
              <a:t>ej</a:t>
            </a:r>
            <a:r>
              <a:rPr lang="es-ES" sz="1800" dirty="0">
                <a:sym typeface="Wingdings" panose="05000000000000000000" pitchFamily="2" charset="2"/>
              </a:rPr>
              <a:t>: animate_delay3-s, le da un retardo de 3 segundos)</a:t>
            </a:r>
            <a:endParaRPr lang="es-E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B4D841-5EB3-6CB5-96F4-47FA757B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9599"/>
            <a:ext cx="9160034" cy="3734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5AC52F-A793-EE39-F69C-362EB5A10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0332"/>
            <a:ext cx="6492803" cy="3353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2C6EDC-C16A-EC88-6CC7-9428D75AF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91627"/>
            <a:ext cx="8001176" cy="3135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3EA204-2556-D7DB-06D3-2D88CAD48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55588"/>
            <a:ext cx="9251482" cy="3276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65C9FC-A7CE-F871-984C-F3CF2085A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504083"/>
            <a:ext cx="9304826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9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6C35-A829-B68E-8F77-DFF50B23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Responsive Web </a:t>
            </a:r>
            <a:r>
              <a:rPr lang="es-ES" dirty="0" err="1"/>
              <a:t>Desing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661EEF-39BC-50D2-95FD-84DFCB5328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51" y="1690688"/>
            <a:ext cx="2214289" cy="48582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00C37D-EEB8-AC8F-B8F2-38D98C238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8766" y="1286206"/>
            <a:ext cx="429684" cy="52626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2CF761F-D0D4-9496-088F-BC058719D0F5}"/>
              </a:ext>
            </a:extLst>
          </p:cNvPr>
          <p:cNvSpPr txBox="1"/>
          <p:nvPr/>
        </p:nvSpPr>
        <p:spPr>
          <a:xfrm>
            <a:off x="893739" y="34290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u="sng" kern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Vista portátil</a:t>
            </a:r>
            <a:r>
              <a:rPr lang="es-ES" sz="1800" ker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A11FF12-DF59-F343-F137-894B0C9F4062}"/>
              </a:ext>
            </a:extLst>
          </p:cNvPr>
          <p:cNvSpPr txBox="1"/>
          <p:nvPr/>
        </p:nvSpPr>
        <p:spPr>
          <a:xfrm>
            <a:off x="6991293" y="34290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u="sng" kern="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Vista móvil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574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8C268-383A-77C0-282D-589F274A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Bootstrap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260231-AE8F-172F-CD88-C302629B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77" y="1253995"/>
            <a:ext cx="4371363" cy="50922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DB9537-2D67-4309-BA40-B4AABBE9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76" y="1872956"/>
            <a:ext cx="5462875" cy="35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3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8C268-383A-77C0-282D-589F274A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Bootstrap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EDCCD3-915F-A25C-993E-F40C62BF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142"/>
            <a:ext cx="6281200" cy="34995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A459C8-E8C4-8219-1BE9-0628E160C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519" y="517544"/>
            <a:ext cx="4466682" cy="27711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C165B8-F1AD-2D27-BECA-F13959FE9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519" y="3288738"/>
            <a:ext cx="4466682" cy="3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8C268-383A-77C0-282D-589F274A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Bootstrap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82CF89-3294-549B-65D8-E56AB696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50" y="1589406"/>
            <a:ext cx="3806029" cy="481139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A2305AF-4BC7-7371-F4CE-3E816D2B2878}"/>
              </a:ext>
            </a:extLst>
          </p:cNvPr>
          <p:cNvSpPr txBox="1">
            <a:spLocks/>
          </p:cNvSpPr>
          <p:nvPr/>
        </p:nvSpPr>
        <p:spPr>
          <a:xfrm>
            <a:off x="5553270" y="1758497"/>
            <a:ext cx="6305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latin typeface="+mn-lt"/>
              </a:rPr>
              <a:t>Hemos utilizado una barra de navegación, carrusel, </a:t>
            </a:r>
            <a:r>
              <a:rPr lang="es-ES" sz="1600" dirty="0" err="1">
                <a:latin typeface="+mn-lt"/>
              </a:rPr>
              <a:t>cards</a:t>
            </a:r>
            <a:r>
              <a:rPr lang="es-ES" sz="1600" dirty="0">
                <a:latin typeface="+mn-lt"/>
              </a:rPr>
              <a:t>, un </a:t>
            </a:r>
            <a:r>
              <a:rPr lang="es-ES" sz="1600" dirty="0" err="1">
                <a:latin typeface="+mn-lt"/>
              </a:rPr>
              <a:t>pricing</a:t>
            </a:r>
            <a:r>
              <a:rPr lang="es-ES" sz="1600" dirty="0">
                <a:latin typeface="+mn-lt"/>
              </a:rPr>
              <a:t>, </a:t>
            </a:r>
            <a:r>
              <a:rPr lang="es-ES" sz="1600" dirty="0" err="1">
                <a:latin typeface="+mn-lt"/>
              </a:rPr>
              <a:t>reviews</a:t>
            </a:r>
            <a:r>
              <a:rPr lang="es-ES" sz="1600" dirty="0">
                <a:latin typeface="+mn-lt"/>
              </a:rPr>
              <a:t> y </a:t>
            </a:r>
            <a:r>
              <a:rPr lang="es-ES" sz="1600" dirty="0" err="1">
                <a:latin typeface="+mn-lt"/>
              </a:rPr>
              <a:t>footer</a:t>
            </a:r>
            <a:r>
              <a:rPr lang="es-ES" sz="1600" dirty="0">
                <a:latin typeface="+mn-lt"/>
              </a:rPr>
              <a:t> personalizado.</a:t>
            </a:r>
          </a:p>
          <a:p>
            <a:endParaRPr lang="es-ES" sz="1600" dirty="0">
              <a:latin typeface="+mn-lt"/>
            </a:endParaRPr>
          </a:p>
          <a:p>
            <a:r>
              <a:rPr lang="es-ES" sz="1600" dirty="0">
                <a:latin typeface="+mn-lt"/>
              </a:rPr>
              <a:t>*Personalización restante comentado en el código*</a:t>
            </a:r>
          </a:p>
        </p:txBody>
      </p:sp>
    </p:spTree>
    <p:extLst>
      <p:ext uri="{BB962C8B-B14F-4D97-AF65-F5344CB8AC3E}">
        <p14:creationId xmlns:p14="http://schemas.microsoft.com/office/powerpoint/2010/main" val="278912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207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Desarrollo de Interfaces Práctica UD1</vt:lpstr>
      <vt:lpstr>Paleta de colores</vt:lpstr>
      <vt:lpstr>Fuentes utilizadas</vt:lpstr>
      <vt:lpstr>Iconos utilizados:</vt:lpstr>
      <vt:lpstr>Animaciones incluidas</vt:lpstr>
      <vt:lpstr>Responsive Web Desing</vt:lpstr>
      <vt:lpstr>Componentes Bootstrap</vt:lpstr>
      <vt:lpstr>Componentes Bootstrap</vt:lpstr>
      <vt:lpstr>Componentes Bootstrap</vt:lpstr>
      <vt:lpstr>GitHub</vt:lpstr>
      <vt:lpstr>Alojamiento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Interfaces Práctica UD1</dc:title>
  <dc:creator>Carlos Alberto Rodriguez Parrales</dc:creator>
  <cp:lastModifiedBy>Manuel MENDOZA Gonzalez</cp:lastModifiedBy>
  <cp:revision>26</cp:revision>
  <dcterms:created xsi:type="dcterms:W3CDTF">2023-10-26T23:21:46Z</dcterms:created>
  <dcterms:modified xsi:type="dcterms:W3CDTF">2023-11-20T10:21:31Z</dcterms:modified>
</cp:coreProperties>
</file>