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1A00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368F15-F320-4852-BD07-3B6BAF47D057}" v="137" dt="2020-06-30T13:47:46.227"/>
    <p1510:client id="{BA9CFF2D-268F-4942-ACD9-BB0F3F41FF60}" v="92" dt="2020-06-30T13:23:41.598"/>
    <p1510:client id="{BFD5D7A9-DE6E-418C-8BC4-B49FA0C0D594}" v="1" vWet="2" dt="2020-06-30T13:22:27.559"/>
    <p1510:client id="{DB21A0AA-CDB9-4E0A-92BE-D0809EA3BCBE}" v="29" dt="2020-06-30T13:40:06.6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2874" y="-13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a Corinna Oettel" userId="0e4f6c64-3ad4-40e0-b1b7-57dc741a689b" providerId="ADAL" clId="{BA9CFF2D-268F-4942-ACD9-BB0F3F41FF60}"/>
    <pc:docChg chg="undo custSel addSld delSld modSld">
      <pc:chgData name="Lea Corinna Oettel" userId="0e4f6c64-3ad4-40e0-b1b7-57dc741a689b" providerId="ADAL" clId="{BA9CFF2D-268F-4942-ACD9-BB0F3F41FF60}" dt="2020-06-30T13:23:41.598" v="135" actId="14100"/>
      <pc:docMkLst>
        <pc:docMk/>
      </pc:docMkLst>
      <pc:sldChg chg="addSp delSp modSp add del mod">
        <pc:chgData name="Lea Corinna Oettel" userId="0e4f6c64-3ad4-40e0-b1b7-57dc741a689b" providerId="ADAL" clId="{BA9CFF2D-268F-4942-ACD9-BB0F3F41FF60}" dt="2020-06-30T13:20:40.238" v="119" actId="14100"/>
        <pc:sldMkLst>
          <pc:docMk/>
          <pc:sldMk cId="1577499883" sldId="256"/>
        </pc:sldMkLst>
        <pc:spChg chg="mod">
          <ac:chgData name="Lea Corinna Oettel" userId="0e4f6c64-3ad4-40e0-b1b7-57dc741a689b" providerId="ADAL" clId="{BA9CFF2D-268F-4942-ACD9-BB0F3F41FF60}" dt="2020-06-30T13:19:53.111" v="85" actId="20577"/>
          <ac:spMkLst>
            <pc:docMk/>
            <pc:sldMk cId="1577499883" sldId="256"/>
            <ac:spMk id="2" creationId="{00000000-0000-0000-0000-000000000000}"/>
          </ac:spMkLst>
        </pc:spChg>
        <pc:spChg chg="mod">
          <ac:chgData name="Lea Corinna Oettel" userId="0e4f6c64-3ad4-40e0-b1b7-57dc741a689b" providerId="ADAL" clId="{BA9CFF2D-268F-4942-ACD9-BB0F3F41FF60}" dt="2020-06-30T13:20:34.890" v="118" actId="1076"/>
          <ac:spMkLst>
            <pc:docMk/>
            <pc:sldMk cId="1577499883" sldId="256"/>
            <ac:spMk id="3" creationId="{00000000-0000-0000-0000-000000000000}"/>
          </ac:spMkLst>
        </pc:spChg>
        <pc:spChg chg="mod">
          <ac:chgData name="Lea Corinna Oettel" userId="0e4f6c64-3ad4-40e0-b1b7-57dc741a689b" providerId="ADAL" clId="{BA9CFF2D-268F-4942-ACD9-BB0F3F41FF60}" dt="2020-06-30T13:20:40.238" v="119" actId="14100"/>
          <ac:spMkLst>
            <pc:docMk/>
            <pc:sldMk cId="1577499883" sldId="256"/>
            <ac:spMk id="5" creationId="{58613DBA-4BA3-465E-863B-CEC8C504AABC}"/>
          </ac:spMkLst>
        </pc:spChg>
        <pc:spChg chg="add del mod">
          <ac:chgData name="Lea Corinna Oettel" userId="0e4f6c64-3ad4-40e0-b1b7-57dc741a689b" providerId="ADAL" clId="{BA9CFF2D-268F-4942-ACD9-BB0F3F41FF60}" dt="2020-06-30T13:19:36.025" v="67" actId="478"/>
          <ac:spMkLst>
            <pc:docMk/>
            <pc:sldMk cId="1577499883" sldId="256"/>
            <ac:spMk id="6" creationId="{3C0C031E-4F90-4C8A-A54B-D1ECA9C8DAF1}"/>
          </ac:spMkLst>
        </pc:spChg>
        <pc:spChg chg="add del mod">
          <ac:chgData name="Lea Corinna Oettel" userId="0e4f6c64-3ad4-40e0-b1b7-57dc741a689b" providerId="ADAL" clId="{BA9CFF2D-268F-4942-ACD9-BB0F3F41FF60}" dt="2020-06-30T13:20:03.887" v="87" actId="478"/>
          <ac:spMkLst>
            <pc:docMk/>
            <pc:sldMk cId="1577499883" sldId="256"/>
            <ac:spMk id="7" creationId="{3B4435DA-6D70-45D1-87E3-496E07E323F0}"/>
          </ac:spMkLst>
        </pc:spChg>
      </pc:sldChg>
      <pc:sldChg chg="new">
        <pc:chgData name="Lea Corinna Oettel" userId="0e4f6c64-3ad4-40e0-b1b7-57dc741a689b" providerId="ADAL" clId="{BA9CFF2D-268F-4942-ACD9-BB0F3F41FF60}" dt="2020-06-30T13:07:55.979" v="13" actId="680"/>
        <pc:sldMkLst>
          <pc:docMk/>
          <pc:sldMk cId="2258030173" sldId="257"/>
        </pc:sldMkLst>
      </pc:sldChg>
      <pc:sldChg chg="delSp del mod">
        <pc:chgData name="Lea Corinna Oettel" userId="0e4f6c64-3ad4-40e0-b1b7-57dc741a689b" providerId="ADAL" clId="{BA9CFF2D-268F-4942-ACD9-BB0F3F41FF60}" dt="2020-06-30T13:07:47.737" v="11" actId="47"/>
        <pc:sldMkLst>
          <pc:docMk/>
          <pc:sldMk cId="4008985218" sldId="257"/>
        </pc:sldMkLst>
        <pc:picChg chg="del">
          <ac:chgData name="Lea Corinna Oettel" userId="0e4f6c64-3ad4-40e0-b1b7-57dc741a689b" providerId="ADAL" clId="{BA9CFF2D-268F-4942-ACD9-BB0F3F41FF60}" dt="2020-06-30T13:07:44.527" v="10" actId="478"/>
          <ac:picMkLst>
            <pc:docMk/>
            <pc:sldMk cId="4008985218" sldId="257"/>
            <ac:picMk id="2" creationId="{B67FF4D4-4C5A-4CE4-A5FF-A10F3A03DFD5}"/>
          </ac:picMkLst>
        </pc:picChg>
      </pc:sldChg>
      <pc:sldChg chg="del">
        <pc:chgData name="Lea Corinna Oettel" userId="0e4f6c64-3ad4-40e0-b1b7-57dc741a689b" providerId="ADAL" clId="{BA9CFF2D-268F-4942-ACD9-BB0F3F41FF60}" dt="2020-06-30T13:07:35.793" v="3" actId="47"/>
        <pc:sldMkLst>
          <pc:docMk/>
          <pc:sldMk cId="18917193" sldId="258"/>
        </pc:sldMkLst>
      </pc:sldChg>
      <pc:sldChg chg="addSp delSp modSp add mod">
        <pc:chgData name="Lea Corinna Oettel" userId="0e4f6c64-3ad4-40e0-b1b7-57dc741a689b" providerId="ADAL" clId="{BA9CFF2D-268F-4942-ACD9-BB0F3F41FF60}" dt="2020-06-30T13:23:41.598" v="135" actId="14100"/>
        <pc:sldMkLst>
          <pc:docMk/>
          <pc:sldMk cId="2230796913" sldId="258"/>
        </pc:sldMkLst>
        <pc:spChg chg="del">
          <ac:chgData name="Lea Corinna Oettel" userId="0e4f6c64-3ad4-40e0-b1b7-57dc741a689b" providerId="ADAL" clId="{BA9CFF2D-268F-4942-ACD9-BB0F3F41FF60}" dt="2020-06-30T13:22:47.892" v="121"/>
          <ac:spMkLst>
            <pc:docMk/>
            <pc:sldMk cId="2230796913" sldId="258"/>
            <ac:spMk id="3" creationId="{B1DA6BE8-035A-4D5F-ABE4-553A85D087B6}"/>
          </ac:spMkLst>
        </pc:spChg>
        <pc:picChg chg="add mod modCrop">
          <ac:chgData name="Lea Corinna Oettel" userId="0e4f6c64-3ad4-40e0-b1b7-57dc741a689b" providerId="ADAL" clId="{BA9CFF2D-268F-4942-ACD9-BB0F3F41FF60}" dt="2020-06-30T13:23:41.598" v="135" actId="14100"/>
          <ac:picMkLst>
            <pc:docMk/>
            <pc:sldMk cId="2230796913" sldId="258"/>
            <ac:picMk id="5" creationId="{68790469-9F4B-4227-AC71-2BE9E2811944}"/>
          </ac:picMkLst>
        </pc:picChg>
        <pc:picChg chg="add mod">
          <ac:chgData name="Lea Corinna Oettel" userId="0e4f6c64-3ad4-40e0-b1b7-57dc741a689b" providerId="ADAL" clId="{BA9CFF2D-268F-4942-ACD9-BB0F3F41FF60}" dt="2020-06-30T13:23:31.726" v="133" actId="1076"/>
          <ac:picMkLst>
            <pc:docMk/>
            <pc:sldMk cId="2230796913" sldId="258"/>
            <ac:picMk id="7" creationId="{A6CD7EFC-F383-4068-AA1F-DBF4E9FCC301}"/>
          </ac:picMkLst>
        </pc:picChg>
      </pc:sldChg>
      <pc:sldChg chg="add">
        <pc:chgData name="Lea Corinna Oettel" userId="0e4f6c64-3ad4-40e0-b1b7-57dc741a689b" providerId="ADAL" clId="{BA9CFF2D-268F-4942-ACD9-BB0F3F41FF60}" dt="2020-06-30T13:17:40.400" v="46"/>
        <pc:sldMkLst>
          <pc:docMk/>
          <pc:sldMk cId="818005221" sldId="259"/>
        </pc:sldMkLst>
      </pc:sldChg>
      <pc:sldChg chg="del">
        <pc:chgData name="Lea Corinna Oettel" userId="0e4f6c64-3ad4-40e0-b1b7-57dc741a689b" providerId="ADAL" clId="{BA9CFF2D-268F-4942-ACD9-BB0F3F41FF60}" dt="2020-06-30T13:07:34.185" v="2" actId="47"/>
        <pc:sldMkLst>
          <pc:docMk/>
          <pc:sldMk cId="1379487786" sldId="259"/>
        </pc:sldMkLst>
      </pc:sldChg>
      <pc:sldChg chg="del">
        <pc:chgData name="Lea Corinna Oettel" userId="0e4f6c64-3ad4-40e0-b1b7-57dc741a689b" providerId="ADAL" clId="{BA9CFF2D-268F-4942-ACD9-BB0F3F41FF60}" dt="2020-06-30T13:07:36.496" v="4" actId="47"/>
        <pc:sldMkLst>
          <pc:docMk/>
          <pc:sldMk cId="3006667895" sldId="260"/>
        </pc:sldMkLst>
      </pc:sldChg>
      <pc:sldChg chg="add del">
        <pc:chgData name="Lea Corinna Oettel" userId="0e4f6c64-3ad4-40e0-b1b7-57dc741a689b" providerId="ADAL" clId="{BA9CFF2D-268F-4942-ACD9-BB0F3F41FF60}" dt="2020-06-30T13:20:56.201" v="120" actId="47"/>
        <pc:sldMkLst>
          <pc:docMk/>
          <pc:sldMk cId="4266609384" sldId="260"/>
        </pc:sldMkLst>
      </pc:sldChg>
      <pc:sldChg chg="del">
        <pc:chgData name="Lea Corinna Oettel" userId="0e4f6c64-3ad4-40e0-b1b7-57dc741a689b" providerId="ADAL" clId="{BA9CFF2D-268F-4942-ACD9-BB0F3F41FF60}" dt="2020-06-30T13:07:37.845" v="5" actId="47"/>
        <pc:sldMkLst>
          <pc:docMk/>
          <pc:sldMk cId="1427035089" sldId="261"/>
        </pc:sldMkLst>
      </pc:sldChg>
      <pc:sldChg chg="del">
        <pc:chgData name="Lea Corinna Oettel" userId="0e4f6c64-3ad4-40e0-b1b7-57dc741a689b" providerId="ADAL" clId="{BA9CFF2D-268F-4942-ACD9-BB0F3F41FF60}" dt="2020-06-30T13:07:38.605" v="6" actId="47"/>
        <pc:sldMkLst>
          <pc:docMk/>
          <pc:sldMk cId="888361833" sldId="262"/>
        </pc:sldMkLst>
      </pc:sldChg>
      <pc:sldChg chg="del">
        <pc:chgData name="Lea Corinna Oettel" userId="0e4f6c64-3ad4-40e0-b1b7-57dc741a689b" providerId="ADAL" clId="{BA9CFF2D-268F-4942-ACD9-BB0F3F41FF60}" dt="2020-06-30T13:07:39.919" v="7" actId="47"/>
        <pc:sldMkLst>
          <pc:docMk/>
          <pc:sldMk cId="2842903119" sldId="263"/>
        </pc:sldMkLst>
      </pc:sldChg>
      <pc:sldChg chg="del">
        <pc:chgData name="Lea Corinna Oettel" userId="0e4f6c64-3ad4-40e0-b1b7-57dc741a689b" providerId="ADAL" clId="{BA9CFF2D-268F-4942-ACD9-BB0F3F41FF60}" dt="2020-06-30T13:07:41.453" v="8" actId="47"/>
        <pc:sldMkLst>
          <pc:docMk/>
          <pc:sldMk cId="146101582" sldId="264"/>
        </pc:sldMkLst>
      </pc:sldChg>
      <pc:sldChg chg="del">
        <pc:chgData name="Lea Corinna Oettel" userId="0e4f6c64-3ad4-40e0-b1b7-57dc741a689b" providerId="ADAL" clId="{BA9CFF2D-268F-4942-ACD9-BB0F3F41FF60}" dt="2020-06-30T13:07:48.621" v="12" actId="47"/>
        <pc:sldMkLst>
          <pc:docMk/>
          <pc:sldMk cId="2047349396" sldId="265"/>
        </pc:sldMkLst>
      </pc:sldChg>
      <pc:sldChg chg="del">
        <pc:chgData name="Lea Corinna Oettel" userId="0e4f6c64-3ad4-40e0-b1b7-57dc741a689b" providerId="ADAL" clId="{BA9CFF2D-268F-4942-ACD9-BB0F3F41FF60}" dt="2020-06-30T13:07:42.626" v="9" actId="47"/>
        <pc:sldMkLst>
          <pc:docMk/>
          <pc:sldMk cId="3086816075" sldId="266"/>
        </pc:sldMkLst>
      </pc:sldChg>
    </pc:docChg>
  </pc:docChgLst>
  <pc:docChgLst>
    <pc:chgData name="Manuel Mock" userId="245bad3c-89f9-4b00-b4e9-f4f7cbbe92e8" providerId="ADAL" clId="{B4368F15-F320-4852-BD07-3B6BAF47D057}"/>
    <pc:docChg chg="undo custSel modSld">
      <pc:chgData name="Manuel Mock" userId="245bad3c-89f9-4b00-b4e9-f4f7cbbe92e8" providerId="ADAL" clId="{B4368F15-F320-4852-BD07-3B6BAF47D057}" dt="2020-06-30T13:47:46.227" v="136" actId="6549"/>
      <pc:docMkLst>
        <pc:docMk/>
      </pc:docMkLst>
      <pc:sldChg chg="modSp mod">
        <pc:chgData name="Manuel Mock" userId="245bad3c-89f9-4b00-b4e9-f4f7cbbe92e8" providerId="ADAL" clId="{B4368F15-F320-4852-BD07-3B6BAF47D057}" dt="2020-06-30T13:47:46.227" v="136" actId="6549"/>
        <pc:sldMkLst>
          <pc:docMk/>
          <pc:sldMk cId="1577499883" sldId="256"/>
        </pc:sldMkLst>
        <pc:spChg chg="mod">
          <ac:chgData name="Manuel Mock" userId="245bad3c-89f9-4b00-b4e9-f4f7cbbe92e8" providerId="ADAL" clId="{B4368F15-F320-4852-BD07-3B6BAF47D057}" dt="2020-06-30T13:47:46.227" v="136" actId="6549"/>
          <ac:spMkLst>
            <pc:docMk/>
            <pc:sldMk cId="1577499883" sldId="256"/>
            <ac:spMk id="5" creationId="{58613DBA-4BA3-465E-863B-CEC8C504AABC}"/>
          </ac:spMkLst>
        </pc:spChg>
      </pc:sldChg>
      <pc:sldChg chg="addSp delSp modSp mod modClrScheme chgLayout">
        <pc:chgData name="Manuel Mock" userId="245bad3c-89f9-4b00-b4e9-f4f7cbbe92e8" providerId="ADAL" clId="{B4368F15-F320-4852-BD07-3B6BAF47D057}" dt="2020-06-30T13:39:12.037" v="132" actId="1076"/>
        <pc:sldMkLst>
          <pc:docMk/>
          <pc:sldMk cId="2258030173" sldId="257"/>
        </pc:sldMkLst>
        <pc:spChg chg="mod ord">
          <ac:chgData name="Manuel Mock" userId="245bad3c-89f9-4b00-b4e9-f4f7cbbe92e8" providerId="ADAL" clId="{B4368F15-F320-4852-BD07-3B6BAF47D057}" dt="2020-06-30T13:34:31.154" v="116" actId="20577"/>
          <ac:spMkLst>
            <pc:docMk/>
            <pc:sldMk cId="2258030173" sldId="257"/>
            <ac:spMk id="2" creationId="{0358F702-252A-4698-9F4A-3A2A77746174}"/>
          </ac:spMkLst>
        </pc:spChg>
        <pc:spChg chg="del">
          <ac:chgData name="Manuel Mock" userId="245bad3c-89f9-4b00-b4e9-f4f7cbbe92e8" providerId="ADAL" clId="{B4368F15-F320-4852-BD07-3B6BAF47D057}" dt="2020-06-30T13:26:07.075" v="20" actId="700"/>
          <ac:spMkLst>
            <pc:docMk/>
            <pc:sldMk cId="2258030173" sldId="257"/>
            <ac:spMk id="3" creationId="{B1DA6BE8-035A-4D5F-ABE4-553A85D087B6}"/>
          </ac:spMkLst>
        </pc:spChg>
        <pc:spChg chg="mod">
          <ac:chgData name="Manuel Mock" userId="245bad3c-89f9-4b00-b4e9-f4f7cbbe92e8" providerId="ADAL" clId="{B4368F15-F320-4852-BD07-3B6BAF47D057}" dt="2020-06-30T13:25:41.657" v="15"/>
          <ac:spMkLst>
            <pc:docMk/>
            <pc:sldMk cId="2258030173" sldId="257"/>
            <ac:spMk id="9" creationId="{9C36816B-B834-47B0-99BA-DAC201BE92CF}"/>
          </ac:spMkLst>
        </pc:spChg>
        <pc:spChg chg="mod">
          <ac:chgData name="Manuel Mock" userId="245bad3c-89f9-4b00-b4e9-f4f7cbbe92e8" providerId="ADAL" clId="{B4368F15-F320-4852-BD07-3B6BAF47D057}" dt="2020-06-30T13:28:08.088" v="39" actId="403"/>
          <ac:spMkLst>
            <pc:docMk/>
            <pc:sldMk cId="2258030173" sldId="257"/>
            <ac:spMk id="10" creationId="{1E355177-EC15-452E-AD58-5D4D779C5C26}"/>
          </ac:spMkLst>
        </pc:spChg>
        <pc:spChg chg="mod">
          <ac:chgData name="Manuel Mock" userId="245bad3c-89f9-4b00-b4e9-f4f7cbbe92e8" providerId="ADAL" clId="{B4368F15-F320-4852-BD07-3B6BAF47D057}" dt="2020-06-30T13:25:41.657" v="15"/>
          <ac:spMkLst>
            <pc:docMk/>
            <pc:sldMk cId="2258030173" sldId="257"/>
            <ac:spMk id="13" creationId="{FE653CC7-3C75-4136-BD98-BB18B4BC9B46}"/>
          </ac:spMkLst>
        </pc:spChg>
        <pc:spChg chg="mod">
          <ac:chgData name="Manuel Mock" userId="245bad3c-89f9-4b00-b4e9-f4f7cbbe92e8" providerId="ADAL" clId="{B4368F15-F320-4852-BD07-3B6BAF47D057}" dt="2020-06-30T13:28:08.088" v="39" actId="403"/>
          <ac:spMkLst>
            <pc:docMk/>
            <pc:sldMk cId="2258030173" sldId="257"/>
            <ac:spMk id="14" creationId="{0600F9FB-D475-4119-8D3A-1FF2371D72FB}"/>
          </ac:spMkLst>
        </pc:spChg>
        <pc:spChg chg="add mod">
          <ac:chgData name="Manuel Mock" userId="245bad3c-89f9-4b00-b4e9-f4f7cbbe92e8" providerId="ADAL" clId="{B4368F15-F320-4852-BD07-3B6BAF47D057}" dt="2020-06-30T13:25:45.396" v="16" actId="164"/>
          <ac:spMkLst>
            <pc:docMk/>
            <pc:sldMk cId="2258030173" sldId="257"/>
            <ac:spMk id="22" creationId="{221E6CB2-BFC6-4410-B9D9-5505AA0F620C}"/>
          </ac:spMkLst>
        </pc:spChg>
        <pc:spChg chg="add mod">
          <ac:chgData name="Manuel Mock" userId="245bad3c-89f9-4b00-b4e9-f4f7cbbe92e8" providerId="ADAL" clId="{B4368F15-F320-4852-BD07-3B6BAF47D057}" dt="2020-06-30T13:28:08.088" v="39" actId="403"/>
          <ac:spMkLst>
            <pc:docMk/>
            <pc:sldMk cId="2258030173" sldId="257"/>
            <ac:spMk id="23" creationId="{F21576EF-7DA8-4C18-8135-C5042C9BD31B}"/>
          </ac:spMkLst>
        </pc:spChg>
        <pc:spChg chg="mod">
          <ac:chgData name="Manuel Mock" userId="245bad3c-89f9-4b00-b4e9-f4f7cbbe92e8" providerId="ADAL" clId="{B4368F15-F320-4852-BD07-3B6BAF47D057}" dt="2020-06-30T13:26:39.675" v="22"/>
          <ac:spMkLst>
            <pc:docMk/>
            <pc:sldMk cId="2258030173" sldId="257"/>
            <ac:spMk id="35" creationId="{12486348-11BF-4523-B71C-C12273443860}"/>
          </ac:spMkLst>
        </pc:spChg>
        <pc:spChg chg="add mod">
          <ac:chgData name="Manuel Mock" userId="245bad3c-89f9-4b00-b4e9-f4f7cbbe92e8" providerId="ADAL" clId="{B4368F15-F320-4852-BD07-3B6BAF47D057}" dt="2020-06-30T13:35:39.014" v="118" actId="164"/>
          <ac:spMkLst>
            <pc:docMk/>
            <pc:sldMk cId="2258030173" sldId="257"/>
            <ac:spMk id="50" creationId="{7B17D37B-CE60-457B-90AA-A56BCC42252D}"/>
          </ac:spMkLst>
        </pc:spChg>
        <pc:grpChg chg="add mod">
          <ac:chgData name="Manuel Mock" userId="245bad3c-89f9-4b00-b4e9-f4f7cbbe92e8" providerId="ADAL" clId="{B4368F15-F320-4852-BD07-3B6BAF47D057}" dt="2020-06-30T13:25:45.396" v="16" actId="164"/>
          <ac:grpSpMkLst>
            <pc:docMk/>
            <pc:sldMk cId="2258030173" sldId="257"/>
            <ac:grpSpMk id="6" creationId="{7775EC68-DE35-4521-926F-7BEEB7EEC1A8}"/>
          </ac:grpSpMkLst>
        </pc:grpChg>
        <pc:grpChg chg="add mod">
          <ac:chgData name="Manuel Mock" userId="245bad3c-89f9-4b00-b4e9-f4f7cbbe92e8" providerId="ADAL" clId="{B4368F15-F320-4852-BD07-3B6BAF47D057}" dt="2020-06-30T13:25:45.396" v="16" actId="164"/>
          <ac:grpSpMkLst>
            <pc:docMk/>
            <pc:sldMk cId="2258030173" sldId="257"/>
            <ac:grpSpMk id="12" creationId="{DD110E09-284F-4901-8DB2-2828BDEEF163}"/>
          </ac:grpSpMkLst>
        </pc:grpChg>
        <pc:grpChg chg="add mod">
          <ac:chgData name="Manuel Mock" userId="245bad3c-89f9-4b00-b4e9-f4f7cbbe92e8" providerId="ADAL" clId="{B4368F15-F320-4852-BD07-3B6BAF47D057}" dt="2020-06-30T13:28:19.579" v="41" actId="1076"/>
          <ac:grpSpMkLst>
            <pc:docMk/>
            <pc:sldMk cId="2258030173" sldId="257"/>
            <ac:grpSpMk id="25" creationId="{13DCF867-DCFB-4745-8D9E-C1D8C8D20A31}"/>
          </ac:grpSpMkLst>
        </pc:grpChg>
        <pc:grpChg chg="add mod">
          <ac:chgData name="Manuel Mock" userId="245bad3c-89f9-4b00-b4e9-f4f7cbbe92e8" providerId="ADAL" clId="{B4368F15-F320-4852-BD07-3B6BAF47D057}" dt="2020-06-30T13:26:42.500" v="23" actId="164"/>
          <ac:grpSpMkLst>
            <pc:docMk/>
            <pc:sldMk cId="2258030173" sldId="257"/>
            <ac:grpSpMk id="34" creationId="{3F606D06-3A75-4938-ACA7-B67CAF5AB0E5}"/>
          </ac:grpSpMkLst>
        </pc:grpChg>
        <pc:grpChg chg="mod">
          <ac:chgData name="Manuel Mock" userId="245bad3c-89f9-4b00-b4e9-f4f7cbbe92e8" providerId="ADAL" clId="{B4368F15-F320-4852-BD07-3B6BAF47D057}" dt="2020-06-30T13:26:39.675" v="22"/>
          <ac:grpSpMkLst>
            <pc:docMk/>
            <pc:sldMk cId="2258030173" sldId="257"/>
            <ac:grpSpMk id="38" creationId="{A3626C70-BCBE-4F63-BD0C-8C3A561A004F}"/>
          </ac:grpSpMkLst>
        </pc:grpChg>
        <pc:grpChg chg="add mod">
          <ac:chgData name="Manuel Mock" userId="245bad3c-89f9-4b00-b4e9-f4f7cbbe92e8" providerId="ADAL" clId="{B4368F15-F320-4852-BD07-3B6BAF47D057}" dt="2020-06-30T13:26:42.500" v="23" actId="164"/>
          <ac:grpSpMkLst>
            <pc:docMk/>
            <pc:sldMk cId="2258030173" sldId="257"/>
            <ac:grpSpMk id="44" creationId="{C2CE31DD-0277-4186-80CA-934063793873}"/>
          </ac:grpSpMkLst>
        </pc:grpChg>
        <pc:grpChg chg="add mod">
          <ac:chgData name="Manuel Mock" userId="245bad3c-89f9-4b00-b4e9-f4f7cbbe92e8" providerId="ADAL" clId="{B4368F15-F320-4852-BD07-3B6BAF47D057}" dt="2020-06-30T13:28:24.514" v="42" actId="1076"/>
          <ac:grpSpMkLst>
            <pc:docMk/>
            <pc:sldMk cId="2258030173" sldId="257"/>
            <ac:grpSpMk id="47" creationId="{9197335D-C568-402D-AD44-713A64D9DC9A}"/>
          </ac:grpSpMkLst>
        </pc:grpChg>
        <pc:grpChg chg="add mod">
          <ac:chgData name="Manuel Mock" userId="245bad3c-89f9-4b00-b4e9-f4f7cbbe92e8" providerId="ADAL" clId="{B4368F15-F320-4852-BD07-3B6BAF47D057}" dt="2020-06-30T13:36:00.154" v="124" actId="1076"/>
          <ac:grpSpMkLst>
            <pc:docMk/>
            <pc:sldMk cId="2258030173" sldId="257"/>
            <ac:grpSpMk id="52" creationId="{35831FF2-B9E8-4C72-8A4F-8477EFECD98D}"/>
          </ac:grpSpMkLst>
        </pc:grpChg>
        <pc:picChg chg="mod">
          <ac:chgData name="Manuel Mock" userId="245bad3c-89f9-4b00-b4e9-f4f7cbbe92e8" providerId="ADAL" clId="{B4368F15-F320-4852-BD07-3B6BAF47D057}" dt="2020-06-30T13:25:41.657" v="15"/>
          <ac:picMkLst>
            <pc:docMk/>
            <pc:sldMk cId="2258030173" sldId="257"/>
            <ac:picMk id="7" creationId="{A00AA31A-9217-4B3B-B545-F81630252265}"/>
          </ac:picMkLst>
        </pc:picChg>
        <pc:picChg chg="mod">
          <ac:chgData name="Manuel Mock" userId="245bad3c-89f9-4b00-b4e9-f4f7cbbe92e8" providerId="ADAL" clId="{B4368F15-F320-4852-BD07-3B6BAF47D057}" dt="2020-06-30T13:25:41.657" v="15"/>
          <ac:picMkLst>
            <pc:docMk/>
            <pc:sldMk cId="2258030173" sldId="257"/>
            <ac:picMk id="8" creationId="{FD445900-2225-4A12-8BD6-B31792DF5106}"/>
          </ac:picMkLst>
        </pc:picChg>
        <pc:picChg chg="add mod">
          <ac:chgData name="Manuel Mock" userId="245bad3c-89f9-4b00-b4e9-f4f7cbbe92e8" providerId="ADAL" clId="{B4368F15-F320-4852-BD07-3B6BAF47D057}" dt="2020-06-30T13:25:45.396" v="16" actId="164"/>
          <ac:picMkLst>
            <pc:docMk/>
            <pc:sldMk cId="2258030173" sldId="257"/>
            <ac:picMk id="15" creationId="{7FD73E52-2B2C-4B4D-9C49-50450C27A4A5}"/>
          </ac:picMkLst>
        </pc:picChg>
        <pc:picChg chg="add mod">
          <ac:chgData name="Manuel Mock" userId="245bad3c-89f9-4b00-b4e9-f4f7cbbe92e8" providerId="ADAL" clId="{B4368F15-F320-4852-BD07-3B6BAF47D057}" dt="2020-06-30T13:25:45.396" v="16" actId="164"/>
          <ac:picMkLst>
            <pc:docMk/>
            <pc:sldMk cId="2258030173" sldId="257"/>
            <ac:picMk id="16" creationId="{08920F1F-A1F2-49BF-8EFE-D4461807B3A9}"/>
          </ac:picMkLst>
        </pc:picChg>
        <pc:picChg chg="add mod">
          <ac:chgData name="Manuel Mock" userId="245bad3c-89f9-4b00-b4e9-f4f7cbbe92e8" providerId="ADAL" clId="{B4368F15-F320-4852-BD07-3B6BAF47D057}" dt="2020-06-30T13:25:45.396" v="16" actId="164"/>
          <ac:picMkLst>
            <pc:docMk/>
            <pc:sldMk cId="2258030173" sldId="257"/>
            <ac:picMk id="17" creationId="{EB40AC1F-02F4-464F-BCB0-1A17CA408253}"/>
          </ac:picMkLst>
        </pc:picChg>
        <pc:picChg chg="add mod">
          <ac:chgData name="Manuel Mock" userId="245bad3c-89f9-4b00-b4e9-f4f7cbbe92e8" providerId="ADAL" clId="{B4368F15-F320-4852-BD07-3B6BAF47D057}" dt="2020-06-30T13:25:45.396" v="16" actId="164"/>
          <ac:picMkLst>
            <pc:docMk/>
            <pc:sldMk cId="2258030173" sldId="257"/>
            <ac:picMk id="18" creationId="{889D1D79-609E-45A0-BD2F-7A6C13C60B74}"/>
          </ac:picMkLst>
        </pc:picChg>
        <pc:picChg chg="add mod">
          <ac:chgData name="Manuel Mock" userId="245bad3c-89f9-4b00-b4e9-f4f7cbbe92e8" providerId="ADAL" clId="{B4368F15-F320-4852-BD07-3B6BAF47D057}" dt="2020-06-30T13:25:45.396" v="16" actId="164"/>
          <ac:picMkLst>
            <pc:docMk/>
            <pc:sldMk cId="2258030173" sldId="257"/>
            <ac:picMk id="19" creationId="{638E4C23-EFAA-404C-A50C-3A3850B5E665}"/>
          </ac:picMkLst>
        </pc:picChg>
        <pc:picChg chg="add mod">
          <ac:chgData name="Manuel Mock" userId="245bad3c-89f9-4b00-b4e9-f4f7cbbe92e8" providerId="ADAL" clId="{B4368F15-F320-4852-BD07-3B6BAF47D057}" dt="2020-06-30T13:25:45.396" v="16" actId="164"/>
          <ac:picMkLst>
            <pc:docMk/>
            <pc:sldMk cId="2258030173" sldId="257"/>
            <ac:picMk id="20" creationId="{BFEAE1A4-E573-4223-9CBF-7725F09011C8}"/>
          </ac:picMkLst>
        </pc:picChg>
        <pc:picChg chg="add mod">
          <ac:chgData name="Manuel Mock" userId="245bad3c-89f9-4b00-b4e9-f4f7cbbe92e8" providerId="ADAL" clId="{B4368F15-F320-4852-BD07-3B6BAF47D057}" dt="2020-06-30T13:25:45.396" v="16" actId="164"/>
          <ac:picMkLst>
            <pc:docMk/>
            <pc:sldMk cId="2258030173" sldId="257"/>
            <ac:picMk id="21" creationId="{7327E5B3-B132-4B46-8508-0BCED4AAEA3D}"/>
          </ac:picMkLst>
        </pc:picChg>
        <pc:picChg chg="add mod">
          <ac:chgData name="Manuel Mock" userId="245bad3c-89f9-4b00-b4e9-f4f7cbbe92e8" providerId="ADAL" clId="{B4368F15-F320-4852-BD07-3B6BAF47D057}" dt="2020-06-30T13:25:45.396" v="16" actId="164"/>
          <ac:picMkLst>
            <pc:docMk/>
            <pc:sldMk cId="2258030173" sldId="257"/>
            <ac:picMk id="24" creationId="{AE09CBBB-0546-4532-B6A3-012010DFF294}"/>
          </ac:picMkLst>
        </pc:picChg>
        <pc:picChg chg="add mod">
          <ac:chgData name="Manuel Mock" userId="245bad3c-89f9-4b00-b4e9-f4f7cbbe92e8" providerId="ADAL" clId="{B4368F15-F320-4852-BD07-3B6BAF47D057}" dt="2020-06-30T13:26:42.500" v="23" actId="164"/>
          <ac:picMkLst>
            <pc:docMk/>
            <pc:sldMk cId="2258030173" sldId="257"/>
            <ac:picMk id="27" creationId="{DD0F07D3-9AEC-4A75-A282-67545C35B945}"/>
          </ac:picMkLst>
        </pc:picChg>
        <pc:picChg chg="add mod">
          <ac:chgData name="Manuel Mock" userId="245bad3c-89f9-4b00-b4e9-f4f7cbbe92e8" providerId="ADAL" clId="{B4368F15-F320-4852-BD07-3B6BAF47D057}" dt="2020-06-30T13:26:42.500" v="23" actId="164"/>
          <ac:picMkLst>
            <pc:docMk/>
            <pc:sldMk cId="2258030173" sldId="257"/>
            <ac:picMk id="28" creationId="{2263A7B7-0B5A-413C-A920-761174E35297}"/>
          </ac:picMkLst>
        </pc:picChg>
        <pc:picChg chg="add mod">
          <ac:chgData name="Manuel Mock" userId="245bad3c-89f9-4b00-b4e9-f4f7cbbe92e8" providerId="ADAL" clId="{B4368F15-F320-4852-BD07-3B6BAF47D057}" dt="2020-06-30T13:26:42.500" v="23" actId="164"/>
          <ac:picMkLst>
            <pc:docMk/>
            <pc:sldMk cId="2258030173" sldId="257"/>
            <ac:picMk id="29" creationId="{8C0B3010-0FED-4326-BC35-005CAED81D49}"/>
          </ac:picMkLst>
        </pc:picChg>
        <pc:picChg chg="add mod">
          <ac:chgData name="Manuel Mock" userId="245bad3c-89f9-4b00-b4e9-f4f7cbbe92e8" providerId="ADAL" clId="{B4368F15-F320-4852-BD07-3B6BAF47D057}" dt="2020-06-30T13:26:42.500" v="23" actId="164"/>
          <ac:picMkLst>
            <pc:docMk/>
            <pc:sldMk cId="2258030173" sldId="257"/>
            <ac:picMk id="30" creationId="{C01A5D98-B059-4137-8A51-7391B4C06C45}"/>
          </ac:picMkLst>
        </pc:picChg>
        <pc:picChg chg="add mod">
          <ac:chgData name="Manuel Mock" userId="245bad3c-89f9-4b00-b4e9-f4f7cbbe92e8" providerId="ADAL" clId="{B4368F15-F320-4852-BD07-3B6BAF47D057}" dt="2020-06-30T13:26:42.500" v="23" actId="164"/>
          <ac:picMkLst>
            <pc:docMk/>
            <pc:sldMk cId="2258030173" sldId="257"/>
            <ac:picMk id="31" creationId="{B8C12644-5787-47ED-A156-5988E9CC196B}"/>
          </ac:picMkLst>
        </pc:picChg>
        <pc:picChg chg="add mod">
          <ac:chgData name="Manuel Mock" userId="245bad3c-89f9-4b00-b4e9-f4f7cbbe92e8" providerId="ADAL" clId="{B4368F15-F320-4852-BD07-3B6BAF47D057}" dt="2020-06-30T13:26:42.500" v="23" actId="164"/>
          <ac:picMkLst>
            <pc:docMk/>
            <pc:sldMk cId="2258030173" sldId="257"/>
            <ac:picMk id="32" creationId="{928BDFFC-C36C-4953-8E50-778C943D17CF}"/>
          </ac:picMkLst>
        </pc:picChg>
        <pc:picChg chg="add mod">
          <ac:chgData name="Manuel Mock" userId="245bad3c-89f9-4b00-b4e9-f4f7cbbe92e8" providerId="ADAL" clId="{B4368F15-F320-4852-BD07-3B6BAF47D057}" dt="2020-06-30T13:26:42.500" v="23" actId="164"/>
          <ac:picMkLst>
            <pc:docMk/>
            <pc:sldMk cId="2258030173" sldId="257"/>
            <ac:picMk id="33" creationId="{14216AFB-4B52-44A6-8274-1A154371AFF3}"/>
          </ac:picMkLst>
        </pc:picChg>
        <pc:picChg chg="mod">
          <ac:chgData name="Manuel Mock" userId="245bad3c-89f9-4b00-b4e9-f4f7cbbe92e8" providerId="ADAL" clId="{B4368F15-F320-4852-BD07-3B6BAF47D057}" dt="2020-06-30T13:26:39.675" v="22"/>
          <ac:picMkLst>
            <pc:docMk/>
            <pc:sldMk cId="2258030173" sldId="257"/>
            <ac:picMk id="36" creationId="{38BB72A0-8CFF-4157-A734-F7F61EE67845}"/>
          </ac:picMkLst>
        </pc:picChg>
        <pc:picChg chg="mod">
          <ac:chgData name="Manuel Mock" userId="245bad3c-89f9-4b00-b4e9-f4f7cbbe92e8" providerId="ADAL" clId="{B4368F15-F320-4852-BD07-3B6BAF47D057}" dt="2020-06-30T13:26:39.675" v="22"/>
          <ac:picMkLst>
            <pc:docMk/>
            <pc:sldMk cId="2258030173" sldId="257"/>
            <ac:picMk id="37" creationId="{163100EA-CD5B-4C8E-A13A-724331A06AAF}"/>
          </ac:picMkLst>
        </pc:picChg>
        <pc:picChg chg="mod">
          <ac:chgData name="Manuel Mock" userId="245bad3c-89f9-4b00-b4e9-f4f7cbbe92e8" providerId="ADAL" clId="{B4368F15-F320-4852-BD07-3B6BAF47D057}" dt="2020-06-30T13:26:39.675" v="22"/>
          <ac:picMkLst>
            <pc:docMk/>
            <pc:sldMk cId="2258030173" sldId="257"/>
            <ac:picMk id="39" creationId="{060F3858-442D-4528-B398-A946613EAF42}"/>
          </ac:picMkLst>
        </pc:picChg>
        <pc:picChg chg="mod">
          <ac:chgData name="Manuel Mock" userId="245bad3c-89f9-4b00-b4e9-f4f7cbbe92e8" providerId="ADAL" clId="{B4368F15-F320-4852-BD07-3B6BAF47D057}" dt="2020-06-30T13:26:39.675" v="22"/>
          <ac:picMkLst>
            <pc:docMk/>
            <pc:sldMk cId="2258030173" sldId="257"/>
            <ac:picMk id="40" creationId="{F0C7F2C6-FE16-4DC1-83F3-AF9C5FDD59F3}"/>
          </ac:picMkLst>
        </pc:picChg>
        <pc:picChg chg="mod">
          <ac:chgData name="Manuel Mock" userId="245bad3c-89f9-4b00-b4e9-f4f7cbbe92e8" providerId="ADAL" clId="{B4368F15-F320-4852-BD07-3B6BAF47D057}" dt="2020-06-30T13:26:39.675" v="22"/>
          <ac:picMkLst>
            <pc:docMk/>
            <pc:sldMk cId="2258030173" sldId="257"/>
            <ac:picMk id="41" creationId="{D62B918D-97A0-4884-ADAC-436FB61F46F7}"/>
          </ac:picMkLst>
        </pc:picChg>
        <pc:picChg chg="mod">
          <ac:chgData name="Manuel Mock" userId="245bad3c-89f9-4b00-b4e9-f4f7cbbe92e8" providerId="ADAL" clId="{B4368F15-F320-4852-BD07-3B6BAF47D057}" dt="2020-06-30T13:26:39.675" v="22"/>
          <ac:picMkLst>
            <pc:docMk/>
            <pc:sldMk cId="2258030173" sldId="257"/>
            <ac:picMk id="42" creationId="{7C1DCAA9-7040-4FE4-A852-C28672FB6C86}"/>
          </ac:picMkLst>
        </pc:picChg>
        <pc:picChg chg="mod">
          <ac:chgData name="Manuel Mock" userId="245bad3c-89f9-4b00-b4e9-f4f7cbbe92e8" providerId="ADAL" clId="{B4368F15-F320-4852-BD07-3B6BAF47D057}" dt="2020-06-30T13:26:39.675" v="22"/>
          <ac:picMkLst>
            <pc:docMk/>
            <pc:sldMk cId="2258030173" sldId="257"/>
            <ac:picMk id="43" creationId="{91026F21-511D-47C6-AF99-7F4B9197DF9A}"/>
          </ac:picMkLst>
        </pc:picChg>
        <pc:picChg chg="mod">
          <ac:chgData name="Manuel Mock" userId="245bad3c-89f9-4b00-b4e9-f4f7cbbe92e8" providerId="ADAL" clId="{B4368F15-F320-4852-BD07-3B6BAF47D057}" dt="2020-06-30T13:26:39.675" v="22"/>
          <ac:picMkLst>
            <pc:docMk/>
            <pc:sldMk cId="2258030173" sldId="257"/>
            <ac:picMk id="45" creationId="{50C66901-2E22-4601-AB7B-37DC7D180C0D}"/>
          </ac:picMkLst>
        </pc:picChg>
        <pc:picChg chg="mod">
          <ac:chgData name="Manuel Mock" userId="245bad3c-89f9-4b00-b4e9-f4f7cbbe92e8" providerId="ADAL" clId="{B4368F15-F320-4852-BD07-3B6BAF47D057}" dt="2020-06-30T13:26:39.675" v="22"/>
          <ac:picMkLst>
            <pc:docMk/>
            <pc:sldMk cId="2258030173" sldId="257"/>
            <ac:picMk id="46" creationId="{CC7470E2-670E-49D2-AA74-9172BD190CA6}"/>
          </ac:picMkLst>
        </pc:picChg>
        <pc:picChg chg="add mod">
          <ac:chgData name="Manuel Mock" userId="245bad3c-89f9-4b00-b4e9-f4f7cbbe92e8" providerId="ADAL" clId="{B4368F15-F320-4852-BD07-3B6BAF47D057}" dt="2020-06-30T13:35:54.811" v="123" actId="196"/>
          <ac:picMkLst>
            <pc:docMk/>
            <pc:sldMk cId="2258030173" sldId="257"/>
            <ac:picMk id="51" creationId="{D363D434-8F52-4B96-BEEA-A165D7EF1089}"/>
          </ac:picMkLst>
        </pc:picChg>
        <pc:picChg chg="add mod ord">
          <ac:chgData name="Manuel Mock" userId="245bad3c-89f9-4b00-b4e9-f4f7cbbe92e8" providerId="ADAL" clId="{B4368F15-F320-4852-BD07-3B6BAF47D057}" dt="2020-06-30T13:39:12.037" v="132" actId="1076"/>
          <ac:picMkLst>
            <pc:docMk/>
            <pc:sldMk cId="2258030173" sldId="257"/>
            <ac:picMk id="53" creationId="{03576166-374D-4D2B-9A60-FA3DF07C8158}"/>
          </ac:picMkLst>
        </pc:picChg>
        <pc:cxnChg chg="add del mod">
          <ac:chgData name="Manuel Mock" userId="245bad3c-89f9-4b00-b4e9-f4f7cbbe92e8" providerId="ADAL" clId="{B4368F15-F320-4852-BD07-3B6BAF47D057}" dt="2020-06-30T13:26:12.035" v="21" actId="478"/>
          <ac:cxnSpMkLst>
            <pc:docMk/>
            <pc:sldMk cId="2258030173" sldId="257"/>
            <ac:cxnSpMk id="4" creationId="{7FD9A6AB-053D-45E1-A757-42585CEED1E5}"/>
          </ac:cxnSpMkLst>
        </pc:cxnChg>
        <pc:cxnChg chg="add del mod">
          <ac:chgData name="Manuel Mock" userId="245bad3c-89f9-4b00-b4e9-f4f7cbbe92e8" providerId="ADAL" clId="{B4368F15-F320-4852-BD07-3B6BAF47D057}" dt="2020-06-30T13:27:19.075" v="33" actId="478"/>
          <ac:cxnSpMkLst>
            <pc:docMk/>
            <pc:sldMk cId="2258030173" sldId="257"/>
            <ac:cxnSpMk id="5" creationId="{0D275B19-375A-4FA5-B2B1-C0EC8C223EC3}"/>
          </ac:cxnSpMkLst>
        </pc:cxnChg>
        <pc:cxnChg chg="mod">
          <ac:chgData name="Manuel Mock" userId="245bad3c-89f9-4b00-b4e9-f4f7cbbe92e8" providerId="ADAL" clId="{B4368F15-F320-4852-BD07-3B6BAF47D057}" dt="2020-06-30T13:25:41.657" v="15"/>
          <ac:cxnSpMkLst>
            <pc:docMk/>
            <pc:sldMk cId="2258030173" sldId="257"/>
            <ac:cxnSpMk id="11" creationId="{AF89A954-0A73-4A72-80A8-D76962A497C2}"/>
          </ac:cxnSpMkLst>
        </pc:cxnChg>
        <pc:cxnChg chg="add del mod">
          <ac:chgData name="Manuel Mock" userId="245bad3c-89f9-4b00-b4e9-f4f7cbbe92e8" providerId="ADAL" clId="{B4368F15-F320-4852-BD07-3B6BAF47D057}" dt="2020-06-30T13:27:01.987" v="28" actId="478"/>
          <ac:cxnSpMkLst>
            <pc:docMk/>
            <pc:sldMk cId="2258030173" sldId="257"/>
            <ac:cxnSpMk id="26" creationId="{30E38B95-E4F0-4CDC-A284-1936E202D178}"/>
          </ac:cxnSpMkLst>
        </pc:cxnChg>
        <pc:cxnChg chg="add mod">
          <ac:chgData name="Manuel Mock" userId="245bad3c-89f9-4b00-b4e9-f4f7cbbe92e8" providerId="ADAL" clId="{B4368F15-F320-4852-BD07-3B6BAF47D057}" dt="2020-06-30T13:28:41.900" v="44" actId="1582"/>
          <ac:cxnSpMkLst>
            <pc:docMk/>
            <pc:sldMk cId="2258030173" sldId="257"/>
            <ac:cxnSpMk id="49" creationId="{107ABB80-94DC-4BF1-B10C-177C4EE02769}"/>
          </ac:cxnSpMkLst>
        </pc:cxnChg>
      </pc:sldChg>
      <pc:sldChg chg="addSp delSp modSp mod modClrScheme chgLayout">
        <pc:chgData name="Manuel Mock" userId="245bad3c-89f9-4b00-b4e9-f4f7cbbe92e8" providerId="ADAL" clId="{B4368F15-F320-4852-BD07-3B6BAF47D057}" dt="2020-06-30T13:34:24.931" v="109" actId="20577"/>
        <pc:sldMkLst>
          <pc:docMk/>
          <pc:sldMk cId="2230796913" sldId="258"/>
        </pc:sldMkLst>
        <pc:spChg chg="del mod ord">
          <ac:chgData name="Manuel Mock" userId="245bad3c-89f9-4b00-b4e9-f4f7cbbe92e8" providerId="ADAL" clId="{B4368F15-F320-4852-BD07-3B6BAF47D057}" dt="2020-06-30T13:31:01.668" v="55" actId="700"/>
          <ac:spMkLst>
            <pc:docMk/>
            <pc:sldMk cId="2230796913" sldId="258"/>
            <ac:spMk id="2" creationId="{0358F702-252A-4698-9F4A-3A2A77746174}"/>
          </ac:spMkLst>
        </pc:spChg>
        <pc:spChg chg="add del mod">
          <ac:chgData name="Manuel Mock" userId="245bad3c-89f9-4b00-b4e9-f4f7cbbe92e8" providerId="ADAL" clId="{B4368F15-F320-4852-BD07-3B6BAF47D057}" dt="2020-06-30T13:31:01.668" v="55" actId="700"/>
          <ac:spMkLst>
            <pc:docMk/>
            <pc:sldMk cId="2230796913" sldId="258"/>
            <ac:spMk id="6" creationId="{D8E3FA1D-4B99-471D-9773-DE61BCB0DCD9}"/>
          </ac:spMkLst>
        </pc:spChg>
        <pc:spChg chg="add mod ord">
          <ac:chgData name="Manuel Mock" userId="245bad3c-89f9-4b00-b4e9-f4f7cbbe92e8" providerId="ADAL" clId="{B4368F15-F320-4852-BD07-3B6BAF47D057}" dt="2020-06-30T13:34:24.931" v="109" actId="20577"/>
          <ac:spMkLst>
            <pc:docMk/>
            <pc:sldMk cId="2230796913" sldId="258"/>
            <ac:spMk id="8" creationId="{1DDEBC88-D711-45B0-AEF1-427E36229141}"/>
          </ac:spMkLst>
        </pc:spChg>
        <pc:spChg chg="mod">
          <ac:chgData name="Manuel Mock" userId="245bad3c-89f9-4b00-b4e9-f4f7cbbe92e8" providerId="ADAL" clId="{B4368F15-F320-4852-BD07-3B6BAF47D057}" dt="2020-06-30T13:31:02.981" v="56"/>
          <ac:spMkLst>
            <pc:docMk/>
            <pc:sldMk cId="2230796913" sldId="258"/>
            <ac:spMk id="12" creationId="{B06A9894-CD0B-4E2A-9867-10D56F818E10}"/>
          </ac:spMkLst>
        </pc:spChg>
        <pc:spChg chg="mod">
          <ac:chgData name="Manuel Mock" userId="245bad3c-89f9-4b00-b4e9-f4f7cbbe92e8" providerId="ADAL" clId="{B4368F15-F320-4852-BD07-3B6BAF47D057}" dt="2020-06-30T13:31:02.981" v="56"/>
          <ac:spMkLst>
            <pc:docMk/>
            <pc:sldMk cId="2230796913" sldId="258"/>
            <ac:spMk id="13" creationId="{96B9C700-DCE8-402D-BD04-B5025BCE6A95}"/>
          </ac:spMkLst>
        </pc:spChg>
        <pc:spChg chg="mod">
          <ac:chgData name="Manuel Mock" userId="245bad3c-89f9-4b00-b4e9-f4f7cbbe92e8" providerId="ADAL" clId="{B4368F15-F320-4852-BD07-3B6BAF47D057}" dt="2020-06-30T13:31:02.981" v="56"/>
          <ac:spMkLst>
            <pc:docMk/>
            <pc:sldMk cId="2230796913" sldId="258"/>
            <ac:spMk id="39" creationId="{7A7D620B-A4F8-4E94-8F3A-D169F5DA1A10}"/>
          </ac:spMkLst>
        </pc:spChg>
        <pc:spChg chg="mod">
          <ac:chgData name="Manuel Mock" userId="245bad3c-89f9-4b00-b4e9-f4f7cbbe92e8" providerId="ADAL" clId="{B4368F15-F320-4852-BD07-3B6BAF47D057}" dt="2020-06-30T13:31:37.007" v="65"/>
          <ac:spMkLst>
            <pc:docMk/>
            <pc:sldMk cId="2230796913" sldId="258"/>
            <ac:spMk id="50" creationId="{3520BB1F-DB04-49BC-A4B4-1F62640380B5}"/>
          </ac:spMkLst>
        </pc:spChg>
        <pc:spChg chg="add mod">
          <ac:chgData name="Manuel Mock" userId="245bad3c-89f9-4b00-b4e9-f4f7cbbe92e8" providerId="ADAL" clId="{B4368F15-F320-4852-BD07-3B6BAF47D057}" dt="2020-06-30T13:33:50.726" v="93" actId="404"/>
          <ac:spMkLst>
            <pc:docMk/>
            <pc:sldMk cId="2230796913" sldId="258"/>
            <ac:spMk id="58" creationId="{8EE77AFF-D415-4ED4-BB37-458B707D1A6D}"/>
          </ac:spMkLst>
        </pc:spChg>
        <pc:spChg chg="add mod">
          <ac:chgData name="Manuel Mock" userId="245bad3c-89f9-4b00-b4e9-f4f7cbbe92e8" providerId="ADAL" clId="{B4368F15-F320-4852-BD07-3B6BAF47D057}" dt="2020-06-30T13:33:50.726" v="93" actId="404"/>
          <ac:spMkLst>
            <pc:docMk/>
            <pc:sldMk cId="2230796913" sldId="258"/>
            <ac:spMk id="59" creationId="{67157ABC-DF99-4098-BE6C-1CEBF9FCB312}"/>
          </ac:spMkLst>
        </pc:spChg>
        <pc:spChg chg="add mod">
          <ac:chgData name="Manuel Mock" userId="245bad3c-89f9-4b00-b4e9-f4f7cbbe92e8" providerId="ADAL" clId="{B4368F15-F320-4852-BD07-3B6BAF47D057}" dt="2020-06-30T13:33:50.726" v="93" actId="404"/>
          <ac:spMkLst>
            <pc:docMk/>
            <pc:sldMk cId="2230796913" sldId="258"/>
            <ac:spMk id="60" creationId="{9EB7240C-D268-48A6-BD13-A4C0EDBE2900}"/>
          </ac:spMkLst>
        </pc:spChg>
        <pc:spChg chg="mod">
          <ac:chgData name="Manuel Mock" userId="245bad3c-89f9-4b00-b4e9-f4f7cbbe92e8" providerId="ADAL" clId="{B4368F15-F320-4852-BD07-3B6BAF47D057}" dt="2020-06-30T13:32:12.139" v="70"/>
          <ac:spMkLst>
            <pc:docMk/>
            <pc:sldMk cId="2230796913" sldId="258"/>
            <ac:spMk id="62" creationId="{246CC967-7142-4843-B1A6-E4F51671525A}"/>
          </ac:spMkLst>
        </pc:spChg>
        <pc:spChg chg="mod">
          <ac:chgData name="Manuel Mock" userId="245bad3c-89f9-4b00-b4e9-f4f7cbbe92e8" providerId="ADAL" clId="{B4368F15-F320-4852-BD07-3B6BAF47D057}" dt="2020-06-30T13:33:50.726" v="93" actId="404"/>
          <ac:spMkLst>
            <pc:docMk/>
            <pc:sldMk cId="2230796913" sldId="258"/>
            <ac:spMk id="66" creationId="{C8E773CD-8EBC-45B3-9EA3-A2B1C1618574}"/>
          </ac:spMkLst>
        </pc:spChg>
        <pc:spChg chg="mod">
          <ac:chgData name="Manuel Mock" userId="245bad3c-89f9-4b00-b4e9-f4f7cbbe92e8" providerId="ADAL" clId="{B4368F15-F320-4852-BD07-3B6BAF47D057}" dt="2020-06-30T13:33:50.726" v="93" actId="404"/>
          <ac:spMkLst>
            <pc:docMk/>
            <pc:sldMk cId="2230796913" sldId="258"/>
            <ac:spMk id="67" creationId="{689EF56D-8C0B-4FC5-862C-997DAB519043}"/>
          </ac:spMkLst>
        </pc:spChg>
        <pc:spChg chg="mod">
          <ac:chgData name="Manuel Mock" userId="245bad3c-89f9-4b00-b4e9-f4f7cbbe92e8" providerId="ADAL" clId="{B4368F15-F320-4852-BD07-3B6BAF47D057}" dt="2020-06-30T13:33:50.726" v="93" actId="404"/>
          <ac:spMkLst>
            <pc:docMk/>
            <pc:sldMk cId="2230796913" sldId="258"/>
            <ac:spMk id="68" creationId="{7B4313F3-2F15-4947-A126-EFD42DE3C22F}"/>
          </ac:spMkLst>
        </pc:spChg>
        <pc:spChg chg="mod">
          <ac:chgData name="Manuel Mock" userId="245bad3c-89f9-4b00-b4e9-f4f7cbbe92e8" providerId="ADAL" clId="{B4368F15-F320-4852-BD07-3B6BAF47D057}" dt="2020-06-30T13:32:12.139" v="70"/>
          <ac:spMkLst>
            <pc:docMk/>
            <pc:sldMk cId="2230796913" sldId="258"/>
            <ac:spMk id="71" creationId="{B9C0465F-52CB-4167-B3CC-E1A68C02F30A}"/>
          </ac:spMkLst>
        </pc:spChg>
        <pc:spChg chg="mod">
          <ac:chgData name="Manuel Mock" userId="245bad3c-89f9-4b00-b4e9-f4f7cbbe92e8" providerId="ADAL" clId="{B4368F15-F320-4852-BD07-3B6BAF47D057}" dt="2020-06-30T13:32:12.139" v="70"/>
          <ac:spMkLst>
            <pc:docMk/>
            <pc:sldMk cId="2230796913" sldId="258"/>
            <ac:spMk id="75" creationId="{39BC0734-7470-44B6-AC54-927E299FF33A}"/>
          </ac:spMkLst>
        </pc:spChg>
        <pc:spChg chg="add mod">
          <ac:chgData name="Manuel Mock" userId="245bad3c-89f9-4b00-b4e9-f4f7cbbe92e8" providerId="ADAL" clId="{B4368F15-F320-4852-BD07-3B6BAF47D057}" dt="2020-06-30T13:32:14.809" v="71" actId="164"/>
          <ac:spMkLst>
            <pc:docMk/>
            <pc:sldMk cId="2230796913" sldId="258"/>
            <ac:spMk id="79" creationId="{2EBA1CDB-4CF7-4452-8B0B-425E602956C7}"/>
          </ac:spMkLst>
        </pc:spChg>
        <pc:grpChg chg="add mod">
          <ac:chgData name="Manuel Mock" userId="245bad3c-89f9-4b00-b4e9-f4f7cbbe92e8" providerId="ADAL" clId="{B4368F15-F320-4852-BD07-3B6BAF47D057}" dt="2020-06-30T13:33:18.972" v="87" actId="1076"/>
          <ac:grpSpMkLst>
            <pc:docMk/>
            <pc:sldMk cId="2230796913" sldId="258"/>
            <ac:grpSpMk id="9" creationId="{07B868C5-25AC-4751-8822-560AD2FFA8AD}"/>
          </ac:grpSpMkLst>
        </pc:grpChg>
        <pc:grpChg chg="mod">
          <ac:chgData name="Manuel Mock" userId="245bad3c-89f9-4b00-b4e9-f4f7cbbe92e8" providerId="ADAL" clId="{B4368F15-F320-4852-BD07-3B6BAF47D057}" dt="2020-06-30T13:31:02.981" v="56"/>
          <ac:grpSpMkLst>
            <pc:docMk/>
            <pc:sldMk cId="2230796913" sldId="258"/>
            <ac:grpSpMk id="14" creationId="{58EB7B56-3C54-4036-8548-7EBC33A76A6F}"/>
          </ac:grpSpMkLst>
        </pc:grpChg>
        <pc:grpChg chg="mod">
          <ac:chgData name="Manuel Mock" userId="245bad3c-89f9-4b00-b4e9-f4f7cbbe92e8" providerId="ADAL" clId="{B4368F15-F320-4852-BD07-3B6BAF47D057}" dt="2020-06-30T13:31:02.981" v="56"/>
          <ac:grpSpMkLst>
            <pc:docMk/>
            <pc:sldMk cId="2230796913" sldId="258"/>
            <ac:grpSpMk id="17" creationId="{38666312-8681-4779-B3B2-3E915322EB8C}"/>
          </ac:grpSpMkLst>
        </pc:grpChg>
        <pc:grpChg chg="add mod">
          <ac:chgData name="Manuel Mock" userId="245bad3c-89f9-4b00-b4e9-f4f7cbbe92e8" providerId="ADAL" clId="{B4368F15-F320-4852-BD07-3B6BAF47D057}" dt="2020-06-30T13:31:40.323" v="66" actId="164"/>
          <ac:grpSpMkLst>
            <pc:docMk/>
            <pc:sldMk cId="2230796913" sldId="258"/>
            <ac:grpSpMk id="49" creationId="{7F0BB635-90DF-4F4E-9D1C-5B8EADF049C9}"/>
          </ac:grpSpMkLst>
        </pc:grpChg>
        <pc:grpChg chg="add mod">
          <ac:chgData name="Manuel Mock" userId="245bad3c-89f9-4b00-b4e9-f4f7cbbe92e8" providerId="ADAL" clId="{B4368F15-F320-4852-BD07-3B6BAF47D057}" dt="2020-06-30T13:33:22.509" v="88" actId="1076"/>
          <ac:grpSpMkLst>
            <pc:docMk/>
            <pc:sldMk cId="2230796913" sldId="258"/>
            <ac:grpSpMk id="53" creationId="{9E88B44F-B27E-4A4B-8290-5318BF6E4C6A}"/>
          </ac:grpSpMkLst>
        </pc:grpChg>
        <pc:grpChg chg="add mod">
          <ac:chgData name="Manuel Mock" userId="245bad3c-89f9-4b00-b4e9-f4f7cbbe92e8" providerId="ADAL" clId="{B4368F15-F320-4852-BD07-3B6BAF47D057}" dt="2020-06-30T13:32:14.809" v="71" actId="164"/>
          <ac:grpSpMkLst>
            <pc:docMk/>
            <pc:sldMk cId="2230796913" sldId="258"/>
            <ac:grpSpMk id="61" creationId="{C6FF7842-A24C-4ACC-9944-75D97EA78017}"/>
          </ac:grpSpMkLst>
        </pc:grpChg>
        <pc:grpChg chg="add mod">
          <ac:chgData name="Manuel Mock" userId="245bad3c-89f9-4b00-b4e9-f4f7cbbe92e8" providerId="ADAL" clId="{B4368F15-F320-4852-BD07-3B6BAF47D057}" dt="2020-06-30T13:32:14.809" v="71" actId="164"/>
          <ac:grpSpMkLst>
            <pc:docMk/>
            <pc:sldMk cId="2230796913" sldId="258"/>
            <ac:grpSpMk id="64" creationId="{705CC995-3EB5-425F-AB74-D0C0AEE41E26}"/>
          </ac:grpSpMkLst>
        </pc:grpChg>
        <pc:grpChg chg="mod">
          <ac:chgData name="Manuel Mock" userId="245bad3c-89f9-4b00-b4e9-f4f7cbbe92e8" providerId="ADAL" clId="{B4368F15-F320-4852-BD07-3B6BAF47D057}" dt="2020-06-30T13:32:12.139" v="70"/>
          <ac:grpSpMkLst>
            <pc:docMk/>
            <pc:sldMk cId="2230796913" sldId="258"/>
            <ac:grpSpMk id="69" creationId="{49ED5ADD-B300-43A1-AD06-617C53C0EFC4}"/>
          </ac:grpSpMkLst>
        </pc:grpChg>
        <pc:grpChg chg="mod">
          <ac:chgData name="Manuel Mock" userId="245bad3c-89f9-4b00-b4e9-f4f7cbbe92e8" providerId="ADAL" clId="{B4368F15-F320-4852-BD07-3B6BAF47D057}" dt="2020-06-30T13:32:12.139" v="70"/>
          <ac:grpSpMkLst>
            <pc:docMk/>
            <pc:sldMk cId="2230796913" sldId="258"/>
            <ac:grpSpMk id="70" creationId="{E88B3DBE-23DA-47E8-BDA2-31E413B164AF}"/>
          </ac:grpSpMkLst>
        </pc:grpChg>
        <pc:grpChg chg="mod">
          <ac:chgData name="Manuel Mock" userId="245bad3c-89f9-4b00-b4e9-f4f7cbbe92e8" providerId="ADAL" clId="{B4368F15-F320-4852-BD07-3B6BAF47D057}" dt="2020-06-30T13:32:12.139" v="70"/>
          <ac:grpSpMkLst>
            <pc:docMk/>
            <pc:sldMk cId="2230796913" sldId="258"/>
            <ac:grpSpMk id="74" creationId="{D994AF69-F8C7-4FCA-BDD1-E976466F47E1}"/>
          </ac:grpSpMkLst>
        </pc:grpChg>
        <pc:grpChg chg="add mod">
          <ac:chgData name="Manuel Mock" userId="245bad3c-89f9-4b00-b4e9-f4f7cbbe92e8" providerId="ADAL" clId="{B4368F15-F320-4852-BD07-3B6BAF47D057}" dt="2020-06-30T13:33:31.459" v="90" actId="1076"/>
          <ac:grpSpMkLst>
            <pc:docMk/>
            <pc:sldMk cId="2230796913" sldId="258"/>
            <ac:grpSpMk id="96" creationId="{6DB1DBEC-00F4-4ED6-A710-D5DE5C67C0B1}"/>
          </ac:grpSpMkLst>
        </pc:grpChg>
        <pc:picChg chg="del mod">
          <ac:chgData name="Manuel Mock" userId="245bad3c-89f9-4b00-b4e9-f4f7cbbe92e8" providerId="ADAL" clId="{B4368F15-F320-4852-BD07-3B6BAF47D057}" dt="2020-06-30T13:30:55.510" v="53" actId="478"/>
          <ac:picMkLst>
            <pc:docMk/>
            <pc:sldMk cId="2230796913" sldId="258"/>
            <ac:picMk id="5" creationId="{68790469-9F4B-4227-AC71-2BE9E2811944}"/>
          </ac:picMkLst>
        </pc:picChg>
        <pc:picChg chg="del mod">
          <ac:chgData name="Manuel Mock" userId="245bad3c-89f9-4b00-b4e9-f4f7cbbe92e8" providerId="ADAL" clId="{B4368F15-F320-4852-BD07-3B6BAF47D057}" dt="2020-06-30T13:30:58.482" v="54" actId="478"/>
          <ac:picMkLst>
            <pc:docMk/>
            <pc:sldMk cId="2230796913" sldId="258"/>
            <ac:picMk id="7" creationId="{A6CD7EFC-F383-4068-AA1F-DBF4E9FCC301}"/>
          </ac:picMkLst>
        </pc:picChg>
        <pc:picChg chg="mod">
          <ac:chgData name="Manuel Mock" userId="245bad3c-89f9-4b00-b4e9-f4f7cbbe92e8" providerId="ADAL" clId="{B4368F15-F320-4852-BD07-3B6BAF47D057}" dt="2020-06-30T13:31:02.981" v="56"/>
          <ac:picMkLst>
            <pc:docMk/>
            <pc:sldMk cId="2230796913" sldId="258"/>
            <ac:picMk id="10" creationId="{BA5E7BEC-3FD0-49DF-8420-0E42408F191C}"/>
          </ac:picMkLst>
        </pc:picChg>
        <pc:picChg chg="mod">
          <ac:chgData name="Manuel Mock" userId="245bad3c-89f9-4b00-b4e9-f4f7cbbe92e8" providerId="ADAL" clId="{B4368F15-F320-4852-BD07-3B6BAF47D057}" dt="2020-06-30T13:31:02.981" v="56"/>
          <ac:picMkLst>
            <pc:docMk/>
            <pc:sldMk cId="2230796913" sldId="258"/>
            <ac:picMk id="11" creationId="{4AF03E88-7063-4206-A4B8-73A394D002B0}"/>
          </ac:picMkLst>
        </pc:picChg>
        <pc:picChg chg="mod">
          <ac:chgData name="Manuel Mock" userId="245bad3c-89f9-4b00-b4e9-f4f7cbbe92e8" providerId="ADAL" clId="{B4368F15-F320-4852-BD07-3B6BAF47D057}" dt="2020-06-30T13:31:02.981" v="56"/>
          <ac:picMkLst>
            <pc:docMk/>
            <pc:sldMk cId="2230796913" sldId="258"/>
            <ac:picMk id="15" creationId="{F2A5FD48-5B68-4B9D-B921-586CD3816530}"/>
          </ac:picMkLst>
        </pc:picChg>
        <pc:picChg chg="mod">
          <ac:chgData name="Manuel Mock" userId="245bad3c-89f9-4b00-b4e9-f4f7cbbe92e8" providerId="ADAL" clId="{B4368F15-F320-4852-BD07-3B6BAF47D057}" dt="2020-06-30T13:31:02.981" v="56"/>
          <ac:picMkLst>
            <pc:docMk/>
            <pc:sldMk cId="2230796913" sldId="258"/>
            <ac:picMk id="16" creationId="{59298422-86CD-4EFB-A67D-49EEDF3ADCAA}"/>
          </ac:picMkLst>
        </pc:picChg>
        <pc:picChg chg="mod">
          <ac:chgData name="Manuel Mock" userId="245bad3c-89f9-4b00-b4e9-f4f7cbbe92e8" providerId="ADAL" clId="{B4368F15-F320-4852-BD07-3B6BAF47D057}" dt="2020-06-30T13:31:02.981" v="56"/>
          <ac:picMkLst>
            <pc:docMk/>
            <pc:sldMk cId="2230796913" sldId="258"/>
            <ac:picMk id="18" creationId="{0DD08DE6-9074-436C-A11A-1B72CD9F9634}"/>
          </ac:picMkLst>
        </pc:picChg>
        <pc:picChg chg="mod">
          <ac:chgData name="Manuel Mock" userId="245bad3c-89f9-4b00-b4e9-f4f7cbbe92e8" providerId="ADAL" clId="{B4368F15-F320-4852-BD07-3B6BAF47D057}" dt="2020-06-30T13:31:02.981" v="56"/>
          <ac:picMkLst>
            <pc:docMk/>
            <pc:sldMk cId="2230796913" sldId="258"/>
            <ac:picMk id="19" creationId="{6DFD19CB-E0AC-4F98-BD91-10FBB6EFB0B8}"/>
          </ac:picMkLst>
        </pc:picChg>
        <pc:picChg chg="mod">
          <ac:chgData name="Manuel Mock" userId="245bad3c-89f9-4b00-b4e9-f4f7cbbe92e8" providerId="ADAL" clId="{B4368F15-F320-4852-BD07-3B6BAF47D057}" dt="2020-06-30T13:31:02.981" v="56"/>
          <ac:picMkLst>
            <pc:docMk/>
            <pc:sldMk cId="2230796913" sldId="258"/>
            <ac:picMk id="21" creationId="{FC061CFC-CE1C-4BBB-87B0-C3D57B59F53A}"/>
          </ac:picMkLst>
        </pc:picChg>
        <pc:picChg chg="mod">
          <ac:chgData name="Manuel Mock" userId="245bad3c-89f9-4b00-b4e9-f4f7cbbe92e8" providerId="ADAL" clId="{B4368F15-F320-4852-BD07-3B6BAF47D057}" dt="2020-06-30T13:31:02.981" v="56"/>
          <ac:picMkLst>
            <pc:docMk/>
            <pc:sldMk cId="2230796913" sldId="258"/>
            <ac:picMk id="40" creationId="{86FAE99C-65FD-4BB0-B035-4D6FC346951A}"/>
          </ac:picMkLst>
        </pc:picChg>
        <pc:picChg chg="mod">
          <ac:chgData name="Manuel Mock" userId="245bad3c-89f9-4b00-b4e9-f4f7cbbe92e8" providerId="ADAL" clId="{B4368F15-F320-4852-BD07-3B6BAF47D057}" dt="2020-06-30T13:31:02.981" v="56"/>
          <ac:picMkLst>
            <pc:docMk/>
            <pc:sldMk cId="2230796913" sldId="258"/>
            <ac:picMk id="41" creationId="{D39949D1-7EE7-4ACF-95B4-F82F22DB6E6C}"/>
          </ac:picMkLst>
        </pc:picChg>
        <pc:picChg chg="mod">
          <ac:chgData name="Manuel Mock" userId="245bad3c-89f9-4b00-b4e9-f4f7cbbe92e8" providerId="ADAL" clId="{B4368F15-F320-4852-BD07-3B6BAF47D057}" dt="2020-06-30T13:31:02.981" v="56"/>
          <ac:picMkLst>
            <pc:docMk/>
            <pc:sldMk cId="2230796913" sldId="258"/>
            <ac:picMk id="42" creationId="{B8A2F4FF-B09D-430C-A04C-7E886B944013}"/>
          </ac:picMkLst>
        </pc:picChg>
        <pc:picChg chg="mod">
          <ac:chgData name="Manuel Mock" userId="245bad3c-89f9-4b00-b4e9-f4f7cbbe92e8" providerId="ADAL" clId="{B4368F15-F320-4852-BD07-3B6BAF47D057}" dt="2020-06-30T13:31:02.981" v="56"/>
          <ac:picMkLst>
            <pc:docMk/>
            <pc:sldMk cId="2230796913" sldId="258"/>
            <ac:picMk id="43" creationId="{373F1672-3ADB-4EE7-B664-3010219EA72D}"/>
          </ac:picMkLst>
        </pc:picChg>
        <pc:picChg chg="mod">
          <ac:chgData name="Manuel Mock" userId="245bad3c-89f9-4b00-b4e9-f4f7cbbe92e8" providerId="ADAL" clId="{B4368F15-F320-4852-BD07-3B6BAF47D057}" dt="2020-06-30T13:31:02.981" v="56"/>
          <ac:picMkLst>
            <pc:docMk/>
            <pc:sldMk cId="2230796913" sldId="258"/>
            <ac:picMk id="44" creationId="{E8D57D82-FBDE-4349-974F-B8065463746C}"/>
          </ac:picMkLst>
        </pc:picChg>
        <pc:picChg chg="add mod">
          <ac:chgData name="Manuel Mock" userId="245bad3c-89f9-4b00-b4e9-f4f7cbbe92e8" providerId="ADAL" clId="{B4368F15-F320-4852-BD07-3B6BAF47D057}" dt="2020-06-30T13:31:40.323" v="66" actId="164"/>
          <ac:picMkLst>
            <pc:docMk/>
            <pc:sldMk cId="2230796913" sldId="258"/>
            <ac:picMk id="45" creationId="{10C7439F-10E1-4656-894D-206A21C64B99}"/>
          </ac:picMkLst>
        </pc:picChg>
        <pc:picChg chg="add mod">
          <ac:chgData name="Manuel Mock" userId="245bad3c-89f9-4b00-b4e9-f4f7cbbe92e8" providerId="ADAL" clId="{B4368F15-F320-4852-BD07-3B6BAF47D057}" dt="2020-06-30T13:31:40.323" v="66" actId="164"/>
          <ac:picMkLst>
            <pc:docMk/>
            <pc:sldMk cId="2230796913" sldId="258"/>
            <ac:picMk id="46" creationId="{768B1D96-7FE4-44F7-9018-C447E9E39B74}"/>
          </ac:picMkLst>
        </pc:picChg>
        <pc:picChg chg="add mod">
          <ac:chgData name="Manuel Mock" userId="245bad3c-89f9-4b00-b4e9-f4f7cbbe92e8" providerId="ADAL" clId="{B4368F15-F320-4852-BD07-3B6BAF47D057}" dt="2020-06-30T13:31:40.323" v="66" actId="164"/>
          <ac:picMkLst>
            <pc:docMk/>
            <pc:sldMk cId="2230796913" sldId="258"/>
            <ac:picMk id="47" creationId="{9E2FE6BB-7A11-439E-A5B2-11A8B013A745}"/>
          </ac:picMkLst>
        </pc:picChg>
        <pc:picChg chg="add mod">
          <ac:chgData name="Manuel Mock" userId="245bad3c-89f9-4b00-b4e9-f4f7cbbe92e8" providerId="ADAL" clId="{B4368F15-F320-4852-BD07-3B6BAF47D057}" dt="2020-06-30T13:31:40.323" v="66" actId="164"/>
          <ac:picMkLst>
            <pc:docMk/>
            <pc:sldMk cId="2230796913" sldId="258"/>
            <ac:picMk id="48" creationId="{BE463326-D43A-423C-AD43-8EFD437D7359}"/>
          </ac:picMkLst>
        </pc:picChg>
        <pc:picChg chg="mod">
          <ac:chgData name="Manuel Mock" userId="245bad3c-89f9-4b00-b4e9-f4f7cbbe92e8" providerId="ADAL" clId="{B4368F15-F320-4852-BD07-3B6BAF47D057}" dt="2020-06-30T13:31:37.007" v="65"/>
          <ac:picMkLst>
            <pc:docMk/>
            <pc:sldMk cId="2230796913" sldId="258"/>
            <ac:picMk id="51" creationId="{9D313DDD-8557-4FCE-B41C-E345615A4E29}"/>
          </ac:picMkLst>
        </pc:picChg>
        <pc:picChg chg="add mod">
          <ac:chgData name="Manuel Mock" userId="245bad3c-89f9-4b00-b4e9-f4f7cbbe92e8" providerId="ADAL" clId="{B4368F15-F320-4852-BD07-3B6BAF47D057}" dt="2020-06-30T13:31:40.323" v="66" actId="164"/>
          <ac:picMkLst>
            <pc:docMk/>
            <pc:sldMk cId="2230796913" sldId="258"/>
            <ac:picMk id="52" creationId="{A5C4ADA9-E3FE-4716-90D5-9BB593692EA6}"/>
          </ac:picMkLst>
        </pc:picChg>
        <pc:picChg chg="add mod">
          <ac:chgData name="Manuel Mock" userId="245bad3c-89f9-4b00-b4e9-f4f7cbbe92e8" providerId="ADAL" clId="{B4368F15-F320-4852-BD07-3B6BAF47D057}" dt="2020-06-30T13:32:14.809" v="71" actId="164"/>
          <ac:picMkLst>
            <pc:docMk/>
            <pc:sldMk cId="2230796913" sldId="258"/>
            <ac:picMk id="54" creationId="{57F19BBC-74AB-443C-A2EF-B5FB8D1C1408}"/>
          </ac:picMkLst>
        </pc:picChg>
        <pc:picChg chg="add mod">
          <ac:chgData name="Manuel Mock" userId="245bad3c-89f9-4b00-b4e9-f4f7cbbe92e8" providerId="ADAL" clId="{B4368F15-F320-4852-BD07-3B6BAF47D057}" dt="2020-06-30T13:32:14.809" v="71" actId="164"/>
          <ac:picMkLst>
            <pc:docMk/>
            <pc:sldMk cId="2230796913" sldId="258"/>
            <ac:picMk id="57" creationId="{4F5FC755-F9BF-45DE-AD51-0D53F2DDF594}"/>
          </ac:picMkLst>
        </pc:picChg>
        <pc:picChg chg="mod">
          <ac:chgData name="Manuel Mock" userId="245bad3c-89f9-4b00-b4e9-f4f7cbbe92e8" providerId="ADAL" clId="{B4368F15-F320-4852-BD07-3B6BAF47D057}" dt="2020-06-30T13:32:12.139" v="70"/>
          <ac:picMkLst>
            <pc:docMk/>
            <pc:sldMk cId="2230796913" sldId="258"/>
            <ac:picMk id="63" creationId="{99AA1A2B-93BE-4B82-A22F-3F13DEF32DB3}"/>
          </ac:picMkLst>
        </pc:picChg>
        <pc:picChg chg="mod">
          <ac:chgData name="Manuel Mock" userId="245bad3c-89f9-4b00-b4e9-f4f7cbbe92e8" providerId="ADAL" clId="{B4368F15-F320-4852-BD07-3B6BAF47D057}" dt="2020-06-30T13:32:12.139" v="70"/>
          <ac:picMkLst>
            <pc:docMk/>
            <pc:sldMk cId="2230796913" sldId="258"/>
            <ac:picMk id="65" creationId="{274547D4-FE77-4734-9495-4B13A5304614}"/>
          </ac:picMkLst>
        </pc:picChg>
        <pc:picChg chg="mod">
          <ac:chgData name="Manuel Mock" userId="245bad3c-89f9-4b00-b4e9-f4f7cbbe92e8" providerId="ADAL" clId="{B4368F15-F320-4852-BD07-3B6BAF47D057}" dt="2020-06-30T13:32:12.139" v="70"/>
          <ac:picMkLst>
            <pc:docMk/>
            <pc:sldMk cId="2230796913" sldId="258"/>
            <ac:picMk id="72" creationId="{DB572480-1C8A-49FA-9610-8880184FFDAB}"/>
          </ac:picMkLst>
        </pc:picChg>
        <pc:picChg chg="mod">
          <ac:chgData name="Manuel Mock" userId="245bad3c-89f9-4b00-b4e9-f4f7cbbe92e8" providerId="ADAL" clId="{B4368F15-F320-4852-BD07-3B6BAF47D057}" dt="2020-06-30T13:32:12.139" v="70"/>
          <ac:picMkLst>
            <pc:docMk/>
            <pc:sldMk cId="2230796913" sldId="258"/>
            <ac:picMk id="73" creationId="{92D74C08-8891-4318-80F1-A62CDFB4564F}"/>
          </ac:picMkLst>
        </pc:picChg>
        <pc:picChg chg="mod">
          <ac:chgData name="Manuel Mock" userId="245bad3c-89f9-4b00-b4e9-f4f7cbbe92e8" providerId="ADAL" clId="{B4368F15-F320-4852-BD07-3B6BAF47D057}" dt="2020-06-30T13:32:12.139" v="70"/>
          <ac:picMkLst>
            <pc:docMk/>
            <pc:sldMk cId="2230796913" sldId="258"/>
            <ac:picMk id="76" creationId="{E00D39AF-B4B2-4298-926E-700C3AEB8138}"/>
          </ac:picMkLst>
        </pc:picChg>
        <pc:picChg chg="add mod">
          <ac:chgData name="Manuel Mock" userId="245bad3c-89f9-4b00-b4e9-f4f7cbbe92e8" providerId="ADAL" clId="{B4368F15-F320-4852-BD07-3B6BAF47D057}" dt="2020-06-30T13:32:14.809" v="71" actId="164"/>
          <ac:picMkLst>
            <pc:docMk/>
            <pc:sldMk cId="2230796913" sldId="258"/>
            <ac:picMk id="77" creationId="{00E28D40-7235-462D-9CC7-34EBA1EC4CE3}"/>
          </ac:picMkLst>
        </pc:picChg>
        <pc:picChg chg="add mod">
          <ac:chgData name="Manuel Mock" userId="245bad3c-89f9-4b00-b4e9-f4f7cbbe92e8" providerId="ADAL" clId="{B4368F15-F320-4852-BD07-3B6BAF47D057}" dt="2020-06-30T13:32:14.809" v="71" actId="164"/>
          <ac:picMkLst>
            <pc:docMk/>
            <pc:sldMk cId="2230796913" sldId="258"/>
            <ac:picMk id="80" creationId="{6183BBE0-F226-489C-9DD6-B38759B902DB}"/>
          </ac:picMkLst>
        </pc:picChg>
        <pc:picChg chg="add mod">
          <ac:chgData name="Manuel Mock" userId="245bad3c-89f9-4b00-b4e9-f4f7cbbe92e8" providerId="ADAL" clId="{B4368F15-F320-4852-BD07-3B6BAF47D057}" dt="2020-06-30T13:32:14.809" v="71" actId="164"/>
          <ac:picMkLst>
            <pc:docMk/>
            <pc:sldMk cId="2230796913" sldId="258"/>
            <ac:picMk id="81" creationId="{559E6209-801E-4798-8D1D-998900ECA615}"/>
          </ac:picMkLst>
        </pc:picChg>
        <pc:picChg chg="add mod">
          <ac:chgData name="Manuel Mock" userId="245bad3c-89f9-4b00-b4e9-f4f7cbbe92e8" providerId="ADAL" clId="{B4368F15-F320-4852-BD07-3B6BAF47D057}" dt="2020-06-30T13:32:14.809" v="71" actId="164"/>
          <ac:picMkLst>
            <pc:docMk/>
            <pc:sldMk cId="2230796913" sldId="258"/>
            <ac:picMk id="82" creationId="{1E27BC36-8D46-47F0-847D-8B08D781E2F6}"/>
          </ac:picMkLst>
        </pc:picChg>
        <pc:picChg chg="add mod">
          <ac:chgData name="Manuel Mock" userId="245bad3c-89f9-4b00-b4e9-f4f7cbbe92e8" providerId="ADAL" clId="{B4368F15-F320-4852-BD07-3B6BAF47D057}" dt="2020-06-30T13:32:14.809" v="71" actId="164"/>
          <ac:picMkLst>
            <pc:docMk/>
            <pc:sldMk cId="2230796913" sldId="258"/>
            <ac:picMk id="83" creationId="{00DC0C2E-87E4-4DE5-9C0F-7F1233C2D4D4}"/>
          </ac:picMkLst>
        </pc:picChg>
        <pc:picChg chg="add mod">
          <ac:chgData name="Manuel Mock" userId="245bad3c-89f9-4b00-b4e9-f4f7cbbe92e8" providerId="ADAL" clId="{B4368F15-F320-4852-BD07-3B6BAF47D057}" dt="2020-06-30T13:32:14.809" v="71" actId="164"/>
          <ac:picMkLst>
            <pc:docMk/>
            <pc:sldMk cId="2230796913" sldId="258"/>
            <ac:picMk id="84" creationId="{D9959FEA-89D7-4B10-B2AC-EEEFAA03CE67}"/>
          </ac:picMkLst>
        </pc:picChg>
        <pc:picChg chg="add mod">
          <ac:chgData name="Manuel Mock" userId="245bad3c-89f9-4b00-b4e9-f4f7cbbe92e8" providerId="ADAL" clId="{B4368F15-F320-4852-BD07-3B6BAF47D057}" dt="2020-06-30T13:32:14.809" v="71" actId="164"/>
          <ac:picMkLst>
            <pc:docMk/>
            <pc:sldMk cId="2230796913" sldId="258"/>
            <ac:picMk id="85" creationId="{6482EED9-7983-4662-9E7F-DC72FB7A41DD}"/>
          </ac:picMkLst>
        </pc:picChg>
        <pc:picChg chg="add mod">
          <ac:chgData name="Manuel Mock" userId="245bad3c-89f9-4b00-b4e9-f4f7cbbe92e8" providerId="ADAL" clId="{B4368F15-F320-4852-BD07-3B6BAF47D057}" dt="2020-06-30T13:32:14.809" v="71" actId="164"/>
          <ac:picMkLst>
            <pc:docMk/>
            <pc:sldMk cId="2230796913" sldId="258"/>
            <ac:picMk id="86" creationId="{2A67BB56-B351-406F-AF63-27880F4D21D0}"/>
          </ac:picMkLst>
        </pc:picChg>
        <pc:picChg chg="add mod">
          <ac:chgData name="Manuel Mock" userId="245bad3c-89f9-4b00-b4e9-f4f7cbbe92e8" providerId="ADAL" clId="{B4368F15-F320-4852-BD07-3B6BAF47D057}" dt="2020-06-30T13:32:14.809" v="71" actId="164"/>
          <ac:picMkLst>
            <pc:docMk/>
            <pc:sldMk cId="2230796913" sldId="258"/>
            <ac:picMk id="87" creationId="{6E3D6920-EF26-414F-9DDB-35B295B46481}"/>
          </ac:picMkLst>
        </pc:picChg>
        <pc:picChg chg="add mod">
          <ac:chgData name="Manuel Mock" userId="245bad3c-89f9-4b00-b4e9-f4f7cbbe92e8" providerId="ADAL" clId="{B4368F15-F320-4852-BD07-3B6BAF47D057}" dt="2020-06-30T13:32:14.809" v="71" actId="164"/>
          <ac:picMkLst>
            <pc:docMk/>
            <pc:sldMk cId="2230796913" sldId="258"/>
            <ac:picMk id="88" creationId="{20CED3C7-0B21-4049-BA00-840D567356C5}"/>
          </ac:picMkLst>
        </pc:picChg>
        <pc:picChg chg="add mod">
          <ac:chgData name="Manuel Mock" userId="245bad3c-89f9-4b00-b4e9-f4f7cbbe92e8" providerId="ADAL" clId="{B4368F15-F320-4852-BD07-3B6BAF47D057}" dt="2020-06-30T13:32:14.809" v="71" actId="164"/>
          <ac:picMkLst>
            <pc:docMk/>
            <pc:sldMk cId="2230796913" sldId="258"/>
            <ac:picMk id="89" creationId="{55A32AB8-78AB-4939-8DAC-EDF50DF4E978}"/>
          </ac:picMkLst>
        </pc:picChg>
        <pc:picChg chg="add mod">
          <ac:chgData name="Manuel Mock" userId="245bad3c-89f9-4b00-b4e9-f4f7cbbe92e8" providerId="ADAL" clId="{B4368F15-F320-4852-BD07-3B6BAF47D057}" dt="2020-06-30T13:32:14.809" v="71" actId="164"/>
          <ac:picMkLst>
            <pc:docMk/>
            <pc:sldMk cId="2230796913" sldId="258"/>
            <ac:picMk id="90" creationId="{20AF7532-DD69-4729-BDD2-B4C3F3B30B54}"/>
          </ac:picMkLst>
        </pc:picChg>
        <pc:picChg chg="add mod">
          <ac:chgData name="Manuel Mock" userId="245bad3c-89f9-4b00-b4e9-f4f7cbbe92e8" providerId="ADAL" clId="{B4368F15-F320-4852-BD07-3B6BAF47D057}" dt="2020-06-30T13:32:14.809" v="71" actId="164"/>
          <ac:picMkLst>
            <pc:docMk/>
            <pc:sldMk cId="2230796913" sldId="258"/>
            <ac:picMk id="91" creationId="{1923136A-8D69-4405-B107-3C271AC4F43A}"/>
          </ac:picMkLst>
        </pc:picChg>
        <pc:picChg chg="add mod">
          <ac:chgData name="Manuel Mock" userId="245bad3c-89f9-4b00-b4e9-f4f7cbbe92e8" providerId="ADAL" clId="{B4368F15-F320-4852-BD07-3B6BAF47D057}" dt="2020-06-30T13:32:14.809" v="71" actId="164"/>
          <ac:picMkLst>
            <pc:docMk/>
            <pc:sldMk cId="2230796913" sldId="258"/>
            <ac:picMk id="92" creationId="{CBAA18F7-1A69-4C4F-BAC6-A7B369CEF106}"/>
          </ac:picMkLst>
        </pc:picChg>
        <pc:picChg chg="add mod">
          <ac:chgData name="Manuel Mock" userId="245bad3c-89f9-4b00-b4e9-f4f7cbbe92e8" providerId="ADAL" clId="{B4368F15-F320-4852-BD07-3B6BAF47D057}" dt="2020-06-30T13:32:14.809" v="71" actId="164"/>
          <ac:picMkLst>
            <pc:docMk/>
            <pc:sldMk cId="2230796913" sldId="258"/>
            <ac:picMk id="93" creationId="{0F0CAC0F-02EA-4252-B8CC-BBD56C28D10A}"/>
          </ac:picMkLst>
        </pc:picChg>
        <pc:picChg chg="add mod">
          <ac:chgData name="Manuel Mock" userId="245bad3c-89f9-4b00-b4e9-f4f7cbbe92e8" providerId="ADAL" clId="{B4368F15-F320-4852-BD07-3B6BAF47D057}" dt="2020-06-30T13:32:14.809" v="71" actId="164"/>
          <ac:picMkLst>
            <pc:docMk/>
            <pc:sldMk cId="2230796913" sldId="258"/>
            <ac:picMk id="94" creationId="{0E3D95AA-6E88-4CD2-8D0B-4B2AC8E3D3F3}"/>
          </ac:picMkLst>
        </pc:picChg>
        <pc:picChg chg="add mod">
          <ac:chgData name="Manuel Mock" userId="245bad3c-89f9-4b00-b4e9-f4f7cbbe92e8" providerId="ADAL" clId="{B4368F15-F320-4852-BD07-3B6BAF47D057}" dt="2020-06-30T13:32:14.809" v="71" actId="164"/>
          <ac:picMkLst>
            <pc:docMk/>
            <pc:sldMk cId="2230796913" sldId="258"/>
            <ac:picMk id="95" creationId="{28AC8C2F-E023-4016-9262-D139ECF54EDD}"/>
          </ac:picMkLst>
        </pc:picChg>
        <pc:inkChg chg="mod">
          <ac:chgData name="Manuel Mock" userId="245bad3c-89f9-4b00-b4e9-f4f7cbbe92e8" providerId="ADAL" clId="{B4368F15-F320-4852-BD07-3B6BAF47D057}" dt="2020-06-30T13:31:02.981" v="56"/>
          <ac:inkMkLst>
            <pc:docMk/>
            <pc:sldMk cId="2230796913" sldId="258"/>
            <ac:inkMk id="23" creationId="{1A0968EB-35B5-4F9A-90C9-74C777970398}"/>
          </ac:inkMkLst>
        </pc:inkChg>
        <pc:inkChg chg="mod">
          <ac:chgData name="Manuel Mock" userId="245bad3c-89f9-4b00-b4e9-f4f7cbbe92e8" providerId="ADAL" clId="{B4368F15-F320-4852-BD07-3B6BAF47D057}" dt="2020-06-30T13:31:02.981" v="56"/>
          <ac:inkMkLst>
            <pc:docMk/>
            <pc:sldMk cId="2230796913" sldId="258"/>
            <ac:inkMk id="24" creationId="{49138168-9E91-45A7-AF51-86DE156B0A5B}"/>
          </ac:inkMkLst>
        </pc:inkChg>
        <pc:inkChg chg="mod">
          <ac:chgData name="Manuel Mock" userId="245bad3c-89f9-4b00-b4e9-f4f7cbbe92e8" providerId="ADAL" clId="{B4368F15-F320-4852-BD07-3B6BAF47D057}" dt="2020-06-30T13:31:02.981" v="56"/>
          <ac:inkMkLst>
            <pc:docMk/>
            <pc:sldMk cId="2230796913" sldId="258"/>
            <ac:inkMk id="25" creationId="{AE2A354E-4D5B-43CB-90DC-406F63AE1BBA}"/>
          </ac:inkMkLst>
        </pc:inkChg>
        <pc:inkChg chg="mod">
          <ac:chgData name="Manuel Mock" userId="245bad3c-89f9-4b00-b4e9-f4f7cbbe92e8" providerId="ADAL" clId="{B4368F15-F320-4852-BD07-3B6BAF47D057}" dt="2020-06-30T13:31:02.981" v="56"/>
          <ac:inkMkLst>
            <pc:docMk/>
            <pc:sldMk cId="2230796913" sldId="258"/>
            <ac:inkMk id="26" creationId="{BCEF1E0E-BDE0-4520-853B-9A11199AD22E}"/>
          </ac:inkMkLst>
        </pc:inkChg>
        <pc:inkChg chg="mod">
          <ac:chgData name="Manuel Mock" userId="245bad3c-89f9-4b00-b4e9-f4f7cbbe92e8" providerId="ADAL" clId="{B4368F15-F320-4852-BD07-3B6BAF47D057}" dt="2020-06-30T13:31:02.981" v="56"/>
          <ac:inkMkLst>
            <pc:docMk/>
            <pc:sldMk cId="2230796913" sldId="258"/>
            <ac:inkMk id="27" creationId="{5EA5F954-C383-4D2F-9592-D27A601889CF}"/>
          </ac:inkMkLst>
        </pc:inkChg>
        <pc:inkChg chg="mod">
          <ac:chgData name="Manuel Mock" userId="245bad3c-89f9-4b00-b4e9-f4f7cbbe92e8" providerId="ADAL" clId="{B4368F15-F320-4852-BD07-3B6BAF47D057}" dt="2020-06-30T13:31:02.981" v="56"/>
          <ac:inkMkLst>
            <pc:docMk/>
            <pc:sldMk cId="2230796913" sldId="258"/>
            <ac:inkMk id="28" creationId="{039F50A7-250C-450C-A2B6-4709C7033D98}"/>
          </ac:inkMkLst>
        </pc:inkChg>
        <pc:inkChg chg="mod">
          <ac:chgData name="Manuel Mock" userId="245bad3c-89f9-4b00-b4e9-f4f7cbbe92e8" providerId="ADAL" clId="{B4368F15-F320-4852-BD07-3B6BAF47D057}" dt="2020-06-30T13:31:02.981" v="56"/>
          <ac:inkMkLst>
            <pc:docMk/>
            <pc:sldMk cId="2230796913" sldId="258"/>
            <ac:inkMk id="29" creationId="{B0B496BB-D83F-4175-855A-59D5AE230E65}"/>
          </ac:inkMkLst>
        </pc:inkChg>
        <pc:inkChg chg="mod">
          <ac:chgData name="Manuel Mock" userId="245bad3c-89f9-4b00-b4e9-f4f7cbbe92e8" providerId="ADAL" clId="{B4368F15-F320-4852-BD07-3B6BAF47D057}" dt="2020-06-30T13:31:02.981" v="56"/>
          <ac:inkMkLst>
            <pc:docMk/>
            <pc:sldMk cId="2230796913" sldId="258"/>
            <ac:inkMk id="30" creationId="{26DC02C9-0C4F-4BCD-A4E3-B021EFC00AFA}"/>
          </ac:inkMkLst>
        </pc:inkChg>
        <pc:inkChg chg="mod">
          <ac:chgData name="Manuel Mock" userId="245bad3c-89f9-4b00-b4e9-f4f7cbbe92e8" providerId="ADAL" clId="{B4368F15-F320-4852-BD07-3B6BAF47D057}" dt="2020-06-30T13:31:02.981" v="56"/>
          <ac:inkMkLst>
            <pc:docMk/>
            <pc:sldMk cId="2230796913" sldId="258"/>
            <ac:inkMk id="31" creationId="{2E794E80-B32E-405D-B578-B718D19A46B2}"/>
          </ac:inkMkLst>
        </pc:inkChg>
        <pc:inkChg chg="mod">
          <ac:chgData name="Manuel Mock" userId="245bad3c-89f9-4b00-b4e9-f4f7cbbe92e8" providerId="ADAL" clId="{B4368F15-F320-4852-BD07-3B6BAF47D057}" dt="2020-06-30T13:31:02.981" v="56"/>
          <ac:inkMkLst>
            <pc:docMk/>
            <pc:sldMk cId="2230796913" sldId="258"/>
            <ac:inkMk id="32" creationId="{F9B9FE6F-31B6-438C-B87D-8854B4860223}"/>
          </ac:inkMkLst>
        </pc:inkChg>
        <pc:inkChg chg="mod">
          <ac:chgData name="Manuel Mock" userId="245bad3c-89f9-4b00-b4e9-f4f7cbbe92e8" providerId="ADAL" clId="{B4368F15-F320-4852-BD07-3B6BAF47D057}" dt="2020-06-30T13:31:02.981" v="56"/>
          <ac:inkMkLst>
            <pc:docMk/>
            <pc:sldMk cId="2230796913" sldId="258"/>
            <ac:inkMk id="33" creationId="{683FE812-F0F1-4D1B-9AB3-FD15DD66F059}"/>
          </ac:inkMkLst>
        </pc:inkChg>
        <pc:inkChg chg="mod">
          <ac:chgData name="Manuel Mock" userId="245bad3c-89f9-4b00-b4e9-f4f7cbbe92e8" providerId="ADAL" clId="{B4368F15-F320-4852-BD07-3B6BAF47D057}" dt="2020-06-30T13:31:02.981" v="56"/>
          <ac:inkMkLst>
            <pc:docMk/>
            <pc:sldMk cId="2230796913" sldId="258"/>
            <ac:inkMk id="34" creationId="{EE9E7016-508E-434D-AEED-06680BEB9712}"/>
          </ac:inkMkLst>
        </pc:inkChg>
        <pc:inkChg chg="mod">
          <ac:chgData name="Manuel Mock" userId="245bad3c-89f9-4b00-b4e9-f4f7cbbe92e8" providerId="ADAL" clId="{B4368F15-F320-4852-BD07-3B6BAF47D057}" dt="2020-06-30T13:31:02.981" v="56"/>
          <ac:inkMkLst>
            <pc:docMk/>
            <pc:sldMk cId="2230796913" sldId="258"/>
            <ac:inkMk id="35" creationId="{7F544B62-E793-44C5-98BD-1D60B1140B98}"/>
          </ac:inkMkLst>
        </pc:inkChg>
        <pc:inkChg chg="mod">
          <ac:chgData name="Manuel Mock" userId="245bad3c-89f9-4b00-b4e9-f4f7cbbe92e8" providerId="ADAL" clId="{B4368F15-F320-4852-BD07-3B6BAF47D057}" dt="2020-06-30T13:31:02.981" v="56"/>
          <ac:inkMkLst>
            <pc:docMk/>
            <pc:sldMk cId="2230796913" sldId="258"/>
            <ac:inkMk id="36" creationId="{2579702B-D010-4BCB-AD6A-4DE79B23714E}"/>
          </ac:inkMkLst>
        </pc:inkChg>
        <pc:inkChg chg="mod">
          <ac:chgData name="Manuel Mock" userId="245bad3c-89f9-4b00-b4e9-f4f7cbbe92e8" providerId="ADAL" clId="{B4368F15-F320-4852-BD07-3B6BAF47D057}" dt="2020-06-30T13:31:02.981" v="56"/>
          <ac:inkMkLst>
            <pc:docMk/>
            <pc:sldMk cId="2230796913" sldId="258"/>
            <ac:inkMk id="37" creationId="{197B9BD9-197B-42CF-8F20-10FD97EE20D3}"/>
          </ac:inkMkLst>
        </pc:inkChg>
        <pc:inkChg chg="mod">
          <ac:chgData name="Manuel Mock" userId="245bad3c-89f9-4b00-b4e9-f4f7cbbe92e8" providerId="ADAL" clId="{B4368F15-F320-4852-BD07-3B6BAF47D057}" dt="2020-06-30T13:31:02.981" v="56"/>
          <ac:inkMkLst>
            <pc:docMk/>
            <pc:sldMk cId="2230796913" sldId="258"/>
            <ac:inkMk id="38" creationId="{31BC0FA5-DF79-47CC-807F-18DF876051E8}"/>
          </ac:inkMkLst>
        </pc:inkChg>
        <pc:cxnChg chg="mod">
          <ac:chgData name="Manuel Mock" userId="245bad3c-89f9-4b00-b4e9-f4f7cbbe92e8" providerId="ADAL" clId="{B4368F15-F320-4852-BD07-3B6BAF47D057}" dt="2020-06-30T13:31:02.981" v="56"/>
          <ac:cxnSpMkLst>
            <pc:docMk/>
            <pc:sldMk cId="2230796913" sldId="258"/>
            <ac:cxnSpMk id="20" creationId="{2563A255-4CCE-4AC8-AE5A-216119BC6B51}"/>
          </ac:cxnSpMkLst>
        </pc:cxnChg>
        <pc:cxnChg chg="mod">
          <ac:chgData name="Manuel Mock" userId="245bad3c-89f9-4b00-b4e9-f4f7cbbe92e8" providerId="ADAL" clId="{B4368F15-F320-4852-BD07-3B6BAF47D057}" dt="2020-06-30T13:31:02.981" v="56"/>
          <ac:cxnSpMkLst>
            <pc:docMk/>
            <pc:sldMk cId="2230796913" sldId="258"/>
            <ac:cxnSpMk id="22" creationId="{CCF6D603-7DE2-4A87-8B27-61210D2AF762}"/>
          </ac:cxnSpMkLst>
        </pc:cxnChg>
        <pc:cxnChg chg="add del mod">
          <ac:chgData name="Manuel Mock" userId="245bad3c-89f9-4b00-b4e9-f4f7cbbe92e8" providerId="ADAL" clId="{B4368F15-F320-4852-BD07-3B6BAF47D057}" dt="2020-06-30T13:32:25.971" v="75" actId="478"/>
          <ac:cxnSpMkLst>
            <pc:docMk/>
            <pc:sldMk cId="2230796913" sldId="258"/>
            <ac:cxnSpMk id="55" creationId="{5EE93845-A362-43AC-A049-9436AF3C8C9F}"/>
          </ac:cxnSpMkLst>
        </pc:cxnChg>
        <pc:cxnChg chg="add del mod">
          <ac:chgData name="Manuel Mock" userId="245bad3c-89f9-4b00-b4e9-f4f7cbbe92e8" providerId="ADAL" clId="{B4368F15-F320-4852-BD07-3B6BAF47D057}" dt="2020-06-30T13:32:20.515" v="73" actId="478"/>
          <ac:cxnSpMkLst>
            <pc:docMk/>
            <pc:sldMk cId="2230796913" sldId="258"/>
            <ac:cxnSpMk id="56" creationId="{29F3CD2A-2ACC-41F5-AC3C-B8501A5852C1}"/>
          </ac:cxnSpMkLst>
        </pc:cxnChg>
        <pc:cxnChg chg="add mod">
          <ac:chgData name="Manuel Mock" userId="245bad3c-89f9-4b00-b4e9-f4f7cbbe92e8" providerId="ADAL" clId="{B4368F15-F320-4852-BD07-3B6BAF47D057}" dt="2020-06-30T13:32:14.809" v="71" actId="164"/>
          <ac:cxnSpMkLst>
            <pc:docMk/>
            <pc:sldMk cId="2230796913" sldId="258"/>
            <ac:cxnSpMk id="78" creationId="{B106DCF2-3EC7-4C3A-A0A5-93BEAFE386E9}"/>
          </ac:cxnSpMkLst>
        </pc:cxnChg>
        <pc:cxnChg chg="add mod">
          <ac:chgData name="Manuel Mock" userId="245bad3c-89f9-4b00-b4e9-f4f7cbbe92e8" providerId="ADAL" clId="{B4368F15-F320-4852-BD07-3B6BAF47D057}" dt="2020-06-30T13:33:13.016" v="85"/>
          <ac:cxnSpMkLst>
            <pc:docMk/>
            <pc:sldMk cId="2230796913" sldId="258"/>
            <ac:cxnSpMk id="97" creationId="{5DDD4ECD-E124-45E7-A882-7BB4015313A6}"/>
          </ac:cxnSpMkLst>
        </pc:cxnChg>
      </pc:sldChg>
      <pc:sldChg chg="delSp modSp mod">
        <pc:chgData name="Manuel Mock" userId="245bad3c-89f9-4b00-b4e9-f4f7cbbe92e8" providerId="ADAL" clId="{B4368F15-F320-4852-BD07-3B6BAF47D057}" dt="2020-06-30T13:34:15.892" v="96" actId="1076"/>
        <pc:sldMkLst>
          <pc:docMk/>
          <pc:sldMk cId="818005221" sldId="259"/>
        </pc:sldMkLst>
        <pc:spChg chg="mod">
          <ac:chgData name="Manuel Mock" userId="245bad3c-89f9-4b00-b4e9-f4f7cbbe92e8" providerId="ADAL" clId="{B4368F15-F320-4852-BD07-3B6BAF47D057}" dt="2020-06-30T13:34:15.892" v="96" actId="1076"/>
          <ac:spMkLst>
            <pc:docMk/>
            <pc:sldMk cId="818005221" sldId="259"/>
            <ac:spMk id="2" creationId="{0358F702-252A-4698-9F4A-3A2A77746174}"/>
          </ac:spMkLst>
        </pc:spChg>
        <pc:spChg chg="del">
          <ac:chgData name="Manuel Mock" userId="245bad3c-89f9-4b00-b4e9-f4f7cbbe92e8" providerId="ADAL" clId="{B4368F15-F320-4852-BD07-3B6BAF47D057}" dt="2020-06-30T13:34:05.123" v="94" actId="478"/>
          <ac:spMkLst>
            <pc:docMk/>
            <pc:sldMk cId="818005221" sldId="259"/>
            <ac:spMk id="3" creationId="{B1DA6BE8-035A-4D5F-ABE4-553A85D087B6}"/>
          </ac:spMkLst>
        </pc:spChg>
      </pc:sldChg>
    </pc:docChg>
  </pc:docChgLst>
  <pc:docChgLst>
    <pc:chgData name="Nicolai Berger" userId="S::nicolai.berger@cs.reutlingen-university.de::a22a7456-58ec-4f79-a68e-70e82e2af986" providerId="AD" clId="Web-{DB21A0AA-CDB9-4E0A-92BE-D0809EA3BCBE}"/>
    <pc:docChg chg="modSld">
      <pc:chgData name="Nicolai Berger" userId="S::nicolai.berger@cs.reutlingen-university.de::a22a7456-58ec-4f79-a68e-70e82e2af986" providerId="AD" clId="Web-{DB21A0AA-CDB9-4E0A-92BE-D0809EA3BCBE}" dt="2020-06-30T13:40:06.623" v="24" actId="14100"/>
      <pc:docMkLst>
        <pc:docMk/>
      </pc:docMkLst>
      <pc:sldChg chg="modSp">
        <pc:chgData name="Nicolai Berger" userId="S::nicolai.berger@cs.reutlingen-university.de::a22a7456-58ec-4f79-a68e-70e82e2af986" providerId="AD" clId="Web-{DB21A0AA-CDB9-4E0A-92BE-D0809EA3BCBE}" dt="2020-06-30T13:37:12.325" v="3" actId="20577"/>
        <pc:sldMkLst>
          <pc:docMk/>
          <pc:sldMk cId="1577499883" sldId="256"/>
        </pc:sldMkLst>
        <pc:spChg chg="mod">
          <ac:chgData name="Nicolai Berger" userId="S::nicolai.berger@cs.reutlingen-university.de::a22a7456-58ec-4f79-a68e-70e82e2af986" providerId="AD" clId="Web-{DB21A0AA-CDB9-4E0A-92BE-D0809EA3BCBE}" dt="2020-06-30T13:37:12.325" v="3" actId="20577"/>
          <ac:spMkLst>
            <pc:docMk/>
            <pc:sldMk cId="1577499883" sldId="256"/>
            <ac:spMk id="2" creationId="{00000000-0000-0000-0000-000000000000}"/>
          </ac:spMkLst>
        </pc:spChg>
      </pc:sldChg>
      <pc:sldChg chg="modSp">
        <pc:chgData name="Nicolai Berger" userId="S::nicolai.berger@cs.reutlingen-university.de::a22a7456-58ec-4f79-a68e-70e82e2af986" providerId="AD" clId="Web-{DB21A0AA-CDB9-4E0A-92BE-D0809EA3BCBE}" dt="2020-06-30T13:40:06.623" v="24" actId="14100"/>
        <pc:sldMkLst>
          <pc:docMk/>
          <pc:sldMk cId="2230796913" sldId="258"/>
        </pc:sldMkLst>
        <pc:spChg chg="mod">
          <ac:chgData name="Nicolai Berger" userId="S::nicolai.berger@cs.reutlingen-university.de::a22a7456-58ec-4f79-a68e-70e82e2af986" providerId="AD" clId="Web-{DB21A0AA-CDB9-4E0A-92BE-D0809EA3BCBE}" dt="2020-06-30T13:39:51.560" v="19" actId="14100"/>
          <ac:spMkLst>
            <pc:docMk/>
            <pc:sldMk cId="2230796913" sldId="258"/>
            <ac:spMk id="66" creationId="{C8E773CD-8EBC-45B3-9EA3-A2B1C1618574}"/>
          </ac:spMkLst>
        </pc:spChg>
        <pc:spChg chg="mod">
          <ac:chgData name="Nicolai Berger" userId="S::nicolai.berger@cs.reutlingen-university.de::a22a7456-58ec-4f79-a68e-70e82e2af986" providerId="AD" clId="Web-{DB21A0AA-CDB9-4E0A-92BE-D0809EA3BCBE}" dt="2020-06-30T13:40:06.623" v="24" actId="14100"/>
          <ac:spMkLst>
            <pc:docMk/>
            <pc:sldMk cId="2230796913" sldId="258"/>
            <ac:spMk id="67" creationId="{689EF56D-8C0B-4FC5-862C-997DAB519043}"/>
          </ac:spMkLst>
        </pc:spChg>
        <pc:spChg chg="mod">
          <ac:chgData name="Nicolai Berger" userId="S::nicolai.berger@cs.reutlingen-university.de::a22a7456-58ec-4f79-a68e-70e82e2af986" providerId="AD" clId="Web-{DB21A0AA-CDB9-4E0A-92BE-D0809EA3BCBE}" dt="2020-06-30T13:39:32.685" v="16" actId="14100"/>
          <ac:spMkLst>
            <pc:docMk/>
            <pc:sldMk cId="2230796913" sldId="258"/>
            <ac:spMk id="68" creationId="{7B4313F3-2F15-4947-A126-EFD42DE3C22F}"/>
          </ac:spMkLst>
        </pc:spChg>
      </pc:sldChg>
    </pc:docChg>
  </pc:docChgLst>
  <pc:docChgLst>
    <pc:chgData name="Nicolai Berger" userId="S::nicolai.berger@cs.reutlingen-university.de::a22a7456-58ec-4f79-a68e-70e82e2af986" providerId="AD" clId="Web-{BFD5D7A9-DE6E-418C-8BC4-B49FA0C0D594}"/>
    <pc:docChg chg="">
      <pc:chgData name="Nicolai Berger" userId="S::nicolai.berger@cs.reutlingen-university.de::a22a7456-58ec-4f79-a68e-70e82e2af986" providerId="AD" clId="Web-{BFD5D7A9-DE6E-418C-8BC4-B49FA0C0D594}" dt="2020-06-30T13:22:26.731" v="0" actId="20577"/>
      <pc:docMkLst>
        <pc:docMk/>
      </pc:docMkLst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30T13:31:02.97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22427 15768 16383 0 0,'14'0'0'0'0,"-14"-14"0"0"0,14 14 0 0 0,-14-13 0 0 0,14 13 0 0 0,-14-14 0 0 0,14 14 0 0 0,-14-14 0 0 0,-14 14 0 0 0,14 14 0 0 0,-14-14 0 0 0,14 14 0 0 0,-14-14 0 0 0,14 13 0 0 0,-14-13 0 0 0,14 14 0 0 0,-14-14 0 0 0,1 0 0 0 0,13 14 0 0 0,-13-14 0 0 0,13 13 0 0 0,-14-13 0 0 0,0 0 0 0 0,14 14 0 0 0,-14-14 0 0 0,14 13 0 0 0,-14-13 0 0 0,14-13 0 0 0,14 13 0 0 0,-14-14 0 0 0,14 14 0 0 0,-14-13 0 0 0,14 13 0 0 0,-14-14 0 0 0,14 14 0 0 0,-14-14 0 0 0,13 14 0 0 0,-13-13 0 0 0,13 13 0 0 0,1 0 0 0 0,-14-14 0 0 0,14 14 0 0 0,0-14 0 0 0,0 14 0 0 0,0 0 0 0 0,-14-14 0 0 0,14 14 0 0 0,0-13 0 0 0,-1 13 0 0 0,1-14 0 0 0,0 14 0 0 0,0 0 0 0 0,0-14 0 0 0,0 0 0 0 0,0 0 0 0 0,0 14 0 0 0,-14-13 0 0 0,0-1 0 0 0,13 14 0 0 0,-13-14 0 0 0,0 0 0 0 0,-13 28 0 0 0,-1 0 0 0 0,0 0 0 0 0,0-14 0 0 0,14 13 0 0 0,-14-13 0 0 0,14 14 0 0 0,-14-14 0 0 0,0 0 0 0 0,14 14 0 0 0,-14-14 0 0 0,1 0 0 0 0,-1 14 0 0 0,0-14 0 0 0,0 0 0 0 0,14 14 0 0 0,-14-14 0 0 0,0 0 0 0 0,14 13 0 0 0,-14-13 0 0 0,0 0 0 0 0,14 14 0 0 0,-13-14 0 0 0,13 14 0 0 0,-13-14 0 0 0,13 14 0 0 0,0-28 0 0 0,13 14 0 0 0,0 0 0 0 0,-13-14 0 0 0,14 14 0 0 0,0 0 0 0 0,-14-14 0 0 0,14 14 0 0 0,0-13 0 0 0,0 13 0 0 0,-14-14 0 0 0,14 14 0 0 0,0 0 0 0 0,-14-14 0 0 0,13 14 0 0 0,1 0 0 0 0,-14-14 0 0 0,14 14 0 0 0,-14-14 0 0 0,14 14 0 0 0,-14 14 0 0 0,0 0 0 0 0,-14-14 0 0 0,14 14 0 0 0,-14 0 0 0 0,14-1 0 0 0,-14-13 0 0 0,1 14 0 0 0,13 0 0 0 0,-14-14 0 0 0,14 14 0 0 0,-14-14 0 0 0,0 13 0 0 0,14 1 0 0 0,-14-14 0 0 0,0 14 0 0 0,14-1 0 0 0,-14-13 0 0 0,14 14 0 0 0,-14-14 0 0 0,28-14 0 0 0,0 1 0 0 0,0 13 0 0 0,-14-14 0 0 0,14 14 0 0 0,-14-14 0 0 0,14 14 0 0 0,0-13 0 0 0,0 13 0 0 0,-1-14 0 0 0,1 14 0 0 0,-14-14 0 0 0,14 14 0 0 0,0-14 0 0 0,0 14 0 0 0,-14-13 0 0 0,14 13 0 0 0,-14-14 0 0 0,14 14 0 0 0,-14-14 0 0 0,14 14 0 0 0,-1-14 0 0 0,-13 0 0 0 0,14 14 0 0 0,-14-13 0 0 0,0-1 0 0 0,14 14 0 0 0,-14-14 0 0 0,0 0 0 0 0,13 14 0 0 0,-13-14 0 0 0,0 1 0 0 0,14 13 0 0 0,-14-14 0 0 0,14 1 0 0 0,-14-1 0 0 0,14 14 0 0 0,-14-14 0 0 0,14 14 0 0 0,0 0 0 0 0,-14-13 0 0 0,13 13 0 0 0,-13-14 0 0 0,14 14 0 0 0,0 0 0 0 0,-14-14 0 0 0,14 14 0 0 0,-14 14 0 0 0,0 0 0 0 0,0-1 0 0 0,0 1 0 0 0,0 0 0 0 0,0-1 0 0 0,-14-13 0 0 0,14 14 0 0 0,0-28 0 0 0,14 14 0 0 0,-14-13 0 0 0,-14 13 0 0 0,14 13 0 0 0,-14-13 0 0 0,0 0 0 0 0,14 14 0 0 0,-13-14 0 0 0,13 13 0 0 0,-14-13 0 0 0,0 0 0 0 0,14 14 0 0 0,-14-14 0 0 0,14 14 0 0 0,-14-14 0 0 0,14 14 0 0 0,-14-14 0 0 0,1 14 0 0 0,-1-14 0 0 0,14 13 0 0 0,-14-13 0 0 0,14 14 0 0 0,0-28 0 0 0,14 14 0 0 0,-14-13 0 0 0,14 13 0 0 0,-1 0 0 0 0,-13-14 0 0 0,14 14 0 0 0,0 0 0 0 0,-14-14 0 0 0,14 14 0 0 0,0-14 0 0 0,0 14 0 0 0,-14-14 0 0 0,13 14 0 0 0,-13-13 0 0 0,14 13 0 0 0,0-14 0 0 0,0 1 0 0 0,-14-1 0 0 0,14 14 0 0 0,-28 0 0 0 0,14 14 0 0 0,-14-14 0 0 0,14 13 0 0 0,-14-13 0 0 0,0 0 0 0 0,14 14 0 0 0,-13-14 0 0 0,13 13 0 0 0,-14-13 0 0 0,0 0 0 0 0,14 14 0 0 0,-14-14 0 0 0,14 14 0 0 0,-14-14 0 0 0,14 14 0 0 0,-14-14 0 0 0,1 14 0 0 0,-1-1 0 0 0,0 1 0 0 0,1-14 0 0 0,13 14 0 0 0,-14-14 0 0 0,14 14 0 0 0,-14-14 0 0 0,28 0 0 0 0,-14-14 0 0 0,14 14 0 0 0,-14-14 0 0 0,13 14 0 0 0,-13-14 0 0 0,14 14 0 0 0,-14-13 0 0 0,14 13 0 0 0,-14-14 0 0 0,13 14 0 0 0,1-14 0 0 0,0 14 0 0 0,-14-14 0 0 0,14 14 0 0 0,0 0 0 0 0,-14-14 0 0 0,14 14 0 0 0,-1 0 0 0 0,-13-13 0 0 0,0 26 0 0 0,0 1 0 0 0,-13-14 0 0 0,13 14 0 0 0,-14-14 0 0 0,14 14 0 0 0,-14-14 0 0 0,14 14 0 0 0,-14-14 0 0 0,0 13 0 0 0,14 1 0 0 0,-14-14 0 0 0,1 0 0 0 0,-1 14 0 0 0,14 0 0 0 0,-14-14 0 0 0,1 14 0 0 0,-1-14 0 0 0,14 13 0 0 0,-14-13 0 0 0,0 14 0 0 0,0 0 0 0 0,0-14 0 0 0,14 14 0 0 0,0-1 0 0 0,-14-13 0 0 0,14 14 0 0 0,-14-14 0 0 0,14 14 0 0 0,-13-14 0 0 0,13-14 0 0 0,13 14 0 0 0,-26 0 0 0 0,13 14 0 0 0,-14-14 0 0 0,0 13 0 0 0,0 1 0 0 0,0-14 0 0 0,14 13 0 0 0,-14-13 0 0 0,0 14 0 0 0,0-14 0 0 0,14 14 0 0 0,-13-14 0 0 0,13 14 0 0 0,-13-14 0 0 0,-1 0 0 0 0,14 14 0 0 0,-14-14 0 0 0,28 0 0 0 0,-14-14 0 0 0,14 14 0 0 0,-1 0 0 0 0,-13-14 0 0 0,13 14 0 0 0,1-14 0 0 0,0 14 0 0 0,0 0 0 0 0,-14-14 0 0 0,14 14 0 0 0,-14-13 0 0 0,14 13 0 0 0,0 0 0 0 0,-14-14 0 0 0,14 14 0 0 0,-14-13 0 0 0,13 13 0 0 0,-13 13 0 0 0,-13-13 0 0 0,13 14 0 0 0,-14-14 0 0 0,14 13 0 0 0,-14-13 0 0 0,14 14 0 0 0,-14-14 0 0 0,14 14 0 0 0,-14-14 0 0 0,0 14 0 0 0,0-14 0 0 0,14 14 0 0 0,-14-14 0 0 0,14 13 0 0 0,-13-13 0 0 0,13 14 0 0 0,-13-14 0 0 0,13 14 0 0 0,0-28 0 0 0,13 14 0 0 0,0 0 0 0 0,-13-14 0 0 0,14 14 0 0 0,-14 0-16383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30T13:31:02.9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19122 11279 16383 0 0,'0'0'-16383'0'0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30T13:31:02.9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19122 13443 16383 0 0,'0'0'-16383'0'0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30T13:31:02.9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18865 11652 16383 0 0,'0'0'-16383'0'0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30T13:31:02.99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19122 12361 16383 0 0,'0'0'-16383'0'0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30T13:31:02.9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18766 12277 16383 0 0,'16'0'0'0'0,"-16"16"0"0"0,0 0 0 0 0,-16 1 0 0 0,16 0 0 0 0,-33 0 0 0 0,33-1 0 0 0,0-16-16383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30T13:31:02.99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18087 13070 16383 0 0,'-16'0'0'0'0,"16"16"0"0"0,0 0 0 0 0,0-16-16383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30T13:31:02.9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17351 13502 16383 0 0,'0'0'-16383'0'0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30T13:31:02.9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17881 12991 16383 0 0,'0'18'0'0'0,"0"0"0"0"0,-53 35 0 0 0,34 1 0 0 0,2-37 0 0 0,17 1 0 0 0,-19-18 0 0 0,1 0 0 0 0,18 18 0 0 0,-54-1 0 0 0,54 1 0 0 0,-17-18 0 0 0,17 19 0 0 0,-19-19 0 0 0,2 0 0 0 0,17 17 0 0 0,0-17-16383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30T13:31:02.98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18036 12938 16383 0 0,'0'16'0'0'0,"-16"-16"0"0"0,16 16 0 0 0,-17-16 0 0 0,-1 0 0 0 0,18 17 0 0 0,-16-17 0 0 0,0 0 0 0 0,16 17 0 0 0,-17-17 0 0 0,17 16 0 0 0,-17-16 0 0 0,0 0 0 0 0,17 17 0 0 0,-16-17 0 0 0,16 0-16383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30T13:31:02.9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18081 12912 16383 0 0,'-16'0'0'0'0,"16"16"0"0"0,-17-16 0 0 0,17 17 0 0 0,-16-17 0 0 0,16 16 0 0 0,-18-16 0 0 0,18 18 0 0 0,0-2 0 0 0,-16-16 0 0 0,16 16 0 0 0,-16-16 0 0 0,16 17 0 0 0,0 0 0 0 0,-17-17 0 0 0,17 0-16383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30T13:31:02.9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18115 12912 16383 0 0,'-16'0'0'0'0,"16"16"0"0"0,0 1 0 0 0,-17-17 0 0 0,-17 33 0 0 0,18-33 0 0 0,16 17 0 0 0,0-1 0 0 0,-17-16 0 0 0,17 17 0 0 0,0 0 0 0 0,-17-17 0 0 0,1 16 0 0 0,16 1 0 0 0,-17-17 0 0 0,17 0-16383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30T13:31:02.9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18600 12380 16383 0 0,'17'0'0'0'0,"-17"-17"0"0"0,16 17 0 0 0,-16-17 0 0 0,0 1 0 0 0,16 16 0 0 0,-16 16 0 0 0,0 1 0 0 0,-16-17 0 0 0,16 17 0 0 0,0 0 0 0 0,0-1 0 0 0,-16-16 0 0 0,16 0-16383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30T13:31:02.9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18666 12356 16383 0 0,'0'16'0'0'0,"0"0"0"0"0,-17-16 0 0 0,17 17 0 0 0,-16-17 0 0 0,16 16 0 0 0,-16 1 0 0 0,-1-17 0 0 0,17 17 0 0 0,0-17-16383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30T13:31:02.9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18693 12303 16383 0 0,'0'17'0'0'0,"-17"-17"0"0"0,17 16 0 0 0,0 0 0 0 0,0 2 0 0 0,-16-18 0 0 0,16 16 0 0 0,0 1 0 0 0,-17-17 0 0 0,1 0 0 0 0,16 16 0 0 0,0-16-16383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30T13:31:02.9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18775 12356 16383 0 0,'0'16'0'0'0,"-16"-16"0"0"0,16 0-16383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13.07.2020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90338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13.07.2020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676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13.07.2020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6020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13.07.2020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1860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13.07.2020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494095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13.07.2020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3910018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13.07.2020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4101743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13.07.2020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6968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13.07.2020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9083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D3EB3054-B75A-4BD7-8B3E-8DC0F614FAF3}" type="datetimeFigureOut">
              <a:rPr lang="de-DE" smtClean="0"/>
              <a:t>13.07.2020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3802636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D3EB3054-B75A-4BD7-8B3E-8DC0F614FAF3}" type="datetimeFigureOut">
              <a:rPr lang="de-DE" smtClean="0"/>
              <a:t>13.07.2020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8226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13.07.2020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47768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21" Type="http://schemas.openxmlformats.org/officeDocument/2006/relationships/image" Target="../media/image12.png"/><Relationship Id="rId7" Type="http://schemas.openxmlformats.org/officeDocument/2006/relationships/image" Target="../media/image4.png"/><Relationship Id="rId12" Type="http://schemas.openxmlformats.org/officeDocument/2006/relationships/image" Target="../media/image11.svg"/><Relationship Id="rId17" Type="http://schemas.openxmlformats.org/officeDocument/2006/relationships/image" Target="../media/image10.pn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svg"/><Relationship Id="rId11" Type="http://schemas.openxmlformats.org/officeDocument/2006/relationships/image" Target="../media/image7.png"/><Relationship Id="rId24" Type="http://schemas.openxmlformats.org/officeDocument/2006/relationships/image" Target="../media/image14.png"/><Relationship Id="rId5" Type="http://schemas.openxmlformats.org/officeDocument/2006/relationships/image" Target="../media/image3.png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10" Type="http://schemas.openxmlformats.org/officeDocument/2006/relationships/image" Target="../media/image9.svg"/><Relationship Id="rId19" Type="http://schemas.openxmlformats.org/officeDocument/2006/relationships/image" Target="../media/image11.png"/><Relationship Id="rId4" Type="http://schemas.openxmlformats.org/officeDocument/2006/relationships/image" Target="../media/image3.svg"/><Relationship Id="rId9" Type="http://schemas.openxmlformats.org/officeDocument/2006/relationships/image" Target="../media/image6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png"/><Relationship Id="rId18" Type="http://schemas.openxmlformats.org/officeDocument/2006/relationships/image" Target="../media/image28.svg"/><Relationship Id="rId26" Type="http://schemas.openxmlformats.org/officeDocument/2006/relationships/customXml" Target="../ink/ink2.xml"/><Relationship Id="rId39" Type="http://schemas.openxmlformats.org/officeDocument/2006/relationships/image" Target="../media/image41.png"/><Relationship Id="rId21" Type="http://schemas.openxmlformats.org/officeDocument/2006/relationships/image" Target="../media/image18.png"/><Relationship Id="rId34" Type="http://schemas.openxmlformats.org/officeDocument/2006/relationships/customXml" Target="../ink/ink6.xml"/><Relationship Id="rId42" Type="http://schemas.openxmlformats.org/officeDocument/2006/relationships/customXml" Target="../ink/ink10.xml"/><Relationship Id="rId47" Type="http://schemas.openxmlformats.org/officeDocument/2006/relationships/customXml" Target="../ink/ink14.xml"/><Relationship Id="rId50" Type="http://schemas.openxmlformats.org/officeDocument/2006/relationships/image" Target="../media/image45.png"/><Relationship Id="rId55" Type="http://schemas.openxmlformats.org/officeDocument/2006/relationships/image" Target="../media/image49.svg"/><Relationship Id="rId63" Type="http://schemas.openxmlformats.org/officeDocument/2006/relationships/image" Target="../media/image26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6" Type="http://schemas.openxmlformats.org/officeDocument/2006/relationships/image" Target="../media/image24.svg"/><Relationship Id="rId20" Type="http://schemas.openxmlformats.org/officeDocument/2006/relationships/image" Target="../media/image30.svg"/><Relationship Id="rId29" Type="http://schemas.openxmlformats.org/officeDocument/2006/relationships/image" Target="../media/image36.png"/><Relationship Id="rId41" Type="http://schemas.openxmlformats.org/officeDocument/2006/relationships/image" Target="../media/image42.png"/><Relationship Id="rId54" Type="http://schemas.openxmlformats.org/officeDocument/2006/relationships/image" Target="../media/image21.png"/><Relationship Id="rId62" Type="http://schemas.openxmlformats.org/officeDocument/2006/relationships/image" Target="../media/image56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svg"/><Relationship Id="rId11" Type="http://schemas.openxmlformats.org/officeDocument/2006/relationships/image" Target="../media/image3.png"/><Relationship Id="rId24" Type="http://schemas.openxmlformats.org/officeDocument/2006/relationships/customXml" Target="../ink/ink1.xml"/><Relationship Id="rId32" Type="http://schemas.openxmlformats.org/officeDocument/2006/relationships/customXml" Target="../ink/ink5.xml"/><Relationship Id="rId37" Type="http://schemas.openxmlformats.org/officeDocument/2006/relationships/image" Target="../media/image40.png"/><Relationship Id="rId40" Type="http://schemas.openxmlformats.org/officeDocument/2006/relationships/customXml" Target="../ink/ink9.xml"/><Relationship Id="rId45" Type="http://schemas.openxmlformats.org/officeDocument/2006/relationships/customXml" Target="../ink/ink12.xml"/><Relationship Id="rId53" Type="http://schemas.openxmlformats.org/officeDocument/2006/relationships/image" Target="../media/image47.svg"/><Relationship Id="rId58" Type="http://schemas.openxmlformats.org/officeDocument/2006/relationships/image" Target="../media/image23.png"/><Relationship Id="rId5" Type="http://schemas.openxmlformats.org/officeDocument/2006/relationships/image" Target="../media/image9.png"/><Relationship Id="rId15" Type="http://schemas.openxmlformats.org/officeDocument/2006/relationships/image" Target="../media/image14.png"/><Relationship Id="rId23" Type="http://schemas.openxmlformats.org/officeDocument/2006/relationships/image" Target="../media/image33.svg"/><Relationship Id="rId28" Type="http://schemas.openxmlformats.org/officeDocument/2006/relationships/customXml" Target="../ink/ink3.xml"/><Relationship Id="rId36" Type="http://schemas.openxmlformats.org/officeDocument/2006/relationships/customXml" Target="../ink/ink7.xml"/><Relationship Id="rId49" Type="http://schemas.openxmlformats.org/officeDocument/2006/relationships/customXml" Target="../ink/ink15.xml"/><Relationship Id="rId57" Type="http://schemas.openxmlformats.org/officeDocument/2006/relationships/image" Target="../media/image51.svg"/><Relationship Id="rId61" Type="http://schemas.openxmlformats.org/officeDocument/2006/relationships/image" Target="../media/image25.png"/><Relationship Id="rId10" Type="http://schemas.openxmlformats.org/officeDocument/2006/relationships/image" Target="../media/image19.svg"/><Relationship Id="rId19" Type="http://schemas.openxmlformats.org/officeDocument/2006/relationships/image" Target="../media/image17.png"/><Relationship Id="rId31" Type="http://schemas.openxmlformats.org/officeDocument/2006/relationships/image" Target="../media/image37.png"/><Relationship Id="rId44" Type="http://schemas.openxmlformats.org/officeDocument/2006/relationships/customXml" Target="../ink/ink11.xml"/><Relationship Id="rId52" Type="http://schemas.openxmlformats.org/officeDocument/2006/relationships/image" Target="../media/image20.png"/><Relationship Id="rId60" Type="http://schemas.openxmlformats.org/officeDocument/2006/relationships/image" Target="../media/image24.png"/><Relationship Id="rId65" Type="http://schemas.openxmlformats.org/officeDocument/2006/relationships/image" Target="../media/image5.png"/><Relationship Id="rId4" Type="http://schemas.openxmlformats.org/officeDocument/2006/relationships/image" Target="../media/image9.svg"/><Relationship Id="rId9" Type="http://schemas.openxmlformats.org/officeDocument/2006/relationships/image" Target="../media/image11.png"/><Relationship Id="rId14" Type="http://schemas.openxmlformats.org/officeDocument/2006/relationships/image" Target="../media/image26.svg"/><Relationship Id="rId22" Type="http://schemas.openxmlformats.org/officeDocument/2006/relationships/image" Target="../media/image19.png"/><Relationship Id="rId27" Type="http://schemas.openxmlformats.org/officeDocument/2006/relationships/image" Target="../media/image35.png"/><Relationship Id="rId30" Type="http://schemas.openxmlformats.org/officeDocument/2006/relationships/customXml" Target="../ink/ink4.xml"/><Relationship Id="rId35" Type="http://schemas.openxmlformats.org/officeDocument/2006/relationships/image" Target="../media/image39.png"/><Relationship Id="rId43" Type="http://schemas.openxmlformats.org/officeDocument/2006/relationships/image" Target="../media/image43.png"/><Relationship Id="rId48" Type="http://schemas.openxmlformats.org/officeDocument/2006/relationships/image" Target="../media/image44.png"/><Relationship Id="rId56" Type="http://schemas.openxmlformats.org/officeDocument/2006/relationships/image" Target="../media/image22.png"/><Relationship Id="rId64" Type="http://schemas.openxmlformats.org/officeDocument/2006/relationships/image" Target="../media/image58.svg"/><Relationship Id="rId8" Type="http://schemas.openxmlformats.org/officeDocument/2006/relationships/image" Target="../media/image17.svg"/><Relationship Id="rId51" Type="http://schemas.openxmlformats.org/officeDocument/2006/relationships/customXml" Target="../ink/ink16.xml"/><Relationship Id="rId3" Type="http://schemas.openxmlformats.org/officeDocument/2006/relationships/image" Target="../media/image6.png"/><Relationship Id="rId12" Type="http://schemas.openxmlformats.org/officeDocument/2006/relationships/image" Target="../media/image5.svg"/><Relationship Id="rId17" Type="http://schemas.openxmlformats.org/officeDocument/2006/relationships/image" Target="../media/image16.png"/><Relationship Id="rId25" Type="http://schemas.openxmlformats.org/officeDocument/2006/relationships/image" Target="../media/image34.png"/><Relationship Id="rId33" Type="http://schemas.openxmlformats.org/officeDocument/2006/relationships/image" Target="../media/image38.png"/><Relationship Id="rId38" Type="http://schemas.openxmlformats.org/officeDocument/2006/relationships/customXml" Target="../ink/ink8.xml"/><Relationship Id="rId46" Type="http://schemas.openxmlformats.org/officeDocument/2006/relationships/customXml" Target="../ink/ink13.xml"/><Relationship Id="rId59" Type="http://schemas.openxmlformats.org/officeDocument/2006/relationships/image" Target="../media/image5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Virtual</a:t>
            </a:r>
            <a:br>
              <a:rPr lang="de-DE"/>
            </a:br>
            <a:r>
              <a:rPr lang="de-DE"/>
              <a:t>Break </a:t>
            </a:r>
            <a:r>
              <a:rPr lang="de-DE" err="1"/>
              <a:t>room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215044" y="4751097"/>
            <a:ext cx="8045373" cy="742279"/>
          </a:xfrm>
        </p:spPr>
        <p:txBody>
          <a:bodyPr/>
          <a:lstStyle/>
          <a:p>
            <a:r>
              <a:rPr lang="de-DE"/>
              <a:t>Hackathon IoT/WOT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xmlns="" id="{58613DBA-4BA3-465E-863B-CEC8C504AABC}"/>
              </a:ext>
            </a:extLst>
          </p:cNvPr>
          <p:cNvSpPr txBox="1"/>
          <p:nvPr/>
        </p:nvSpPr>
        <p:spPr>
          <a:xfrm>
            <a:off x="9236364" y="5001834"/>
            <a:ext cx="2840814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/>
              <a:t>Prof. Dr. Christian Decker</a:t>
            </a:r>
          </a:p>
          <a:p>
            <a:endParaRPr lang="de-DE"/>
          </a:p>
          <a:p>
            <a:r>
              <a:rPr lang="de-DE"/>
              <a:t>Lea </a:t>
            </a:r>
            <a:r>
              <a:rPr lang="de-DE" err="1"/>
              <a:t>Oettel</a:t>
            </a:r>
            <a:endParaRPr lang="de-DE"/>
          </a:p>
          <a:p>
            <a:r>
              <a:rPr lang="de-DE"/>
              <a:t>Nicolai Berger</a:t>
            </a:r>
          </a:p>
          <a:p>
            <a:r>
              <a:rPr lang="de-DE"/>
              <a:t>Bastian </a:t>
            </a:r>
            <a:r>
              <a:rPr lang="de-DE" err="1"/>
              <a:t>Roling</a:t>
            </a:r>
            <a:endParaRPr lang="de-DE"/>
          </a:p>
          <a:p>
            <a:r>
              <a:rPr lang="de-DE"/>
              <a:t>Manuel Mock</a:t>
            </a: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1">
            <a:extLst>
              <a:ext uri="{FF2B5EF4-FFF2-40B4-BE49-F238E27FC236}">
                <a16:creationId xmlns:a16="http://schemas.microsoft.com/office/drawing/2014/main" xmlns="" id="{03576166-374D-4D2B-9A60-FA3DF07C81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67"/>
          <a:stretch/>
        </p:blipFill>
        <p:spPr>
          <a:xfrm>
            <a:off x="8342947" y="790448"/>
            <a:ext cx="1631425" cy="277612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xmlns="" id="{0358F702-252A-4698-9F4A-3A2A77746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Problem</a:t>
            </a: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xmlns="" id="{13DCF867-DCFB-4745-8D9E-C1D8C8D20A31}"/>
              </a:ext>
            </a:extLst>
          </p:cNvPr>
          <p:cNvGrpSpPr>
            <a:grpSpLocks noChangeAspect="1"/>
          </p:cNvGrpSpPr>
          <p:nvPr/>
        </p:nvGrpSpPr>
        <p:grpSpPr>
          <a:xfrm>
            <a:off x="1571614" y="3998082"/>
            <a:ext cx="10195468" cy="2710782"/>
            <a:chOff x="19485" y="1709893"/>
            <a:chExt cx="12004875" cy="3191869"/>
          </a:xfrm>
        </p:grpSpPr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xmlns="" id="{7775EC68-DE35-4521-926F-7BEEB7EEC1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511137" y="1709893"/>
              <a:ext cx="4513223" cy="3033477"/>
              <a:chOff x="5811876" y="1314468"/>
              <a:chExt cx="6008649" cy="4038600"/>
            </a:xfrm>
          </p:grpSpPr>
          <p:pic>
            <p:nvPicPr>
              <p:cNvPr id="7" name="Graphic 4">
                <a:extLst>
                  <a:ext uri="{FF2B5EF4-FFF2-40B4-BE49-F238E27FC236}">
                    <a16:creationId xmlns:a16="http://schemas.microsoft.com/office/drawing/2014/main" xmlns="" id="{A00AA31A-9217-4B3B-B545-F81630252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5811876" y="1314468"/>
                <a:ext cx="6008649" cy="4038600"/>
              </a:xfrm>
              <a:prstGeom prst="rect">
                <a:avLst/>
              </a:prstGeom>
            </p:spPr>
          </p:pic>
          <p:pic>
            <p:nvPicPr>
              <p:cNvPr id="8" name="Graphic 13">
                <a:extLst>
                  <a:ext uri="{FF2B5EF4-FFF2-40B4-BE49-F238E27FC236}">
                    <a16:creationId xmlns:a16="http://schemas.microsoft.com/office/drawing/2014/main" xmlns="" id="{FD445900-2225-4A12-8BD6-B31792DF510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96DAC541-7B7A-43D3-8B79-37D633B846F1}">
                    <asvg:svgBlip xmlns:asvg="http://schemas.microsoft.com/office/drawing/2016/SVG/main" xmlns="" r:embed="rId6"/>
                  </a:ext>
                </a:extLst>
              </a:blip>
              <a:srcRect l="-6238" t="-5467" r="-4349" b="45785"/>
              <a:stretch/>
            </p:blipFill>
            <p:spPr>
              <a:xfrm>
                <a:off x="7174244" y="1624831"/>
                <a:ext cx="291611" cy="324598"/>
              </a:xfrm>
              <a:prstGeom prst="flowChartConnector">
                <a:avLst/>
              </a:prstGeom>
            </p:spPr>
          </p:pic>
          <p:sp>
            <p:nvSpPr>
              <p:cNvPr id="9" name="Rounded Rectangular Callout 6">
                <a:extLst>
                  <a:ext uri="{FF2B5EF4-FFF2-40B4-BE49-F238E27FC236}">
                    <a16:creationId xmlns:a16="http://schemas.microsoft.com/office/drawing/2014/main" xmlns="" id="{9C36816B-B834-47B0-99BA-DAC201BE92CF}"/>
                  </a:ext>
                </a:extLst>
              </p:cNvPr>
              <p:cNvSpPr/>
              <p:nvPr/>
            </p:nvSpPr>
            <p:spPr>
              <a:xfrm>
                <a:off x="9179527" y="2013457"/>
                <a:ext cx="1542184" cy="646330"/>
              </a:xfrm>
              <a:prstGeom prst="wedgeRoundRectCallout">
                <a:avLst>
                  <a:gd name="adj1" fmla="val -24224"/>
                  <a:gd name="adj2" fmla="val 47823"/>
                  <a:gd name="adj3" fmla="val 16667"/>
                </a:avLst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xmlns="" id="{1E355177-EC15-452E-AD58-5D4D779C5C26}"/>
                  </a:ext>
                </a:extLst>
              </p:cNvPr>
              <p:cNvSpPr txBox="1"/>
              <p:nvPr/>
            </p:nvSpPr>
            <p:spPr>
              <a:xfrm>
                <a:off x="9179527" y="2013458"/>
                <a:ext cx="1646173" cy="1091069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de-DE" sz="700">
                    <a:cs typeface="Calibri"/>
                  </a:rPr>
                  <a:t>Ich: Lust auf einen virtuellen Kaffee? </a:t>
                </a:r>
              </a:p>
              <a:p>
                <a:r>
                  <a:rPr lang="de-DE" sz="700">
                    <a:cs typeface="Calibri"/>
                  </a:rPr>
                  <a:t>10:20 Uhr </a:t>
                </a:r>
              </a:p>
            </p:txBody>
          </p:sp>
          <p:cxnSp>
            <p:nvCxnSpPr>
              <p:cNvPr id="11" name="Gerader Verbinder 10">
                <a:extLst>
                  <a:ext uri="{FF2B5EF4-FFF2-40B4-BE49-F238E27FC236}">
                    <a16:creationId xmlns:a16="http://schemas.microsoft.com/office/drawing/2014/main" xmlns="" id="{AF89A954-0A73-4A72-80A8-D76962A497C2}"/>
                  </a:ext>
                </a:extLst>
              </p:cNvPr>
              <p:cNvCxnSpPr/>
              <p:nvPr/>
            </p:nvCxnSpPr>
            <p:spPr>
              <a:xfrm>
                <a:off x="7153745" y="1949428"/>
                <a:ext cx="356796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xmlns="" id="{DD110E09-284F-4901-8DB2-2828BDEEF16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512674" y="2574072"/>
              <a:ext cx="1405269" cy="517741"/>
              <a:chOff x="9110357" y="2164332"/>
              <a:chExt cx="1611354" cy="689291"/>
            </a:xfrm>
          </p:grpSpPr>
          <p:sp>
            <p:nvSpPr>
              <p:cNvPr id="13" name="Rounded Rectangular Callout 6">
                <a:extLst>
                  <a:ext uri="{FF2B5EF4-FFF2-40B4-BE49-F238E27FC236}">
                    <a16:creationId xmlns:a16="http://schemas.microsoft.com/office/drawing/2014/main" xmlns="" id="{FE653CC7-3C75-4136-BD98-BB18B4BC9B46}"/>
                  </a:ext>
                </a:extLst>
              </p:cNvPr>
              <p:cNvSpPr/>
              <p:nvPr/>
            </p:nvSpPr>
            <p:spPr>
              <a:xfrm>
                <a:off x="9179527" y="2164332"/>
                <a:ext cx="1542184" cy="646330"/>
              </a:xfrm>
              <a:prstGeom prst="wedgeRoundRectCallout">
                <a:avLst>
                  <a:gd name="adj1" fmla="val -24224"/>
                  <a:gd name="adj2" fmla="val 47823"/>
                  <a:gd name="adj3" fmla="val 16667"/>
                </a:avLst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xmlns="" id="{0600F9FB-D475-4119-8D3A-1FF2371D72FB}"/>
                  </a:ext>
                </a:extLst>
              </p:cNvPr>
              <p:cNvSpPr txBox="1"/>
              <p:nvPr/>
            </p:nvSpPr>
            <p:spPr>
              <a:xfrm>
                <a:off x="9110357" y="2211816"/>
                <a:ext cx="1556814" cy="641807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de-DE" sz="700">
                    <a:cs typeface="Calibri"/>
                  </a:rPr>
                  <a:t>Lisa: Ja, aber wie? </a:t>
                </a:r>
              </a:p>
              <a:p>
                <a:r>
                  <a:rPr lang="de-DE" sz="700">
                    <a:cs typeface="Calibri"/>
                  </a:rPr>
                  <a:t>10:35 Uhr </a:t>
                </a:r>
              </a:p>
            </p:txBody>
          </p:sp>
        </p:grpSp>
        <p:pic>
          <p:nvPicPr>
            <p:cNvPr id="15" name="Grafik 4" descr="Ein Bild, das Tisch, Zeichnung enthält.&#10;&#10;Mit sehr hoher Zuverlässigkeit generierte Beschreibung">
              <a:extLst>
                <a:ext uri="{FF2B5EF4-FFF2-40B4-BE49-F238E27FC236}">
                  <a16:creationId xmlns:a16="http://schemas.microsoft.com/office/drawing/2014/main" xmlns="" id="{7FD73E52-2B2C-4B4D-9C49-50450C27A4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312340" y="3349187"/>
              <a:ext cx="2962275" cy="1552575"/>
            </a:xfrm>
            <a:prstGeom prst="rect">
              <a:avLst/>
            </a:prstGeom>
          </p:spPr>
        </p:pic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xmlns="" id="{08920F1F-A1F2-49BF-8EFE-D4461807B3A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1153053" y="3952973"/>
              <a:ext cx="177455" cy="463251"/>
            </a:xfrm>
            <a:prstGeom prst="rect">
              <a:avLst/>
            </a:prstGeom>
          </p:spPr>
        </p:pic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xmlns="" id="{EB40AC1F-02F4-464F-BCB0-1A17CA408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1300257" y="4100177"/>
              <a:ext cx="177455" cy="463251"/>
            </a:xfrm>
            <a:prstGeom prst="rect">
              <a:avLst/>
            </a:prstGeom>
          </p:spPr>
        </p:pic>
        <p:pic>
          <p:nvPicPr>
            <p:cNvPr id="18" name="Grafik 17">
              <a:extLst>
                <a:ext uri="{FF2B5EF4-FFF2-40B4-BE49-F238E27FC236}">
                  <a16:creationId xmlns:a16="http://schemas.microsoft.com/office/drawing/2014/main" xmlns="" id="{889D1D79-609E-45A0-BD2F-7A6C13C60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1672597" y="3918336"/>
              <a:ext cx="177455" cy="463251"/>
            </a:xfrm>
            <a:prstGeom prst="rect">
              <a:avLst/>
            </a:prstGeom>
          </p:spPr>
        </p:pic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xmlns="" id="{638E4C23-EFAA-404C-A50C-3A3850B5E66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1906392" y="4100176"/>
              <a:ext cx="177455" cy="463251"/>
            </a:xfrm>
            <a:prstGeom prst="rect">
              <a:avLst/>
            </a:prstGeom>
          </p:spPr>
        </p:pic>
        <p:pic>
          <p:nvPicPr>
            <p:cNvPr id="20" name="Grafik 19">
              <a:extLst>
                <a:ext uri="{FF2B5EF4-FFF2-40B4-BE49-F238E27FC236}">
                  <a16:creationId xmlns:a16="http://schemas.microsoft.com/office/drawing/2014/main" xmlns="" id="{BFEAE1A4-E573-4223-9CBF-7725F09011C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2252755" y="3918335"/>
              <a:ext cx="177455" cy="463251"/>
            </a:xfrm>
            <a:prstGeom prst="rect">
              <a:avLst/>
            </a:prstGeom>
          </p:spPr>
        </p:pic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xmlns="" id="{7327E5B3-B132-4B46-8508-0BCED4AAEA3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2599118" y="4100175"/>
              <a:ext cx="177455" cy="463251"/>
            </a:xfrm>
            <a:prstGeom prst="rect">
              <a:avLst/>
            </a:prstGeom>
          </p:spPr>
        </p:pic>
        <p:sp>
          <p:nvSpPr>
            <p:cNvPr id="22" name="Rounded Rectangular Callout 6">
              <a:extLst>
                <a:ext uri="{FF2B5EF4-FFF2-40B4-BE49-F238E27FC236}">
                  <a16:creationId xmlns:a16="http://schemas.microsoft.com/office/drawing/2014/main" xmlns="" id="{221E6CB2-BFC6-4410-B9D9-5505AA0F620C}"/>
                </a:ext>
              </a:extLst>
            </p:cNvPr>
            <p:cNvSpPr/>
            <p:nvPr/>
          </p:nvSpPr>
          <p:spPr>
            <a:xfrm>
              <a:off x="10040651" y="3046723"/>
              <a:ext cx="1158367" cy="485472"/>
            </a:xfrm>
            <a:prstGeom prst="wedgeRoundRectCallout">
              <a:avLst>
                <a:gd name="adj1" fmla="val -24224"/>
                <a:gd name="adj2" fmla="val 47823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xmlns="" id="{F21576EF-7DA8-4C18-8135-C5042C9BD31B}"/>
                </a:ext>
              </a:extLst>
            </p:cNvPr>
            <p:cNvSpPr txBox="1"/>
            <p:nvPr/>
          </p:nvSpPr>
          <p:spPr>
            <a:xfrm>
              <a:off x="10040651" y="3035543"/>
              <a:ext cx="1236476" cy="81952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de-DE" sz="700">
                  <a:cs typeface="Calibri"/>
                </a:rPr>
                <a:t>Ich: hat sich erledigt ich war schon.. </a:t>
              </a:r>
            </a:p>
            <a:p>
              <a:r>
                <a:rPr lang="de-DE" sz="700">
                  <a:cs typeface="Calibri"/>
                </a:rPr>
                <a:t>10:55 Uhr </a:t>
              </a:r>
            </a:p>
          </p:txBody>
        </p:sp>
        <p:pic>
          <p:nvPicPr>
            <p:cNvPr id="24" name="Graphic 9">
              <a:extLst>
                <a:ext uri="{FF2B5EF4-FFF2-40B4-BE49-F238E27FC236}">
                  <a16:creationId xmlns:a16="http://schemas.microsoft.com/office/drawing/2014/main" xmlns="" id="{AE09CBBB-0546-4532-B6A3-012010DFF2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rcRect l="-5129" t="64" r="-5085" b="-6603"/>
            <a:stretch/>
          </p:blipFill>
          <p:spPr>
            <a:xfrm>
              <a:off x="19485" y="2349840"/>
              <a:ext cx="1001206" cy="2193684"/>
            </a:xfrm>
            <a:prstGeom prst="rect">
              <a:avLst/>
            </a:prstGeom>
          </p:spPr>
        </p:pic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xmlns="" id="{9197335D-C568-402D-AD44-713A64D9DC9A}"/>
              </a:ext>
            </a:extLst>
          </p:cNvPr>
          <p:cNvGrpSpPr>
            <a:grpSpLocks noChangeAspect="1"/>
          </p:cNvGrpSpPr>
          <p:nvPr/>
        </p:nvGrpSpPr>
        <p:grpSpPr>
          <a:xfrm>
            <a:off x="2806397" y="497250"/>
            <a:ext cx="5831732" cy="2818086"/>
            <a:chOff x="451822" y="1697103"/>
            <a:chExt cx="7208220" cy="3483251"/>
          </a:xfrm>
        </p:grpSpPr>
        <p:pic>
          <p:nvPicPr>
            <p:cNvPr id="27" name="Grafik 4">
              <a:extLst>
                <a:ext uri="{FF2B5EF4-FFF2-40B4-BE49-F238E27FC236}">
                  <a16:creationId xmlns:a16="http://schemas.microsoft.com/office/drawing/2014/main" xmlns="" id="{DD0F07D3-9AEC-4A75-A282-67545C35B9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45614"/>
            <a:stretch/>
          </p:blipFill>
          <p:spPr>
            <a:xfrm>
              <a:off x="451822" y="3627779"/>
              <a:ext cx="1611073" cy="1552575"/>
            </a:xfrm>
            <a:prstGeom prst="rect">
              <a:avLst/>
            </a:prstGeom>
          </p:spPr>
        </p:pic>
        <p:pic>
          <p:nvPicPr>
            <p:cNvPr id="28" name="Grafik 27">
              <a:extLst>
                <a:ext uri="{FF2B5EF4-FFF2-40B4-BE49-F238E27FC236}">
                  <a16:creationId xmlns:a16="http://schemas.microsoft.com/office/drawing/2014/main" xmlns="" id="{2263A7B7-0B5A-413C-A920-761174E35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2200858" y="4705345"/>
              <a:ext cx="177455" cy="463251"/>
            </a:xfrm>
            <a:prstGeom prst="rect">
              <a:avLst/>
            </a:prstGeom>
          </p:spPr>
        </p:pic>
        <p:pic>
          <p:nvPicPr>
            <p:cNvPr id="29" name="Grafik 28">
              <a:extLst>
                <a:ext uri="{FF2B5EF4-FFF2-40B4-BE49-F238E27FC236}">
                  <a16:creationId xmlns:a16="http://schemas.microsoft.com/office/drawing/2014/main" xmlns="" id="{8C0B3010-0FED-4326-BC35-005CAED81D4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16200000" flipV="1">
              <a:off x="2489736" y="4518334"/>
              <a:ext cx="177455" cy="463251"/>
            </a:xfrm>
            <a:prstGeom prst="rect">
              <a:avLst/>
            </a:prstGeom>
          </p:spPr>
        </p:pic>
        <p:pic>
          <p:nvPicPr>
            <p:cNvPr id="30" name="Grafik 29">
              <a:extLst>
                <a:ext uri="{FF2B5EF4-FFF2-40B4-BE49-F238E27FC236}">
                  <a16:creationId xmlns:a16="http://schemas.microsoft.com/office/drawing/2014/main" xmlns="" id="{C01A5D98-B059-4137-8A51-7391B4C06C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2902189" y="4714973"/>
              <a:ext cx="177455" cy="463251"/>
            </a:xfrm>
            <a:prstGeom prst="rect">
              <a:avLst/>
            </a:prstGeom>
          </p:spPr>
        </p:pic>
        <p:pic>
          <p:nvPicPr>
            <p:cNvPr id="31" name="Grafik 30">
              <a:extLst>
                <a:ext uri="{FF2B5EF4-FFF2-40B4-BE49-F238E27FC236}">
                  <a16:creationId xmlns:a16="http://schemas.microsoft.com/office/drawing/2014/main" xmlns="" id="{B8C12644-5787-47ED-A156-5988E9CC196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16200000" flipV="1">
              <a:off x="3191067" y="4527962"/>
              <a:ext cx="177455" cy="463251"/>
            </a:xfrm>
            <a:prstGeom prst="rect">
              <a:avLst/>
            </a:prstGeom>
          </p:spPr>
        </p:pic>
        <p:pic>
          <p:nvPicPr>
            <p:cNvPr id="32" name="Grafik 31">
              <a:extLst>
                <a:ext uri="{FF2B5EF4-FFF2-40B4-BE49-F238E27FC236}">
                  <a16:creationId xmlns:a16="http://schemas.microsoft.com/office/drawing/2014/main" xmlns="" id="{928BDFFC-C36C-4953-8E50-778C943D17C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3660772" y="4722630"/>
              <a:ext cx="177455" cy="463251"/>
            </a:xfrm>
            <a:prstGeom prst="rect">
              <a:avLst/>
            </a:prstGeom>
          </p:spPr>
        </p:pic>
        <p:pic>
          <p:nvPicPr>
            <p:cNvPr id="33" name="Grafik 32">
              <a:extLst>
                <a:ext uri="{FF2B5EF4-FFF2-40B4-BE49-F238E27FC236}">
                  <a16:creationId xmlns:a16="http://schemas.microsoft.com/office/drawing/2014/main" xmlns="" id="{14216AFB-4B52-44A6-8274-1A154371AFF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16200000" flipV="1">
              <a:off x="3949650" y="4535619"/>
              <a:ext cx="177455" cy="463251"/>
            </a:xfrm>
            <a:prstGeom prst="rect">
              <a:avLst/>
            </a:prstGeom>
          </p:spPr>
        </p:pic>
        <p:grpSp>
          <p:nvGrpSpPr>
            <p:cNvPr id="34" name="Gruppieren 33">
              <a:extLst>
                <a:ext uri="{FF2B5EF4-FFF2-40B4-BE49-F238E27FC236}">
                  <a16:creationId xmlns:a16="http://schemas.microsoft.com/office/drawing/2014/main" xmlns="" id="{3F606D06-3A75-4938-ACA7-B67CAF5AB0E5}"/>
                </a:ext>
              </a:extLst>
            </p:cNvPr>
            <p:cNvGrpSpPr/>
            <p:nvPr/>
          </p:nvGrpSpPr>
          <p:grpSpPr>
            <a:xfrm flipH="1">
              <a:off x="6069714" y="1697103"/>
              <a:ext cx="1590328" cy="1222729"/>
              <a:chOff x="5538961" y="1972504"/>
              <a:chExt cx="1590328" cy="1222729"/>
            </a:xfrm>
          </p:grpSpPr>
          <p:sp>
            <p:nvSpPr>
              <p:cNvPr id="35" name="Cloud Callout 20">
                <a:extLst>
                  <a:ext uri="{FF2B5EF4-FFF2-40B4-BE49-F238E27FC236}">
                    <a16:creationId xmlns:a16="http://schemas.microsoft.com/office/drawing/2014/main" xmlns="" id="{12486348-11BF-4523-B71C-C12273443860}"/>
                  </a:ext>
                </a:extLst>
              </p:cNvPr>
              <p:cNvSpPr/>
              <p:nvPr/>
            </p:nvSpPr>
            <p:spPr>
              <a:xfrm flipH="1">
                <a:off x="5538961" y="1990171"/>
                <a:ext cx="1590328" cy="1205062"/>
              </a:xfrm>
              <a:prstGeom prst="cloudCallout">
                <a:avLst>
                  <a:gd name="adj1" fmla="val -82885"/>
                  <a:gd name="adj2" fmla="val 72176"/>
                </a:avLst>
              </a:prstGeom>
              <a:solidFill>
                <a:srgbClr val="D0D0D0"/>
              </a:solidFill>
              <a:ln w="38100"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>
                  <a:solidFill>
                    <a:schemeClr val="tx2">
                      <a:lumMod val="25000"/>
                    </a:schemeClr>
                  </a:solidFill>
                </a:endParaRPr>
              </a:p>
            </p:txBody>
          </p:sp>
          <p:pic>
            <p:nvPicPr>
              <p:cNvPr id="36" name="Grafik 35" descr="Besorgte Gesichtskontur">
                <a:extLst>
                  <a:ext uri="{FF2B5EF4-FFF2-40B4-BE49-F238E27FC236}">
                    <a16:creationId xmlns:a16="http://schemas.microsoft.com/office/drawing/2014/main" xmlns="" id="{38BB72A0-8CFF-4157-A734-F7F61EE678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xmlns="" r:embed="rId12"/>
                  </a:ext>
                </a:extLst>
              </a:blip>
              <a:stretch>
                <a:fillRect/>
              </a:stretch>
            </p:blipFill>
            <p:spPr>
              <a:xfrm>
                <a:off x="6488796" y="2522516"/>
                <a:ext cx="491401" cy="491401"/>
              </a:xfrm>
              <a:prstGeom prst="rect">
                <a:avLst/>
              </a:prstGeom>
            </p:spPr>
          </p:pic>
          <p:pic>
            <p:nvPicPr>
              <p:cNvPr id="37" name="Grafik 36" descr="Weinende Gesichtskontur">
                <a:extLst>
                  <a:ext uri="{FF2B5EF4-FFF2-40B4-BE49-F238E27FC236}">
                    <a16:creationId xmlns:a16="http://schemas.microsoft.com/office/drawing/2014/main" xmlns="" id="{163100EA-CD5B-4C8E-A13A-724331A06A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xmlns="" r:embed="rId14"/>
                  </a:ext>
                </a:extLst>
              </a:blip>
              <a:stretch>
                <a:fillRect/>
              </a:stretch>
            </p:blipFill>
            <p:spPr>
              <a:xfrm>
                <a:off x="6027949" y="2648087"/>
                <a:ext cx="491401" cy="491401"/>
              </a:xfrm>
              <a:prstGeom prst="rect">
                <a:avLst/>
              </a:prstGeom>
            </p:spPr>
          </p:pic>
          <p:grpSp>
            <p:nvGrpSpPr>
              <p:cNvPr id="38" name="Gruppieren 37">
                <a:extLst>
                  <a:ext uri="{FF2B5EF4-FFF2-40B4-BE49-F238E27FC236}">
                    <a16:creationId xmlns:a16="http://schemas.microsoft.com/office/drawing/2014/main" xmlns="" id="{A3626C70-BCBE-4F63-BD0C-8C3A561A004F}"/>
                  </a:ext>
                </a:extLst>
              </p:cNvPr>
              <p:cNvGrpSpPr/>
              <p:nvPr/>
            </p:nvGrpSpPr>
            <p:grpSpPr>
              <a:xfrm>
                <a:off x="5765859" y="2109201"/>
                <a:ext cx="778450" cy="425355"/>
                <a:chOff x="2166704" y="3659199"/>
                <a:chExt cx="926123" cy="505903"/>
              </a:xfrm>
            </p:grpSpPr>
            <p:pic>
              <p:nvPicPr>
                <p:cNvPr id="40" name="Graphic 5">
                  <a:extLst>
                    <a:ext uri="{FF2B5EF4-FFF2-40B4-BE49-F238E27FC236}">
                      <a16:creationId xmlns:a16="http://schemas.microsoft.com/office/drawing/2014/main" xmlns="" id="{F0C7F2C6-FE16-4DC1-83F3-AF9C5FDD59F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96DAC541-7B7A-43D3-8B79-37D633B846F1}">
                      <asvg:svgBlip xmlns:asvg="http://schemas.microsoft.com/office/drawing/2016/SVG/main" xmlns="" r:embed="rId1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66704" y="3660649"/>
                  <a:ext cx="217005" cy="485859"/>
                </a:xfrm>
                <a:prstGeom prst="rect">
                  <a:avLst/>
                </a:prstGeom>
              </p:spPr>
            </p:pic>
            <p:pic>
              <p:nvPicPr>
                <p:cNvPr id="41" name="Graphic 12">
                  <a:extLst>
                    <a:ext uri="{FF2B5EF4-FFF2-40B4-BE49-F238E27FC236}">
                      <a16:creationId xmlns:a16="http://schemas.microsoft.com/office/drawing/2014/main" xmlns="" id="{D62B918D-97A0-4884-ADAC-436FB61F46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96DAC541-7B7A-43D3-8B79-37D633B846F1}">
                      <asvg:svgBlip xmlns:asvg="http://schemas.microsoft.com/office/drawing/2016/SVG/main" xmlns="" r:embed="rId1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26165" y="3671252"/>
                  <a:ext cx="177497" cy="475257"/>
                </a:xfrm>
                <a:prstGeom prst="rect">
                  <a:avLst/>
                </a:prstGeom>
              </p:spPr>
            </p:pic>
            <p:pic>
              <p:nvPicPr>
                <p:cNvPr id="42" name="Graphic 5">
                  <a:extLst>
                    <a:ext uri="{FF2B5EF4-FFF2-40B4-BE49-F238E27FC236}">
                      <a16:creationId xmlns:a16="http://schemas.microsoft.com/office/drawing/2014/main" xmlns="" id="{7C1DCAA9-7040-4FE4-A852-C28672FB6C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>
                  <a:extLst>
                    <a:ext uri="{96DAC541-7B7A-43D3-8B79-37D633B846F1}">
                      <asvg:svgBlip xmlns:asvg="http://schemas.microsoft.com/office/drawing/2016/SVG/main" xmlns="" r:embed="rId2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39668" y="3659199"/>
                  <a:ext cx="188679" cy="505903"/>
                </a:xfrm>
                <a:prstGeom prst="rect">
                  <a:avLst/>
                </a:prstGeom>
              </p:spPr>
            </p:pic>
            <p:pic>
              <p:nvPicPr>
                <p:cNvPr id="43" name="Graphic 13">
                  <a:extLst>
                    <a:ext uri="{FF2B5EF4-FFF2-40B4-BE49-F238E27FC236}">
                      <a16:creationId xmlns:a16="http://schemas.microsoft.com/office/drawing/2014/main" xmlns="" id="{91026F21-511D-47C6-AF99-7F4B9197DF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xmlns="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66379" y="3672120"/>
                  <a:ext cx="226448" cy="476417"/>
                </a:xfrm>
                <a:prstGeom prst="rect">
                  <a:avLst/>
                </a:prstGeom>
              </p:spPr>
            </p:pic>
          </p:grpSp>
          <p:pic>
            <p:nvPicPr>
              <p:cNvPr id="39" name="Grafik 38" descr="Schließen">
                <a:extLst>
                  <a:ext uri="{FF2B5EF4-FFF2-40B4-BE49-F238E27FC236}">
                    <a16:creationId xmlns:a16="http://schemas.microsoft.com/office/drawing/2014/main" xmlns="" id="{060F3858-442D-4528-B398-A946613EAF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96DAC541-7B7A-43D3-8B79-37D633B846F1}">
                    <asvg:svgBlip xmlns:asvg="http://schemas.microsoft.com/office/drawing/2016/SVG/main" xmlns="" r:embed="rId22"/>
                  </a:ext>
                </a:extLst>
              </a:blip>
              <a:stretch>
                <a:fillRect/>
              </a:stretch>
            </p:blipFill>
            <p:spPr>
              <a:xfrm>
                <a:off x="5831676" y="1972504"/>
                <a:ext cx="649940" cy="649940"/>
              </a:xfrm>
              <a:prstGeom prst="rect">
                <a:avLst/>
              </a:prstGeom>
            </p:spPr>
          </p:pic>
        </p:grpSp>
        <p:grpSp>
          <p:nvGrpSpPr>
            <p:cNvPr id="44" name="Gruppieren 43">
              <a:extLst>
                <a:ext uri="{FF2B5EF4-FFF2-40B4-BE49-F238E27FC236}">
                  <a16:creationId xmlns:a16="http://schemas.microsoft.com/office/drawing/2014/main" xmlns="" id="{C2CE31DD-0277-4186-80CA-934063793873}"/>
                </a:ext>
              </a:extLst>
            </p:cNvPr>
            <p:cNvGrpSpPr/>
            <p:nvPr/>
          </p:nvGrpSpPr>
          <p:grpSpPr>
            <a:xfrm>
              <a:off x="4202932" y="2670833"/>
              <a:ext cx="1133779" cy="2484157"/>
              <a:chOff x="4202932" y="2670833"/>
              <a:chExt cx="1133779" cy="2484157"/>
            </a:xfrm>
          </p:grpSpPr>
          <p:pic>
            <p:nvPicPr>
              <p:cNvPr id="45" name="Graphic 9">
                <a:extLst>
                  <a:ext uri="{FF2B5EF4-FFF2-40B4-BE49-F238E27FC236}">
                    <a16:creationId xmlns:a16="http://schemas.microsoft.com/office/drawing/2014/main" xmlns="" id="{50C66901-2E22-4601-AB7B-37DC7D180C0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96DAC541-7B7A-43D3-8B79-37D633B846F1}">
                    <asvg:svgBlip xmlns:asvg="http://schemas.microsoft.com/office/drawing/2016/SVG/main" xmlns="" r:embed="rId10"/>
                  </a:ext>
                </a:extLst>
              </a:blip>
              <a:srcRect l="-5129" t="64" r="-5085" b="-6603"/>
              <a:stretch/>
            </p:blipFill>
            <p:spPr>
              <a:xfrm>
                <a:off x="4202932" y="2670833"/>
                <a:ext cx="1133779" cy="2484157"/>
              </a:xfrm>
              <a:prstGeom prst="rect">
                <a:avLst/>
              </a:prstGeom>
            </p:spPr>
          </p:pic>
          <p:pic>
            <p:nvPicPr>
              <p:cNvPr id="46" name="Grafik 45">
                <a:extLst>
                  <a:ext uri="{FF2B5EF4-FFF2-40B4-BE49-F238E27FC236}">
                    <a16:creationId xmlns:a16="http://schemas.microsoft.com/office/drawing/2014/main" xmlns="" id="{CC7470E2-670E-49D2-AA74-9172BD190CA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26559" t="58985" r="27051" b="24851"/>
              <a:stretch/>
            </p:blipFill>
            <p:spPr>
              <a:xfrm>
                <a:off x="4641233" y="3551447"/>
                <a:ext cx="264142" cy="92034"/>
              </a:xfrm>
              <a:prstGeom prst="rect">
                <a:avLst/>
              </a:prstGeom>
            </p:spPr>
          </p:pic>
        </p:grpSp>
      </p:grp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xmlns="" id="{107ABB80-94DC-4BF1-B10C-177C4EE02769}"/>
              </a:ext>
            </a:extLst>
          </p:cNvPr>
          <p:cNvCxnSpPr/>
          <p:nvPr/>
        </p:nvCxnSpPr>
        <p:spPr>
          <a:xfrm>
            <a:off x="1413164" y="3611418"/>
            <a:ext cx="965297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uppieren 51">
            <a:extLst>
              <a:ext uri="{FF2B5EF4-FFF2-40B4-BE49-F238E27FC236}">
                <a16:creationId xmlns:a16="http://schemas.microsoft.com/office/drawing/2014/main" xmlns="" id="{35831FF2-B9E8-4C72-8A4F-8477EFECD98D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4719853" y="643282"/>
            <a:ext cx="1007193" cy="843203"/>
            <a:chOff x="4700192" y="1810018"/>
            <a:chExt cx="1591195" cy="1332118"/>
          </a:xfrm>
        </p:grpSpPr>
        <p:sp>
          <p:nvSpPr>
            <p:cNvPr id="50" name="Cloud Callout 20">
              <a:extLst>
                <a:ext uri="{FF2B5EF4-FFF2-40B4-BE49-F238E27FC236}">
                  <a16:creationId xmlns:a16="http://schemas.microsoft.com/office/drawing/2014/main" xmlns="" id="{7B17D37B-CE60-457B-90AA-A56BCC42252D}"/>
                </a:ext>
              </a:extLst>
            </p:cNvPr>
            <p:cNvSpPr/>
            <p:nvPr/>
          </p:nvSpPr>
          <p:spPr>
            <a:xfrm>
              <a:off x="4700192" y="1810018"/>
              <a:ext cx="1591195" cy="1332118"/>
            </a:xfrm>
            <a:prstGeom prst="cloudCallout">
              <a:avLst>
                <a:gd name="adj1" fmla="val -47391"/>
                <a:gd name="adj2" fmla="val 64773"/>
              </a:avLst>
            </a:prstGeom>
            <a:solidFill>
              <a:srgbClr val="D0D0D0"/>
            </a:solidFill>
            <a:ln w="38100"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>
                <a:solidFill>
                  <a:schemeClr val="tx2">
                    <a:lumMod val="25000"/>
                  </a:schemeClr>
                </a:solidFill>
              </a:endParaRPr>
            </a:p>
          </p:txBody>
        </p:sp>
        <p:pic>
          <p:nvPicPr>
            <p:cNvPr id="51" name="Grafik 50" descr="Kaffee">
              <a:extLst>
                <a:ext uri="{FF2B5EF4-FFF2-40B4-BE49-F238E27FC236}">
                  <a16:creationId xmlns:a16="http://schemas.microsoft.com/office/drawing/2014/main" xmlns="" id="{D363D434-8F52-4B96-BEEA-A165D7EF10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xmlns="" r:embed="rId25"/>
                </a:ext>
              </a:extLst>
            </a:blip>
            <a:stretch>
              <a:fillRect/>
            </a:stretch>
          </p:blipFill>
          <p:spPr>
            <a:xfrm flipH="1">
              <a:off x="5123746" y="2035807"/>
              <a:ext cx="744085" cy="7440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8030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xmlns="" id="{1DDEBC88-D711-45B0-AEF1-427E36229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Lösungsansatz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xmlns="" id="{07B868C5-25AC-4751-8822-560AD2FFA8AD}"/>
              </a:ext>
            </a:extLst>
          </p:cNvPr>
          <p:cNvGrpSpPr>
            <a:grpSpLocks noChangeAspect="1"/>
          </p:cNvGrpSpPr>
          <p:nvPr/>
        </p:nvGrpSpPr>
        <p:grpSpPr>
          <a:xfrm>
            <a:off x="2048857" y="1263485"/>
            <a:ext cx="3204657" cy="2415817"/>
            <a:chOff x="1866271" y="1810018"/>
            <a:chExt cx="5067568" cy="3820164"/>
          </a:xfrm>
        </p:grpSpPr>
        <p:pic>
          <p:nvPicPr>
            <p:cNvPr id="10" name="Grafik 4">
              <a:extLst>
                <a:ext uri="{FF2B5EF4-FFF2-40B4-BE49-F238E27FC236}">
                  <a16:creationId xmlns:a16="http://schemas.microsoft.com/office/drawing/2014/main" xmlns="" id="{BA5E7BEC-3FD0-49DF-8420-0E42408F19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66271" y="3721528"/>
              <a:ext cx="2962275" cy="1552575"/>
            </a:xfrm>
            <a:prstGeom prst="rect">
              <a:avLst/>
            </a:prstGeom>
          </p:spPr>
        </p:pic>
        <p:pic>
          <p:nvPicPr>
            <p:cNvPr id="11" name="Graphic 9">
              <a:extLst>
                <a:ext uri="{FF2B5EF4-FFF2-40B4-BE49-F238E27FC236}">
                  <a16:creationId xmlns:a16="http://schemas.microsoft.com/office/drawing/2014/main" xmlns="" id="{4AF03E88-7063-4206-A4B8-73A394D002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l="-5129" t="65" r="-5085" b="37649"/>
            <a:stretch/>
          </p:blipFill>
          <p:spPr>
            <a:xfrm>
              <a:off x="3569799" y="2501728"/>
              <a:ext cx="1133779" cy="1452319"/>
            </a:xfrm>
            <a:prstGeom prst="rect">
              <a:avLst/>
            </a:prstGeom>
          </p:spPr>
        </p:pic>
        <p:sp>
          <p:nvSpPr>
            <p:cNvPr id="12" name="Cloud Callout 20">
              <a:extLst>
                <a:ext uri="{FF2B5EF4-FFF2-40B4-BE49-F238E27FC236}">
                  <a16:creationId xmlns:a16="http://schemas.microsoft.com/office/drawing/2014/main" xmlns="" id="{B06A9894-CD0B-4E2A-9867-10D56F818E10}"/>
                </a:ext>
              </a:extLst>
            </p:cNvPr>
            <p:cNvSpPr/>
            <p:nvPr/>
          </p:nvSpPr>
          <p:spPr>
            <a:xfrm>
              <a:off x="4700192" y="1810018"/>
              <a:ext cx="1591195" cy="1332118"/>
            </a:xfrm>
            <a:prstGeom prst="cloudCallout">
              <a:avLst>
                <a:gd name="adj1" fmla="val -47391"/>
                <a:gd name="adj2" fmla="val 64773"/>
              </a:avLst>
            </a:prstGeom>
            <a:solidFill>
              <a:srgbClr val="D0D0D0"/>
            </a:solidFill>
            <a:ln w="38100"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>
                <a:solidFill>
                  <a:schemeClr val="tx2">
                    <a:lumMod val="25000"/>
                  </a:schemeClr>
                </a:solidFill>
              </a:endParaRPr>
            </a:p>
          </p:txBody>
        </p:sp>
        <p:sp>
          <p:nvSpPr>
            <p:cNvPr id="13" name="Cloud Callout 20">
              <a:extLst>
                <a:ext uri="{FF2B5EF4-FFF2-40B4-BE49-F238E27FC236}">
                  <a16:creationId xmlns:a16="http://schemas.microsoft.com/office/drawing/2014/main" xmlns="" id="{96B9C700-DCE8-402D-BD04-B5025BCE6A95}"/>
                </a:ext>
              </a:extLst>
            </p:cNvPr>
            <p:cNvSpPr/>
            <p:nvPr/>
          </p:nvSpPr>
          <p:spPr>
            <a:xfrm flipH="1">
              <a:off x="2082888" y="1876278"/>
              <a:ext cx="1591195" cy="1332118"/>
            </a:xfrm>
            <a:prstGeom prst="cloudCallout">
              <a:avLst>
                <a:gd name="adj1" fmla="val -47391"/>
                <a:gd name="adj2" fmla="val 64773"/>
              </a:avLst>
            </a:prstGeom>
            <a:solidFill>
              <a:srgbClr val="D0D0D0"/>
            </a:solidFill>
            <a:ln w="38100"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>
                <a:solidFill>
                  <a:schemeClr val="tx2">
                    <a:lumMod val="25000"/>
                  </a:schemeClr>
                </a:solidFill>
              </a:endParaRPr>
            </a:p>
          </p:txBody>
        </p: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xmlns="" id="{58EB7B56-3C54-4036-8548-7EBC33A76A6F}"/>
                </a:ext>
              </a:extLst>
            </p:cNvPr>
            <p:cNvGrpSpPr/>
            <p:nvPr/>
          </p:nvGrpSpPr>
          <p:grpSpPr>
            <a:xfrm>
              <a:off x="2421206" y="2035808"/>
              <a:ext cx="926123" cy="505903"/>
              <a:chOff x="2166704" y="3659199"/>
              <a:chExt cx="926123" cy="505903"/>
            </a:xfrm>
          </p:grpSpPr>
          <p:pic>
            <p:nvPicPr>
              <p:cNvPr id="41" name="Graphic 5">
                <a:extLst>
                  <a:ext uri="{FF2B5EF4-FFF2-40B4-BE49-F238E27FC236}">
                    <a16:creationId xmlns:a16="http://schemas.microsoft.com/office/drawing/2014/main" xmlns="" id="{D39949D1-7EE7-4ACF-95B4-F82F22DB6E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xmlns="" r:embed="rId6"/>
                  </a:ext>
                </a:extLst>
              </a:blip>
              <a:stretch>
                <a:fillRect/>
              </a:stretch>
            </p:blipFill>
            <p:spPr>
              <a:xfrm>
                <a:off x="2166704" y="3660649"/>
                <a:ext cx="217005" cy="485859"/>
              </a:xfrm>
              <a:prstGeom prst="rect">
                <a:avLst/>
              </a:prstGeom>
            </p:spPr>
          </p:pic>
          <p:pic>
            <p:nvPicPr>
              <p:cNvPr id="42" name="Graphic 12">
                <a:extLst>
                  <a:ext uri="{FF2B5EF4-FFF2-40B4-BE49-F238E27FC236}">
                    <a16:creationId xmlns:a16="http://schemas.microsoft.com/office/drawing/2014/main" xmlns="" id="{B8A2F4FF-B09D-430C-A04C-7E886B9440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xmlns="" r:embed="rId8"/>
                  </a:ext>
                </a:extLst>
              </a:blip>
              <a:stretch>
                <a:fillRect/>
              </a:stretch>
            </p:blipFill>
            <p:spPr>
              <a:xfrm>
                <a:off x="2426165" y="3671252"/>
                <a:ext cx="177497" cy="475257"/>
              </a:xfrm>
              <a:prstGeom prst="rect">
                <a:avLst/>
              </a:prstGeom>
            </p:spPr>
          </p:pic>
          <p:pic>
            <p:nvPicPr>
              <p:cNvPr id="43" name="Graphic 5">
                <a:extLst>
                  <a:ext uri="{FF2B5EF4-FFF2-40B4-BE49-F238E27FC236}">
                    <a16:creationId xmlns:a16="http://schemas.microsoft.com/office/drawing/2014/main" xmlns="" id="{373F1672-3ADB-4EE7-B664-3010219EA7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xmlns="" r:embed="rId10"/>
                  </a:ext>
                </a:extLst>
              </a:blip>
              <a:stretch>
                <a:fillRect/>
              </a:stretch>
            </p:blipFill>
            <p:spPr>
              <a:xfrm>
                <a:off x="2639668" y="3659199"/>
                <a:ext cx="188679" cy="505903"/>
              </a:xfrm>
              <a:prstGeom prst="rect">
                <a:avLst/>
              </a:prstGeom>
            </p:spPr>
          </p:pic>
          <p:pic>
            <p:nvPicPr>
              <p:cNvPr id="44" name="Graphic 13">
                <a:extLst>
                  <a:ext uri="{FF2B5EF4-FFF2-40B4-BE49-F238E27FC236}">
                    <a16:creationId xmlns:a16="http://schemas.microsoft.com/office/drawing/2014/main" xmlns="" id="{E8D57D82-FBDE-4349-974F-B806546374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xmlns="" r:embed="rId12"/>
                  </a:ext>
                </a:extLst>
              </a:blip>
              <a:stretch>
                <a:fillRect/>
              </a:stretch>
            </p:blipFill>
            <p:spPr>
              <a:xfrm>
                <a:off x="2866379" y="3672120"/>
                <a:ext cx="226448" cy="476417"/>
              </a:xfrm>
              <a:prstGeom prst="rect">
                <a:avLst/>
              </a:prstGeom>
            </p:spPr>
          </p:pic>
        </p:grpSp>
        <p:pic>
          <p:nvPicPr>
            <p:cNvPr id="15" name="Grafik 16" descr="Gebrochenes Herz">
              <a:extLst>
                <a:ext uri="{FF2B5EF4-FFF2-40B4-BE49-F238E27FC236}">
                  <a16:creationId xmlns:a16="http://schemas.microsoft.com/office/drawing/2014/main" xmlns="" id="{F2A5FD48-5B68-4B9D-B921-586CD38165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p:blipFill>
          <p:spPr>
            <a:xfrm>
              <a:off x="2464301" y="2416865"/>
              <a:ext cx="831574" cy="815009"/>
            </a:xfrm>
            <a:prstGeom prst="rect">
              <a:avLst/>
            </a:prstGeom>
          </p:spPr>
        </p:pic>
        <p:pic>
          <p:nvPicPr>
            <p:cNvPr id="16" name="Grafik 15" descr="Kaffee">
              <a:extLst>
                <a:ext uri="{FF2B5EF4-FFF2-40B4-BE49-F238E27FC236}">
                  <a16:creationId xmlns:a16="http://schemas.microsoft.com/office/drawing/2014/main" xmlns="" id="{59298422-86CD-4EFB-A67D-49EEDF3ADC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xmlns="" r:embed="rId16"/>
                </a:ext>
              </a:extLst>
            </a:blip>
            <a:stretch>
              <a:fillRect/>
            </a:stretch>
          </p:blipFill>
          <p:spPr>
            <a:xfrm>
              <a:off x="5123746" y="2035808"/>
              <a:ext cx="744085" cy="744085"/>
            </a:xfrm>
            <a:prstGeom prst="rect">
              <a:avLst/>
            </a:prstGeom>
          </p:spPr>
        </p:pic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xmlns="" id="{38666312-8681-4779-B3B2-3E915322EB8C}"/>
                </a:ext>
              </a:extLst>
            </p:cNvPr>
            <p:cNvGrpSpPr>
              <a:grpSpLocks noChangeAspect="1"/>
            </p:cNvGrpSpPr>
            <p:nvPr/>
          </p:nvGrpSpPr>
          <p:grpSpPr>
            <a:xfrm rot="20997822">
              <a:off x="3962124" y="4169470"/>
              <a:ext cx="201668" cy="192234"/>
              <a:chOff x="7862541" y="4002230"/>
              <a:chExt cx="590462" cy="562841"/>
            </a:xfrm>
            <a:scene3d>
              <a:camera prst="isometricTopUp"/>
              <a:lightRig rig="threePt" dir="t"/>
            </a:scene3d>
          </p:grpSpPr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xmlns="" id="{7A7D620B-A4F8-4E94-8F3A-D169F5DA1A10}"/>
                  </a:ext>
                </a:extLst>
              </p:cNvPr>
              <p:cNvSpPr/>
              <p:nvPr/>
            </p:nvSpPr>
            <p:spPr>
              <a:xfrm>
                <a:off x="7864185" y="4002230"/>
                <a:ext cx="588818" cy="56284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highlight>
                    <a:srgbClr val="00FF00"/>
                  </a:highlight>
                  <a:cs typeface="Calibri"/>
                </a:endParaRPr>
              </a:p>
            </p:txBody>
          </p:sp>
          <p:pic>
            <p:nvPicPr>
              <p:cNvPr id="40" name="Grafik 39" descr="Prozessor">
                <a:extLst>
                  <a:ext uri="{FF2B5EF4-FFF2-40B4-BE49-F238E27FC236}">
                    <a16:creationId xmlns:a16="http://schemas.microsoft.com/office/drawing/2014/main" xmlns="" id="{86FAE99C-65FD-4BB0-B035-4D6FC34695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xmlns="" r:embed="rId18"/>
                  </a:ext>
                </a:extLst>
              </a:blip>
              <a:stretch>
                <a:fillRect/>
              </a:stretch>
            </p:blipFill>
            <p:spPr>
              <a:xfrm>
                <a:off x="7862541" y="4002720"/>
                <a:ext cx="585355" cy="559378"/>
              </a:xfrm>
              <a:prstGeom prst="rect">
                <a:avLst/>
              </a:prstGeom>
            </p:spPr>
          </p:pic>
        </p:grpSp>
        <p:pic>
          <p:nvPicPr>
            <p:cNvPr id="18" name="Graphic 3">
              <a:extLst>
                <a:ext uri="{FF2B5EF4-FFF2-40B4-BE49-F238E27FC236}">
                  <a16:creationId xmlns:a16="http://schemas.microsoft.com/office/drawing/2014/main" xmlns="" id="{0DD08DE6-9074-436C-A11A-1B72CD9F9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xmlns="" r:embed="rId20"/>
                </a:ext>
              </a:extLst>
            </a:blip>
            <a:stretch>
              <a:fillRect/>
            </a:stretch>
          </p:blipFill>
          <p:spPr>
            <a:xfrm rot="16895155" flipH="1">
              <a:off x="4209311" y="3893221"/>
              <a:ext cx="233630" cy="464317"/>
            </a:xfrm>
            <a:prstGeom prst="rect">
              <a:avLst/>
            </a:prstGeom>
          </p:spPr>
        </p:pic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xmlns="" id="{6DFD19CB-E0AC-4F98-BD91-10FBB6EFB0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5043507" y="3536658"/>
              <a:ext cx="1890332" cy="1499566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xmlns="" id="{2563A255-4CCE-4AC8-AE5A-216119BC6B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59752" y="3556167"/>
              <a:ext cx="1527649" cy="4079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1" name="Grafik 32" descr="Zusammendrücken Vergrößern">
              <a:extLst>
                <a:ext uri="{FF2B5EF4-FFF2-40B4-BE49-F238E27FC236}">
                  <a16:creationId xmlns:a16="http://schemas.microsoft.com/office/drawing/2014/main" xmlns="" id="{FC061CFC-CE1C-4BBB-87B0-C3D57B59F5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xmlns="" r:embed="rId23"/>
                </a:ext>
              </a:extLst>
            </a:blip>
            <a:stretch>
              <a:fillRect/>
            </a:stretch>
          </p:blipFill>
          <p:spPr>
            <a:xfrm>
              <a:off x="4711275" y="4715782"/>
              <a:ext cx="914400" cy="914400"/>
            </a:xfrm>
            <a:prstGeom prst="rect">
              <a:avLst/>
            </a:prstGeom>
          </p:spPr>
        </p:pic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xmlns="" id="{CCF6D603-7DE2-4A87-8B27-61210D2AF762}"/>
                </a:ext>
              </a:extLst>
            </p:cNvPr>
            <p:cNvCxnSpPr>
              <a:cxnSpLocks/>
            </p:cNvCxnSpPr>
            <p:nvPr/>
          </p:nvCxnSpPr>
          <p:spPr>
            <a:xfrm>
              <a:off x="4012887" y="4327499"/>
              <a:ext cx="1674514" cy="6809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3" name="Freihand 22">
                  <a:extLst>
                    <a:ext uri="{FF2B5EF4-FFF2-40B4-BE49-F238E27FC236}">
                      <a16:creationId xmlns:a16="http://schemas.microsoft.com/office/drawing/2014/main" xmlns="" id="{1A0968EB-35B5-4F9A-90C9-74C777970398}"/>
                    </a:ext>
                  </a:extLst>
                </p14:cNvPr>
                <p14:cNvContentPartPr/>
                <p14:nvPr/>
              </p14:nvContentPartPr>
              <p14:xfrm>
                <a:off x="6469062" y="4556125"/>
                <a:ext cx="276225" cy="266700"/>
              </p14:xfrm>
            </p:contentPart>
          </mc:Choice>
          <mc:Fallback xmlns="">
            <p:pic>
              <p:nvPicPr>
                <p:cNvPr id="23" name="Freihand 22">
                  <a:extLst>
                    <a:ext uri="{FF2B5EF4-FFF2-40B4-BE49-F238E27FC236}">
                      <a16:creationId xmlns:a16="http://schemas.microsoft.com/office/drawing/2014/main" id="{1A0968EB-35B5-4F9A-90C9-74C77797039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440818" y="4528051"/>
                  <a:ext cx="332148" cy="3222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4" name="Freihand 23">
                  <a:extLst>
                    <a:ext uri="{FF2B5EF4-FFF2-40B4-BE49-F238E27FC236}">
                      <a16:creationId xmlns:a16="http://schemas.microsoft.com/office/drawing/2014/main" xmlns="" id="{49138168-9E91-45A7-AF51-86DE156B0A5B}"/>
                    </a:ext>
                  </a:extLst>
                </p14:cNvPr>
                <p14:cNvContentPartPr/>
                <p14:nvPr/>
              </p14:nvContentPartPr>
              <p14:xfrm>
                <a:off x="6400851" y="4780851"/>
                <a:ext cx="133350" cy="152400"/>
              </p14:xfrm>
            </p:contentPart>
          </mc:Choice>
          <mc:Fallback xmlns="">
            <p:pic>
              <p:nvPicPr>
                <p:cNvPr id="24" name="Freihand 23">
                  <a:extLst>
                    <a:ext uri="{FF2B5EF4-FFF2-40B4-BE49-F238E27FC236}">
                      <a16:creationId xmlns:a16="http://schemas.microsoft.com/office/drawing/2014/main" id="{49138168-9E91-45A7-AF51-86DE156B0A5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371608" y="4751878"/>
                  <a:ext cx="191252" cy="2097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Freihand 24">
                  <a:extLst>
                    <a:ext uri="{FF2B5EF4-FFF2-40B4-BE49-F238E27FC236}">
                      <a16:creationId xmlns:a16="http://schemas.microsoft.com/office/drawing/2014/main" xmlns="" id="{AE2A354E-4D5B-43CB-90DC-406F63AE1BBA}"/>
                    </a:ext>
                  </a:extLst>
                </p14:cNvPr>
                <p14:cNvContentPartPr/>
                <p14:nvPr/>
              </p14:nvContentPartPr>
              <p14:xfrm>
                <a:off x="6490303" y="4760973"/>
                <a:ext cx="85725" cy="57150"/>
              </p14:xfrm>
            </p:contentPart>
          </mc:Choice>
          <mc:Fallback xmlns="">
            <p:pic>
              <p:nvPicPr>
                <p:cNvPr id="25" name="Freihand 24">
                  <a:extLst>
                    <a:ext uri="{FF2B5EF4-FFF2-40B4-BE49-F238E27FC236}">
                      <a16:creationId xmlns:a16="http://schemas.microsoft.com/office/drawing/2014/main" id="{AE2A354E-4D5B-43CB-90DC-406F63AE1BB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463175" y="4734015"/>
                  <a:ext cx="139439" cy="1105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6" name="Freihand 25">
                  <a:extLst>
                    <a:ext uri="{FF2B5EF4-FFF2-40B4-BE49-F238E27FC236}">
                      <a16:creationId xmlns:a16="http://schemas.microsoft.com/office/drawing/2014/main" xmlns="" id="{BCEF1E0E-BDE0-4520-853B-9A11199AD22E}"/>
                    </a:ext>
                  </a:extLst>
                </p14:cNvPr>
                <p14:cNvContentPartPr/>
                <p14:nvPr/>
              </p14:nvContentPartPr>
              <p14:xfrm>
                <a:off x="6520121" y="4751033"/>
                <a:ext cx="66675" cy="76200"/>
              </p14:xfrm>
            </p:contentPart>
          </mc:Choice>
          <mc:Fallback xmlns="">
            <p:pic>
              <p:nvPicPr>
                <p:cNvPr id="26" name="Freihand 25">
                  <a:extLst>
                    <a:ext uri="{FF2B5EF4-FFF2-40B4-BE49-F238E27FC236}">
                      <a16:creationId xmlns:a16="http://schemas.microsoft.com/office/drawing/2014/main" id="{BCEF1E0E-BDE0-4520-853B-9A11199AD22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493017" y="4724012"/>
                  <a:ext cx="120340" cy="1297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xmlns="" id="{5EA5F954-C383-4D2F-9592-D27A601889CF}"/>
                    </a:ext>
                  </a:extLst>
                </p14:cNvPr>
                <p14:cNvContentPartPr/>
                <p14:nvPr/>
              </p14:nvContentPartPr>
              <p14:xfrm>
                <a:off x="6520121" y="4751033"/>
                <a:ext cx="85725" cy="95250"/>
              </p14:xfrm>
            </p:contentPart>
          </mc:Choice>
          <mc:Fallback xmlns="">
            <p:pic>
              <p:nvPicPr>
                <p:cNvPr id="27" name="Freihand 26">
                  <a:extLst>
                    <a:ext uri="{FF2B5EF4-FFF2-40B4-BE49-F238E27FC236}">
                      <a16:creationId xmlns:a16="http://schemas.microsoft.com/office/drawing/2014/main" id="{5EA5F954-C383-4D2F-9592-D27A601889C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492993" y="4723973"/>
                  <a:ext cx="139439" cy="1488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xmlns="" id="{039F50A7-250C-450C-A2B6-4709C7033D98}"/>
                    </a:ext>
                  </a:extLst>
                </p14:cNvPr>
                <p14:cNvContentPartPr/>
                <p14:nvPr/>
              </p14:nvContentPartPr>
              <p14:xfrm>
                <a:off x="6758660" y="4532372"/>
                <a:ext cx="28575" cy="47625"/>
              </p14:xfrm>
            </p:contentPart>
          </mc:Choice>
          <mc:Fallback xmlns="">
            <p:pic>
              <p:nvPicPr>
                <p:cNvPr id="28" name="Freihand 27">
                  <a:extLst>
                    <a:ext uri="{FF2B5EF4-FFF2-40B4-BE49-F238E27FC236}">
                      <a16:creationId xmlns:a16="http://schemas.microsoft.com/office/drawing/2014/main" id="{039F50A7-250C-450C-A2B6-4709C7033D9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731702" y="4505312"/>
                  <a:ext cx="81951" cy="1012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xmlns="" id="{B0B496BB-D83F-4175-855A-59D5AE230E65}"/>
                    </a:ext>
                  </a:extLst>
                </p14:cNvPr>
                <p14:cNvContentPartPr/>
                <p14:nvPr/>
              </p14:nvContentPartPr>
              <p14:xfrm>
                <a:off x="6758660" y="4542312"/>
                <a:ext cx="38100" cy="57150"/>
              </p14:xfrm>
            </p:contentPart>
          </mc:Choice>
          <mc:Fallback xmlns="">
            <p:pic>
              <p:nvPicPr>
                <p:cNvPr id="29" name="Freihand 28">
                  <a:extLst>
                    <a:ext uri="{FF2B5EF4-FFF2-40B4-BE49-F238E27FC236}">
                      <a16:creationId xmlns:a16="http://schemas.microsoft.com/office/drawing/2014/main" id="{B0B496BB-D83F-4175-855A-59D5AE230E6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731829" y="4515354"/>
                  <a:ext cx="91225" cy="1105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xmlns="" id="{26DC02C9-0C4F-4BCD-A4E3-B021EFC00AFA}"/>
                    </a:ext>
                  </a:extLst>
                </p14:cNvPr>
                <p14:cNvContentPartPr/>
                <p14:nvPr/>
              </p14:nvContentPartPr>
              <p14:xfrm>
                <a:off x="6768599" y="4522433"/>
                <a:ext cx="38100" cy="66675"/>
              </p14:xfrm>
            </p:contentPart>
          </mc:Choice>
          <mc:Fallback xmlns="">
            <p:pic>
              <p:nvPicPr>
                <p:cNvPr id="30" name="Freihand 29">
                  <a:extLst>
                    <a:ext uri="{FF2B5EF4-FFF2-40B4-BE49-F238E27FC236}">
                      <a16:creationId xmlns:a16="http://schemas.microsoft.com/office/drawing/2014/main" id="{26DC02C9-0C4F-4BCD-A4E3-B021EFC00AF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741768" y="4495329"/>
                  <a:ext cx="91225" cy="1203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xmlns="" id="{2E794E80-B32E-405D-B578-B718D19A46B2}"/>
                    </a:ext>
                  </a:extLst>
                </p14:cNvPr>
                <p14:cNvContentPartPr/>
                <p14:nvPr/>
              </p14:nvContentPartPr>
              <p14:xfrm>
                <a:off x="6818294" y="4542311"/>
                <a:ext cx="9525" cy="9525"/>
              </p14:xfrm>
            </p:contentPart>
          </mc:Choice>
          <mc:Fallback xmlns="">
            <p:pic>
              <p:nvPicPr>
                <p:cNvPr id="31" name="Freihand 30">
                  <a:extLst>
                    <a:ext uri="{FF2B5EF4-FFF2-40B4-BE49-F238E27FC236}">
                      <a16:creationId xmlns:a16="http://schemas.microsoft.com/office/drawing/2014/main" id="{2E794E80-B32E-405D-B578-B718D19A46B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793228" y="4517245"/>
                  <a:ext cx="59155" cy="591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xmlns="" id="{F9B9FE6F-31B6-438C-B87D-8854B4860223}"/>
                    </a:ext>
                  </a:extLst>
                </p14:cNvPr>
                <p14:cNvContentPartPr/>
                <p14:nvPr/>
              </p14:nvContentPartPr>
              <p14:xfrm>
                <a:off x="6798416" y="4552250"/>
                <a:ext cx="9525" cy="9525"/>
              </p14:xfrm>
            </p:contentPart>
          </mc:Choice>
          <mc:Fallback xmlns="">
            <p:pic>
              <p:nvPicPr>
                <p:cNvPr id="32" name="Freihand 31">
                  <a:extLst>
                    <a:ext uri="{FF2B5EF4-FFF2-40B4-BE49-F238E27FC236}">
                      <a16:creationId xmlns:a16="http://schemas.microsoft.com/office/drawing/2014/main" id="{F9B9FE6F-31B6-438C-B87D-8854B486022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322166" y="4076000"/>
                  <a:ext cx="952500" cy="9525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xmlns="" id="{683FE812-F0F1-4D1B-9AB3-FD15DD66F059}"/>
                    </a:ext>
                  </a:extLst>
                </p14:cNvPr>
                <p14:cNvContentPartPr/>
                <p14:nvPr/>
              </p14:nvContentPartPr>
              <p14:xfrm>
                <a:off x="6798416" y="4572129"/>
                <a:ext cx="9525" cy="9525"/>
              </p14:xfrm>
            </p:contentPart>
          </mc:Choice>
          <mc:Fallback xmlns="">
            <p:pic>
              <p:nvPicPr>
                <p:cNvPr id="33" name="Freihand 32">
                  <a:extLst>
                    <a:ext uri="{FF2B5EF4-FFF2-40B4-BE49-F238E27FC236}">
                      <a16:creationId xmlns:a16="http://schemas.microsoft.com/office/drawing/2014/main" id="{683FE812-F0F1-4D1B-9AB3-FD15DD66F05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322166" y="4095879"/>
                  <a:ext cx="952500" cy="9525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xmlns="" id="{EE9E7016-508E-434D-AEED-06680BEB9712}"/>
                    </a:ext>
                  </a:extLst>
                </p14:cNvPr>
                <p14:cNvContentPartPr/>
                <p14:nvPr/>
              </p14:nvContentPartPr>
              <p14:xfrm>
                <a:off x="6828234" y="4542311"/>
                <a:ext cx="9525" cy="9525"/>
              </p14:xfrm>
            </p:contentPart>
          </mc:Choice>
          <mc:Fallback xmlns="">
            <p:pic>
              <p:nvPicPr>
                <p:cNvPr id="34" name="Freihand 33">
                  <a:extLst>
                    <a:ext uri="{FF2B5EF4-FFF2-40B4-BE49-F238E27FC236}">
                      <a16:creationId xmlns:a16="http://schemas.microsoft.com/office/drawing/2014/main" id="{EE9E7016-508E-434D-AEED-06680BEB971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351984" y="4066061"/>
                  <a:ext cx="952500" cy="9525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5" name="Freihand 34">
                  <a:extLst>
                    <a:ext uri="{FF2B5EF4-FFF2-40B4-BE49-F238E27FC236}">
                      <a16:creationId xmlns:a16="http://schemas.microsoft.com/office/drawing/2014/main" xmlns="" id="{7F544B62-E793-44C5-98BD-1D60B1140B98}"/>
                    </a:ext>
                  </a:extLst>
                </p14:cNvPr>
                <p14:cNvContentPartPr/>
                <p14:nvPr/>
              </p14:nvContentPartPr>
              <p14:xfrm>
                <a:off x="6798416" y="4562189"/>
                <a:ext cx="9525" cy="9525"/>
              </p14:xfrm>
            </p:contentPart>
          </mc:Choice>
          <mc:Fallback xmlns="">
            <p:pic>
              <p:nvPicPr>
                <p:cNvPr id="35" name="Freihand 34">
                  <a:extLst>
                    <a:ext uri="{FF2B5EF4-FFF2-40B4-BE49-F238E27FC236}">
                      <a16:creationId xmlns:a16="http://schemas.microsoft.com/office/drawing/2014/main" id="{7F544B62-E793-44C5-98BD-1D60B1140B9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322166" y="4085939"/>
                  <a:ext cx="952500" cy="9525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xmlns="" id="{2579702B-D010-4BCB-AD6A-4DE79B23714E}"/>
                    </a:ext>
                  </a:extLst>
                </p14:cNvPr>
                <p14:cNvContentPartPr/>
                <p14:nvPr/>
              </p14:nvContentPartPr>
              <p14:xfrm>
                <a:off x="6808355" y="4512494"/>
                <a:ext cx="28575" cy="57150"/>
              </p14:xfrm>
            </p:contentPart>
          </mc:Choice>
          <mc:Fallback xmlns="">
            <p:pic>
              <p:nvPicPr>
                <p:cNvPr id="36" name="Freihand 35">
                  <a:extLst>
                    <a:ext uri="{FF2B5EF4-FFF2-40B4-BE49-F238E27FC236}">
                      <a16:creationId xmlns:a16="http://schemas.microsoft.com/office/drawing/2014/main" id="{2579702B-D010-4BCB-AD6A-4DE79B23714E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781397" y="4485280"/>
                  <a:ext cx="81951" cy="1110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7" name="Freihand 36">
                  <a:extLst>
                    <a:ext uri="{FF2B5EF4-FFF2-40B4-BE49-F238E27FC236}">
                      <a16:creationId xmlns:a16="http://schemas.microsoft.com/office/drawing/2014/main" xmlns="" id="{197B9BD9-197B-42CF-8F20-10FD97EE20D3}"/>
                    </a:ext>
                  </a:extLst>
                </p14:cNvPr>
                <p14:cNvContentPartPr/>
                <p14:nvPr/>
              </p14:nvContentPartPr>
              <p14:xfrm>
                <a:off x="6559877" y="4810668"/>
                <a:ext cx="9525" cy="19050"/>
              </p14:xfrm>
            </p:contentPart>
          </mc:Choice>
          <mc:Fallback xmlns="">
            <p:pic>
              <p:nvPicPr>
                <p:cNvPr id="37" name="Freihand 36">
                  <a:extLst>
                    <a:ext uri="{FF2B5EF4-FFF2-40B4-BE49-F238E27FC236}">
                      <a16:creationId xmlns:a16="http://schemas.microsoft.com/office/drawing/2014/main" id="{197B9BD9-197B-42CF-8F20-10FD97EE20D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534811" y="4784210"/>
                  <a:ext cx="59155" cy="714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xmlns="" id="{31BC0FA5-DF79-47CC-807F-18DF876051E8}"/>
                    </a:ext>
                  </a:extLst>
                </p14:cNvPr>
                <p14:cNvContentPartPr/>
                <p14:nvPr/>
              </p14:nvContentPartPr>
              <p14:xfrm>
                <a:off x="6559877" y="4840485"/>
                <a:ext cx="9525" cy="9525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31BC0FA5-DF79-47CC-807F-18DF876051E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083627" y="4364235"/>
                  <a:ext cx="952500" cy="9525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xmlns="" id="{9E88B44F-B27E-4A4B-8290-5318BF6E4C6A}"/>
              </a:ext>
            </a:extLst>
          </p:cNvPr>
          <p:cNvGrpSpPr>
            <a:grpSpLocks noChangeAspect="1"/>
          </p:cNvGrpSpPr>
          <p:nvPr/>
        </p:nvGrpSpPr>
        <p:grpSpPr>
          <a:xfrm>
            <a:off x="8017731" y="1289919"/>
            <a:ext cx="2225616" cy="2184973"/>
            <a:chOff x="6410522" y="2391901"/>
            <a:chExt cx="2962275" cy="2908179"/>
          </a:xfrm>
        </p:grpSpPr>
        <p:pic>
          <p:nvPicPr>
            <p:cNvPr id="45" name="Graphic 13">
              <a:extLst>
                <a:ext uri="{FF2B5EF4-FFF2-40B4-BE49-F238E27FC236}">
                  <a16:creationId xmlns:a16="http://schemas.microsoft.com/office/drawing/2014/main" xmlns="" id="{10C7439F-10E1-4656-894D-206A21C64B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96DAC541-7B7A-43D3-8B79-37D633B846F1}">
                  <asvg:svgBlip xmlns:asvg="http://schemas.microsoft.com/office/drawing/2016/SVG/main" xmlns="" r:embed="rId53"/>
                </a:ext>
              </a:extLst>
            </a:blip>
            <a:stretch>
              <a:fillRect/>
            </a:stretch>
          </p:blipFill>
          <p:spPr>
            <a:xfrm>
              <a:off x="7315154" y="2391901"/>
              <a:ext cx="1209207" cy="2241064"/>
            </a:xfrm>
            <a:prstGeom prst="rect">
              <a:avLst/>
            </a:prstGeom>
          </p:spPr>
        </p:pic>
        <p:pic>
          <p:nvPicPr>
            <p:cNvPr id="46" name="Grafik 4" descr="Ein Bild, das Tisch, Zeichnung enthält.&#10;&#10;Mit sehr hoher Zuverlässigkeit generierte Beschreibung">
              <a:extLst>
                <a:ext uri="{FF2B5EF4-FFF2-40B4-BE49-F238E27FC236}">
                  <a16:creationId xmlns:a16="http://schemas.microsoft.com/office/drawing/2014/main" xmlns="" id="{768B1D96-7FE4-44F7-9018-C447E9E39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10522" y="3747505"/>
              <a:ext cx="2962275" cy="1552575"/>
            </a:xfrm>
            <a:prstGeom prst="rect">
              <a:avLst/>
            </a:prstGeom>
          </p:spPr>
        </p:pic>
        <p:pic>
          <p:nvPicPr>
            <p:cNvPr id="47" name="Grafik 9" descr="Lampe">
              <a:extLst>
                <a:ext uri="{FF2B5EF4-FFF2-40B4-BE49-F238E27FC236}">
                  <a16:creationId xmlns:a16="http://schemas.microsoft.com/office/drawing/2014/main" xmlns="" id="{9E2FE6BB-7A11-439E-A5B2-11A8B013A7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4">
              <a:extLst>
                <a:ext uri="{96DAC541-7B7A-43D3-8B79-37D633B846F1}">
                  <asvg:svgBlip xmlns:asvg="http://schemas.microsoft.com/office/drawing/2016/SVG/main" xmlns="" r:embed="rId55"/>
                </a:ext>
              </a:extLst>
            </a:blip>
            <a:stretch>
              <a:fillRect/>
            </a:stretch>
          </p:blipFill>
          <p:spPr>
            <a:xfrm>
              <a:off x="8156823" y="3430732"/>
              <a:ext cx="914400" cy="914400"/>
            </a:xfrm>
            <a:prstGeom prst="rect">
              <a:avLst/>
            </a:prstGeom>
          </p:spPr>
        </p:pic>
        <p:pic>
          <p:nvPicPr>
            <p:cNvPr id="48" name="Grafik 47" descr="Lichter an">
              <a:extLst>
                <a:ext uri="{FF2B5EF4-FFF2-40B4-BE49-F238E27FC236}">
                  <a16:creationId xmlns:a16="http://schemas.microsoft.com/office/drawing/2014/main" xmlns="" id="{BE463326-D43A-423C-AD43-8EFD437D7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6">
              <a:extLst>
                <a:ext uri="{96DAC541-7B7A-43D3-8B79-37D633B846F1}">
                  <asvg:svgBlip xmlns:asvg="http://schemas.microsoft.com/office/drawing/2016/SVG/main" xmlns="" r:embed="rId57"/>
                </a:ext>
              </a:extLst>
            </a:blip>
            <a:stretch>
              <a:fillRect/>
            </a:stretch>
          </p:blipFill>
          <p:spPr>
            <a:xfrm>
              <a:off x="8455086" y="3464287"/>
              <a:ext cx="317874" cy="317874"/>
            </a:xfrm>
            <a:prstGeom prst="rect">
              <a:avLst/>
            </a:prstGeom>
          </p:spPr>
        </p:pic>
        <p:grpSp>
          <p:nvGrpSpPr>
            <p:cNvPr id="49" name="Gruppieren 48">
              <a:extLst>
                <a:ext uri="{FF2B5EF4-FFF2-40B4-BE49-F238E27FC236}">
                  <a16:creationId xmlns:a16="http://schemas.microsoft.com/office/drawing/2014/main" xmlns="" id="{7F0BB635-90DF-4F4E-9D1C-5B8EADF049C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680029" y="4022673"/>
              <a:ext cx="201668" cy="192234"/>
              <a:chOff x="7862541" y="4002230"/>
              <a:chExt cx="590462" cy="562841"/>
            </a:xfrm>
            <a:scene3d>
              <a:camera prst="isometricTopUp"/>
              <a:lightRig rig="threePt" dir="t"/>
            </a:scene3d>
          </p:grpSpPr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xmlns="" id="{3520BB1F-DB04-49BC-A4B4-1F62640380B5}"/>
                  </a:ext>
                </a:extLst>
              </p:cNvPr>
              <p:cNvSpPr/>
              <p:nvPr/>
            </p:nvSpPr>
            <p:spPr>
              <a:xfrm>
                <a:off x="7864185" y="4002230"/>
                <a:ext cx="588818" cy="56284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highlight>
                    <a:srgbClr val="00FF00"/>
                  </a:highlight>
                  <a:cs typeface="Calibri"/>
                </a:endParaRPr>
              </a:p>
            </p:txBody>
          </p:sp>
          <p:pic>
            <p:nvPicPr>
              <p:cNvPr id="51" name="Grafik 50" descr="Prozessor">
                <a:extLst>
                  <a:ext uri="{FF2B5EF4-FFF2-40B4-BE49-F238E27FC236}">
                    <a16:creationId xmlns:a16="http://schemas.microsoft.com/office/drawing/2014/main" xmlns="" id="{9D313DDD-8557-4FCE-B41C-E345615A4E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xmlns="" r:embed="rId18"/>
                  </a:ext>
                </a:extLst>
              </a:blip>
              <a:stretch>
                <a:fillRect/>
              </a:stretch>
            </p:blipFill>
            <p:spPr>
              <a:xfrm>
                <a:off x="7862541" y="4002720"/>
                <a:ext cx="585355" cy="559378"/>
              </a:xfrm>
              <a:prstGeom prst="rect">
                <a:avLst/>
              </a:prstGeom>
            </p:spPr>
          </p:pic>
        </p:grpSp>
        <p:pic>
          <p:nvPicPr>
            <p:cNvPr id="52" name="Grafik 51" descr="Drahtlos">
              <a:extLst>
                <a:ext uri="{FF2B5EF4-FFF2-40B4-BE49-F238E27FC236}">
                  <a16:creationId xmlns:a16="http://schemas.microsoft.com/office/drawing/2014/main" xmlns="" id="{A5C4ADA9-E3FE-4716-90D5-9BB593692E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8">
              <a:extLst>
                <a:ext uri="{96DAC541-7B7A-43D3-8B79-37D633B846F1}">
                  <asvg:svgBlip xmlns:asvg="http://schemas.microsoft.com/office/drawing/2016/SVG/main" xmlns="" r:embed="rId59"/>
                </a:ext>
              </a:extLst>
            </a:blip>
            <a:stretch>
              <a:fillRect/>
            </a:stretch>
          </p:blipFill>
          <p:spPr>
            <a:xfrm rot="5736920">
              <a:off x="8697082" y="3171401"/>
              <a:ext cx="393929" cy="393929"/>
            </a:xfrm>
            <a:prstGeom prst="rect">
              <a:avLst/>
            </a:prstGeom>
          </p:spPr>
        </p:pic>
      </p:grpSp>
      <p:grpSp>
        <p:nvGrpSpPr>
          <p:cNvPr id="96" name="Gruppieren 95">
            <a:extLst>
              <a:ext uri="{FF2B5EF4-FFF2-40B4-BE49-F238E27FC236}">
                <a16:creationId xmlns:a16="http://schemas.microsoft.com/office/drawing/2014/main" xmlns="" id="{6DB1DBEC-00F4-4ED6-A710-D5DE5C67C0B1}"/>
              </a:ext>
            </a:extLst>
          </p:cNvPr>
          <p:cNvGrpSpPr>
            <a:grpSpLocks noChangeAspect="1"/>
          </p:cNvGrpSpPr>
          <p:nvPr/>
        </p:nvGrpSpPr>
        <p:grpSpPr>
          <a:xfrm>
            <a:off x="1787700" y="3665461"/>
            <a:ext cx="9106271" cy="3135650"/>
            <a:chOff x="58093" y="1159980"/>
            <a:chExt cx="11810316" cy="4066760"/>
          </a:xfrm>
        </p:grpSpPr>
        <p:pic>
          <p:nvPicPr>
            <p:cNvPr id="54" name="Grafik 53">
              <a:extLst>
                <a:ext uri="{FF2B5EF4-FFF2-40B4-BE49-F238E27FC236}">
                  <a16:creationId xmlns:a16="http://schemas.microsoft.com/office/drawing/2014/main" xmlns="" id="{57F19BBC-74AB-443C-A2EF-B5FB8D1C1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0"/>
            <a:stretch>
              <a:fillRect/>
            </a:stretch>
          </p:blipFill>
          <p:spPr>
            <a:xfrm>
              <a:off x="7997127" y="1483964"/>
              <a:ext cx="2837897" cy="3333630"/>
            </a:xfrm>
            <a:prstGeom prst="rect">
              <a:avLst/>
            </a:prstGeom>
          </p:spPr>
        </p:pic>
        <p:pic>
          <p:nvPicPr>
            <p:cNvPr id="57" name="Graphic 7">
              <a:extLst>
                <a:ext uri="{FF2B5EF4-FFF2-40B4-BE49-F238E27FC236}">
                  <a16:creationId xmlns:a16="http://schemas.microsoft.com/office/drawing/2014/main" xmlns="" id="{4F5FC755-F9BF-45DE-AD51-0D53F2DDF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61">
              <a:extLst>
                <a:ext uri="{96DAC541-7B7A-43D3-8B79-37D633B846F1}">
                  <asvg:svgBlip xmlns:asvg="http://schemas.microsoft.com/office/drawing/2016/SVG/main" xmlns="" r:embed="rId62"/>
                </a:ext>
              </a:extLst>
            </a:blip>
            <a:stretch>
              <a:fillRect/>
            </a:stretch>
          </p:blipFill>
          <p:spPr>
            <a:xfrm>
              <a:off x="8336604" y="3201024"/>
              <a:ext cx="807895" cy="1814453"/>
            </a:xfrm>
            <a:prstGeom prst="rect">
              <a:avLst/>
            </a:prstGeom>
          </p:spPr>
        </p:pic>
        <p:sp>
          <p:nvSpPr>
            <p:cNvPr id="58" name="Rounded Rectangular Callout 6">
              <a:extLst>
                <a:ext uri="{FF2B5EF4-FFF2-40B4-BE49-F238E27FC236}">
                  <a16:creationId xmlns:a16="http://schemas.microsoft.com/office/drawing/2014/main" xmlns="" id="{8EE77AFF-D415-4ED4-BB37-458B707D1A6D}"/>
                </a:ext>
              </a:extLst>
            </p:cNvPr>
            <p:cNvSpPr/>
            <p:nvPr/>
          </p:nvSpPr>
          <p:spPr>
            <a:xfrm>
              <a:off x="10159017" y="1629297"/>
              <a:ext cx="1355725" cy="410866"/>
            </a:xfrm>
            <a:prstGeom prst="wedgeRoundRectCallout">
              <a:avLst>
                <a:gd name="adj1" fmla="val -58583"/>
                <a:gd name="adj2" fmla="val 328537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</a:rPr>
                <a:t>Hallo Kevin!</a:t>
              </a:r>
            </a:p>
          </p:txBody>
        </p:sp>
        <p:sp>
          <p:nvSpPr>
            <p:cNvPr id="59" name="Rounded Rectangular Callout 19">
              <a:extLst>
                <a:ext uri="{FF2B5EF4-FFF2-40B4-BE49-F238E27FC236}">
                  <a16:creationId xmlns:a16="http://schemas.microsoft.com/office/drawing/2014/main" xmlns="" id="{67157ABC-DF99-4098-BE6C-1CEBF9FCB312}"/>
                </a:ext>
              </a:extLst>
            </p:cNvPr>
            <p:cNvSpPr/>
            <p:nvPr/>
          </p:nvSpPr>
          <p:spPr>
            <a:xfrm>
              <a:off x="7118627" y="2643467"/>
              <a:ext cx="1319609" cy="301673"/>
            </a:xfrm>
            <a:prstGeom prst="wedgeRoundRectCallout">
              <a:avLst>
                <a:gd name="adj1" fmla="val 41655"/>
                <a:gd name="adj2" fmla="val 174952"/>
                <a:gd name="adj3" fmla="val 1666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/>
                <a:t>Hallo Lisa!</a:t>
              </a:r>
            </a:p>
          </p:txBody>
        </p:sp>
        <p:sp>
          <p:nvSpPr>
            <p:cNvPr id="60" name="Rounded Rectangular Callout 6">
              <a:extLst>
                <a:ext uri="{FF2B5EF4-FFF2-40B4-BE49-F238E27FC236}">
                  <a16:creationId xmlns:a16="http://schemas.microsoft.com/office/drawing/2014/main" xmlns="" id="{9EB7240C-D268-48A6-BD13-A4C0EDBE2900}"/>
                </a:ext>
              </a:extLst>
            </p:cNvPr>
            <p:cNvSpPr/>
            <p:nvPr/>
          </p:nvSpPr>
          <p:spPr>
            <a:xfrm>
              <a:off x="10520662" y="2875554"/>
              <a:ext cx="1347747" cy="410866"/>
            </a:xfrm>
            <a:prstGeom prst="wedgeRoundRectCallout">
              <a:avLst>
                <a:gd name="adj1" fmla="val -66292"/>
                <a:gd name="adj2" fmla="val 61704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>
                  <a:solidFill>
                    <a:schemeClr val="tx1"/>
                  </a:solidFill>
                </a:rPr>
                <a:t>Bla bla bla </a:t>
              </a:r>
            </a:p>
          </p:txBody>
        </p:sp>
        <p:grpSp>
          <p:nvGrpSpPr>
            <p:cNvPr id="61" name="Gruppieren 60">
              <a:extLst>
                <a:ext uri="{FF2B5EF4-FFF2-40B4-BE49-F238E27FC236}">
                  <a16:creationId xmlns:a16="http://schemas.microsoft.com/office/drawing/2014/main" xmlns="" id="{C6FF7842-A24C-4ACC-9944-75D97EA78017}"/>
                </a:ext>
              </a:extLst>
            </p:cNvPr>
            <p:cNvGrpSpPr>
              <a:grpSpLocks noChangeAspect="1"/>
            </p:cNvGrpSpPr>
            <p:nvPr/>
          </p:nvGrpSpPr>
          <p:grpSpPr>
            <a:xfrm rot="240000">
              <a:off x="9779073" y="2721061"/>
              <a:ext cx="155785" cy="148497"/>
              <a:chOff x="7862541" y="4002230"/>
              <a:chExt cx="590462" cy="562841"/>
            </a:xfrm>
          </p:grpSpPr>
          <p:sp>
            <p:nvSpPr>
              <p:cNvPr id="62" name="Rechteck 61">
                <a:extLst>
                  <a:ext uri="{FF2B5EF4-FFF2-40B4-BE49-F238E27FC236}">
                    <a16:creationId xmlns:a16="http://schemas.microsoft.com/office/drawing/2014/main" xmlns="" id="{246CC967-7142-4843-B1A6-E4F51671525A}"/>
                  </a:ext>
                </a:extLst>
              </p:cNvPr>
              <p:cNvSpPr/>
              <p:nvPr/>
            </p:nvSpPr>
            <p:spPr>
              <a:xfrm>
                <a:off x="7864185" y="4002230"/>
                <a:ext cx="588818" cy="56284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highlight>
                    <a:srgbClr val="00FF00"/>
                  </a:highlight>
                  <a:cs typeface="Calibri"/>
                </a:endParaRPr>
              </a:p>
            </p:txBody>
          </p:sp>
          <p:pic>
            <p:nvPicPr>
              <p:cNvPr id="63" name="Grafik 62" descr="Prozessor">
                <a:extLst>
                  <a:ext uri="{FF2B5EF4-FFF2-40B4-BE49-F238E27FC236}">
                    <a16:creationId xmlns:a16="http://schemas.microsoft.com/office/drawing/2014/main" xmlns="" id="{99AA1A2B-93BE-4B82-A22F-3F13DEF32D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xmlns="" r:embed="rId18"/>
                  </a:ext>
                </a:extLst>
              </a:blip>
              <a:stretch>
                <a:fillRect/>
              </a:stretch>
            </p:blipFill>
            <p:spPr>
              <a:xfrm>
                <a:off x="7862541" y="4002720"/>
                <a:ext cx="585355" cy="559378"/>
              </a:xfrm>
              <a:prstGeom prst="rect">
                <a:avLst/>
              </a:prstGeom>
            </p:spPr>
          </p:pic>
        </p:grpSp>
        <p:grpSp>
          <p:nvGrpSpPr>
            <p:cNvPr id="64" name="Gruppieren 63">
              <a:extLst>
                <a:ext uri="{FF2B5EF4-FFF2-40B4-BE49-F238E27FC236}">
                  <a16:creationId xmlns:a16="http://schemas.microsoft.com/office/drawing/2014/main" xmlns="" id="{705CC995-3EB5-425F-AB74-D0C0AEE41E2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487293" y="2218855"/>
              <a:ext cx="4077956" cy="2953682"/>
              <a:chOff x="2188338" y="1773120"/>
              <a:chExt cx="5958113" cy="4315485"/>
            </a:xfrm>
          </p:grpSpPr>
          <p:pic>
            <p:nvPicPr>
              <p:cNvPr id="65" name="Grafik 64">
                <a:extLst>
                  <a:ext uri="{FF2B5EF4-FFF2-40B4-BE49-F238E27FC236}">
                    <a16:creationId xmlns:a16="http://schemas.microsoft.com/office/drawing/2014/main" xmlns="" id="{274547D4-FE77-4734-9495-4B13A53046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345564" y="1773120"/>
                <a:ext cx="3673743" cy="4315485"/>
              </a:xfrm>
              <a:prstGeom prst="rect">
                <a:avLst/>
              </a:prstGeom>
            </p:spPr>
          </p:pic>
          <p:sp>
            <p:nvSpPr>
              <p:cNvPr id="66" name="Rounded Rectangular Callout 6">
                <a:extLst>
                  <a:ext uri="{FF2B5EF4-FFF2-40B4-BE49-F238E27FC236}">
                    <a16:creationId xmlns:a16="http://schemas.microsoft.com/office/drawing/2014/main" xmlns="" id="{C8E773CD-8EBC-45B3-9EA3-A2B1C1618574}"/>
                  </a:ext>
                </a:extLst>
              </p:cNvPr>
              <p:cNvSpPr/>
              <p:nvPr/>
            </p:nvSpPr>
            <p:spPr>
              <a:xfrm>
                <a:off x="5863608" y="1852192"/>
                <a:ext cx="1633060" cy="531878"/>
              </a:xfrm>
              <a:prstGeom prst="wedgeRoundRectCallout">
                <a:avLst>
                  <a:gd name="adj1" fmla="val -60916"/>
                  <a:gd name="adj2" fmla="val 282894"/>
                  <a:gd name="adj3" fmla="val 16667"/>
                </a:avLst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>
                    <a:solidFill>
                      <a:schemeClr val="tx1"/>
                    </a:solidFill>
                  </a:rPr>
                  <a:t>Hallo Lisa!</a:t>
                </a:r>
              </a:p>
            </p:txBody>
          </p:sp>
          <p:sp>
            <p:nvSpPr>
              <p:cNvPr id="67" name="Rounded Rectangular Callout 19">
                <a:extLst>
                  <a:ext uri="{FF2B5EF4-FFF2-40B4-BE49-F238E27FC236}">
                    <a16:creationId xmlns:a16="http://schemas.microsoft.com/office/drawing/2014/main" xmlns="" id="{689EF56D-8C0B-4FC5-862C-997DAB519043}"/>
                  </a:ext>
                </a:extLst>
              </p:cNvPr>
              <p:cNvSpPr/>
              <p:nvPr/>
            </p:nvSpPr>
            <p:spPr>
              <a:xfrm>
                <a:off x="2188338" y="2363808"/>
                <a:ext cx="1875846" cy="495810"/>
              </a:xfrm>
              <a:prstGeom prst="wedgeRoundRectCallout">
                <a:avLst>
                  <a:gd name="adj1" fmla="val 41655"/>
                  <a:gd name="adj2" fmla="val 174952"/>
                  <a:gd name="adj3" fmla="val 16667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/>
                  <a:t>Hallo Kevin!</a:t>
                </a:r>
              </a:p>
            </p:txBody>
          </p:sp>
          <p:sp>
            <p:nvSpPr>
              <p:cNvPr id="68" name="Rounded Rectangular Callout 6">
                <a:extLst>
                  <a:ext uri="{FF2B5EF4-FFF2-40B4-BE49-F238E27FC236}">
                    <a16:creationId xmlns:a16="http://schemas.microsoft.com/office/drawing/2014/main" xmlns="" id="{7B4313F3-2F15-4947-A126-EFD42DE3C22F}"/>
                  </a:ext>
                </a:extLst>
              </p:cNvPr>
              <p:cNvSpPr/>
              <p:nvPr/>
            </p:nvSpPr>
            <p:spPr>
              <a:xfrm>
                <a:off x="6447415" y="3398171"/>
                <a:ext cx="1699036" cy="516821"/>
              </a:xfrm>
              <a:prstGeom prst="wedgeRoundRectCallout">
                <a:avLst>
                  <a:gd name="adj1" fmla="val -83851"/>
                  <a:gd name="adj2" fmla="val 44633"/>
                  <a:gd name="adj3" fmla="val 16667"/>
                </a:avLst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err="1">
                    <a:solidFill>
                      <a:schemeClr val="tx1"/>
                    </a:solidFill>
                  </a:rPr>
                  <a:t>Bla</a:t>
                </a:r>
                <a:r>
                  <a:rPr lang="de-DE" sz="1200">
                    <a:solidFill>
                      <a:schemeClr val="tx1"/>
                    </a:solidFill>
                  </a:rPr>
                  <a:t> </a:t>
                </a:r>
                <a:r>
                  <a:rPr lang="de-DE" sz="1200" err="1">
                    <a:solidFill>
                      <a:schemeClr val="tx1"/>
                    </a:solidFill>
                  </a:rPr>
                  <a:t>bla</a:t>
                </a:r>
                <a:r>
                  <a:rPr lang="de-DE" sz="1200">
                    <a:solidFill>
                      <a:schemeClr val="tx1"/>
                    </a:solidFill>
                  </a:rPr>
                  <a:t> </a:t>
                </a:r>
                <a:r>
                  <a:rPr lang="de-DE" sz="1200" err="1">
                    <a:solidFill>
                      <a:schemeClr val="tx1"/>
                    </a:solidFill>
                  </a:rPr>
                  <a:t>bla</a:t>
                </a:r>
              </a:p>
            </p:txBody>
          </p:sp>
          <p:grpSp>
            <p:nvGrpSpPr>
              <p:cNvPr id="69" name="Gruppieren 68">
                <a:extLst>
                  <a:ext uri="{FF2B5EF4-FFF2-40B4-BE49-F238E27FC236}">
                    <a16:creationId xmlns:a16="http://schemas.microsoft.com/office/drawing/2014/main" xmlns="" id="{49ED5ADD-B300-43A1-AD06-617C53C0EFC4}"/>
                  </a:ext>
                </a:extLst>
              </p:cNvPr>
              <p:cNvGrpSpPr/>
              <p:nvPr/>
            </p:nvGrpSpPr>
            <p:grpSpPr>
              <a:xfrm rot="360000">
                <a:off x="5301777" y="3730340"/>
                <a:ext cx="362296" cy="698154"/>
                <a:chOff x="2605860" y="3372816"/>
                <a:chExt cx="838546" cy="1666529"/>
              </a:xfrm>
            </p:grpSpPr>
            <p:pic>
              <p:nvPicPr>
                <p:cNvPr id="73" name="Graphic 3">
                  <a:extLst>
                    <a:ext uri="{FF2B5EF4-FFF2-40B4-BE49-F238E27FC236}">
                      <a16:creationId xmlns:a16="http://schemas.microsoft.com/office/drawing/2014/main" xmlns="" id="{92D74C08-8891-4318-80F1-A62CDFB456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>
                  <a:extLst>
                    <a:ext uri="{96DAC541-7B7A-43D3-8B79-37D633B846F1}">
                      <asvg:svgBlip xmlns:asvg="http://schemas.microsoft.com/office/drawing/2016/SVG/main" xmlns="" r:embed="rId2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605860" y="3372816"/>
                  <a:ext cx="838546" cy="1666529"/>
                </a:xfrm>
                <a:prstGeom prst="rect">
                  <a:avLst/>
                </a:prstGeom>
              </p:spPr>
            </p:pic>
            <p:grpSp>
              <p:nvGrpSpPr>
                <p:cNvPr id="74" name="Gruppieren 73">
                  <a:extLst>
                    <a:ext uri="{FF2B5EF4-FFF2-40B4-BE49-F238E27FC236}">
                      <a16:creationId xmlns:a16="http://schemas.microsoft.com/office/drawing/2014/main" xmlns="" id="{D994AF69-F8C7-4FCA-BDD1-E976466F47E1}"/>
                    </a:ext>
                  </a:extLst>
                </p:cNvPr>
                <p:cNvGrpSpPr/>
                <p:nvPr/>
              </p:nvGrpSpPr>
              <p:grpSpPr>
                <a:xfrm>
                  <a:off x="2734916" y="3652980"/>
                  <a:ext cx="590462" cy="562841"/>
                  <a:chOff x="7862541" y="4002230"/>
                  <a:chExt cx="590462" cy="562841"/>
                </a:xfrm>
              </p:grpSpPr>
              <p:sp>
                <p:nvSpPr>
                  <p:cNvPr id="75" name="Rechteck 74">
                    <a:extLst>
                      <a:ext uri="{FF2B5EF4-FFF2-40B4-BE49-F238E27FC236}">
                        <a16:creationId xmlns:a16="http://schemas.microsoft.com/office/drawing/2014/main" xmlns="" id="{39BC0734-7470-44B6-AC54-927E299FF33A}"/>
                      </a:ext>
                    </a:extLst>
                  </p:cNvPr>
                  <p:cNvSpPr/>
                  <p:nvPr/>
                </p:nvSpPr>
                <p:spPr>
                  <a:xfrm>
                    <a:off x="7864185" y="4002230"/>
                    <a:ext cx="588818" cy="562841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highlight>
                        <a:srgbClr val="00FF00"/>
                      </a:highlight>
                      <a:cs typeface="Calibri"/>
                    </a:endParaRPr>
                  </a:p>
                </p:txBody>
              </p:sp>
              <p:pic>
                <p:nvPicPr>
                  <p:cNvPr id="76" name="Grafik 75" descr="Prozessor">
                    <a:extLst>
                      <a:ext uri="{FF2B5EF4-FFF2-40B4-BE49-F238E27FC236}">
                        <a16:creationId xmlns:a16="http://schemas.microsoft.com/office/drawing/2014/main" xmlns="" id="{E00D39AF-B4B2-4298-926E-700C3AEB813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>
                    <a:extLst>
                      <a:ext uri="{96DAC541-7B7A-43D3-8B79-37D633B846F1}">
                        <asvg:svgBlip xmlns:asvg="http://schemas.microsoft.com/office/drawing/2016/SVG/main" xmlns="" r:embed="rId1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862541" y="4002720"/>
                    <a:ext cx="585355" cy="559378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70" name="Gruppieren 69">
                <a:extLst>
                  <a:ext uri="{FF2B5EF4-FFF2-40B4-BE49-F238E27FC236}">
                    <a16:creationId xmlns:a16="http://schemas.microsoft.com/office/drawing/2014/main" xmlns="" id="{E88B3DBE-23DA-47E8-BDA2-31E413B164A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40000">
                <a:off x="5443738" y="3343069"/>
                <a:ext cx="201668" cy="192234"/>
                <a:chOff x="7862541" y="4002230"/>
                <a:chExt cx="590462" cy="562841"/>
              </a:xfrm>
            </p:grpSpPr>
            <p:sp>
              <p:nvSpPr>
                <p:cNvPr id="71" name="Rechteck 70">
                  <a:extLst>
                    <a:ext uri="{FF2B5EF4-FFF2-40B4-BE49-F238E27FC236}">
                      <a16:creationId xmlns:a16="http://schemas.microsoft.com/office/drawing/2014/main" xmlns="" id="{B9C0465F-52CB-4167-B3CC-E1A68C02F30A}"/>
                    </a:ext>
                  </a:extLst>
                </p:cNvPr>
                <p:cNvSpPr/>
                <p:nvPr/>
              </p:nvSpPr>
              <p:spPr>
                <a:xfrm>
                  <a:off x="7864185" y="4002230"/>
                  <a:ext cx="588818" cy="562841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highlight>
                      <a:srgbClr val="00FF00"/>
                    </a:highlight>
                    <a:cs typeface="Calibri"/>
                  </a:endParaRPr>
                </a:p>
              </p:txBody>
            </p:sp>
            <p:pic>
              <p:nvPicPr>
                <p:cNvPr id="72" name="Grafik 71" descr="Prozessor">
                  <a:extLst>
                    <a:ext uri="{FF2B5EF4-FFF2-40B4-BE49-F238E27FC236}">
                      <a16:creationId xmlns:a16="http://schemas.microsoft.com/office/drawing/2014/main" xmlns="" id="{DB572480-1C8A-49FA-9610-8880184FFD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96DAC541-7B7A-43D3-8B79-37D633B846F1}">
                      <asvg:svgBlip xmlns:asvg="http://schemas.microsoft.com/office/drawing/2016/SVG/main" xmlns="" r:embed="rId1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62541" y="4002720"/>
                  <a:ext cx="585355" cy="559378"/>
                </a:xfrm>
                <a:prstGeom prst="rect">
                  <a:avLst/>
                </a:prstGeom>
              </p:spPr>
            </p:pic>
          </p:grpSp>
        </p:grpSp>
        <p:pic>
          <p:nvPicPr>
            <p:cNvPr id="77" name="Graphic 10">
              <a:extLst>
                <a:ext uri="{FF2B5EF4-FFF2-40B4-BE49-F238E27FC236}">
                  <a16:creationId xmlns:a16="http://schemas.microsoft.com/office/drawing/2014/main" xmlns="" id="{00E28D40-7235-462D-9CC7-34EBA1EC4CE3}"/>
                </a:ext>
              </a:extLst>
            </p:cNvPr>
            <p:cNvPicPr>
              <a:picLocks noChangeAspect="1"/>
            </p:cNvPicPr>
            <p:nvPr/>
          </p:nvPicPr>
          <p:blipFill>
            <a:blip r:embed="rId63">
              <a:extLst>
                <a:ext uri="{96DAC541-7B7A-43D3-8B79-37D633B846F1}">
                  <asvg:svgBlip xmlns:asvg="http://schemas.microsoft.com/office/drawing/2016/SVG/main" xmlns="" r:embed="rId64"/>
                </a:ext>
              </a:extLst>
            </a:blip>
            <a:stretch>
              <a:fillRect/>
            </a:stretch>
          </p:blipFill>
          <p:spPr>
            <a:xfrm>
              <a:off x="2231180" y="3256786"/>
              <a:ext cx="946590" cy="1754346"/>
            </a:xfrm>
            <a:prstGeom prst="rect">
              <a:avLst/>
            </a:prstGeom>
          </p:spPr>
        </p:pic>
        <p:cxnSp>
          <p:nvCxnSpPr>
            <p:cNvPr id="78" name="Gerade Verbindung mit Pfeil 77">
              <a:extLst>
                <a:ext uri="{FF2B5EF4-FFF2-40B4-BE49-F238E27FC236}">
                  <a16:creationId xmlns:a16="http://schemas.microsoft.com/office/drawing/2014/main" xmlns="" id="{B106DCF2-3EC7-4C3A-A0A5-93BEAFE386E9}"/>
                </a:ext>
              </a:extLst>
            </p:cNvPr>
            <p:cNvCxnSpPr/>
            <p:nvPr/>
          </p:nvCxnSpPr>
          <p:spPr>
            <a:xfrm flipH="1">
              <a:off x="6030152" y="1159980"/>
              <a:ext cx="49696" cy="4066760"/>
            </a:xfrm>
            <a:prstGeom prst="straightConnector1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Zylinder 78">
              <a:extLst>
                <a:ext uri="{FF2B5EF4-FFF2-40B4-BE49-F238E27FC236}">
                  <a16:creationId xmlns:a16="http://schemas.microsoft.com/office/drawing/2014/main" xmlns="" id="{2EBA1CDB-4CF7-4452-8B0B-425E602956C7}"/>
                </a:ext>
              </a:extLst>
            </p:cNvPr>
            <p:cNvSpPr/>
            <p:nvPr/>
          </p:nvSpPr>
          <p:spPr>
            <a:xfrm>
              <a:off x="9962588" y="3256254"/>
              <a:ext cx="363159" cy="212383"/>
            </a:xfrm>
            <a:prstGeom prst="can">
              <a:avLst>
                <a:gd name="adj" fmla="val 37729"/>
              </a:avLst>
            </a:prstGeom>
            <a:solidFill>
              <a:schemeClr val="tx1"/>
            </a:solidFill>
            <a:ln>
              <a:solidFill>
                <a:srgbClr val="0FAA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80" name="Grafik 79">
              <a:extLst>
                <a:ext uri="{FF2B5EF4-FFF2-40B4-BE49-F238E27FC236}">
                  <a16:creationId xmlns:a16="http://schemas.microsoft.com/office/drawing/2014/main" xmlns="" id="{6183BBE0-F226-489C-9DD6-B38759B90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5"/>
            <a:stretch>
              <a:fillRect/>
            </a:stretch>
          </p:blipFill>
          <p:spPr>
            <a:xfrm rot="5400000">
              <a:off x="7289228" y="4870039"/>
              <a:ext cx="142674" cy="372454"/>
            </a:xfrm>
            <a:prstGeom prst="rect">
              <a:avLst/>
            </a:prstGeom>
          </p:spPr>
        </p:pic>
        <p:pic>
          <p:nvPicPr>
            <p:cNvPr id="81" name="Grafik 80">
              <a:extLst>
                <a:ext uri="{FF2B5EF4-FFF2-40B4-BE49-F238E27FC236}">
                  <a16:creationId xmlns:a16="http://schemas.microsoft.com/office/drawing/2014/main" xmlns="" id="{559E6209-801E-4798-8D1D-998900ECA6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5"/>
            <a:stretch>
              <a:fillRect/>
            </a:stretch>
          </p:blipFill>
          <p:spPr>
            <a:xfrm rot="16200000" flipV="1">
              <a:off x="7540871" y="4644841"/>
              <a:ext cx="142674" cy="372454"/>
            </a:xfrm>
            <a:prstGeom prst="rect">
              <a:avLst/>
            </a:prstGeom>
          </p:spPr>
        </p:pic>
        <p:pic>
          <p:nvPicPr>
            <p:cNvPr id="82" name="Grafik 81">
              <a:extLst>
                <a:ext uri="{FF2B5EF4-FFF2-40B4-BE49-F238E27FC236}">
                  <a16:creationId xmlns:a16="http://schemas.microsoft.com/office/drawing/2014/main" xmlns="" id="{1E27BC36-8D46-47F0-847D-8B08D781E2F6}"/>
                </a:ext>
              </a:extLst>
            </p:cNvPr>
            <p:cNvPicPr>
              <a:picLocks noChangeAspect="1"/>
            </p:cNvPicPr>
            <p:nvPr/>
          </p:nvPicPr>
          <p:blipFill>
            <a:blip r:embed="rId65"/>
            <a:stretch>
              <a:fillRect/>
            </a:stretch>
          </p:blipFill>
          <p:spPr>
            <a:xfrm rot="5400000">
              <a:off x="7759496" y="4868939"/>
              <a:ext cx="142674" cy="372454"/>
            </a:xfrm>
            <a:prstGeom prst="rect">
              <a:avLst/>
            </a:prstGeom>
          </p:spPr>
        </p:pic>
        <p:pic>
          <p:nvPicPr>
            <p:cNvPr id="83" name="Grafik 82">
              <a:extLst>
                <a:ext uri="{FF2B5EF4-FFF2-40B4-BE49-F238E27FC236}">
                  <a16:creationId xmlns:a16="http://schemas.microsoft.com/office/drawing/2014/main" xmlns="" id="{00DC0C2E-87E4-4DE5-9C0F-7F1233C2D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5"/>
            <a:stretch>
              <a:fillRect/>
            </a:stretch>
          </p:blipFill>
          <p:spPr>
            <a:xfrm rot="16200000" flipV="1">
              <a:off x="8048374" y="4681926"/>
              <a:ext cx="142674" cy="372454"/>
            </a:xfrm>
            <a:prstGeom prst="rect">
              <a:avLst/>
            </a:prstGeom>
          </p:spPr>
        </p:pic>
        <p:pic>
          <p:nvPicPr>
            <p:cNvPr id="84" name="Grafik 83">
              <a:extLst>
                <a:ext uri="{FF2B5EF4-FFF2-40B4-BE49-F238E27FC236}">
                  <a16:creationId xmlns:a16="http://schemas.microsoft.com/office/drawing/2014/main" xmlns="" id="{D9959FEA-89D7-4B10-B2AC-EEEFAA03CE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5"/>
            <a:stretch>
              <a:fillRect/>
            </a:stretch>
          </p:blipFill>
          <p:spPr>
            <a:xfrm rot="5400000">
              <a:off x="6249933" y="4881424"/>
              <a:ext cx="142674" cy="372454"/>
            </a:xfrm>
            <a:prstGeom prst="rect">
              <a:avLst/>
            </a:prstGeom>
          </p:spPr>
        </p:pic>
        <p:pic>
          <p:nvPicPr>
            <p:cNvPr id="85" name="Grafik 84">
              <a:extLst>
                <a:ext uri="{FF2B5EF4-FFF2-40B4-BE49-F238E27FC236}">
                  <a16:creationId xmlns:a16="http://schemas.microsoft.com/office/drawing/2014/main" xmlns="" id="{6482EED9-7983-4662-9E7F-DC72FB7A4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5"/>
            <a:stretch>
              <a:fillRect/>
            </a:stretch>
          </p:blipFill>
          <p:spPr>
            <a:xfrm rot="16200000" flipV="1">
              <a:off x="6501576" y="4656226"/>
              <a:ext cx="142674" cy="372454"/>
            </a:xfrm>
            <a:prstGeom prst="rect">
              <a:avLst/>
            </a:prstGeom>
          </p:spPr>
        </p:pic>
        <p:pic>
          <p:nvPicPr>
            <p:cNvPr id="86" name="Grafik 85">
              <a:extLst>
                <a:ext uri="{FF2B5EF4-FFF2-40B4-BE49-F238E27FC236}">
                  <a16:creationId xmlns:a16="http://schemas.microsoft.com/office/drawing/2014/main" xmlns="" id="{2A67BB56-B351-406F-AF63-27880F4D2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65"/>
            <a:stretch>
              <a:fillRect/>
            </a:stretch>
          </p:blipFill>
          <p:spPr>
            <a:xfrm rot="5400000">
              <a:off x="6720201" y="4880324"/>
              <a:ext cx="142674" cy="372454"/>
            </a:xfrm>
            <a:prstGeom prst="rect">
              <a:avLst/>
            </a:prstGeom>
          </p:spPr>
        </p:pic>
        <p:pic>
          <p:nvPicPr>
            <p:cNvPr id="87" name="Grafik 86">
              <a:extLst>
                <a:ext uri="{FF2B5EF4-FFF2-40B4-BE49-F238E27FC236}">
                  <a16:creationId xmlns:a16="http://schemas.microsoft.com/office/drawing/2014/main" xmlns="" id="{6E3D6920-EF26-414F-9DDB-35B295B46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5"/>
            <a:stretch>
              <a:fillRect/>
            </a:stretch>
          </p:blipFill>
          <p:spPr>
            <a:xfrm rot="16200000" flipV="1">
              <a:off x="7009079" y="4693311"/>
              <a:ext cx="142674" cy="372454"/>
            </a:xfrm>
            <a:prstGeom prst="rect">
              <a:avLst/>
            </a:prstGeom>
          </p:spPr>
        </p:pic>
        <p:pic>
          <p:nvPicPr>
            <p:cNvPr id="88" name="Grafik 87">
              <a:extLst>
                <a:ext uri="{FF2B5EF4-FFF2-40B4-BE49-F238E27FC236}">
                  <a16:creationId xmlns:a16="http://schemas.microsoft.com/office/drawing/2014/main" xmlns="" id="{20CED3C7-0B21-4049-BA00-840D567356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5"/>
            <a:stretch>
              <a:fillRect/>
            </a:stretch>
          </p:blipFill>
          <p:spPr>
            <a:xfrm rot="5400000">
              <a:off x="1212278" y="4860514"/>
              <a:ext cx="142674" cy="372454"/>
            </a:xfrm>
            <a:prstGeom prst="rect">
              <a:avLst/>
            </a:prstGeom>
          </p:spPr>
        </p:pic>
        <p:pic>
          <p:nvPicPr>
            <p:cNvPr id="89" name="Grafik 88">
              <a:extLst>
                <a:ext uri="{FF2B5EF4-FFF2-40B4-BE49-F238E27FC236}">
                  <a16:creationId xmlns:a16="http://schemas.microsoft.com/office/drawing/2014/main" xmlns="" id="{55A32AB8-78AB-4939-8DAC-EDF50DF4E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5"/>
            <a:stretch>
              <a:fillRect/>
            </a:stretch>
          </p:blipFill>
          <p:spPr>
            <a:xfrm rot="16200000" flipV="1">
              <a:off x="1463921" y="4635316"/>
              <a:ext cx="142674" cy="372454"/>
            </a:xfrm>
            <a:prstGeom prst="rect">
              <a:avLst/>
            </a:prstGeom>
          </p:spPr>
        </p:pic>
        <p:pic>
          <p:nvPicPr>
            <p:cNvPr id="90" name="Grafik 89">
              <a:extLst>
                <a:ext uri="{FF2B5EF4-FFF2-40B4-BE49-F238E27FC236}">
                  <a16:creationId xmlns:a16="http://schemas.microsoft.com/office/drawing/2014/main" xmlns="" id="{20AF7532-DD69-4729-BDD2-B4C3F3B30B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5"/>
            <a:stretch>
              <a:fillRect/>
            </a:stretch>
          </p:blipFill>
          <p:spPr>
            <a:xfrm rot="5400000">
              <a:off x="1682546" y="4859414"/>
              <a:ext cx="142674" cy="372454"/>
            </a:xfrm>
            <a:prstGeom prst="rect">
              <a:avLst/>
            </a:prstGeom>
          </p:spPr>
        </p:pic>
        <p:pic>
          <p:nvPicPr>
            <p:cNvPr id="91" name="Grafik 90">
              <a:extLst>
                <a:ext uri="{FF2B5EF4-FFF2-40B4-BE49-F238E27FC236}">
                  <a16:creationId xmlns:a16="http://schemas.microsoft.com/office/drawing/2014/main" xmlns="" id="{1923136A-8D69-4405-B107-3C271AC4F4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5"/>
            <a:stretch>
              <a:fillRect/>
            </a:stretch>
          </p:blipFill>
          <p:spPr>
            <a:xfrm rot="16200000" flipV="1">
              <a:off x="1971424" y="4672401"/>
              <a:ext cx="142674" cy="372454"/>
            </a:xfrm>
            <a:prstGeom prst="rect">
              <a:avLst/>
            </a:prstGeom>
          </p:spPr>
        </p:pic>
        <p:pic>
          <p:nvPicPr>
            <p:cNvPr id="92" name="Grafik 91">
              <a:extLst>
                <a:ext uri="{FF2B5EF4-FFF2-40B4-BE49-F238E27FC236}">
                  <a16:creationId xmlns:a16="http://schemas.microsoft.com/office/drawing/2014/main" xmlns="" id="{CBAA18F7-1A69-4C4F-BAC6-A7B369CEF1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5"/>
            <a:stretch>
              <a:fillRect/>
            </a:stretch>
          </p:blipFill>
          <p:spPr>
            <a:xfrm rot="5400000">
              <a:off x="172983" y="4871899"/>
              <a:ext cx="142674" cy="372454"/>
            </a:xfrm>
            <a:prstGeom prst="rect">
              <a:avLst/>
            </a:prstGeom>
          </p:spPr>
        </p:pic>
        <p:pic>
          <p:nvPicPr>
            <p:cNvPr id="93" name="Grafik 92">
              <a:extLst>
                <a:ext uri="{FF2B5EF4-FFF2-40B4-BE49-F238E27FC236}">
                  <a16:creationId xmlns:a16="http://schemas.microsoft.com/office/drawing/2014/main" xmlns="" id="{0F0CAC0F-02EA-4252-B8CC-BBD56C28D1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5"/>
            <a:stretch>
              <a:fillRect/>
            </a:stretch>
          </p:blipFill>
          <p:spPr>
            <a:xfrm rot="16200000" flipV="1">
              <a:off x="424626" y="4646701"/>
              <a:ext cx="142674" cy="372454"/>
            </a:xfrm>
            <a:prstGeom prst="rect">
              <a:avLst/>
            </a:prstGeom>
          </p:spPr>
        </p:pic>
        <p:pic>
          <p:nvPicPr>
            <p:cNvPr id="94" name="Grafik 93">
              <a:extLst>
                <a:ext uri="{FF2B5EF4-FFF2-40B4-BE49-F238E27FC236}">
                  <a16:creationId xmlns:a16="http://schemas.microsoft.com/office/drawing/2014/main" xmlns="" id="{0E3D95AA-6E88-4CD2-8D0B-4B2AC8E3D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5"/>
            <a:stretch>
              <a:fillRect/>
            </a:stretch>
          </p:blipFill>
          <p:spPr>
            <a:xfrm rot="5400000">
              <a:off x="643251" y="4870799"/>
              <a:ext cx="142674" cy="372454"/>
            </a:xfrm>
            <a:prstGeom prst="rect">
              <a:avLst/>
            </a:prstGeom>
          </p:spPr>
        </p:pic>
        <p:pic>
          <p:nvPicPr>
            <p:cNvPr id="95" name="Grafik 94">
              <a:extLst>
                <a:ext uri="{FF2B5EF4-FFF2-40B4-BE49-F238E27FC236}">
                  <a16:creationId xmlns:a16="http://schemas.microsoft.com/office/drawing/2014/main" xmlns="" id="{28AC8C2F-E023-4016-9262-D139ECF54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5"/>
            <a:stretch>
              <a:fillRect/>
            </a:stretch>
          </p:blipFill>
          <p:spPr>
            <a:xfrm rot="16200000" flipV="1">
              <a:off x="932129" y="4683786"/>
              <a:ext cx="142674" cy="372454"/>
            </a:xfrm>
            <a:prstGeom prst="rect">
              <a:avLst/>
            </a:prstGeom>
          </p:spPr>
        </p:pic>
      </p:grpSp>
      <p:cxnSp>
        <p:nvCxnSpPr>
          <p:cNvPr id="97" name="Gerader Verbinder 96">
            <a:extLst>
              <a:ext uri="{FF2B5EF4-FFF2-40B4-BE49-F238E27FC236}">
                <a16:creationId xmlns:a16="http://schemas.microsoft.com/office/drawing/2014/main" xmlns="" id="{5DDD4ECD-E124-45E7-A882-7BB4015313A6}"/>
              </a:ext>
            </a:extLst>
          </p:cNvPr>
          <p:cNvCxnSpPr/>
          <p:nvPr/>
        </p:nvCxnSpPr>
        <p:spPr>
          <a:xfrm>
            <a:off x="1413164" y="3611418"/>
            <a:ext cx="965297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79691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dge" id="{71A07785-5930-41D4-9A83-E23602B48E98}" vid="{771EA782-DFA6-45B1-AEA3-661F1715B31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DBC6F551ECA874684B4456E91051EBB" ma:contentTypeVersion="6" ma:contentTypeDescription="Ein neues Dokument erstellen." ma:contentTypeScope="" ma:versionID="c133da43b8a35af77db038c4fe5fa8b5">
  <xsd:schema xmlns:xsd="http://www.w3.org/2001/XMLSchema" xmlns:xs="http://www.w3.org/2001/XMLSchema" xmlns:p="http://schemas.microsoft.com/office/2006/metadata/properties" xmlns:ns2="ccbfb2d7-bfc0-4d82-8231-ca3343532b34" targetNamespace="http://schemas.microsoft.com/office/2006/metadata/properties" ma:root="true" ma:fieldsID="dc0471112cbeb9b983ef28bbb02d8db1" ns2:_="">
    <xsd:import namespace="ccbfb2d7-bfc0-4d82-8231-ca3343532b3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bfb2d7-bfc0-4d82-8231-ca3343532b3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1A2FD8C-47EF-4853-9611-C45BAFD90473}">
  <ds:schemaRefs>
    <ds:schemaRef ds:uri="ccbfb2d7-bfc0-4d82-8231-ca3343532b3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52CF218-6D96-4884-8CCA-61328C776084}">
  <ds:schemaRefs>
    <ds:schemaRef ds:uri="ccbfb2d7-bfc0-4d82-8231-ca3343532b3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5F610D5-3CF3-4969-AAF4-9C6BFB4C54A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TM10001106[[fn=Abzeichen]]</Template>
  <TotalTime>0</TotalTime>
  <Words>65</Words>
  <Application>Microsoft Office PowerPoint</Application>
  <PresentationFormat>Benutzerdefiniert</PresentationFormat>
  <Paragraphs>22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Badge</vt:lpstr>
      <vt:lpstr>Virtual Break room</vt:lpstr>
      <vt:lpstr>Problem</vt:lpstr>
      <vt:lpstr>Lösungsansatz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Lea</dc:creator>
  <cp:lastModifiedBy>nicolaiberger1@gmail.com</cp:lastModifiedBy>
  <cp:revision>2</cp:revision>
  <dcterms:created xsi:type="dcterms:W3CDTF">2020-04-27T10:14:57Z</dcterms:created>
  <dcterms:modified xsi:type="dcterms:W3CDTF">2020-07-13T13:31:42Z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0x0101007DBC6F551ECA874684B4456E91051EBB</vt:lpwstr>
  </property>
</Properties>
</file>