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7" r:id="rId2"/>
    <p:sldId id="265" r:id="rId3"/>
    <p:sldId id="267" r:id="rId4"/>
    <p:sldId id="268" r:id="rId5"/>
    <p:sldId id="263" r:id="rId6"/>
    <p:sldId id="264" r:id="rId7"/>
    <p:sldId id="269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70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229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5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2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72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2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8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0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7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9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48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animate.asp" TargetMode="External"/><Relationship Id="rId2" Type="http://schemas.openxmlformats.org/officeDocument/2006/relationships/hyperlink" Target="https://www.w3schools.com/jquery/jquery_slide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events.asp" TargetMode="External"/><Relationship Id="rId2" Type="http://schemas.openxmlformats.org/officeDocument/2006/relationships/hyperlink" Target="https://www.w3schools.com/jquery/jquery_stop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chaining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1A0A-9BC9-4626-AB75-08D4EA600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409" y="1447801"/>
            <a:ext cx="11012556" cy="1176130"/>
          </a:xfrm>
        </p:spPr>
        <p:txBody>
          <a:bodyPr/>
          <a:lstStyle/>
          <a:p>
            <a:r>
              <a:rPr lang="en-US" dirty="0"/>
              <a:t>JavaScript – jQuery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DDECC-FFAF-4CE0-9D63-4DA40B863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94922"/>
            <a:ext cx="8825658" cy="1789042"/>
          </a:xfrm>
        </p:spPr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5130" y="974638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Effects - Sliding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2331" y="2059774"/>
            <a:ext cx="8946541" cy="12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jQuery slide methods slide elements up and down.</a:t>
            </a:r>
          </a:p>
          <a:p>
            <a:r>
              <a:rPr lang="en-US" dirty="0">
                <a:hlinkClick r:id="rId2"/>
              </a:rPr>
              <a:t>https://www.w3schools.com/jquery/jquery_slide.asp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5130" y="4136220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Effects - Animation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2331" y="5141843"/>
            <a:ext cx="8946541" cy="114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jQuery animate() method lets you create custom animations.</a:t>
            </a:r>
          </a:p>
          <a:p>
            <a:r>
              <a:rPr lang="en-US" dirty="0">
                <a:hlinkClick r:id="rId3"/>
              </a:rPr>
              <a:t>https://www.w3schools.com/jquery/jquery_animate.asp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5130" y="974638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 Stop Animations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2331" y="2059775"/>
            <a:ext cx="8946541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jQuery stop() method is used to stop animations or effects before it is finished.</a:t>
            </a:r>
          </a:p>
          <a:p>
            <a:r>
              <a:rPr lang="en-US" dirty="0">
                <a:hlinkClick r:id="rId2"/>
              </a:rPr>
              <a:t>https://www.w3schools.com/jquery/jquery_stop.asp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5130" y="3712150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 Callback 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2331" y="4717773"/>
            <a:ext cx="8946541" cy="1731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 callback function is executed after the current effect is 100% finished.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https://www.w3schools.com/jquery/jquery_events.asp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5130" y="974638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- Chaining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2331" y="2059774"/>
            <a:ext cx="8946541" cy="293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With jQuery, you can chain together actions/methods.</a:t>
            </a:r>
          </a:p>
          <a:p>
            <a:endParaRPr lang="en-US" dirty="0"/>
          </a:p>
          <a:p>
            <a:r>
              <a:rPr lang="en-US" dirty="0"/>
              <a:t>Chaining allows us to run multiple jQuery methods (on the same element) within a single statement.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https://www.w3schools.com/jquery/jquery_chaining.asp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 dirty="0"/>
              <a:t>Assignment 18 due – 7/20/2018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Create a sample html file.</a:t>
            </a:r>
          </a:p>
          <a:p>
            <a:endParaRPr lang="en-US" dirty="0"/>
          </a:p>
          <a:p>
            <a:r>
              <a:rPr lang="en-US" dirty="0"/>
              <a:t>Go to the next slide for the question.</a:t>
            </a:r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/>
              <a:t>assignment18.html</a:t>
            </a:r>
            <a:r>
              <a:rPr lang="en-US" dirty="0"/>
              <a:t>” in </a:t>
            </a:r>
            <a:r>
              <a:rPr lang="en-US" b="1" dirty="0"/>
              <a:t>Homework</a:t>
            </a:r>
            <a:r>
              <a:rPr lang="en-US" dirty="0"/>
              <a:t> folder in your GitHub repository “</a:t>
            </a:r>
            <a:r>
              <a:rPr lang="en-US" b="1" dirty="0" err="1"/>
              <a:t>Assignments_yourname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43132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 dirty="0"/>
              <a:t>Assignment 18 due – 7/20/2018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1721"/>
            <a:ext cx="10306810" cy="927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b="1" dirty="0"/>
              <a:t>animate() </a:t>
            </a:r>
            <a:r>
              <a:rPr lang="en-US" dirty="0"/>
              <a:t>method to set the following CSS properties for </a:t>
            </a:r>
            <a:r>
              <a:rPr lang="en-US" b="1" dirty="0"/>
              <a:t>&lt;div&gt;</a:t>
            </a:r>
            <a:r>
              <a:rPr lang="en-US" dirty="0"/>
              <a:t>: </a:t>
            </a:r>
            <a:br>
              <a:rPr lang="en-US" dirty="0"/>
            </a:br>
            <a:r>
              <a:rPr lang="en-US" b="1" dirty="0"/>
              <a:t>opacity: 0.4, height: 500px, width: 500px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647F0-14C8-4286-A88A-8A266C10F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6" y="2149125"/>
            <a:ext cx="11385791" cy="4280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437222-5936-41A5-9C8D-9D534543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429" y="3413111"/>
            <a:ext cx="2945719" cy="17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926CA4-12AA-4DE6-8C63-2B16EF2C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Exam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7/24/2018 (Tuesday)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BFAA01-4E2E-44CE-A6BA-EB2794DE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167123" cy="2744369"/>
          </a:xfrm>
        </p:spPr>
        <p:txBody>
          <a:bodyPr/>
          <a:lstStyle/>
          <a:p>
            <a:r>
              <a:rPr lang="en-US" dirty="0"/>
              <a:t>Study all slides on </a:t>
            </a:r>
            <a:r>
              <a:rPr lang="en-US" dirty="0" smtClean="0"/>
              <a:t>JavaScript(JS):</a:t>
            </a:r>
            <a:endParaRPr lang="en-US" dirty="0"/>
          </a:p>
          <a:p>
            <a:endParaRPr lang="en-US" dirty="0">
              <a:hlinkClick r:id=""/>
            </a:endParaRPr>
          </a:p>
          <a:p>
            <a:r>
              <a:rPr lang="en-US" dirty="0">
                <a:hlinkClick r:id=""/>
              </a:rPr>
              <a:t>https://github.com/manupeethambar888/webdev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Practice all the concepts taught on </a:t>
            </a:r>
            <a:r>
              <a:rPr lang="en-US" dirty="0">
                <a:hlinkClick r:id="rId2"/>
              </a:rPr>
              <a:t>www.w3schools.com</a:t>
            </a:r>
            <a:r>
              <a:rPr lang="en-US" dirty="0"/>
              <a:t> try it editor.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3D08-74C0-4672-ADC7-A4401CFC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E304-D262-410A-8A72-51D74E245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237314" cy="4195481"/>
          </a:xfrm>
        </p:spPr>
        <p:txBody>
          <a:bodyPr/>
          <a:lstStyle/>
          <a:p>
            <a:r>
              <a:rPr lang="en-US" dirty="0"/>
              <a:t>You have to save the below assignment in your project folder.</a:t>
            </a:r>
          </a:p>
          <a:p>
            <a:endParaRPr lang="en-US" dirty="0"/>
          </a:p>
          <a:p>
            <a:r>
              <a:rPr lang="en-US" dirty="0"/>
              <a:t>Replace the text and fill your relevant information into the elements in </a:t>
            </a:r>
            <a:r>
              <a:rPr lang="en-US" b="1" dirty="0"/>
              <a:t>index.html</a:t>
            </a:r>
          </a:p>
          <a:p>
            <a:endParaRPr lang="en-US" b="1" dirty="0"/>
          </a:p>
          <a:p>
            <a:r>
              <a:rPr lang="en-US" dirty="0"/>
              <a:t>Add relevant images.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30AD0-3B02-44AE-85A9-B2118FBE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797" y="467889"/>
            <a:ext cx="4193898" cy="639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581</TotalTime>
  <Words>248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JavaScript – jQuery</vt:lpstr>
      <vt:lpstr>PowerPoint Presentation</vt:lpstr>
      <vt:lpstr>PowerPoint Presentation</vt:lpstr>
      <vt:lpstr>PowerPoint Presentation</vt:lpstr>
      <vt:lpstr>Assignment 18 due – 7/20/2018</vt:lpstr>
      <vt:lpstr>Assignment 18 due – 7/20/2018</vt:lpstr>
      <vt:lpstr>Exam 3 – 7/24/2018 (Tuesday)</vt:lpstr>
      <vt:lpstr>Project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Continued..</dc:title>
  <dc:creator>manup</dc:creator>
  <cp:lastModifiedBy>Manu Peethambar</cp:lastModifiedBy>
  <cp:revision>29</cp:revision>
  <dcterms:created xsi:type="dcterms:W3CDTF">2018-07-12T02:40:07Z</dcterms:created>
  <dcterms:modified xsi:type="dcterms:W3CDTF">2018-07-19T19:11:48Z</dcterms:modified>
</cp:coreProperties>
</file>