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77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7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C08-352E-4E35-8577-AE0C9C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5024-90F1-4A18-8793-8AD345C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310063" cy="4195481"/>
          </a:xfrm>
        </p:spPr>
        <p:txBody>
          <a:bodyPr/>
          <a:lstStyle/>
          <a:p>
            <a:r>
              <a:rPr lang="en-US" dirty="0"/>
              <a:t>Classwork , </a:t>
            </a:r>
            <a:r>
              <a:rPr lang="en-US" dirty="0" err="1"/>
              <a:t>Behaviour</a:t>
            </a:r>
            <a:r>
              <a:rPr lang="en-US" dirty="0"/>
              <a:t> and Discipline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Daily homework / assignments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Exams: 3 @ 10% each – </a:t>
            </a:r>
            <a:r>
              <a:rPr lang="en-US" b="1" dirty="0"/>
              <a:t>30%</a:t>
            </a:r>
          </a:p>
          <a:p>
            <a:endParaRPr lang="en-US" dirty="0"/>
          </a:p>
          <a:p>
            <a:r>
              <a:rPr lang="en-US" dirty="0"/>
              <a:t>Final Project – </a:t>
            </a:r>
            <a:r>
              <a:rPr lang="en-US" dirty="0" err="1"/>
              <a:t>Protfolio</a:t>
            </a:r>
            <a:r>
              <a:rPr lang="en-US" dirty="0"/>
              <a:t> / Website – </a:t>
            </a:r>
            <a:r>
              <a:rPr lang="en-US" b="1" dirty="0"/>
              <a:t>30%</a:t>
            </a:r>
          </a:p>
          <a:p>
            <a:endParaRPr lang="en-US" b="1" dirty="0"/>
          </a:p>
          <a:p>
            <a:r>
              <a:rPr lang="en-US" dirty="0"/>
              <a:t>Assignments </a:t>
            </a:r>
            <a:r>
              <a:rPr lang="en-US" b="1" dirty="0"/>
              <a:t>overdue</a:t>
            </a:r>
            <a:r>
              <a:rPr lang="en-US" dirty="0"/>
              <a:t> last date </a:t>
            </a:r>
            <a:r>
              <a:rPr lang="en-US"/>
              <a:t>– </a:t>
            </a:r>
            <a:r>
              <a:rPr lang="en-US" b="1" smtClean="0"/>
              <a:t>7/19/2018 </a:t>
            </a:r>
            <a:r>
              <a:rPr lang="en-US" b="1" smtClean="0"/>
              <a:t>(Thursday) </a:t>
            </a:r>
            <a:r>
              <a:rPr lang="en-US" b="1" dirty="0" smtClean="0"/>
              <a:t>– 80% for late submissions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2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</dc:title>
  <dc:creator>Manu Peethambar</dc:creator>
  <cp:lastModifiedBy>Manu Peethambar</cp:lastModifiedBy>
  <cp:revision>4</cp:revision>
  <dcterms:created xsi:type="dcterms:W3CDTF">2018-07-17T14:52:05Z</dcterms:created>
  <dcterms:modified xsi:type="dcterms:W3CDTF">2018-07-19T19:11:31Z</dcterms:modified>
</cp:coreProperties>
</file>