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8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3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407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773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808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90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7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275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7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6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4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3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4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49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9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6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65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0C08-352E-4E35-8577-AE0C9C5A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35024-90F1-4A18-8793-8AD345CEA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918"/>
            <a:ext cx="10310063" cy="4195481"/>
          </a:xfrm>
        </p:spPr>
        <p:txBody>
          <a:bodyPr/>
          <a:lstStyle/>
          <a:p>
            <a:r>
              <a:rPr lang="en-US" dirty="0"/>
              <a:t>Classwork , </a:t>
            </a:r>
            <a:r>
              <a:rPr lang="en-US" dirty="0" err="1"/>
              <a:t>Behaviour</a:t>
            </a:r>
            <a:r>
              <a:rPr lang="en-US" dirty="0"/>
              <a:t> and Discipline – </a:t>
            </a:r>
            <a:r>
              <a:rPr lang="en-US" b="1" dirty="0"/>
              <a:t>20% (5marks each)</a:t>
            </a:r>
          </a:p>
          <a:p>
            <a:endParaRPr lang="en-US" dirty="0"/>
          </a:p>
          <a:p>
            <a:r>
              <a:rPr lang="en-US" dirty="0"/>
              <a:t>Daily homework / assignments – </a:t>
            </a:r>
            <a:r>
              <a:rPr lang="en-US" b="1" dirty="0"/>
              <a:t>20% (5marks each)</a:t>
            </a:r>
          </a:p>
          <a:p>
            <a:endParaRPr lang="en-US" dirty="0"/>
          </a:p>
          <a:p>
            <a:r>
              <a:rPr lang="en-US" dirty="0"/>
              <a:t>Exams: 3 @ 10% each – </a:t>
            </a:r>
            <a:r>
              <a:rPr lang="en-US" b="1" dirty="0"/>
              <a:t>30%</a:t>
            </a:r>
          </a:p>
          <a:p>
            <a:endParaRPr lang="en-US" dirty="0"/>
          </a:p>
          <a:p>
            <a:r>
              <a:rPr lang="en-US" dirty="0"/>
              <a:t>Final Project – </a:t>
            </a:r>
            <a:r>
              <a:rPr lang="en-US" dirty="0" err="1"/>
              <a:t>Protfolio</a:t>
            </a:r>
            <a:r>
              <a:rPr lang="en-US" dirty="0"/>
              <a:t> / Website – </a:t>
            </a:r>
            <a:r>
              <a:rPr lang="en-US" b="1" dirty="0"/>
              <a:t>30%</a:t>
            </a:r>
          </a:p>
          <a:p>
            <a:endParaRPr lang="en-US" b="1" dirty="0"/>
          </a:p>
          <a:p>
            <a:r>
              <a:rPr lang="en-US" dirty="0"/>
              <a:t>Assignments </a:t>
            </a:r>
            <a:r>
              <a:rPr lang="en-US" b="1" dirty="0"/>
              <a:t>overdue</a:t>
            </a:r>
            <a:r>
              <a:rPr lang="en-US" dirty="0"/>
              <a:t> last date – </a:t>
            </a:r>
            <a:r>
              <a:rPr lang="en-US" b="1" dirty="0" smtClean="0"/>
              <a:t>7/20/2018 </a:t>
            </a:r>
            <a:r>
              <a:rPr lang="en-US" b="1" smtClean="0"/>
              <a:t>(Thursday) </a:t>
            </a:r>
            <a:r>
              <a:rPr lang="en-US" b="1" dirty="0" smtClean="0"/>
              <a:t>– 80% for late submissions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322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Grading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Grading</dc:title>
  <dc:creator>Manu Peethambar</dc:creator>
  <cp:lastModifiedBy>Manu Peethambar</cp:lastModifiedBy>
  <cp:revision>3</cp:revision>
  <dcterms:created xsi:type="dcterms:W3CDTF">2018-07-17T14:52:05Z</dcterms:created>
  <dcterms:modified xsi:type="dcterms:W3CDTF">2018-07-17T15:59:25Z</dcterms:modified>
</cp:coreProperties>
</file>