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max-width.asp" TargetMode="External"/><Relationship Id="rId2" Type="http://schemas.openxmlformats.org/officeDocument/2006/relationships/hyperlink" Target="https://www.w3schools.com/css/css_display_visibility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css_positioning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float.asp" TargetMode="External"/><Relationship Id="rId2" Type="http://schemas.openxmlformats.org/officeDocument/2006/relationships/hyperlink" Target="https://www.w3schools.com/css/css_overflow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align.asp" TargetMode="External"/><Relationship Id="rId4" Type="http://schemas.openxmlformats.org/officeDocument/2006/relationships/hyperlink" Target="https://www.w3schools.com/css/css_inline-block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135-8F7B-4E47-9151-2A9E5689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705741" cy="1533939"/>
          </a:xfrm>
        </p:spPr>
        <p:txBody>
          <a:bodyPr/>
          <a:lstStyle/>
          <a:p>
            <a:r>
              <a:rPr lang="en-US" dirty="0"/>
              <a:t>CSS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4D5E-8AFE-4ADF-9BF1-ED30AAB4D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74434"/>
            <a:ext cx="8825658" cy="1868557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 Layout - The display 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/>
          </a:bodyPr>
          <a:lstStyle/>
          <a:p>
            <a:r>
              <a:rPr lang="en-US" dirty="0"/>
              <a:t>The display property is the most important CSS property for controlling layout.</a:t>
            </a:r>
          </a:p>
          <a:p>
            <a:r>
              <a:rPr lang="en-US" dirty="0">
                <a:hlinkClick r:id="rId2"/>
              </a:rPr>
              <a:t>https://www.w3schools.com/css/css_display_visibility.asp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6111" y="21026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Layout - width and max-width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3312" y="2855845"/>
            <a:ext cx="8946541" cy="104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Using width, max-width and margin: auto;</a:t>
            </a:r>
          </a:p>
          <a:p>
            <a:r>
              <a:rPr lang="en-US" dirty="0">
                <a:hlinkClick r:id="rId3"/>
              </a:rPr>
              <a:t>https://www.w3schools.com/css/css_max-width.asp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6111" y="3752510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Layout - The position Property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3312" y="4505741"/>
            <a:ext cx="8946541" cy="152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position property specifies the type of positioning method used for an element (static, relative, fixed, absolute or sticky).</a:t>
            </a:r>
          </a:p>
          <a:p>
            <a:r>
              <a:rPr lang="en-US" dirty="0">
                <a:hlinkClick r:id="rId4"/>
              </a:rPr>
              <a:t>https://www.w3schools.com/css/css_positioning.asp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 Layout -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CSS overflow property controls what happens to content that is too big to fit into an area.</a:t>
            </a:r>
          </a:p>
          <a:p>
            <a:r>
              <a:rPr lang="en-US" dirty="0">
                <a:hlinkClick r:id="rId2"/>
              </a:rPr>
              <a:t>https://www.w3schools.com/css/css_overflow.asp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6111" y="21026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Layout - float and clear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3312" y="2855845"/>
            <a:ext cx="9962253" cy="157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CSS float property specifies how an element should float.</a:t>
            </a:r>
          </a:p>
          <a:p>
            <a:r>
              <a:rPr lang="en-US" dirty="0"/>
              <a:t>The CSS clear property specifies what elements can float beside the cleared element and on which side.</a:t>
            </a:r>
          </a:p>
          <a:p>
            <a:r>
              <a:rPr lang="en-US" dirty="0">
                <a:hlinkClick r:id="rId3"/>
              </a:rPr>
              <a:t>https://www.w3schools.com/css/css_float.asp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6111" y="442837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Layout - display: inline-block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3312" y="5181604"/>
            <a:ext cx="8946541" cy="516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hlinkClick r:id="rId4"/>
              </a:rPr>
              <a:t>https://www.w3schools.com/css/css_inline-block.asp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15CBEC-F019-43E3-8B96-5E3D485A39C1}"/>
              </a:ext>
            </a:extLst>
          </p:cNvPr>
          <p:cNvSpPr txBox="1">
            <a:spLocks/>
          </p:cNvSpPr>
          <p:nvPr/>
        </p:nvSpPr>
        <p:spPr>
          <a:xfrm>
            <a:off x="645130" y="5558219"/>
            <a:ext cx="1059271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Layout - Horizontal &amp; Vertical Align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0968AC-7FF2-475E-978B-5AACC85D76F5}"/>
              </a:ext>
            </a:extLst>
          </p:cNvPr>
          <p:cNvSpPr txBox="1">
            <a:spLocks/>
          </p:cNvSpPr>
          <p:nvPr/>
        </p:nvSpPr>
        <p:spPr>
          <a:xfrm>
            <a:off x="1102331" y="6311449"/>
            <a:ext cx="8946541" cy="516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hlinkClick r:id="rId5"/>
              </a:rPr>
              <a:t>https://www.w3schools.com/css/css_align.asp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162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CSS – Continued..</vt:lpstr>
      <vt:lpstr>CSS Layout - The display Property</vt:lpstr>
      <vt:lpstr>CSS Layout - Overflow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Continued..</dc:title>
  <dc:creator>manup</dc:creator>
  <cp:lastModifiedBy>Manu Peethambar</cp:lastModifiedBy>
  <cp:revision>12</cp:revision>
  <dcterms:created xsi:type="dcterms:W3CDTF">2018-07-06T13:30:42Z</dcterms:created>
  <dcterms:modified xsi:type="dcterms:W3CDTF">2018-07-06T17:57:57Z</dcterms:modified>
</cp:coreProperties>
</file>