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text-align" TargetMode="External"/><Relationship Id="rId2" Type="http://schemas.openxmlformats.org/officeDocument/2006/relationships/hyperlink" Target="https://www.w3schools.com/css/tryit.asp?filename=trycss_col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tryit.asp?filename=trycss_text-decor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text-indent" TargetMode="External"/><Relationship Id="rId2" Type="http://schemas.openxmlformats.org/officeDocument/2006/relationships/hyperlink" Target="https://www.w3schools.com/css/tryit.asp?filename=trycss_text-trans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tryit.asp?filename=trycss_letter-spac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text_direction" TargetMode="External"/><Relationship Id="rId2" Type="http://schemas.openxmlformats.org/officeDocument/2006/relationships/hyperlink" Target="https://www.w3schools.com/css/tryit.asp?filename=trycss_line-heigh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tryit.asp?filename=trycss_text-shadow" TargetMode="External"/><Relationship Id="rId4" Type="http://schemas.openxmlformats.org/officeDocument/2006/relationships/hyperlink" Target="https://www.w3schools.com/css/tryit.asp?filename=trycss_text_word-spac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cons.asp" TargetMode="External"/><Relationship Id="rId2" Type="http://schemas.openxmlformats.org/officeDocument/2006/relationships/hyperlink" Target="https://www.w3schools.com/css/css_fo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css/css_link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table.asp" TargetMode="External"/><Relationship Id="rId4" Type="http://schemas.openxmlformats.org/officeDocument/2006/relationships/hyperlink" Target="https://www.w3schools.com/css/css_list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1533939"/>
          </a:xfrm>
        </p:spPr>
        <p:txBody>
          <a:bodyPr/>
          <a:lstStyle/>
          <a:p>
            <a:r>
              <a:rPr lang="en-US" dirty="0"/>
              <a:t>CSS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20EE-91B0-47F5-9F49-5496C230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429F-347E-4BCB-A5C1-0D112E64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5704"/>
            <a:ext cx="10359818" cy="54731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Text Color</a:t>
            </a:r>
          </a:p>
          <a:p>
            <a:r>
              <a:rPr lang="en-US" dirty="0"/>
              <a:t>The color property is used to set the color of the text.</a:t>
            </a:r>
          </a:p>
          <a:p>
            <a:r>
              <a:rPr lang="en-US" dirty="0">
                <a:hlinkClick r:id="rId2"/>
              </a:rPr>
              <a:t>https://www.w3schools.com/css/tryit.asp?filename=trycss_color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Text Alignment</a:t>
            </a:r>
          </a:p>
          <a:p>
            <a:r>
              <a:rPr lang="en-US" dirty="0"/>
              <a:t>The text-align property is used to set the </a:t>
            </a:r>
            <a:r>
              <a:rPr lang="en-US" b="1" dirty="0"/>
              <a:t>horizontal alignmen</a:t>
            </a:r>
            <a:r>
              <a:rPr lang="en-US" dirty="0"/>
              <a:t>t of a text.</a:t>
            </a:r>
          </a:p>
          <a:p>
            <a:r>
              <a:rPr lang="en-US" dirty="0"/>
              <a:t>A text can be left or right aligned, centered, or justified.</a:t>
            </a:r>
          </a:p>
          <a:p>
            <a:r>
              <a:rPr lang="en-US" dirty="0">
                <a:hlinkClick r:id="rId3"/>
              </a:rPr>
              <a:t>https://www.w3schools.com/css/tryit.asp?filename=trycss_text-align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Text Decoration</a:t>
            </a:r>
          </a:p>
          <a:p>
            <a:r>
              <a:rPr lang="en-US" dirty="0"/>
              <a:t>The text-decoration property is used to set or remove decorations from text.</a:t>
            </a:r>
          </a:p>
          <a:p>
            <a:r>
              <a:rPr lang="en-US" dirty="0">
                <a:hlinkClick r:id="rId4"/>
              </a:rPr>
              <a:t>https://www.w3schools.com/css/tryit.asp?filename=trycss_text-decoration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20EE-91B0-47F5-9F49-5496C230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429F-347E-4BCB-A5C1-0D112E64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5704"/>
            <a:ext cx="10505592" cy="54731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Text Transformation</a:t>
            </a:r>
          </a:p>
          <a:p>
            <a:r>
              <a:rPr lang="en-US" dirty="0"/>
              <a:t>The text-transform property is used to specify uppercase and lowercase letters in a text.</a:t>
            </a:r>
          </a:p>
          <a:p>
            <a:r>
              <a:rPr lang="en-US" dirty="0">
                <a:hlinkClick r:id="rId2"/>
              </a:rPr>
              <a:t>https://www.w3schools.com/css/tryit.asp?filename=trycss_text-transform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Text Indentation</a:t>
            </a:r>
          </a:p>
          <a:p>
            <a:r>
              <a:rPr lang="en-US" dirty="0"/>
              <a:t>The text-indent property is used to specify the indentation of the first line of a text.</a:t>
            </a:r>
          </a:p>
          <a:p>
            <a:r>
              <a:rPr lang="en-US" dirty="0">
                <a:hlinkClick r:id="rId3"/>
              </a:rPr>
              <a:t>https://www.w3schools.com/css/tryit.asp?filename=trycss_text-indent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Letter Spacing</a:t>
            </a:r>
          </a:p>
          <a:p>
            <a:r>
              <a:rPr lang="en-US" dirty="0"/>
              <a:t>The letter-spacing property is used to specify the space between the characters in a text.</a:t>
            </a:r>
          </a:p>
          <a:p>
            <a:r>
              <a:rPr lang="en-US" dirty="0">
                <a:hlinkClick r:id="rId4"/>
              </a:rPr>
              <a:t>https://www.w3schools.com/css/tryit.asp?filename=trycss_letter-spacing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20EE-91B0-47F5-9F49-5496C230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429F-347E-4BCB-A5C1-0D112E64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5704"/>
            <a:ext cx="10505592" cy="54731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Line Height</a:t>
            </a:r>
          </a:p>
          <a:p>
            <a:r>
              <a:rPr lang="en-US" dirty="0"/>
              <a:t>The line-height property is used to specify the space between lines.</a:t>
            </a:r>
          </a:p>
          <a:p>
            <a:r>
              <a:rPr lang="en-US" dirty="0">
                <a:hlinkClick r:id="rId2"/>
              </a:rPr>
              <a:t>https://www.w3schools.com/css/tryit.asp?filename=trycss_line-height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Text Direction</a:t>
            </a:r>
          </a:p>
          <a:p>
            <a:r>
              <a:rPr lang="en-US" dirty="0"/>
              <a:t>The direction property is used to change the text direction of an element.</a:t>
            </a:r>
          </a:p>
          <a:p>
            <a:r>
              <a:rPr lang="en-US" dirty="0">
                <a:hlinkClick r:id="rId3"/>
              </a:rPr>
              <a:t>https://www.w3schools.com/css/tryit.asp?filename=trycss_text_direction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Word Spacing</a:t>
            </a:r>
          </a:p>
          <a:p>
            <a:r>
              <a:rPr lang="en-US" dirty="0"/>
              <a:t>The word-spacing property is used to specify the space between the words in a text.</a:t>
            </a:r>
          </a:p>
          <a:p>
            <a:r>
              <a:rPr lang="en-US" dirty="0">
                <a:hlinkClick r:id="rId4"/>
              </a:rPr>
              <a:t>https://www.w3schools.com/css/tryit.asp?filename=trycss_text_word-spacing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Text Shadow</a:t>
            </a:r>
          </a:p>
          <a:p>
            <a:r>
              <a:rPr lang="en-US" dirty="0"/>
              <a:t>The text-shadow property adds shadow to text.</a:t>
            </a:r>
          </a:p>
          <a:p>
            <a:r>
              <a:rPr lang="en-US" dirty="0">
                <a:hlinkClick r:id="rId5"/>
              </a:rPr>
              <a:t>https://www.w3schools.com/css/tryit.asp?filename=trycss_text-shadow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696A-AA38-44C0-92FA-EF6F794C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5752"/>
          </a:xfrm>
        </p:spPr>
        <p:txBody>
          <a:bodyPr/>
          <a:lstStyle/>
          <a:p>
            <a:r>
              <a:rPr lang="en-US" dirty="0"/>
              <a:t>CSS Fonts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803D-3F09-415B-97F3-66259F1B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8946541" cy="1325217"/>
          </a:xfrm>
        </p:spPr>
        <p:txBody>
          <a:bodyPr/>
          <a:lstStyle/>
          <a:p>
            <a:r>
              <a:rPr lang="en-US" dirty="0"/>
              <a:t>The CSS font properties define the font family, boldness, size, and the style of a text.</a:t>
            </a:r>
          </a:p>
          <a:p>
            <a:r>
              <a:rPr lang="en-US" dirty="0">
                <a:hlinkClick r:id="rId2"/>
              </a:rPr>
              <a:t>https://www.w3schools.com/css/css_font.asp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8B94E3-57AE-40E4-8834-6D632F93E58D}"/>
              </a:ext>
            </a:extLst>
          </p:cNvPr>
          <p:cNvSpPr txBox="1">
            <a:spLocks/>
          </p:cNvSpPr>
          <p:nvPr/>
        </p:nvSpPr>
        <p:spPr>
          <a:xfrm>
            <a:off x="645130" y="2531165"/>
            <a:ext cx="9404723" cy="885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Icons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E45B46-C734-41CD-BACD-0651821B2F00}"/>
              </a:ext>
            </a:extLst>
          </p:cNvPr>
          <p:cNvSpPr txBox="1">
            <a:spLocks/>
          </p:cNvSpPr>
          <p:nvPr/>
        </p:nvSpPr>
        <p:spPr>
          <a:xfrm>
            <a:off x="1102331" y="3416917"/>
            <a:ext cx="8946541" cy="308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simplest way to add an icon to your HTML page, is with an icon library, such as </a:t>
            </a:r>
            <a:r>
              <a:rPr lang="en-US" b="1" dirty="0"/>
              <a:t>Font Awesome</a:t>
            </a:r>
            <a:r>
              <a:rPr lang="en-US" dirty="0"/>
              <a:t>.</a:t>
            </a:r>
          </a:p>
          <a:p>
            <a:r>
              <a:rPr lang="en-US" dirty="0"/>
              <a:t>Add the name of the specified icon class to any inline HTML element (like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&gt;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&lt;span&gt;</a:t>
            </a:r>
            <a:r>
              <a:rPr lang="en-US" dirty="0"/>
              <a:t>).</a:t>
            </a:r>
          </a:p>
          <a:p>
            <a:r>
              <a:rPr lang="en-US" dirty="0">
                <a:hlinkClick r:id="rId3"/>
              </a:rPr>
              <a:t>https://www.w3schools.com/css/css_icons.asp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0A26C5-7A66-4EC3-98F4-E3B44749D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5525742"/>
            <a:ext cx="7753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8946541" cy="1046922"/>
          </a:xfrm>
        </p:spPr>
        <p:txBody>
          <a:bodyPr/>
          <a:lstStyle/>
          <a:p>
            <a:r>
              <a:rPr lang="en-US" dirty="0"/>
              <a:t>With CSS, links can be styled in different ways.</a:t>
            </a:r>
          </a:p>
          <a:p>
            <a:r>
              <a:rPr lang="en-US" dirty="0">
                <a:hlinkClick r:id="rId2"/>
              </a:rPr>
              <a:t>https://www.w3schools.com/css/css_link.asp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3B246-281B-468A-B6BA-FD2FF37C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390" y="1205948"/>
            <a:ext cx="4905375" cy="6762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1026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Lists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2855845"/>
            <a:ext cx="8946541" cy="104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CSS, links can be styled in different ways.</a:t>
            </a:r>
          </a:p>
          <a:p>
            <a:r>
              <a:rPr lang="en-US" dirty="0">
                <a:hlinkClick r:id="rId4"/>
              </a:rPr>
              <a:t>https://www.w3schools.com/css/css_list.asp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37525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Tables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2" y="4505741"/>
            <a:ext cx="8946541" cy="104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look of an HTML table can be greatly improved with CSS.</a:t>
            </a:r>
          </a:p>
          <a:p>
            <a:r>
              <a:rPr lang="en-US" dirty="0">
                <a:hlinkClick r:id="rId5"/>
              </a:rPr>
              <a:t>https://www.w3schools.com/css/css_table.asp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8EDE-8E7A-4292-BF06-9E6B8CF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9 due – 7/9/2018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A1F2-25F8-45C6-8187-4BDD28E1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0748"/>
            <a:ext cx="7590114" cy="4737651"/>
          </a:xfrm>
        </p:spPr>
        <p:txBody>
          <a:bodyPr/>
          <a:lstStyle/>
          <a:p>
            <a:r>
              <a:rPr lang="en-US" dirty="0"/>
              <a:t>Create a sample HTML file to create the table:</a:t>
            </a:r>
          </a:p>
          <a:p>
            <a:endParaRPr lang="en-US" dirty="0"/>
          </a:p>
          <a:p>
            <a:r>
              <a:rPr lang="en-US" dirty="0"/>
              <a:t>Collapse the table borders into a single border.</a:t>
            </a:r>
          </a:p>
          <a:p>
            <a:r>
              <a:rPr lang="en-US" dirty="0"/>
              <a:t>Set the background color of </a:t>
            </a:r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elements to "</a:t>
            </a:r>
            <a:r>
              <a:rPr lang="en-US" dirty="0" err="1"/>
              <a:t>lightblue</a:t>
            </a:r>
            <a:r>
              <a:rPr lang="en-US" dirty="0"/>
              <a:t>".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assignment9.html</a:t>
            </a:r>
            <a:r>
              <a:rPr lang="en-US" dirty="0"/>
              <a:t>” in Homework folder in your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b="1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B3C76-8C7B-41C4-A3B9-57A88E91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289" y="1183429"/>
            <a:ext cx="2836480" cy="1539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669B5-EC61-4B76-A8E8-4E2D4C8B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289" y="2922408"/>
            <a:ext cx="2832809" cy="13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407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CSS – Continued..</vt:lpstr>
      <vt:lpstr>CSS Text </vt:lpstr>
      <vt:lpstr>CSS Text </vt:lpstr>
      <vt:lpstr>CSS Text </vt:lpstr>
      <vt:lpstr>CSS Fonts </vt:lpstr>
      <vt:lpstr>CSS Links </vt:lpstr>
      <vt:lpstr>Assignment 9 due – 7/9/2018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Continued..</dc:title>
  <dc:creator>manup</dc:creator>
  <cp:lastModifiedBy>Manu Peethambar</cp:lastModifiedBy>
  <cp:revision>11</cp:revision>
  <dcterms:created xsi:type="dcterms:W3CDTF">2018-07-06T13:30:42Z</dcterms:created>
  <dcterms:modified xsi:type="dcterms:W3CDTF">2018-07-06T16:57:50Z</dcterms:modified>
</cp:coreProperties>
</file>