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57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nupeethambar888/webdev" TargetMode="External"/><Relationship Id="rId2" Type="http://schemas.openxmlformats.org/officeDocument/2006/relationships/hyperlink" Target="mailto:cm13055@umbc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ctMd2-ixxMw" TargetMode="External"/><Relationship Id="rId4" Type="http://schemas.openxmlformats.org/officeDocument/2006/relationships/hyperlink" Target="http://www.udacity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1BE72-6BBC-40B4-8213-10F06B92C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2237509"/>
          </a:xfrm>
        </p:spPr>
        <p:txBody>
          <a:bodyPr/>
          <a:lstStyle/>
          <a:p>
            <a:r>
              <a:rPr lang="en-US" dirty="0"/>
              <a:t>Introduction to Web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878EB-974F-4A66-A7B7-FB491A390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148051"/>
            <a:ext cx="8825658" cy="15323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Instructor: </a:t>
            </a:r>
            <a:r>
              <a:rPr lang="en-US" b="1" dirty="0"/>
              <a:t>Manu </a:t>
            </a:r>
            <a:r>
              <a:rPr lang="en-US" b="1" dirty="0" err="1"/>
              <a:t>Peethambar</a:t>
            </a:r>
            <a:endParaRPr lang="en-US" b="1" dirty="0"/>
          </a:p>
          <a:p>
            <a:r>
              <a:rPr lang="en-US" dirty="0"/>
              <a:t>E-mail: </a:t>
            </a:r>
            <a:r>
              <a:rPr lang="en-US" b="1" dirty="0" smtClean="0">
                <a:hlinkClick r:id="rId2"/>
              </a:rPr>
              <a:t>cm13055@umbc.edu</a:t>
            </a:r>
            <a:endParaRPr lang="en-US" b="1" dirty="0" smtClean="0"/>
          </a:p>
          <a:p>
            <a:r>
              <a:rPr lang="en-US" dirty="0"/>
              <a:t>Telegram handle: </a:t>
            </a:r>
            <a:r>
              <a:rPr lang="en-US" b="1" dirty="0"/>
              <a:t>@manupeethambar888</a:t>
            </a:r>
          </a:p>
          <a:p>
            <a:r>
              <a:rPr lang="en-US" dirty="0"/>
              <a:t>Slides: </a:t>
            </a:r>
            <a:r>
              <a:rPr lang="en-US" dirty="0">
                <a:hlinkClick r:id="rId3"/>
              </a:rPr>
              <a:t>https://github.com/manupeethambar888/webdev</a:t>
            </a: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07681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1BE72-6BBC-40B4-8213-10F06B92C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2237509"/>
          </a:xfrm>
        </p:spPr>
        <p:txBody>
          <a:bodyPr/>
          <a:lstStyle/>
          <a:p>
            <a:pPr algn="ctr"/>
            <a:r>
              <a:rPr lang="en-US" dirty="0"/>
              <a:t>INTRODUCE YOURSELF!</a:t>
            </a:r>
          </a:p>
        </p:txBody>
      </p:sp>
    </p:spTree>
    <p:extLst>
      <p:ext uri="{BB962C8B-B14F-4D97-AF65-F5344CB8AC3E}">
        <p14:creationId xmlns:p14="http://schemas.microsoft.com/office/powerpoint/2010/main" val="1118107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C0CC8-4001-4FEB-8241-22F79D1EA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the answers down on the paper provided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6C08C-3C7C-4CA6-8490-03BB7E24C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name and some background information.</a:t>
            </a:r>
          </a:p>
          <a:p>
            <a:endParaRPr lang="en-US" dirty="0"/>
          </a:p>
          <a:p>
            <a:r>
              <a:rPr lang="en-US" dirty="0"/>
              <a:t>Describe a fun fact about yourself.</a:t>
            </a:r>
          </a:p>
          <a:p>
            <a:endParaRPr lang="en-US" dirty="0"/>
          </a:p>
          <a:p>
            <a:r>
              <a:rPr lang="en-US" dirty="0"/>
              <a:t>What are websites and how are they created? Are you familiar with Web Development?</a:t>
            </a:r>
          </a:p>
          <a:p>
            <a:endParaRPr lang="en-US" dirty="0"/>
          </a:p>
          <a:p>
            <a:r>
              <a:rPr lang="en-US" dirty="0"/>
              <a:t>What do you wish to learn from this course?</a:t>
            </a:r>
          </a:p>
          <a:p>
            <a:endParaRPr lang="en-US" dirty="0"/>
          </a:p>
          <a:p>
            <a:r>
              <a:rPr lang="en-US" dirty="0"/>
              <a:t>Your hobbies and extra curricular activities.</a:t>
            </a:r>
          </a:p>
        </p:txBody>
      </p:sp>
    </p:spTree>
    <p:extLst>
      <p:ext uri="{BB962C8B-B14F-4D97-AF65-F5344CB8AC3E}">
        <p14:creationId xmlns:p14="http://schemas.microsoft.com/office/powerpoint/2010/main" val="1487579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F0AAC-62B6-4321-BC81-492909C3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63CC7-B794-4066-89EB-446780E50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79418"/>
            <a:ext cx="8946541" cy="4668981"/>
          </a:xfrm>
        </p:spPr>
        <p:txBody>
          <a:bodyPr>
            <a:normAutofit/>
          </a:bodyPr>
          <a:lstStyle/>
          <a:p>
            <a:r>
              <a:rPr lang="en-US" dirty="0"/>
              <a:t>In this course you will use </a:t>
            </a:r>
            <a:r>
              <a:rPr lang="en-US" b="1" dirty="0"/>
              <a:t>HTML</a:t>
            </a:r>
            <a:r>
              <a:rPr lang="en-US" dirty="0"/>
              <a:t>, </a:t>
            </a:r>
            <a:r>
              <a:rPr lang="en-US" b="1" dirty="0"/>
              <a:t>CSS</a:t>
            </a:r>
            <a:r>
              <a:rPr lang="en-US" dirty="0"/>
              <a:t> and </a:t>
            </a:r>
            <a:r>
              <a:rPr lang="en-US" b="1" dirty="0"/>
              <a:t>JavaScript</a:t>
            </a:r>
            <a:r>
              <a:rPr lang="en-US" dirty="0"/>
              <a:t> to learn the fundamentals of web design and development.</a:t>
            </a:r>
          </a:p>
          <a:p>
            <a:endParaRPr lang="en-US" dirty="0"/>
          </a:p>
          <a:p>
            <a:r>
              <a:rPr lang="en-US" dirty="0"/>
              <a:t>You will also </a:t>
            </a:r>
            <a:r>
              <a:rPr lang="en-US" b="1" dirty="0"/>
              <a:t>learn and practice </a:t>
            </a:r>
            <a:r>
              <a:rPr lang="en-US" dirty="0"/>
              <a:t>implementing web and design principles to build more effective and usable websites and web applications.</a:t>
            </a:r>
          </a:p>
          <a:p>
            <a:endParaRPr lang="en-US" dirty="0"/>
          </a:p>
          <a:p>
            <a:r>
              <a:rPr lang="en-US" dirty="0"/>
              <a:t>By the end of the program you will leave with having an insight to </a:t>
            </a:r>
            <a:r>
              <a:rPr lang="en-US" b="1" dirty="0"/>
              <a:t>front-end engineering </a:t>
            </a:r>
            <a:r>
              <a:rPr lang="en-US" dirty="0"/>
              <a:t>that you can use to build on in the future.</a:t>
            </a:r>
          </a:p>
          <a:p>
            <a:endParaRPr lang="en-US" dirty="0"/>
          </a:p>
          <a:p>
            <a:r>
              <a:rPr lang="en-US" dirty="0"/>
              <a:t>The skills you gain in this course can help you </a:t>
            </a:r>
            <a:r>
              <a:rPr lang="en-US" b="1" dirty="0"/>
              <a:t>design your own digital portfolio</a:t>
            </a:r>
            <a:r>
              <a:rPr lang="en-US" dirty="0"/>
              <a:t> or </a:t>
            </a:r>
            <a:r>
              <a:rPr lang="en-US" b="1" dirty="0"/>
              <a:t>website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466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F0AAC-62B6-4321-BC81-492909C3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63CC7-B794-4066-89EB-446780E50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79418"/>
            <a:ext cx="8946541" cy="4668981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www.w3schools.com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www.tutorialspoint.com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www.udacity.com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https://youtu.be/ctMd2-ixxMw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289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B0C08-352E-4E35-8577-AE0C9C5AD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35024-90F1-4A18-8793-8AD345CEA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Daily homework / assignments – </a:t>
            </a:r>
            <a:r>
              <a:rPr lang="en-US" b="1" dirty="0"/>
              <a:t>40%</a:t>
            </a:r>
          </a:p>
          <a:p>
            <a:endParaRPr lang="en-US" dirty="0"/>
          </a:p>
          <a:p>
            <a:r>
              <a:rPr lang="en-US" dirty="0"/>
              <a:t>Exams 3 @ 10% each – </a:t>
            </a:r>
            <a:r>
              <a:rPr lang="en-US" b="1" dirty="0"/>
              <a:t>30%</a:t>
            </a:r>
          </a:p>
          <a:p>
            <a:endParaRPr lang="en-US" dirty="0"/>
          </a:p>
          <a:p>
            <a:r>
              <a:rPr lang="en-US" dirty="0"/>
              <a:t>Final Project – </a:t>
            </a:r>
            <a:r>
              <a:rPr lang="en-US" dirty="0" err="1"/>
              <a:t>Protfolio</a:t>
            </a:r>
            <a:r>
              <a:rPr lang="en-US" dirty="0"/>
              <a:t> / Website – </a:t>
            </a:r>
            <a:r>
              <a:rPr lang="en-US" b="1" dirty="0"/>
              <a:t>30%</a:t>
            </a:r>
          </a:p>
        </p:txBody>
      </p:sp>
    </p:spTree>
    <p:extLst>
      <p:ext uri="{BB962C8B-B14F-4D97-AF65-F5344CB8AC3E}">
        <p14:creationId xmlns:p14="http://schemas.microsoft.com/office/powerpoint/2010/main" val="3313227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00BE5-9F0E-41D0-8BAB-BBA32856E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9ACD1-A563-4498-8E2F-BBFC34F9B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65564"/>
            <a:ext cx="8946541" cy="4682835"/>
          </a:xfrm>
        </p:spPr>
        <p:txBody>
          <a:bodyPr>
            <a:normAutofit/>
          </a:bodyPr>
          <a:lstStyle/>
          <a:p>
            <a:r>
              <a:rPr lang="en-US" dirty="0"/>
              <a:t>All assignments and exams are to be completed by the due date.</a:t>
            </a:r>
          </a:p>
          <a:p>
            <a:r>
              <a:rPr lang="en-US" dirty="0"/>
              <a:t>In the case of significant events warranting late assignments, it is the student's responsibility to confer with me about the need well before it occurs.</a:t>
            </a:r>
          </a:p>
          <a:p>
            <a:r>
              <a:rPr lang="en-US" dirty="0"/>
              <a:t>I do not allow for makeups on weekly assignments – I will either allow you to turn in work late, excuse the assignment, or it will be counted against your grade.</a:t>
            </a:r>
          </a:p>
          <a:p>
            <a:r>
              <a:rPr lang="en-US" dirty="0"/>
              <a:t>Likewise, there is no make-up exams except through arrangement with me prior to the exam date: and then for reasons deemed valid enough to warrant the making of a new, and potentially harder, test.</a:t>
            </a:r>
          </a:p>
          <a:p>
            <a:r>
              <a:rPr lang="en-US" dirty="0"/>
              <a:t>There is no extra credit you can score unless specified. </a:t>
            </a:r>
          </a:p>
        </p:txBody>
      </p:sp>
    </p:spTree>
    <p:extLst>
      <p:ext uri="{BB962C8B-B14F-4D97-AF65-F5344CB8AC3E}">
        <p14:creationId xmlns:p14="http://schemas.microsoft.com/office/powerpoint/2010/main" val="1962934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71C3D-9A0B-40D6-89F5-0EDEADCB8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52213-4498-41FA-A11B-F24BEE63E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Sublime text editor.</a:t>
            </a:r>
          </a:p>
          <a:p>
            <a:endParaRPr lang="en-US" dirty="0"/>
          </a:p>
          <a:p>
            <a:r>
              <a:rPr lang="en-US" dirty="0"/>
              <a:t>Create a GitHub account.</a:t>
            </a:r>
          </a:p>
          <a:p>
            <a:endParaRPr lang="en-US" dirty="0"/>
          </a:p>
          <a:p>
            <a:r>
              <a:rPr lang="en-US" dirty="0"/>
              <a:t>Create a repository.</a:t>
            </a:r>
          </a:p>
          <a:p>
            <a:endParaRPr lang="en-US" dirty="0"/>
          </a:p>
          <a:p>
            <a:r>
              <a:rPr lang="en-US" dirty="0"/>
              <a:t>Clone the repository.</a:t>
            </a:r>
          </a:p>
          <a:p>
            <a:endParaRPr lang="en-US" dirty="0"/>
          </a:p>
          <a:p>
            <a:r>
              <a:rPr lang="en-US" dirty="0"/>
              <a:t>You are good to start coding from now.</a:t>
            </a:r>
          </a:p>
        </p:txBody>
      </p:sp>
    </p:spTree>
    <p:extLst>
      <p:ext uri="{BB962C8B-B14F-4D97-AF65-F5344CB8AC3E}">
        <p14:creationId xmlns:p14="http://schemas.microsoft.com/office/powerpoint/2010/main" val="3451184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2B9E8-9D04-43AF-88DA-5145AA87D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633F8-2E07-4627-BBE4-4FD33A98A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Turn in this by tomorrow – 6/26/2018.</a:t>
            </a:r>
          </a:p>
          <a:p>
            <a:endParaRPr lang="en-US" dirty="0"/>
          </a:p>
          <a:p>
            <a:r>
              <a:rPr lang="en-US" dirty="0"/>
              <a:t>Create a sample html file which shows your name in a heading, and a paragraph which talks about a fun fact about yourself.</a:t>
            </a:r>
          </a:p>
          <a:p>
            <a:endParaRPr lang="en-US" dirty="0"/>
          </a:p>
          <a:p>
            <a:r>
              <a:rPr lang="en-US" dirty="0"/>
              <a:t>Save this as “</a:t>
            </a:r>
            <a:r>
              <a:rPr lang="en-US" b="1" dirty="0"/>
              <a:t>assignment1.html</a:t>
            </a:r>
            <a:r>
              <a:rPr lang="en-US" dirty="0"/>
              <a:t>” and in your repository “</a:t>
            </a:r>
            <a:r>
              <a:rPr lang="en-US" b="1" dirty="0"/>
              <a:t>Assignments</a:t>
            </a:r>
            <a:r>
              <a:rPr lang="en-US" dirty="0"/>
              <a:t>”.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5794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431</TotalTime>
  <Words>406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Introduction to Web Development</vt:lpstr>
      <vt:lpstr>INTRODUCE YOURSELF!</vt:lpstr>
      <vt:lpstr>Write the answers down on the paper provided</vt:lpstr>
      <vt:lpstr>About this course</vt:lpstr>
      <vt:lpstr>Reference Materials</vt:lpstr>
      <vt:lpstr>Grading</vt:lpstr>
      <vt:lpstr>Late work</vt:lpstr>
      <vt:lpstr>Environment setup</vt:lpstr>
      <vt:lpstr>Assignment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Development</dc:title>
  <dc:creator>manup</dc:creator>
  <cp:lastModifiedBy>Manu Peethambar</cp:lastModifiedBy>
  <cp:revision>12</cp:revision>
  <dcterms:created xsi:type="dcterms:W3CDTF">2018-06-24T19:58:53Z</dcterms:created>
  <dcterms:modified xsi:type="dcterms:W3CDTF">2018-06-27T15:55:12Z</dcterms:modified>
</cp:coreProperties>
</file>