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nimate.asp" TargetMode="External"/><Relationship Id="rId2" Type="http://schemas.openxmlformats.org/officeDocument/2006/relationships/hyperlink" Target="https://www.w3schools.com/jquery/jquery_slide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selectors.asp" TargetMode="External"/><Relationship Id="rId2" Type="http://schemas.openxmlformats.org/officeDocument/2006/relationships/hyperlink" Target="https://www.w3schools.com/js/js_loop_whi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jquery_events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fade.asp" TargetMode="External"/><Relationship Id="rId2" Type="http://schemas.openxmlformats.org/officeDocument/2006/relationships/hyperlink" Target="https://www.w3schools.com/jquery/jquery_hide_show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Sliding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4"/>
            <a:ext cx="8946541" cy="12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slide methods slide elements up and down.</a:t>
            </a:r>
          </a:p>
          <a:p>
            <a:r>
              <a:rPr lang="en-US" dirty="0">
                <a:hlinkClick r:id="rId2"/>
              </a:rPr>
              <a:t>https://www.w3schools.com/jquery/jquery_slide.asp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413622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 Animation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514184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jQuery animate() method lets you create custom animations.</a:t>
            </a:r>
          </a:p>
          <a:p>
            <a:r>
              <a:rPr lang="en-US" dirty="0">
                <a:hlinkClick r:id="rId3"/>
              </a:rPr>
              <a:t>https://www.w3schools.com/jquery/jquery_animate.asp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 </a:t>
            </a:r>
            <a:r>
              <a:rPr lang="en-US"/>
              <a:t>Stop Animations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selectors are one of the most important parts of the jQuery library.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https://www.w3schools.com/jquery/jquery_selectors.asp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Event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73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jQuery is tailor-made to respond to events in an HTML page.</a:t>
            </a:r>
          </a:p>
          <a:p>
            <a:r>
              <a:rPr lang="en-US" dirty="0"/>
              <a:t>All the different visitor's actions that a web page can respond to are called events.</a:t>
            </a:r>
          </a:p>
          <a:p>
            <a:r>
              <a:rPr lang="en-US" dirty="0">
                <a:hlinkClick r:id="rId4"/>
              </a:rPr>
              <a:t>https://www.w3schools.com/jquery/jquery_events.asp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Hide and Show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jQuery, you can hide and show HTML elements with the </a:t>
            </a:r>
            <a:r>
              <a:rPr lang="en-US" b="1" dirty="0"/>
              <a:t>hide() </a:t>
            </a:r>
            <a:r>
              <a:rPr lang="en-US" dirty="0"/>
              <a:t>and </a:t>
            </a:r>
            <a:r>
              <a:rPr lang="en-US" b="1" dirty="0"/>
              <a:t>show()</a:t>
            </a:r>
            <a:r>
              <a:rPr lang="en-US" dirty="0"/>
              <a:t> methods.</a:t>
            </a:r>
          </a:p>
          <a:p>
            <a:r>
              <a:rPr lang="en-US" dirty="0">
                <a:hlinkClick r:id="rId2"/>
              </a:rPr>
              <a:t>https://www.w3schools.com/jquery/jquery_hide_show.asp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jQuery Effects - Fading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4"/>
            <a:ext cx="8946541" cy="145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jQuery you can fade elements in and out of visibility.</a:t>
            </a:r>
          </a:p>
          <a:p>
            <a:r>
              <a:rPr lang="en-US" dirty="0">
                <a:hlinkClick r:id="rId3"/>
              </a:rPr>
              <a:t>https://www.w3schools.com/jquery/jquery_fade.asp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17 due – 7/19/2018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assignment17.html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/>
              <a:t>Assignment 17 </a:t>
            </a:r>
            <a:r>
              <a:rPr lang="en-US" dirty="0"/>
              <a:t>due </a:t>
            </a:r>
            <a:r>
              <a:rPr lang="en-US"/>
              <a:t>– 7/19/2018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5"/>
            <a:ext cx="10306810" cy="90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click on a &lt;p&gt; element, it should be hidden. Use the correct </a:t>
            </a:r>
            <a:r>
              <a:rPr lang="en-US" b="1" dirty="0"/>
              <a:t>SELECTOR</a:t>
            </a:r>
            <a:r>
              <a:rPr lang="en-US" dirty="0"/>
              <a:t> and </a:t>
            </a:r>
            <a:r>
              <a:rPr lang="en-US" b="1" dirty="0"/>
              <a:t>EVENT</a:t>
            </a:r>
            <a:r>
              <a:rPr lang="en-US" dirty="0"/>
              <a:t> to do 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7E93F-C4EA-41F4-B045-92214807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20348"/>
            <a:ext cx="10061002" cy="4737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566E1-7928-4D31-8ACC-B37F1899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60" y="3482963"/>
            <a:ext cx="3709558" cy="2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348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jQuery</vt:lpstr>
      <vt:lpstr>PowerPoint Presentation</vt:lpstr>
      <vt:lpstr>PowerPoint Presentation</vt:lpstr>
      <vt:lpstr>PowerPoint Presentation</vt:lpstr>
      <vt:lpstr>Assignment 17 due – 7/19/2018</vt:lpstr>
      <vt:lpstr>Assignment 17 due – 7/19/2018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 Peethambar</cp:lastModifiedBy>
  <cp:revision>27</cp:revision>
  <dcterms:created xsi:type="dcterms:W3CDTF">2018-07-12T02:40:07Z</dcterms:created>
  <dcterms:modified xsi:type="dcterms:W3CDTF">2018-07-19T14:51:07Z</dcterms:modified>
</cp:coreProperties>
</file>