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raphics/game_intro.asp" TargetMode="External"/><Relationship Id="rId2" Type="http://schemas.openxmlformats.org/officeDocument/2006/relationships/hyperlink" Target="https://www.w3schools.com/graphics/tryit.asp?filename=trycanvas_clock_st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s://github.com/manupeethambar888/webde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html/html_form_attribut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E90F-D23E-491E-830E-45604C2AE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361661"/>
          </a:xfrm>
        </p:spPr>
        <p:txBody>
          <a:bodyPr/>
          <a:lstStyle/>
          <a:p>
            <a:r>
              <a:rPr lang="en-US" dirty="0"/>
              <a:t>HTML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B5C46-53E2-4425-A4D5-AB6B0F93B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16626"/>
            <a:ext cx="8825658" cy="1822174"/>
          </a:xfrm>
        </p:spPr>
        <p:txBody>
          <a:bodyPr/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2624-7969-412E-9817-DDE66667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C3D4-75CE-4CBA-B425-1D8182301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1235"/>
            <a:ext cx="8946541" cy="52790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Draw a Circle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Draw a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Stroke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BB40D-786D-44FF-85A9-30BACEC8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72" y="1981918"/>
            <a:ext cx="5180422" cy="185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C77E2-F4C4-4506-AF87-67AC0745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136" y="2106267"/>
            <a:ext cx="2865534" cy="1495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82D11-2190-4A0A-A763-5F8A7A84E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672" y="4477608"/>
            <a:ext cx="5186860" cy="1594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C6D81-F77A-40BA-8916-9D8C42AE8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893" y="4288988"/>
            <a:ext cx="2126534" cy="113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EE5C81-A617-476B-B444-FE71A69A6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192" y="6253280"/>
            <a:ext cx="4252668" cy="359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9519C-036E-42BD-BED1-B8A7B2273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0892" y="5559817"/>
            <a:ext cx="2138109" cy="11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FB24-A301-4E75-9DE9-6DA59137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E941-81A4-4C51-8AF7-C4A158ACE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4731"/>
            <a:ext cx="8946541" cy="5003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Draw Linear Gradient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Draw Circular Gradient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D2E24-50BB-4EF1-A9EF-13B6B156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042" y="1244731"/>
            <a:ext cx="6407584" cy="3813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0F0421-5296-47CA-B491-C638E73B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82" y="2504550"/>
            <a:ext cx="2414187" cy="1293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4E665B-F473-4C86-8D89-05E9DDFAE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042" y="5659387"/>
            <a:ext cx="7558163" cy="381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0D6D9-3E88-42B5-B89B-1505243E3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337" y="5587364"/>
            <a:ext cx="2359932" cy="12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F495-713E-40EA-8273-1A9C36F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8215-550C-48DE-8B3B-26A0B017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688124"/>
            <a:ext cx="5310740" cy="4560276"/>
          </a:xfrm>
        </p:spPr>
        <p:txBody>
          <a:bodyPr/>
          <a:lstStyle/>
          <a:p>
            <a:r>
              <a:rPr lang="en-US" dirty="0"/>
              <a:t>Canvas Clock: </a:t>
            </a:r>
            <a:r>
              <a:rPr lang="en-US" dirty="0">
                <a:hlinkClick r:id="rId2"/>
              </a:rPr>
              <a:t>https://www.w3schools.com/graphics/tryit.asp?filename=trycanvas_clock_start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HTML Game: </a:t>
            </a:r>
            <a:r>
              <a:rPr lang="en-US" dirty="0">
                <a:hlinkClick r:id="rId3"/>
              </a:rPr>
              <a:t>https://www.w3schools.com/graphics/game_intro.asp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7B70D-5F7F-4FD4-B3B0-DC201495A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255" y="4017890"/>
            <a:ext cx="3831902" cy="2230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57FAB-89AB-4E4E-A1C0-8921EF963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034" y="638382"/>
            <a:ext cx="29718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970C-7364-4803-8B0A-E9907BE3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7 due – 7/5/2018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C9476-AC9A-474D-81AA-786F5258E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88835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file.</a:t>
            </a:r>
          </a:p>
          <a:p>
            <a:endParaRPr lang="en-US" dirty="0"/>
          </a:p>
          <a:p>
            <a:r>
              <a:rPr lang="en-US" dirty="0"/>
              <a:t>Create a canvas to output the drawing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assignment7.html</a:t>
            </a:r>
            <a:r>
              <a:rPr lang="en-US" dirty="0"/>
              <a:t>” in Homework folder in your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b="1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581DE-187B-4AE7-8B56-483A4951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17" y="2805260"/>
            <a:ext cx="3378344" cy="17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6CA4-12AA-4DE6-8C63-2B16EF2C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– 7/5/2018 (Thursday)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AA01-4E2E-44CE-A6BA-EB2794DE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67123" cy="2744369"/>
          </a:xfrm>
        </p:spPr>
        <p:txBody>
          <a:bodyPr/>
          <a:lstStyle/>
          <a:p>
            <a:r>
              <a:rPr lang="en-US" dirty="0"/>
              <a:t>Study all </a:t>
            </a:r>
            <a:r>
              <a:rPr lang="en-US" b="1" dirty="0"/>
              <a:t>Day1</a:t>
            </a:r>
            <a:r>
              <a:rPr lang="en-US" dirty="0"/>
              <a:t> through </a:t>
            </a:r>
            <a:r>
              <a:rPr lang="en-US" b="1" dirty="0"/>
              <a:t>Day7</a:t>
            </a:r>
            <a:r>
              <a:rPr lang="en-US" dirty="0"/>
              <a:t> slides: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https://github.com/manupeethambar888/webdev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all the concepts taught on </a:t>
            </a:r>
            <a:r>
              <a:rPr lang="en-US" dirty="0">
                <a:hlinkClick r:id="rId3"/>
              </a:rPr>
              <a:t>www.w3schools.com</a:t>
            </a:r>
            <a:r>
              <a:rPr lang="en-US" dirty="0"/>
              <a:t> try it editor.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BF5A-4DD2-4866-98BE-96EA8DF9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Input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8A17-BCC4-44D5-B626-AAFF556E7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399096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&lt;input type="text"&gt;</a:t>
            </a:r>
            <a:r>
              <a:rPr lang="en-US" dirty="0"/>
              <a:t> defines a one-line text input field.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type="password"&gt; </a:t>
            </a:r>
            <a:r>
              <a:rPr lang="en-US" dirty="0"/>
              <a:t>defines a password field.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type="submit"&gt; </a:t>
            </a:r>
            <a:r>
              <a:rPr lang="en-US" dirty="0"/>
              <a:t>defines a button for submitting form data to a form-handler.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type="reset"&gt; </a:t>
            </a:r>
            <a:r>
              <a:rPr lang="en-US" dirty="0"/>
              <a:t>defines a reset button that will reset all form values to their default values.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type="radio"&gt; </a:t>
            </a:r>
            <a:r>
              <a:rPr lang="en-US" dirty="0"/>
              <a:t>defines a radio button.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type="checkbox"&gt; </a:t>
            </a:r>
            <a:r>
              <a:rPr lang="en-US" dirty="0"/>
              <a:t>defines a checkbox.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type="button"&gt; </a:t>
            </a:r>
            <a:r>
              <a:rPr lang="en-US" dirty="0"/>
              <a:t>defines a 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BF5A-4DD2-4866-98BE-96EA8DF9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 Input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8A17-BCC4-44D5-B626-AAFF556E7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8714"/>
            <a:ext cx="8946541" cy="483704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&lt;input type="color"&gt;</a:t>
            </a:r>
            <a:r>
              <a:rPr lang="en-US" dirty="0"/>
              <a:t> is used for input fields that should contain a color.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type="date"&gt; </a:t>
            </a:r>
            <a:r>
              <a:rPr lang="en-US" dirty="0"/>
              <a:t>is used for input fields that should contain a date.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type="datetime-local"&gt; </a:t>
            </a:r>
            <a:r>
              <a:rPr lang="en-US" dirty="0"/>
              <a:t>specifies a date and time input field, with no time zone.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type="email"&gt; </a:t>
            </a:r>
            <a:r>
              <a:rPr lang="en-US" dirty="0"/>
              <a:t>is used for input fields that should contain an e-mail address.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type="file"&gt;</a:t>
            </a:r>
            <a:r>
              <a:rPr lang="en-US" dirty="0"/>
              <a:t> defines a file-select field and a "Browse" button for file uploads.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type="month"&gt; </a:t>
            </a:r>
            <a:r>
              <a:rPr lang="en-US" dirty="0"/>
              <a:t>allows the user to select a month and year.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type="number"&gt; </a:t>
            </a:r>
            <a:r>
              <a:rPr lang="en-US" dirty="0"/>
              <a:t>defines a numeric input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6F8D-0CF3-43AD-808D-9667A315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Restrictions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490303-67A4-48CC-8D04-9A7AAA56A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67" y="1410007"/>
            <a:ext cx="10582098" cy="50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7C62-B25E-4B2F-8C46-3F5DF581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AD759-52BF-4760-8FCA-CA8F3CA17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7008"/>
            <a:ext cx="8946541" cy="465151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&lt;input type="range"&gt; </a:t>
            </a:r>
            <a:r>
              <a:rPr lang="en-US" dirty="0"/>
              <a:t>defines a control for entering a number whose exact value is not important (like a slider control). Default range is 0 to 100. However, you can set restrictions on what numbers are accepted with the min, max, and step attributes.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type="search"&gt; </a:t>
            </a:r>
            <a:r>
              <a:rPr lang="en-US" dirty="0"/>
              <a:t>is used for search fields (a search field behaves like a regular text field).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</a:t>
            </a:r>
            <a:r>
              <a:rPr lang="en-US" dirty="0" err="1">
                <a:solidFill>
                  <a:srgbClr val="FFFF00"/>
                </a:solidFill>
              </a:rPr>
              <a:t>tel</a:t>
            </a:r>
            <a:r>
              <a:rPr lang="en-US" dirty="0">
                <a:solidFill>
                  <a:srgbClr val="FFFF00"/>
                </a:solidFill>
              </a:rPr>
              <a:t>"&gt; </a:t>
            </a:r>
            <a:r>
              <a:rPr lang="en-US" dirty="0"/>
              <a:t>is used for input fields that should contain a telephone number.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type="time"&gt; </a:t>
            </a:r>
            <a:r>
              <a:rPr lang="en-US" dirty="0"/>
              <a:t>allows the user to select a time (no time zone).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"&gt; </a:t>
            </a:r>
            <a:r>
              <a:rPr lang="en-US" dirty="0"/>
              <a:t>is used for input fields that should contain a URL address.</a:t>
            </a:r>
          </a:p>
          <a:p>
            <a:r>
              <a:rPr lang="en-US" dirty="0">
                <a:solidFill>
                  <a:srgbClr val="FFFF00"/>
                </a:solidFill>
              </a:rPr>
              <a:t>&lt;input type="week"&gt; </a:t>
            </a:r>
            <a:r>
              <a:rPr lang="en-US" dirty="0"/>
              <a:t>allows the user to select a week and year.</a:t>
            </a:r>
          </a:p>
        </p:txBody>
      </p:sp>
    </p:spTree>
    <p:extLst>
      <p:ext uri="{BB962C8B-B14F-4D97-AF65-F5344CB8AC3E}">
        <p14:creationId xmlns:p14="http://schemas.microsoft.com/office/powerpoint/2010/main" val="5897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838E-F72B-4C02-95D1-122511EC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Input 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2A6C-50FD-4D0A-AD9F-8DFFADC1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506233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Attribute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readonly</a:t>
            </a:r>
            <a:r>
              <a:rPr lang="en-US" dirty="0"/>
              <a:t>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disabled</a:t>
            </a:r>
            <a:r>
              <a:rPr lang="en-US" dirty="0"/>
              <a:t> Attribute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FC310-D95B-457A-AC5A-EE5227EE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206" y="1419821"/>
            <a:ext cx="5696100" cy="1259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9A695-F944-4B25-B28D-4F6A47927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06" y="3187967"/>
            <a:ext cx="6719817" cy="1243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7E8BA2-7FCF-45FE-BC34-9938FA7BD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206" y="5002345"/>
            <a:ext cx="6758878" cy="124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838E-F72B-4C02-95D1-122511EC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Input 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2A6C-50FD-4D0A-AD9F-8DFFADC1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0504"/>
            <a:ext cx="8946541" cy="49828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size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maxlength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More HTML5 input attributes:</a:t>
            </a:r>
          </a:p>
          <a:p>
            <a:pPr marL="0" indent="0">
              <a:buNone/>
            </a:pPr>
            <a:r>
              <a:rPr lang="en-US" dirty="0"/>
              <a:t>Practice: </a:t>
            </a:r>
            <a:r>
              <a:rPr lang="en-US" dirty="0">
                <a:hlinkClick r:id="rId2"/>
              </a:rPr>
              <a:t>https://www.w3schools.com/html/html_form_attributes.asp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E2E9D-4184-415E-8CA7-3AF4DF08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1550503"/>
            <a:ext cx="7473988" cy="1400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6C6F36-84B2-4445-B150-C581E69D7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357" y="3478932"/>
            <a:ext cx="6648973" cy="14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48F8-F10C-4976-8720-2140E2F2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04A6-BA40-4DB2-855B-EDA4F7DCC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285461"/>
            <a:ext cx="6211888" cy="2695696"/>
          </a:xfrm>
        </p:spPr>
        <p:txBody>
          <a:bodyPr/>
          <a:lstStyle/>
          <a:p>
            <a:r>
              <a:rPr lang="en-US" dirty="0"/>
              <a:t>The HTML </a:t>
            </a:r>
            <a:r>
              <a:rPr lang="en-US" dirty="0">
                <a:solidFill>
                  <a:srgbClr val="FFFF00"/>
                </a:solidFill>
              </a:rPr>
              <a:t>&lt;canvas&gt; </a:t>
            </a:r>
            <a:r>
              <a:rPr lang="en-US" dirty="0"/>
              <a:t>element is used to draw graphics on a web page.</a:t>
            </a:r>
          </a:p>
          <a:p>
            <a:endParaRPr lang="en-US" dirty="0"/>
          </a:p>
          <a:p>
            <a:r>
              <a:rPr lang="en-US" dirty="0"/>
              <a:t>The graphic to the right is created with </a:t>
            </a:r>
            <a:r>
              <a:rPr lang="en-US" dirty="0">
                <a:solidFill>
                  <a:srgbClr val="FFFF00"/>
                </a:solidFill>
              </a:rPr>
              <a:t>&lt;canvas&gt;</a:t>
            </a:r>
            <a:r>
              <a:rPr lang="en-US" dirty="0"/>
              <a:t>. It shows four elements: a red rectangle, a gradient rectangle, a multicolor rectangle, and a multicolor text.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14CF8-F907-402F-AC44-08DDE556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239" y="1615879"/>
            <a:ext cx="3443173" cy="209799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1F8D9-114E-4BFA-ADEA-68C52D032292}"/>
              </a:ext>
            </a:extLst>
          </p:cNvPr>
          <p:cNvSpPr txBox="1">
            <a:spLocks/>
          </p:cNvSpPr>
          <p:nvPr/>
        </p:nvSpPr>
        <p:spPr>
          <a:xfrm>
            <a:off x="1103312" y="3981157"/>
            <a:ext cx="9916099" cy="269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/>
              <a:t>What is HTML Canvas?</a:t>
            </a:r>
          </a:p>
          <a:p>
            <a:r>
              <a:rPr lang="en-US" dirty="0"/>
              <a:t>The HTML </a:t>
            </a:r>
            <a:r>
              <a:rPr lang="en-US" dirty="0">
                <a:solidFill>
                  <a:srgbClr val="FFFF00"/>
                </a:solidFill>
              </a:rPr>
              <a:t>&lt;canvas&gt; </a:t>
            </a:r>
            <a:r>
              <a:rPr lang="en-US" dirty="0"/>
              <a:t>element is used to draw graphics, on the fly, via JavaScript.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&lt;canvas&gt; </a:t>
            </a:r>
            <a:r>
              <a:rPr lang="en-US" dirty="0"/>
              <a:t>element is only a container for graphics. You must use JavaScript to actually draw the graphics.</a:t>
            </a:r>
          </a:p>
          <a:p>
            <a:r>
              <a:rPr lang="en-US" dirty="0"/>
              <a:t>Canvas has several methods for drawing paths, boxes, circles, text, and adding images.</a:t>
            </a:r>
          </a:p>
        </p:txBody>
      </p:sp>
    </p:spTree>
    <p:extLst>
      <p:ext uri="{BB962C8B-B14F-4D97-AF65-F5344CB8AC3E}">
        <p14:creationId xmlns:p14="http://schemas.microsoft.com/office/powerpoint/2010/main" val="36907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2251-D2BC-46FA-A653-1AE287F7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7E49-F310-4882-8AC7-ACBB928AA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0504"/>
            <a:ext cx="8946541" cy="4697895"/>
          </a:xfrm>
        </p:spPr>
        <p:txBody>
          <a:bodyPr/>
          <a:lstStyle/>
          <a:p>
            <a:r>
              <a:rPr lang="en-US" dirty="0"/>
              <a:t>A canvas is a rectangular area on an HTML page. By default, a canvas has no border and no content.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Draw a Line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8ABBD-A1B0-427B-962B-F345A7EF9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18" y="2376486"/>
            <a:ext cx="6996569" cy="393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03A21-D0EC-4368-B0E5-07316EAC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31" y="3650145"/>
            <a:ext cx="8163610" cy="2803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AB68C-CBD8-4451-8417-C7D03DD8F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6928" y="4335324"/>
            <a:ext cx="2336191" cy="12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907</TotalTime>
  <Words>660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HTML – Continued..</vt:lpstr>
      <vt:lpstr>HTML Input Types </vt:lpstr>
      <vt:lpstr>HTML 5 Input Types </vt:lpstr>
      <vt:lpstr>Input Restrictions </vt:lpstr>
      <vt:lpstr>More Input Types</vt:lpstr>
      <vt:lpstr>HTML Input Attributes </vt:lpstr>
      <vt:lpstr>HTML Input Attributes </vt:lpstr>
      <vt:lpstr>HTML5 Canvas</vt:lpstr>
      <vt:lpstr>Canvas Examples</vt:lpstr>
      <vt:lpstr>Canvas Examples</vt:lpstr>
      <vt:lpstr>Canvas Examples</vt:lpstr>
      <vt:lpstr>Canvas Uses</vt:lpstr>
      <vt:lpstr>Assignment 7 due – 7/5/2018</vt:lpstr>
      <vt:lpstr>Exam 1 – 7/5/2018 (Thursday)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manup</dc:creator>
  <cp:lastModifiedBy>Manu Peethambar</cp:lastModifiedBy>
  <cp:revision>10</cp:revision>
  <dcterms:created xsi:type="dcterms:W3CDTF">2018-07-03T02:48:08Z</dcterms:created>
  <dcterms:modified xsi:type="dcterms:W3CDTF">2018-07-03T19:00:47Z</dcterms:modified>
</cp:coreProperties>
</file>