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7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229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5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2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72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2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8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0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7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9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48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scope.asp" TargetMode="External"/><Relationship Id="rId2" Type="http://schemas.openxmlformats.org/officeDocument/2006/relationships/hyperlink" Target="https://www.w3schools.com/js/js_object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events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string_methods.asp" TargetMode="External"/><Relationship Id="rId2" Type="http://schemas.openxmlformats.org/officeDocument/2006/relationships/hyperlink" Target="https://www.w3schools.com/js/js_string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numbers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arrays.asp" TargetMode="External"/><Relationship Id="rId2" Type="http://schemas.openxmlformats.org/officeDocument/2006/relationships/hyperlink" Target="https://www.w3schools.com/js/js_number_method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array_methods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s://github.com/manupeethambar888/webde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1A0A-9BC9-4626-AB75-08D4EA600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409" y="1447801"/>
            <a:ext cx="11012556" cy="1176130"/>
          </a:xfrm>
        </p:spPr>
        <p:txBody>
          <a:bodyPr/>
          <a:lstStyle/>
          <a:p>
            <a:r>
              <a:rPr lang="en-US" dirty="0"/>
              <a:t>JavaScript – Continued..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DDECC-FFAF-4CE0-9D63-4DA40B86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4922"/>
            <a:ext cx="8825658" cy="1789042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7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8FA7-B6B9-4A3C-A68F-DD827FD9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5755"/>
          </a:xfrm>
        </p:spPr>
        <p:txBody>
          <a:bodyPr/>
          <a:lstStyle/>
          <a:p>
            <a:r>
              <a:rPr lang="en-US" dirty="0"/>
              <a:t>JavaScript 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06B8-014C-4EF3-A1C9-6F91855A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8474"/>
            <a:ext cx="8946541" cy="1316181"/>
          </a:xfrm>
        </p:spPr>
        <p:txBody>
          <a:bodyPr/>
          <a:lstStyle/>
          <a:p>
            <a:r>
              <a:rPr lang="en-US" dirty="0"/>
              <a:t>JavaScript objects are containers for </a:t>
            </a:r>
            <a:r>
              <a:rPr lang="en-US" b="1" dirty="0"/>
              <a:t>named values </a:t>
            </a:r>
            <a:r>
              <a:rPr lang="en-US" dirty="0"/>
              <a:t>called properties or methods.</a:t>
            </a:r>
          </a:p>
          <a:p>
            <a:r>
              <a:rPr lang="en-US" dirty="0">
                <a:hlinkClick r:id="rId2"/>
              </a:rPr>
              <a:t>https://www.w3schools.com/js/js_objects.asp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6111" y="2604655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 Scope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3312" y="3440411"/>
            <a:ext cx="8946541" cy="131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Scope determines the accessibility (visibility) of variables.</a:t>
            </a:r>
          </a:p>
          <a:p>
            <a:r>
              <a:rPr lang="en-US" dirty="0">
                <a:hlinkClick r:id="rId3"/>
              </a:rPr>
              <a:t>https://www.w3schools.com/js/js_scope.asp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6111" y="4706063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 Events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3312" y="5541819"/>
            <a:ext cx="8946541" cy="131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HTML events are "</a:t>
            </a:r>
            <a:r>
              <a:rPr lang="en-US" b="1" dirty="0"/>
              <a:t>things</a:t>
            </a:r>
            <a:r>
              <a:rPr lang="en-US" dirty="0"/>
              <a:t>" that happen to HTML elements, JavaScript can </a:t>
            </a:r>
            <a:r>
              <a:rPr lang="en-US" b="1" dirty="0"/>
              <a:t>"react"</a:t>
            </a:r>
            <a:r>
              <a:rPr lang="en-US" dirty="0"/>
              <a:t> on these events.</a:t>
            </a:r>
          </a:p>
          <a:p>
            <a:r>
              <a:rPr lang="en-US" dirty="0">
                <a:hlinkClick r:id="rId4"/>
              </a:rPr>
              <a:t>https://www.w3schools.com/js/js_events.asp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8FA7-B6B9-4A3C-A68F-DD827FD9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5755"/>
          </a:xfrm>
        </p:spPr>
        <p:txBody>
          <a:bodyPr/>
          <a:lstStyle/>
          <a:p>
            <a:r>
              <a:rPr lang="en-US" dirty="0"/>
              <a:t>JavaScript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06B8-014C-4EF3-A1C9-6F91855A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8474"/>
            <a:ext cx="8946541" cy="1316181"/>
          </a:xfrm>
        </p:spPr>
        <p:txBody>
          <a:bodyPr/>
          <a:lstStyle/>
          <a:p>
            <a:r>
              <a:rPr lang="en-US" dirty="0"/>
              <a:t>JavaScript strings are used for storing and manipulating text.</a:t>
            </a:r>
          </a:p>
          <a:p>
            <a:r>
              <a:rPr lang="en-US" dirty="0">
                <a:hlinkClick r:id="rId2"/>
              </a:rPr>
              <a:t>https://www.w3schools.com/js/js_strings.asp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6111" y="2604655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 String Methods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3312" y="3440411"/>
            <a:ext cx="8946541" cy="131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String methods help you to work with strings.</a:t>
            </a:r>
          </a:p>
          <a:p>
            <a:r>
              <a:rPr lang="en-US" dirty="0">
                <a:hlinkClick r:id="rId3"/>
              </a:rPr>
              <a:t>https://www.w3schools.com/js/js_string_methods.asp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6111" y="4706063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 Numbers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3312" y="5763491"/>
            <a:ext cx="8946541" cy="1094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hlinkClick r:id="rId4"/>
              </a:rPr>
              <a:t>https://www.w3schools.com/js/js_numbers.asp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4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8FA7-B6B9-4A3C-A68F-DD827FD9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5755"/>
          </a:xfrm>
        </p:spPr>
        <p:txBody>
          <a:bodyPr/>
          <a:lstStyle/>
          <a:p>
            <a:r>
              <a:rPr lang="en-US" dirty="0"/>
              <a:t>JavaScript Number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06B8-014C-4EF3-A1C9-6F91855A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8474"/>
            <a:ext cx="8946541" cy="1316181"/>
          </a:xfrm>
        </p:spPr>
        <p:txBody>
          <a:bodyPr/>
          <a:lstStyle/>
          <a:p>
            <a:r>
              <a:rPr lang="en-US" dirty="0"/>
              <a:t>Number methods help you work with numbers.</a:t>
            </a:r>
          </a:p>
          <a:p>
            <a:r>
              <a:rPr lang="en-US" dirty="0">
                <a:hlinkClick r:id="rId2"/>
              </a:rPr>
              <a:t>https://www.w3schools.com/js/js_number_methods.asp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6111" y="2604655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 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3312" y="3440411"/>
            <a:ext cx="8946541" cy="131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JavaScript arrays are used to store multiple values in a single variable.</a:t>
            </a:r>
          </a:p>
          <a:p>
            <a:r>
              <a:rPr lang="en-US" dirty="0">
                <a:hlinkClick r:id="rId3"/>
              </a:rPr>
              <a:t>https://www.w3schools.com/js/js_arrays.asp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6111" y="4706063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 Array Methods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3312" y="5791200"/>
            <a:ext cx="8946541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hlinkClick r:id="rId4"/>
              </a:rPr>
              <a:t>https://www.w3schools.com/js/js_array_methods.asp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9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6CA4-12AA-4DE6-8C63-2B16EF2C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 – 7/13/2018 (Friday)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AA01-4E2E-44CE-A6BA-EB2794DE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167123" cy="2744369"/>
          </a:xfrm>
        </p:spPr>
        <p:txBody>
          <a:bodyPr/>
          <a:lstStyle/>
          <a:p>
            <a:r>
              <a:rPr lang="en-US" dirty="0"/>
              <a:t>Study all slides on Cascading Style Sheets(CSS):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https://github.com/manupeethambar888/webdev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Practice all the concepts taught on </a:t>
            </a:r>
            <a:r>
              <a:rPr lang="en-US" dirty="0">
                <a:hlinkClick r:id="rId3"/>
              </a:rPr>
              <a:t>www.w3schools.com</a:t>
            </a:r>
            <a:r>
              <a:rPr lang="en-US" dirty="0"/>
              <a:t> try it editor.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3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13 due – 7/13/2018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Create a sample html file.</a:t>
            </a:r>
          </a:p>
          <a:p>
            <a:endParaRPr lang="en-US" dirty="0"/>
          </a:p>
          <a:p>
            <a:r>
              <a:rPr lang="en-US" dirty="0"/>
              <a:t>Go to the next slide for the question.</a:t>
            </a:r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assignment13.html</a:t>
            </a:r>
            <a:r>
              <a:rPr lang="en-US" dirty="0"/>
              <a:t>” </a:t>
            </a:r>
            <a:r>
              <a:rPr lang="en-US" dirty="0" smtClean="0"/>
              <a:t>in </a:t>
            </a:r>
            <a:r>
              <a:rPr lang="en-US" b="1" dirty="0" smtClean="0"/>
              <a:t>Homework</a:t>
            </a:r>
            <a:r>
              <a:rPr lang="en-US" dirty="0" smtClean="0"/>
              <a:t> folder in </a:t>
            </a:r>
            <a:r>
              <a:rPr lang="en-US" dirty="0"/>
              <a:t>your GitHub repository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43132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13 due – 7/13/2018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4000"/>
            <a:ext cx="6253451" cy="47243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an object called </a:t>
            </a:r>
            <a:r>
              <a:rPr lang="en-US" b="1" dirty="0"/>
              <a:t>person </a:t>
            </a:r>
            <a:r>
              <a:rPr lang="en-US" dirty="0"/>
              <a:t>with name = John, age = 50.</a:t>
            </a:r>
            <a:br>
              <a:rPr lang="en-US" dirty="0"/>
            </a:br>
            <a:r>
              <a:rPr lang="en-US" dirty="0"/>
              <a:t>Then, access the object to display "John is 50 years old".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b="1" dirty="0" err="1"/>
              <a:t>concat</a:t>
            </a:r>
            <a:r>
              <a:rPr lang="en-US" b="1" dirty="0"/>
              <a:t>()</a:t>
            </a:r>
            <a:r>
              <a:rPr lang="en-US" dirty="0"/>
              <a:t> method to join the two strings: str1 and str2.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B443C-936B-4540-898C-50D7DD889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763" y="1482434"/>
            <a:ext cx="3857466" cy="238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0AAA0-D30E-499C-8E68-7E7E04848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763" y="4134281"/>
            <a:ext cx="3857466" cy="254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52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</TotalTime>
  <Words>208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JavaScript – Continued..</vt:lpstr>
      <vt:lpstr>JavaScript Objects</vt:lpstr>
      <vt:lpstr>JavaScript Strings</vt:lpstr>
      <vt:lpstr>JavaScript Number Methods</vt:lpstr>
      <vt:lpstr>Exam 2 – 7/13/2018 (Friday)</vt:lpstr>
      <vt:lpstr>Assignment 13 due – 7/13/2018</vt:lpstr>
      <vt:lpstr>Assignment 13 due – 7/13/2018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Continued..</dc:title>
  <dc:creator>manup</dc:creator>
  <cp:lastModifiedBy>Manu Peethambar</cp:lastModifiedBy>
  <cp:revision>10</cp:revision>
  <dcterms:created xsi:type="dcterms:W3CDTF">2018-07-12T02:40:07Z</dcterms:created>
  <dcterms:modified xsi:type="dcterms:W3CDTF">2018-07-12T15:52:33Z</dcterms:modified>
</cp:coreProperties>
</file>