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7" r:id="rId2"/>
    <p:sldId id="265" r:id="rId3"/>
    <p:sldId id="267" r:id="rId4"/>
    <p:sldId id="268" r:id="rId5"/>
    <p:sldId id="263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4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6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70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1229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5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29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72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5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2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8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2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0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7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7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9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69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48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upeethambar888/webdev" TargetMode="External"/><Relationship Id="rId2" Type="http://schemas.openxmlformats.org/officeDocument/2006/relationships/hyperlink" Target="mailto:cm13055@umb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animate.asp" TargetMode="External"/><Relationship Id="rId2" Type="http://schemas.openxmlformats.org/officeDocument/2006/relationships/hyperlink" Target="https://www.w3schools.com/jquery/jquery_slide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events.asp" TargetMode="External"/><Relationship Id="rId2" Type="http://schemas.openxmlformats.org/officeDocument/2006/relationships/hyperlink" Target="https://www.w3schools.com/jquery/jquery_stop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jquery_chaining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1A0A-9BC9-4626-AB75-08D4EA600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7409" y="1447801"/>
            <a:ext cx="11012556" cy="1176130"/>
          </a:xfrm>
        </p:spPr>
        <p:txBody>
          <a:bodyPr/>
          <a:lstStyle/>
          <a:p>
            <a:r>
              <a:rPr lang="en-US" dirty="0"/>
              <a:t>JavaScript – jQuery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DDECC-FFAF-4CE0-9D63-4DA40B863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94922"/>
            <a:ext cx="8825658" cy="1789042"/>
          </a:xfrm>
        </p:spPr>
        <p:txBody>
          <a:bodyPr>
            <a:normAutofit/>
          </a:bodyPr>
          <a:lstStyle/>
          <a:p>
            <a:r>
              <a:rPr lang="en-US" dirty="0"/>
              <a:t>Instructor: </a:t>
            </a:r>
            <a:r>
              <a:rPr lang="en-US" b="1" dirty="0"/>
              <a:t>Manu </a:t>
            </a:r>
            <a:r>
              <a:rPr lang="en-US" b="1" dirty="0" err="1"/>
              <a:t>Peethambar</a:t>
            </a:r>
            <a:endParaRPr lang="en-US" b="1" dirty="0"/>
          </a:p>
          <a:p>
            <a:r>
              <a:rPr lang="en-US" dirty="0"/>
              <a:t>E-mail: </a:t>
            </a:r>
            <a:r>
              <a:rPr lang="en-US" b="1" dirty="0">
                <a:hlinkClick r:id="rId2"/>
              </a:rPr>
              <a:t>cm13055@umbc.edu</a:t>
            </a:r>
            <a:endParaRPr lang="en-US" b="1" dirty="0"/>
          </a:p>
          <a:p>
            <a:r>
              <a:rPr lang="en-US" dirty="0"/>
              <a:t>Telegram handle: </a:t>
            </a:r>
            <a:r>
              <a:rPr lang="en-US" b="1" dirty="0"/>
              <a:t>@manupeethambar888</a:t>
            </a:r>
          </a:p>
          <a:p>
            <a:r>
              <a:rPr lang="en-US" dirty="0"/>
              <a:t>Slides: </a:t>
            </a:r>
            <a:r>
              <a:rPr lang="en-US" dirty="0">
                <a:hlinkClick r:id="rId3"/>
              </a:rPr>
              <a:t>https://github.com/manupeethambar888/webdev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7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54F2E1-AB2A-4349-9EE5-22A1398CD06A}"/>
              </a:ext>
            </a:extLst>
          </p:cNvPr>
          <p:cNvSpPr txBox="1">
            <a:spLocks/>
          </p:cNvSpPr>
          <p:nvPr/>
        </p:nvSpPr>
        <p:spPr>
          <a:xfrm>
            <a:off x="645130" y="974638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jQuery Effects - Sliding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0BB177-AB65-4A5E-83EB-0772CF70984B}"/>
              </a:ext>
            </a:extLst>
          </p:cNvPr>
          <p:cNvSpPr txBox="1">
            <a:spLocks/>
          </p:cNvSpPr>
          <p:nvPr/>
        </p:nvSpPr>
        <p:spPr>
          <a:xfrm>
            <a:off x="1102331" y="2059774"/>
            <a:ext cx="8946541" cy="1293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jQuery slide methods slide elements up and down.</a:t>
            </a:r>
          </a:p>
          <a:p>
            <a:r>
              <a:rPr lang="en-US" dirty="0">
                <a:hlinkClick r:id="rId2"/>
              </a:rPr>
              <a:t>https://www.w3schools.com/jquery/jquery_slide.asp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E0687C-6E8B-4E34-8B9E-7813208E0420}"/>
              </a:ext>
            </a:extLst>
          </p:cNvPr>
          <p:cNvSpPr txBox="1">
            <a:spLocks/>
          </p:cNvSpPr>
          <p:nvPr/>
        </p:nvSpPr>
        <p:spPr>
          <a:xfrm>
            <a:off x="645130" y="4136220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jQuery Effects - Animation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29DC20-7DCE-461B-BDC2-6243BD7B8E86}"/>
              </a:ext>
            </a:extLst>
          </p:cNvPr>
          <p:cNvSpPr txBox="1">
            <a:spLocks/>
          </p:cNvSpPr>
          <p:nvPr/>
        </p:nvSpPr>
        <p:spPr>
          <a:xfrm>
            <a:off x="1102331" y="5141843"/>
            <a:ext cx="8946541" cy="1146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jQuery animate() method lets you create custom animations.</a:t>
            </a:r>
          </a:p>
          <a:p>
            <a:r>
              <a:rPr lang="en-US" dirty="0">
                <a:hlinkClick r:id="rId3"/>
              </a:rPr>
              <a:t>https://www.w3schools.com/jquery/jquery_animate.asp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1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54F2E1-AB2A-4349-9EE5-22A1398CD06A}"/>
              </a:ext>
            </a:extLst>
          </p:cNvPr>
          <p:cNvSpPr txBox="1">
            <a:spLocks/>
          </p:cNvSpPr>
          <p:nvPr/>
        </p:nvSpPr>
        <p:spPr>
          <a:xfrm>
            <a:off x="645130" y="974638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jQuery Stop Animations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0BB177-AB65-4A5E-83EB-0772CF70984B}"/>
              </a:ext>
            </a:extLst>
          </p:cNvPr>
          <p:cNvSpPr txBox="1">
            <a:spLocks/>
          </p:cNvSpPr>
          <p:nvPr/>
        </p:nvSpPr>
        <p:spPr>
          <a:xfrm>
            <a:off x="1102331" y="2059775"/>
            <a:ext cx="8946541" cy="106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jQuery stop() method is used to stop animations or effects before it is finished.</a:t>
            </a:r>
          </a:p>
          <a:p>
            <a:r>
              <a:rPr lang="en-US" dirty="0">
                <a:hlinkClick r:id="rId2"/>
              </a:rPr>
              <a:t>https://www.w3schools.com/jquery/jquery_stop.asp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E0687C-6E8B-4E34-8B9E-7813208E0420}"/>
              </a:ext>
            </a:extLst>
          </p:cNvPr>
          <p:cNvSpPr txBox="1">
            <a:spLocks/>
          </p:cNvSpPr>
          <p:nvPr/>
        </p:nvSpPr>
        <p:spPr>
          <a:xfrm>
            <a:off x="645130" y="3712150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jQuery Callback 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29DC20-7DCE-461B-BDC2-6243BD7B8E86}"/>
              </a:ext>
            </a:extLst>
          </p:cNvPr>
          <p:cNvSpPr txBox="1">
            <a:spLocks/>
          </p:cNvSpPr>
          <p:nvPr/>
        </p:nvSpPr>
        <p:spPr>
          <a:xfrm>
            <a:off x="1102331" y="4717773"/>
            <a:ext cx="8946541" cy="1731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A callback function is executed after the current effect is 100% finished.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https://www.w3schools.com/jquery/jquery_events.asp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5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54F2E1-AB2A-4349-9EE5-22A1398CD06A}"/>
              </a:ext>
            </a:extLst>
          </p:cNvPr>
          <p:cNvSpPr txBox="1">
            <a:spLocks/>
          </p:cNvSpPr>
          <p:nvPr/>
        </p:nvSpPr>
        <p:spPr>
          <a:xfrm>
            <a:off x="645130" y="974638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jQuery - Chaining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0BB177-AB65-4A5E-83EB-0772CF70984B}"/>
              </a:ext>
            </a:extLst>
          </p:cNvPr>
          <p:cNvSpPr txBox="1">
            <a:spLocks/>
          </p:cNvSpPr>
          <p:nvPr/>
        </p:nvSpPr>
        <p:spPr>
          <a:xfrm>
            <a:off x="1102331" y="2059774"/>
            <a:ext cx="8946541" cy="2936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With jQuery, you can chain together actions/methods.</a:t>
            </a:r>
          </a:p>
          <a:p>
            <a:endParaRPr lang="en-US" dirty="0"/>
          </a:p>
          <a:p>
            <a:r>
              <a:rPr lang="en-US" dirty="0"/>
              <a:t>Chaining allows us to run multiple jQuery methods (on the same element) within a single statement.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https://www.w3schools.com/jquery/jquery_chaining.asp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1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3B02-22AC-4EA3-8A62-AF612D47F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4898" cy="1400530"/>
          </a:xfrm>
        </p:spPr>
        <p:txBody>
          <a:bodyPr/>
          <a:lstStyle/>
          <a:p>
            <a:r>
              <a:rPr lang="en-US" dirty="0"/>
              <a:t>Assignment 18 due – 7/20/2018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5B3DCD-3B16-4CDD-A341-EBE9C294C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Create a sample html file.</a:t>
            </a:r>
          </a:p>
          <a:p>
            <a:endParaRPr lang="en-US" dirty="0"/>
          </a:p>
          <a:p>
            <a:r>
              <a:rPr lang="en-US" dirty="0"/>
              <a:t>Go to the next slide for the question.</a:t>
            </a:r>
          </a:p>
          <a:p>
            <a:endParaRPr lang="en-US" dirty="0"/>
          </a:p>
          <a:p>
            <a:r>
              <a:rPr lang="en-US" dirty="0"/>
              <a:t>Save this as “</a:t>
            </a:r>
            <a:r>
              <a:rPr lang="en-US" b="1" dirty="0"/>
              <a:t>assignment18.html</a:t>
            </a:r>
            <a:r>
              <a:rPr lang="en-US" dirty="0"/>
              <a:t>” in </a:t>
            </a:r>
            <a:r>
              <a:rPr lang="en-US" b="1" dirty="0"/>
              <a:t>Homework</a:t>
            </a:r>
            <a:r>
              <a:rPr lang="en-US" dirty="0"/>
              <a:t> folder in your GitHub repository “</a:t>
            </a:r>
            <a:r>
              <a:rPr lang="en-US" b="1" dirty="0" err="1"/>
              <a:t>Assignments_yourname</a:t>
            </a:r>
            <a:r>
              <a:rPr lang="en-US" dirty="0"/>
              <a:t>”.</a:t>
            </a:r>
          </a:p>
          <a:p>
            <a:endParaRPr lang="en-US" dirty="0"/>
          </a:p>
          <a:p>
            <a:r>
              <a:rPr lang="en-US" b="1" dirty="0"/>
              <a:t>Commit</a:t>
            </a:r>
            <a:r>
              <a:rPr lang="en-US" dirty="0"/>
              <a:t> and </a:t>
            </a:r>
            <a:r>
              <a:rPr lang="en-US" b="1" dirty="0"/>
              <a:t>push</a:t>
            </a:r>
            <a:r>
              <a:rPr lang="en-US" dirty="0"/>
              <a:t> the changes to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43132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3B02-22AC-4EA3-8A62-AF612D47F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4898" cy="1400530"/>
          </a:xfrm>
        </p:spPr>
        <p:txBody>
          <a:bodyPr/>
          <a:lstStyle/>
          <a:p>
            <a:r>
              <a:rPr lang="en-US" dirty="0"/>
              <a:t>Assignment 18 due – 7/20/2018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5B3DCD-3B16-4CDD-A341-EBE9C294C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51721"/>
            <a:ext cx="10306810" cy="927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the </a:t>
            </a:r>
            <a:r>
              <a:rPr lang="en-US" b="1" dirty="0"/>
              <a:t>animate() </a:t>
            </a:r>
            <a:r>
              <a:rPr lang="en-US" dirty="0"/>
              <a:t>method to set the following CSS properties for </a:t>
            </a:r>
            <a:r>
              <a:rPr lang="en-US" b="1" dirty="0"/>
              <a:t>&lt;div&gt;</a:t>
            </a:r>
            <a:r>
              <a:rPr lang="en-US" dirty="0"/>
              <a:t>: </a:t>
            </a:r>
            <a:br>
              <a:rPr lang="en-US" dirty="0"/>
            </a:br>
            <a:r>
              <a:rPr lang="en-US" b="1" dirty="0"/>
              <a:t>opacity: 0.4, height: 500px, width: 500px</a:t>
            </a:r>
            <a:r>
              <a:rPr 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8647F0-14C8-4286-A88A-8A266C10F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66" y="2149125"/>
            <a:ext cx="11385791" cy="42807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437222-5936-41A5-9C8D-9D5345434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429" y="3413111"/>
            <a:ext cx="2945719" cy="175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5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3D08-74C0-4672-ADC7-A4401CFC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CE304-D262-410A-8A72-51D74E245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237314" cy="4195481"/>
          </a:xfrm>
        </p:spPr>
        <p:txBody>
          <a:bodyPr/>
          <a:lstStyle/>
          <a:p>
            <a:r>
              <a:rPr lang="en-US" dirty="0"/>
              <a:t>You have to save the below assignment in your project folder.</a:t>
            </a:r>
          </a:p>
          <a:p>
            <a:endParaRPr lang="en-US" dirty="0"/>
          </a:p>
          <a:p>
            <a:r>
              <a:rPr lang="en-US" dirty="0"/>
              <a:t>Replace the text and fill your relevant information into the elements in </a:t>
            </a:r>
            <a:r>
              <a:rPr lang="en-US" b="1" dirty="0"/>
              <a:t>index.html</a:t>
            </a:r>
          </a:p>
          <a:p>
            <a:endParaRPr lang="en-US" b="1" dirty="0"/>
          </a:p>
          <a:p>
            <a:r>
              <a:rPr lang="en-US" dirty="0"/>
              <a:t>Add relevant images.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530AD0-3B02-44AE-85A9-B2118FBEB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797" y="467889"/>
            <a:ext cx="4193898" cy="639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13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380</TotalTime>
  <Words>299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JavaScript – jQuery</vt:lpstr>
      <vt:lpstr>PowerPoint Presentation</vt:lpstr>
      <vt:lpstr>PowerPoint Presentation</vt:lpstr>
      <vt:lpstr>PowerPoint Presentation</vt:lpstr>
      <vt:lpstr>Assignment 18 due – 7/20/2018</vt:lpstr>
      <vt:lpstr>Assignment 18 due – 7/20/2018</vt:lpstr>
      <vt:lpstr>Project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Continued..</dc:title>
  <dc:creator>manup</dc:creator>
  <cp:lastModifiedBy>Manu Peethambar</cp:lastModifiedBy>
  <cp:revision>28</cp:revision>
  <dcterms:created xsi:type="dcterms:W3CDTF">2018-07-12T02:40:07Z</dcterms:created>
  <dcterms:modified xsi:type="dcterms:W3CDTF">2018-07-19T15:00:13Z</dcterms:modified>
</cp:coreProperties>
</file>