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7" r:id="rId2"/>
    <p:sldId id="265" r:id="rId3"/>
    <p:sldId id="267" r:id="rId4"/>
    <p:sldId id="268" r:id="rId5"/>
    <p:sldId id="263" r:id="rId6"/>
    <p:sldId id="264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54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967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870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1229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57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829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972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45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82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985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82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406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67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07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198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02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694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3485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nupeethambar888/webdev" TargetMode="External"/><Relationship Id="rId2" Type="http://schemas.openxmlformats.org/officeDocument/2006/relationships/hyperlink" Target="mailto:cm13055@umbc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array_iteration.asp" TargetMode="External"/><Relationship Id="rId2" Type="http://schemas.openxmlformats.org/officeDocument/2006/relationships/hyperlink" Target="https://www.w3schools.com/js/js_array_sort.a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comparisons.asp" TargetMode="External"/><Relationship Id="rId2" Type="http://schemas.openxmlformats.org/officeDocument/2006/relationships/hyperlink" Target="https://www.w3schools.com/js/js_booleans.as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if_else.as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F1A0A-9BC9-4626-AB75-08D4EA600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7409" y="1447801"/>
            <a:ext cx="11012556" cy="1176130"/>
          </a:xfrm>
        </p:spPr>
        <p:txBody>
          <a:bodyPr/>
          <a:lstStyle/>
          <a:p>
            <a:r>
              <a:rPr lang="en-US" dirty="0"/>
              <a:t>JavaScript – Continued..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DDECC-FFAF-4CE0-9D63-4DA40B863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094922"/>
            <a:ext cx="8825658" cy="1789042"/>
          </a:xfrm>
        </p:spPr>
        <p:txBody>
          <a:bodyPr>
            <a:normAutofit/>
          </a:bodyPr>
          <a:lstStyle/>
          <a:p>
            <a:r>
              <a:rPr lang="en-US" dirty="0"/>
              <a:t>Instructor: </a:t>
            </a:r>
            <a:r>
              <a:rPr lang="en-US" b="1" dirty="0"/>
              <a:t>Manu </a:t>
            </a:r>
            <a:r>
              <a:rPr lang="en-US" b="1" dirty="0" err="1"/>
              <a:t>Peethambar</a:t>
            </a:r>
            <a:endParaRPr lang="en-US" b="1" dirty="0"/>
          </a:p>
          <a:p>
            <a:r>
              <a:rPr lang="en-US" dirty="0"/>
              <a:t>E-mail: </a:t>
            </a:r>
            <a:r>
              <a:rPr lang="en-US" b="1" dirty="0">
                <a:hlinkClick r:id="rId2"/>
              </a:rPr>
              <a:t>cm13055@umbc.edu</a:t>
            </a:r>
            <a:endParaRPr lang="en-US" b="1" dirty="0"/>
          </a:p>
          <a:p>
            <a:r>
              <a:rPr lang="en-US" dirty="0"/>
              <a:t>Telegram handle: </a:t>
            </a:r>
            <a:r>
              <a:rPr lang="en-US" b="1" dirty="0"/>
              <a:t>@manupeethambar888</a:t>
            </a:r>
          </a:p>
          <a:p>
            <a:r>
              <a:rPr lang="en-US" dirty="0"/>
              <a:t>Slides: </a:t>
            </a:r>
            <a:r>
              <a:rPr lang="en-US" dirty="0">
                <a:hlinkClick r:id="rId3"/>
              </a:rPr>
              <a:t>https://github.com/manupeethambar888/webdev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874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054F2E1-AB2A-4349-9EE5-22A1398CD06A}"/>
              </a:ext>
            </a:extLst>
          </p:cNvPr>
          <p:cNvSpPr txBox="1">
            <a:spLocks/>
          </p:cNvSpPr>
          <p:nvPr/>
        </p:nvSpPr>
        <p:spPr>
          <a:xfrm>
            <a:off x="645130" y="974638"/>
            <a:ext cx="9404723" cy="8357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JavaScript Sorting Arrays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60BB177-AB65-4A5E-83EB-0772CF70984B}"/>
              </a:ext>
            </a:extLst>
          </p:cNvPr>
          <p:cNvSpPr txBox="1">
            <a:spLocks/>
          </p:cNvSpPr>
          <p:nvPr/>
        </p:nvSpPr>
        <p:spPr>
          <a:xfrm>
            <a:off x="1102331" y="2059775"/>
            <a:ext cx="8946541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>
                <a:hlinkClick r:id="rId2"/>
              </a:rPr>
              <a:t>https://www.w3schools.com/js/js_array_sort.asp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AE0687C-6E8B-4E34-8B9E-7813208E0420}"/>
              </a:ext>
            </a:extLst>
          </p:cNvPr>
          <p:cNvSpPr txBox="1">
            <a:spLocks/>
          </p:cNvSpPr>
          <p:nvPr/>
        </p:nvSpPr>
        <p:spPr>
          <a:xfrm>
            <a:off x="645130" y="3712150"/>
            <a:ext cx="9404723" cy="8357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JavaScript Array Iteration Methods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29DC20-7DCE-461B-BDC2-6243BD7B8E86}"/>
              </a:ext>
            </a:extLst>
          </p:cNvPr>
          <p:cNvSpPr txBox="1">
            <a:spLocks/>
          </p:cNvSpPr>
          <p:nvPr/>
        </p:nvSpPr>
        <p:spPr>
          <a:xfrm>
            <a:off x="1102331" y="4717773"/>
            <a:ext cx="8946541" cy="1146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Array iteration methods operate on every array item.</a:t>
            </a:r>
          </a:p>
          <a:p>
            <a:r>
              <a:rPr lang="en-US" dirty="0">
                <a:hlinkClick r:id="rId3"/>
              </a:rPr>
              <a:t>https://www.w3schools.com/js/js_array_iteration.asp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916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054F2E1-AB2A-4349-9EE5-22A1398CD06A}"/>
              </a:ext>
            </a:extLst>
          </p:cNvPr>
          <p:cNvSpPr txBox="1">
            <a:spLocks/>
          </p:cNvSpPr>
          <p:nvPr/>
        </p:nvSpPr>
        <p:spPr>
          <a:xfrm>
            <a:off x="645130" y="974638"/>
            <a:ext cx="9404723" cy="8357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JavaScript Booleans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60BB177-AB65-4A5E-83EB-0772CF70984B}"/>
              </a:ext>
            </a:extLst>
          </p:cNvPr>
          <p:cNvSpPr txBox="1">
            <a:spLocks/>
          </p:cNvSpPr>
          <p:nvPr/>
        </p:nvSpPr>
        <p:spPr>
          <a:xfrm>
            <a:off x="1102331" y="2059775"/>
            <a:ext cx="8946541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A JavaScript Boolean represents one of two values: </a:t>
            </a:r>
            <a:r>
              <a:rPr lang="en-US" b="1" dirty="0"/>
              <a:t>true</a:t>
            </a:r>
            <a:r>
              <a:rPr lang="en-US" dirty="0"/>
              <a:t> or </a:t>
            </a:r>
            <a:r>
              <a:rPr lang="en-US" b="1" dirty="0"/>
              <a:t>false</a:t>
            </a:r>
            <a:r>
              <a:rPr lang="en-US" dirty="0"/>
              <a:t>.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https://www.w3schools.com/js/js_booleans.asp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AE0687C-6E8B-4E34-8B9E-7813208E0420}"/>
              </a:ext>
            </a:extLst>
          </p:cNvPr>
          <p:cNvSpPr txBox="1">
            <a:spLocks/>
          </p:cNvSpPr>
          <p:nvPr/>
        </p:nvSpPr>
        <p:spPr>
          <a:xfrm>
            <a:off x="645130" y="3712150"/>
            <a:ext cx="9404723" cy="8357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JavaScript Comparisons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29DC20-7DCE-461B-BDC2-6243BD7B8E86}"/>
              </a:ext>
            </a:extLst>
          </p:cNvPr>
          <p:cNvSpPr txBox="1">
            <a:spLocks/>
          </p:cNvSpPr>
          <p:nvPr/>
        </p:nvSpPr>
        <p:spPr>
          <a:xfrm>
            <a:off x="1102331" y="4717773"/>
            <a:ext cx="8946541" cy="1146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Comparison and Logical operators are used to test for </a:t>
            </a:r>
            <a:r>
              <a:rPr lang="en-US" b="1" i="1" dirty="0"/>
              <a:t>true</a:t>
            </a:r>
            <a:r>
              <a:rPr lang="en-US" dirty="0"/>
              <a:t> or </a:t>
            </a:r>
            <a:r>
              <a:rPr lang="en-US" b="1" i="1" dirty="0"/>
              <a:t>false</a:t>
            </a:r>
            <a:r>
              <a:rPr lang="en-US" dirty="0"/>
              <a:t>.</a:t>
            </a:r>
          </a:p>
          <a:p>
            <a:r>
              <a:rPr lang="en-US" dirty="0">
                <a:hlinkClick r:id="rId3"/>
              </a:rPr>
              <a:t>https://www.w3schools.com/js/js_comparisons.asp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351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20466-F65D-4776-BDE6-D49B4F007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If...Else Statements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005E9-188D-4B1E-AD83-3FF0196F5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43269"/>
            <a:ext cx="8946541" cy="4956313"/>
          </a:xfrm>
        </p:spPr>
        <p:txBody>
          <a:bodyPr>
            <a:normAutofit/>
          </a:bodyPr>
          <a:lstStyle/>
          <a:p>
            <a:r>
              <a:rPr lang="en-US" dirty="0"/>
              <a:t>Conditional statements are used to perform different actions based on different conditions: </a:t>
            </a:r>
            <a:r>
              <a:rPr lang="en-US" dirty="0">
                <a:hlinkClick r:id="rId2"/>
              </a:rPr>
              <a:t>https://www.w3schools.com/js/js_if_else.asp</a:t>
            </a:r>
            <a:endParaRPr lang="en-US" dirty="0"/>
          </a:p>
          <a:p>
            <a:endParaRPr lang="en-US" dirty="0"/>
          </a:p>
          <a:p>
            <a:r>
              <a:rPr lang="en-US" dirty="0"/>
              <a:t>In JavaScript we have the following conditional statements: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b="1" dirty="0"/>
              <a:t>if</a:t>
            </a:r>
            <a:r>
              <a:rPr lang="en-US" dirty="0"/>
              <a:t> to specify a block of code to be executed, if a specified condition is </a:t>
            </a:r>
            <a:r>
              <a:rPr lang="en-US" b="1" dirty="0"/>
              <a:t>true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b="1" dirty="0"/>
              <a:t>else</a:t>
            </a:r>
            <a:r>
              <a:rPr lang="en-US" dirty="0"/>
              <a:t> to specify a block of code to be executed, if the same condition is </a:t>
            </a:r>
            <a:r>
              <a:rPr lang="en-US" b="1" dirty="0"/>
              <a:t>false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b="1" dirty="0"/>
              <a:t>else if </a:t>
            </a:r>
            <a:r>
              <a:rPr lang="en-US" dirty="0"/>
              <a:t>to specify a new condition to test, if the first condition is </a:t>
            </a:r>
            <a:r>
              <a:rPr lang="en-US" b="1" dirty="0"/>
              <a:t>false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b="1" dirty="0"/>
              <a:t>switch</a:t>
            </a:r>
            <a:r>
              <a:rPr lang="en-US" dirty="0"/>
              <a:t> to specify many alternative </a:t>
            </a:r>
            <a:r>
              <a:rPr lang="en-US" b="1" dirty="0"/>
              <a:t>blocks</a:t>
            </a:r>
            <a:r>
              <a:rPr lang="en-US" dirty="0"/>
              <a:t> of code to be executed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344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C3B02-22AC-4EA3-8A62-AF612D47F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74898" cy="1400530"/>
          </a:xfrm>
        </p:spPr>
        <p:txBody>
          <a:bodyPr/>
          <a:lstStyle/>
          <a:p>
            <a:r>
              <a:rPr lang="en-US" dirty="0"/>
              <a:t>Assignment 15 due – 7/17/2018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5B3DCD-3B16-4CDD-A341-EBE9C294C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Create a sample html file.</a:t>
            </a:r>
          </a:p>
          <a:p>
            <a:endParaRPr lang="en-US" dirty="0"/>
          </a:p>
          <a:p>
            <a:r>
              <a:rPr lang="en-US" dirty="0"/>
              <a:t>Go to the next slide for the question.</a:t>
            </a:r>
          </a:p>
          <a:p>
            <a:endParaRPr lang="en-US" dirty="0"/>
          </a:p>
          <a:p>
            <a:r>
              <a:rPr lang="en-US" dirty="0"/>
              <a:t>Save this as “</a:t>
            </a:r>
            <a:r>
              <a:rPr lang="en-US" b="1" dirty="0"/>
              <a:t>assignment15.html</a:t>
            </a:r>
            <a:r>
              <a:rPr lang="en-US" dirty="0"/>
              <a:t>” in </a:t>
            </a:r>
            <a:r>
              <a:rPr lang="en-US" b="1" dirty="0"/>
              <a:t>Homework</a:t>
            </a:r>
            <a:r>
              <a:rPr lang="en-US" dirty="0"/>
              <a:t> folder in your GitHub repository “</a:t>
            </a:r>
            <a:r>
              <a:rPr lang="en-US" b="1" dirty="0" err="1"/>
              <a:t>Assignments_yourname</a:t>
            </a:r>
            <a:r>
              <a:rPr lang="en-US" dirty="0"/>
              <a:t>”.</a:t>
            </a:r>
          </a:p>
          <a:p>
            <a:endParaRPr lang="en-US" dirty="0"/>
          </a:p>
          <a:p>
            <a:r>
              <a:rPr lang="en-US" b="1" dirty="0"/>
              <a:t>Commit</a:t>
            </a:r>
            <a:r>
              <a:rPr lang="en-US" dirty="0"/>
              <a:t> and </a:t>
            </a:r>
            <a:r>
              <a:rPr lang="en-US" b="1" dirty="0"/>
              <a:t>push</a:t>
            </a:r>
            <a:r>
              <a:rPr lang="en-US" dirty="0"/>
              <a:t> the changes to the repository.</a:t>
            </a:r>
          </a:p>
        </p:txBody>
      </p:sp>
    </p:spTree>
    <p:extLst>
      <p:ext uri="{BB962C8B-B14F-4D97-AF65-F5344CB8AC3E}">
        <p14:creationId xmlns:p14="http://schemas.microsoft.com/office/powerpoint/2010/main" val="431323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C3B02-22AC-4EA3-8A62-AF612D47F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74898" cy="1400530"/>
          </a:xfrm>
        </p:spPr>
        <p:txBody>
          <a:bodyPr/>
          <a:lstStyle/>
          <a:p>
            <a:r>
              <a:rPr lang="en-US" dirty="0"/>
              <a:t>Assignment 15 due – 7/17/2018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5B3DCD-3B16-4CDD-A341-EBE9C294C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78225"/>
            <a:ext cx="10306810" cy="15463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 a </a:t>
            </a:r>
            <a:r>
              <a:rPr lang="en-US" b="1" dirty="0"/>
              <a:t>conditional (ternary) operator</a:t>
            </a:r>
            <a:r>
              <a:rPr lang="en-US" dirty="0"/>
              <a:t> for this exercise:</a:t>
            </a:r>
            <a:br>
              <a:rPr lang="en-US" dirty="0"/>
            </a:br>
            <a:r>
              <a:rPr lang="en-US" dirty="0"/>
              <a:t>If the variable </a:t>
            </a:r>
            <a:r>
              <a:rPr lang="en-US" dirty="0" err="1"/>
              <a:t>firstName</a:t>
            </a:r>
            <a:r>
              <a:rPr lang="en-US" dirty="0"/>
              <a:t> is equal to "John", the value of the variable result should be "Hello John!", </a:t>
            </a:r>
            <a:br>
              <a:rPr lang="en-US" dirty="0"/>
            </a:br>
            <a:r>
              <a:rPr lang="en-US" dirty="0"/>
              <a:t>otherwise the value of result should be "You're not John!".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B754A0-364A-4A90-9742-97AE36E52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924530"/>
            <a:ext cx="5791816" cy="35967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A51F1C-0A1A-455E-A846-EB0264FBA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6230" y="3214686"/>
            <a:ext cx="3695700" cy="1343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EA1377-0BEE-445B-99BF-56C0282DC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6230" y="5143924"/>
            <a:ext cx="3695700" cy="137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852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A3D08-74C0-4672-ADC7-A4401CFCB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CE304-D262-410A-8A72-51D74E245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237314" cy="4195481"/>
          </a:xfrm>
        </p:spPr>
        <p:txBody>
          <a:bodyPr/>
          <a:lstStyle/>
          <a:p>
            <a:r>
              <a:rPr lang="en-US" dirty="0"/>
              <a:t>You have to save the below assignment in your project folder.</a:t>
            </a:r>
          </a:p>
          <a:p>
            <a:endParaRPr lang="en-US" dirty="0"/>
          </a:p>
          <a:p>
            <a:r>
              <a:rPr lang="en-US" dirty="0"/>
              <a:t>Replace the text and fill your relevant information into the elements in </a:t>
            </a:r>
            <a:r>
              <a:rPr lang="en-US" b="1" dirty="0"/>
              <a:t>index.html</a:t>
            </a:r>
          </a:p>
          <a:p>
            <a:endParaRPr lang="en-US" b="1" dirty="0"/>
          </a:p>
          <a:p>
            <a:r>
              <a:rPr lang="en-US" dirty="0"/>
              <a:t>Add relevant images.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530AD0-3B02-44AE-85A9-B2118FBEB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797" y="467889"/>
            <a:ext cx="4193898" cy="639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713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259</TotalTime>
  <Words>296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JavaScript – Continued..</vt:lpstr>
      <vt:lpstr>PowerPoint Presentation</vt:lpstr>
      <vt:lpstr>PowerPoint Presentation</vt:lpstr>
      <vt:lpstr>JavaScript If...Else Statements </vt:lpstr>
      <vt:lpstr>Assignment 15 due – 7/17/2018</vt:lpstr>
      <vt:lpstr>Assignment 15 due – 7/17/2018</vt:lpstr>
      <vt:lpstr>Project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– Continued..</dc:title>
  <dc:creator>manup</dc:creator>
  <cp:lastModifiedBy>manup</cp:lastModifiedBy>
  <cp:revision>16</cp:revision>
  <dcterms:created xsi:type="dcterms:W3CDTF">2018-07-12T02:40:07Z</dcterms:created>
  <dcterms:modified xsi:type="dcterms:W3CDTF">2018-07-16T15:06:54Z</dcterms:modified>
</cp:coreProperties>
</file>